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3.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4.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5.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theme/theme6.xml" ContentType="application/vnd.openxmlformats-officedocument.theme+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theme/theme7.xml" ContentType="application/vnd.openxmlformats-officedocument.theme+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theme/theme8.xml" ContentType="application/vnd.openxmlformats-officedocument.theme+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theme/theme9.xml" ContentType="application/vnd.openxmlformats-officedocument.theme+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theme/theme10.xml" ContentType="application/vnd.openxmlformats-officedocument.theme+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theme/theme11.xml" ContentType="application/vnd.openxmlformats-officedocument.theme+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ink/ink1.xml" ContentType="application/inkml+xml"/>
  <Override PartName="/ppt/notesSlides/notesSlide8.xml" ContentType="application/vnd.openxmlformats-officedocument.presentationml.notesSlide+xml"/>
  <Override PartName="/ppt/ink/ink2.xml" ContentType="application/inkml+xml"/>
  <Override PartName="/ppt/notesSlides/notesSlide9.xml" ContentType="application/vnd.openxmlformats-officedocument.presentationml.notesSlide+xml"/>
  <Override PartName="/ppt/notesSlides/notesSlide10.xml" ContentType="application/vnd.openxmlformats-officedocument.presentationml.notesSlide+xml"/>
  <Override PartName="/ppt/ink/ink3.xml" ContentType="application/inkml+xml"/>
  <Override PartName="/ppt/notesSlides/notesSlide11.xml" ContentType="application/vnd.openxmlformats-officedocument.presentationml.notesSlide+xml"/>
  <Override PartName="/ppt/ink/ink4.xml" ContentType="application/inkml+xml"/>
  <Override PartName="/ppt/notesSlides/notesSlide12.xml" ContentType="application/vnd.openxmlformats-officedocument.presentationml.notesSlide+xml"/>
  <Override PartName="/ppt/ink/ink5.xml" ContentType="application/inkml+xml"/>
  <Override PartName="/ppt/notesSlides/notesSlide13.xml" ContentType="application/vnd.openxmlformats-officedocument.presentationml.notesSlide+xml"/>
  <Override PartName="/ppt/ink/ink6.xml" ContentType="application/inkml+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 id="2147483712" r:id="rId6"/>
    <p:sldMasterId id="2147483750" r:id="rId7"/>
    <p:sldMasterId id="2147483788" r:id="rId8"/>
    <p:sldMasterId id="2147483828" r:id="rId9"/>
    <p:sldMasterId id="2147483866" r:id="rId10"/>
    <p:sldMasterId id="2147483873" r:id="rId11"/>
    <p:sldMasterId id="2147483879" r:id="rId12"/>
    <p:sldMasterId id="2147483908" r:id="rId13"/>
    <p:sldMasterId id="2147483915" r:id="rId14"/>
    <p:sldMasterId id="2147483921" r:id="rId15"/>
  </p:sldMasterIdLst>
  <p:notesMasterIdLst>
    <p:notesMasterId r:id="rId51"/>
  </p:notesMasterIdLst>
  <p:handoutMasterIdLst>
    <p:handoutMasterId r:id="rId52"/>
  </p:handoutMasterIdLst>
  <p:sldIdLst>
    <p:sldId id="719" r:id="rId16"/>
    <p:sldId id="665" r:id="rId17"/>
    <p:sldId id="709" r:id="rId18"/>
    <p:sldId id="690" r:id="rId19"/>
    <p:sldId id="300" r:id="rId20"/>
    <p:sldId id="704" r:id="rId21"/>
    <p:sldId id="712" r:id="rId22"/>
    <p:sldId id="718" r:id="rId23"/>
    <p:sldId id="654" r:id="rId24"/>
    <p:sldId id="668" r:id="rId25"/>
    <p:sldId id="706" r:id="rId26"/>
    <p:sldId id="303" r:id="rId27"/>
    <p:sldId id="656" r:id="rId28"/>
    <p:sldId id="700" r:id="rId29"/>
    <p:sldId id="657" r:id="rId30"/>
    <p:sldId id="624" r:id="rId31"/>
    <p:sldId id="699" r:id="rId32"/>
    <p:sldId id="305" r:id="rId33"/>
    <p:sldId id="666" r:id="rId34"/>
    <p:sldId id="301" r:id="rId35"/>
    <p:sldId id="672" r:id="rId36"/>
    <p:sldId id="701" r:id="rId37"/>
    <p:sldId id="702" r:id="rId38"/>
    <p:sldId id="680" r:id="rId39"/>
    <p:sldId id="685" r:id="rId40"/>
    <p:sldId id="630" r:id="rId41"/>
    <p:sldId id="714" r:id="rId42"/>
    <p:sldId id="715" r:id="rId43"/>
    <p:sldId id="647" r:id="rId44"/>
    <p:sldId id="716" r:id="rId45"/>
    <p:sldId id="684" r:id="rId46"/>
    <p:sldId id="664" r:id="rId47"/>
    <p:sldId id="632" r:id="rId48"/>
    <p:sldId id="707" r:id="rId49"/>
    <p:sldId id="717" r:id="rId50"/>
  </p:sldIdLst>
  <p:sldSz cx="12192000" cy="6858000"/>
  <p:notesSz cx="6797675" cy="9926638"/>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31" userDrawn="1">
          <p15:clr>
            <a:srgbClr val="A4A3A4"/>
          </p15:clr>
        </p15:guide>
        <p15:guide id="2" orient="horz" pos="2160" userDrawn="1">
          <p15:clr>
            <a:srgbClr val="A4A3A4"/>
          </p15:clr>
        </p15:guide>
        <p15:guide id="3"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171621-9BFC-0CEA-FF76-363B660B3194}" name="Line Frivold" initials="LF" userId="S::line.frivold@bgo.oslo.kommune.no::b06fdff6-51e2-4f3c-82fb-c41aab590c30" providerId="AD"/>
  <p188:author id="{F3D7BC5A-C3AC-3EF4-5032-3383BC3419C4}" name="Johanne Hegg" initials="JH" userId="S::johanne.hegg@bgo.oslo.kommune.no::c3c74d0a-3852-4cf6-8a43-7cdccafe0ef0" providerId="AD"/>
  <p188:author id="{6555D4DF-C7B1-2551-F4AF-64E5160F827D}" name="Hege Bjercke Dalheim" initials="HD" userId="S::hege.bjercke.dalheim@bgo.oslo.kommune.no::7fbb1a47-8c80-4606-86af-573f5c2fc76d"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8F0DD"/>
    <a:srgbClr val="F9C66B"/>
    <a:srgbClr val="FF827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886A33E-8784-0749-89D8-2F3C13E3994D}" v="9" dt="2026-01-29T15:20:52.6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4660"/>
  </p:normalViewPr>
  <p:slideViewPr>
    <p:cSldViewPr snapToGrid="0">
      <p:cViewPr>
        <p:scale>
          <a:sx n="92" d="100"/>
          <a:sy n="92" d="100"/>
        </p:scale>
        <p:origin x="552" y="1472"/>
      </p:cViewPr>
      <p:guideLst>
        <p:guide orient="horz" pos="731"/>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3.xml"/><Relationship Id="rId26" Type="http://schemas.openxmlformats.org/officeDocument/2006/relationships/slide" Target="slides/slide11.xml"/><Relationship Id="rId39" Type="http://schemas.openxmlformats.org/officeDocument/2006/relationships/slide" Target="slides/slide24.xml"/><Relationship Id="rId21" Type="http://schemas.openxmlformats.org/officeDocument/2006/relationships/slide" Target="slides/slide6.xml"/><Relationship Id="rId34" Type="http://schemas.openxmlformats.org/officeDocument/2006/relationships/slide" Target="slides/slide19.xml"/><Relationship Id="rId42" Type="http://schemas.openxmlformats.org/officeDocument/2006/relationships/slide" Target="slides/slide27.xml"/><Relationship Id="rId47" Type="http://schemas.openxmlformats.org/officeDocument/2006/relationships/slide" Target="slides/slide32.xml"/><Relationship Id="rId50" Type="http://schemas.openxmlformats.org/officeDocument/2006/relationships/slide" Target="slides/slide35.xml"/><Relationship Id="rId55"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1.xml"/><Relationship Id="rId29" Type="http://schemas.openxmlformats.org/officeDocument/2006/relationships/slide" Target="slides/slide14.xml"/><Relationship Id="rId11" Type="http://schemas.openxmlformats.org/officeDocument/2006/relationships/slideMaster" Target="slideMasters/slideMaster8.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slide" Target="slides/slide22.xml"/><Relationship Id="rId40" Type="http://schemas.openxmlformats.org/officeDocument/2006/relationships/slide" Target="slides/slide25.xml"/><Relationship Id="rId45" Type="http://schemas.openxmlformats.org/officeDocument/2006/relationships/slide" Target="slides/slide30.xml"/><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Master" Target="slideMasters/slideMaster2.xml"/><Relationship Id="rId19" Type="http://schemas.openxmlformats.org/officeDocument/2006/relationships/slide" Target="slides/slide4.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43" Type="http://schemas.openxmlformats.org/officeDocument/2006/relationships/slide" Target="slides/slide28.xml"/><Relationship Id="rId48" Type="http://schemas.openxmlformats.org/officeDocument/2006/relationships/slide" Target="slides/slide33.xml"/><Relationship Id="rId56" Type="http://schemas.openxmlformats.org/officeDocument/2006/relationships/tableStyles" Target="tableStyles.xml"/><Relationship Id="rId8" Type="http://schemas.openxmlformats.org/officeDocument/2006/relationships/slideMaster" Target="slideMasters/slideMaster5.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slide" Target="slides/slide23.xml"/><Relationship Id="rId46" Type="http://schemas.openxmlformats.org/officeDocument/2006/relationships/slide" Target="slides/slide31.xml"/><Relationship Id="rId59" Type="http://schemas.microsoft.com/office/2018/10/relationships/authors" Target="authors.xml"/><Relationship Id="rId20" Type="http://schemas.openxmlformats.org/officeDocument/2006/relationships/slide" Target="slides/slide5.xml"/><Relationship Id="rId41" Type="http://schemas.openxmlformats.org/officeDocument/2006/relationships/slide" Target="slides/slide26.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49" Type="http://schemas.openxmlformats.org/officeDocument/2006/relationships/slide" Target="slides/slide34.xml"/><Relationship Id="rId57" Type="http://schemas.microsoft.com/office/2016/11/relationships/changesInfo" Target="changesInfos/changesInfo1.xml"/><Relationship Id="rId10" Type="http://schemas.openxmlformats.org/officeDocument/2006/relationships/slideMaster" Target="slideMasters/slideMaster7.xml"/><Relationship Id="rId31" Type="http://schemas.openxmlformats.org/officeDocument/2006/relationships/slide" Target="slides/slide16.xml"/><Relationship Id="rId44" Type="http://schemas.openxmlformats.org/officeDocument/2006/relationships/slide" Target="slides/slide29.xml"/><Relationship Id="rId52"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e Frivold" userId="b06fdff6-51e2-4f3c-82fb-c41aab590c30" providerId="ADAL" clId="{11BEB778-2ED2-4ACE-AD8B-D8BBA70A4324}"/>
    <pc:docChg chg="modSld">
      <pc:chgData name="Line Frivold" userId="b06fdff6-51e2-4f3c-82fb-c41aab590c30" providerId="ADAL" clId="{11BEB778-2ED2-4ACE-AD8B-D8BBA70A4324}" dt="2026-01-26T10:55:25.367" v="14"/>
      <pc:docMkLst>
        <pc:docMk/>
      </pc:docMkLst>
      <pc:sldChg chg="addSp modSp mod modAnim">
        <pc:chgData name="Line Frivold" userId="b06fdff6-51e2-4f3c-82fb-c41aab590c30" providerId="ADAL" clId="{11BEB778-2ED2-4ACE-AD8B-D8BBA70A4324}" dt="2026-01-26T10:54:43.844" v="12"/>
        <pc:sldMkLst>
          <pc:docMk/>
          <pc:sldMk cId="1732030082" sldId="300"/>
        </pc:sldMkLst>
        <pc:picChg chg="add mod">
          <ac:chgData name="Line Frivold" userId="b06fdff6-51e2-4f3c-82fb-c41aab590c30" providerId="ADAL" clId="{11BEB778-2ED2-4ACE-AD8B-D8BBA70A4324}" dt="2026-01-26T08:47:57.964" v="2" actId="14100"/>
          <ac:picMkLst>
            <pc:docMk/>
            <pc:sldMk cId="1732030082" sldId="300"/>
            <ac:picMk id="2" creationId="{51033DD3-DBC9-475A-C806-74F387C2CDC2}"/>
          </ac:picMkLst>
        </pc:picChg>
      </pc:sldChg>
      <pc:sldChg chg="addSp modSp mod modAnim">
        <pc:chgData name="Line Frivold" userId="b06fdff6-51e2-4f3c-82fb-c41aab590c30" providerId="ADAL" clId="{11BEB778-2ED2-4ACE-AD8B-D8BBA70A4324}" dt="2026-01-26T10:55:04.947" v="13"/>
        <pc:sldMkLst>
          <pc:docMk/>
          <pc:sldMk cId="1907150482" sldId="301"/>
        </pc:sldMkLst>
        <pc:picChg chg="add mod">
          <ac:chgData name="Line Frivold" userId="b06fdff6-51e2-4f3c-82fb-c41aab590c30" providerId="ADAL" clId="{11BEB778-2ED2-4ACE-AD8B-D8BBA70A4324}" dt="2026-01-26T08:49:35.093" v="5" actId="14100"/>
          <ac:picMkLst>
            <pc:docMk/>
            <pc:sldMk cId="1907150482" sldId="301"/>
            <ac:picMk id="2" creationId="{82FE95A8-3ACD-A6F7-8D97-CCC47F43C69F}"/>
          </ac:picMkLst>
        </pc:picChg>
      </pc:sldChg>
      <pc:sldChg chg="addSp modSp mod modAnim">
        <pc:chgData name="Line Frivold" userId="b06fdff6-51e2-4f3c-82fb-c41aab590c30" providerId="ADAL" clId="{11BEB778-2ED2-4ACE-AD8B-D8BBA70A4324}" dt="2026-01-26T10:55:25.367" v="14"/>
        <pc:sldMkLst>
          <pc:docMk/>
          <pc:sldMk cId="404173379" sldId="647"/>
        </pc:sldMkLst>
        <pc:picChg chg="add mod">
          <ac:chgData name="Line Frivold" userId="b06fdff6-51e2-4f3c-82fb-c41aab590c30" providerId="ADAL" clId="{11BEB778-2ED2-4ACE-AD8B-D8BBA70A4324}" dt="2026-01-26T08:51:30.744" v="11" actId="14100"/>
          <ac:picMkLst>
            <pc:docMk/>
            <pc:sldMk cId="404173379" sldId="647"/>
            <ac:picMk id="3" creationId="{D33B5B8C-44AB-8408-2648-29F95395BB40}"/>
          </ac:picMkLst>
        </pc:picChg>
      </pc:sldChg>
    </pc:docChg>
  </pc:docChgLst>
  <pc:docChgLst>
    <pc:chgData name="Miranda Sulejmanova" userId="c79d8f6e-d06e-41dd-9b60-daa4b972acb7" providerId="ADAL" clId="{9DCC7395-C6E2-5FB2-A2E4-526032DCF1F8}"/>
    <pc:docChg chg="custSel modSld">
      <pc:chgData name="Miranda Sulejmanova" userId="c79d8f6e-d06e-41dd-9b60-daa4b972acb7" providerId="ADAL" clId="{9DCC7395-C6E2-5FB2-A2E4-526032DCF1F8}" dt="2026-01-29T15:20:52.676" v="11"/>
      <pc:docMkLst>
        <pc:docMk/>
      </pc:docMkLst>
      <pc:sldChg chg="delSp modSp mod setBg">
        <pc:chgData name="Miranda Sulejmanova" userId="c79d8f6e-d06e-41dd-9b60-daa4b972acb7" providerId="ADAL" clId="{9DCC7395-C6E2-5FB2-A2E4-526032DCF1F8}" dt="2026-01-29T15:19:44.287" v="3"/>
        <pc:sldMkLst>
          <pc:docMk/>
          <pc:sldMk cId="1732030082" sldId="300"/>
        </pc:sldMkLst>
        <pc:spChg chg="del">
          <ac:chgData name="Miranda Sulejmanova" userId="c79d8f6e-d06e-41dd-9b60-daa4b972acb7" providerId="ADAL" clId="{9DCC7395-C6E2-5FB2-A2E4-526032DCF1F8}" dt="2026-01-29T15:19:35.519" v="2" actId="478"/>
          <ac:spMkLst>
            <pc:docMk/>
            <pc:sldMk cId="1732030082" sldId="300"/>
            <ac:spMk id="3" creationId="{4AD12085-2C7E-4961-378E-877D777F8448}"/>
          </ac:spMkLst>
        </pc:spChg>
        <pc:picChg chg="mod">
          <ac:chgData name="Miranda Sulejmanova" userId="c79d8f6e-d06e-41dd-9b60-daa4b972acb7" providerId="ADAL" clId="{9DCC7395-C6E2-5FB2-A2E4-526032DCF1F8}" dt="2026-01-29T15:19:32.129" v="1" actId="167"/>
          <ac:picMkLst>
            <pc:docMk/>
            <pc:sldMk cId="1732030082" sldId="300"/>
            <ac:picMk id="2" creationId="{51033DD3-DBC9-475A-C806-74F387C2CDC2}"/>
          </ac:picMkLst>
        </pc:picChg>
      </pc:sldChg>
      <pc:sldChg chg="delSp modSp mod setBg">
        <pc:chgData name="Miranda Sulejmanova" userId="c79d8f6e-d06e-41dd-9b60-daa4b972acb7" providerId="ADAL" clId="{9DCC7395-C6E2-5FB2-A2E4-526032DCF1F8}" dt="2026-01-29T15:20:18.935" v="7"/>
        <pc:sldMkLst>
          <pc:docMk/>
          <pc:sldMk cId="1907150482" sldId="301"/>
        </pc:sldMkLst>
        <pc:spChg chg="del">
          <ac:chgData name="Miranda Sulejmanova" userId="c79d8f6e-d06e-41dd-9b60-daa4b972acb7" providerId="ADAL" clId="{9DCC7395-C6E2-5FB2-A2E4-526032DCF1F8}" dt="2026-01-29T15:20:14.472" v="6" actId="478"/>
          <ac:spMkLst>
            <pc:docMk/>
            <pc:sldMk cId="1907150482" sldId="301"/>
            <ac:spMk id="3" creationId="{998E5D28-3044-1D6A-DA91-A9646904B87A}"/>
          </ac:spMkLst>
        </pc:spChg>
        <pc:picChg chg="mod">
          <ac:chgData name="Miranda Sulejmanova" userId="c79d8f6e-d06e-41dd-9b60-daa4b972acb7" providerId="ADAL" clId="{9DCC7395-C6E2-5FB2-A2E4-526032DCF1F8}" dt="2026-01-29T15:20:11.730" v="5" actId="167"/>
          <ac:picMkLst>
            <pc:docMk/>
            <pc:sldMk cId="1907150482" sldId="301"/>
            <ac:picMk id="2" creationId="{82FE95A8-3ACD-A6F7-8D97-CCC47F43C69F}"/>
          </ac:picMkLst>
        </pc:picChg>
      </pc:sldChg>
      <pc:sldChg chg="delSp modSp mod setBg">
        <pc:chgData name="Miranda Sulejmanova" userId="c79d8f6e-d06e-41dd-9b60-daa4b972acb7" providerId="ADAL" clId="{9DCC7395-C6E2-5FB2-A2E4-526032DCF1F8}" dt="2026-01-29T15:20:52.676" v="11"/>
        <pc:sldMkLst>
          <pc:docMk/>
          <pc:sldMk cId="404173379" sldId="647"/>
        </pc:sldMkLst>
        <pc:spChg chg="del">
          <ac:chgData name="Miranda Sulejmanova" userId="c79d8f6e-d06e-41dd-9b60-daa4b972acb7" providerId="ADAL" clId="{9DCC7395-C6E2-5FB2-A2E4-526032DCF1F8}" dt="2026-01-29T15:20:48.150" v="10" actId="478"/>
          <ac:spMkLst>
            <pc:docMk/>
            <pc:sldMk cId="404173379" sldId="647"/>
            <ac:spMk id="4" creationId="{4F8F8963-A453-5341-94FD-F128F4FBD4B4}"/>
          </ac:spMkLst>
        </pc:spChg>
        <pc:picChg chg="mod">
          <ac:chgData name="Miranda Sulejmanova" userId="c79d8f6e-d06e-41dd-9b60-daa4b972acb7" providerId="ADAL" clId="{9DCC7395-C6E2-5FB2-A2E4-526032DCF1F8}" dt="2026-01-29T15:20:45.214" v="9" actId="167"/>
          <ac:picMkLst>
            <pc:docMk/>
            <pc:sldMk cId="404173379" sldId="647"/>
            <ac:picMk id="3" creationId="{D33B5B8C-44AB-8408-2648-29F95395BB40}"/>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a:extLst>
              <a:ext uri="{FF2B5EF4-FFF2-40B4-BE49-F238E27FC236}">
                <a16:creationId xmlns:a16="http://schemas.microsoft.com/office/drawing/2014/main" id="{97DB4A39-1DE1-6BD1-6E99-832525670F60}"/>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nb-NO"/>
          </a:p>
        </p:txBody>
      </p:sp>
      <p:sp>
        <p:nvSpPr>
          <p:cNvPr id="3" name="Plassholder for dato 2">
            <a:extLst>
              <a:ext uri="{FF2B5EF4-FFF2-40B4-BE49-F238E27FC236}">
                <a16:creationId xmlns:a16="http://schemas.microsoft.com/office/drawing/2014/main" id="{E1F47BFE-49A0-3535-EAE4-D54EA8D99A17}"/>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DF9BF091-4708-474B-9A83-43823960B9CA}" type="datetimeFigureOut">
              <a:rPr lang="nb-NO" smtClean="0"/>
              <a:t>29.01.2026</a:t>
            </a:fld>
            <a:endParaRPr lang="nb-NO"/>
          </a:p>
        </p:txBody>
      </p:sp>
      <p:sp>
        <p:nvSpPr>
          <p:cNvPr id="4" name="Plassholder for bunntekst 3">
            <a:extLst>
              <a:ext uri="{FF2B5EF4-FFF2-40B4-BE49-F238E27FC236}">
                <a16:creationId xmlns:a16="http://schemas.microsoft.com/office/drawing/2014/main" id="{8A4B241E-2A0D-0A04-E717-0F895D4F5451}"/>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nb-NO"/>
          </a:p>
        </p:txBody>
      </p:sp>
      <p:sp>
        <p:nvSpPr>
          <p:cNvPr id="5" name="Plassholder for lysbildenummer 4">
            <a:extLst>
              <a:ext uri="{FF2B5EF4-FFF2-40B4-BE49-F238E27FC236}">
                <a16:creationId xmlns:a16="http://schemas.microsoft.com/office/drawing/2014/main" id="{DB8D4505-7C9D-721E-1960-6D84B085DE48}"/>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138B565C-EDD3-4A90-B364-4D1057A1AFE9}" type="slidenum">
              <a:rPr lang="nb-NO" smtClean="0"/>
              <a:t>‹#›</a:t>
            </a:fld>
            <a:endParaRPr lang="nb-NO"/>
          </a:p>
        </p:txBody>
      </p:sp>
    </p:spTree>
    <p:extLst>
      <p:ext uri="{BB962C8B-B14F-4D97-AF65-F5344CB8AC3E}">
        <p14:creationId xmlns:p14="http://schemas.microsoft.com/office/powerpoint/2010/main" val="2348293334"/>
      </p:ext>
    </p:extLst>
  </p:cSld>
  <p:clrMap bg1="lt1" tx1="dk1" bg2="lt2" tx2="dk2" accent1="accent1" accent2="accent2" accent3="accent3" accent4="accent4" accent5="accent5" accent6="accent6" hlink="hlink" folHlink="folHlink"/>
  <p:hf hdr="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09T13:06:59.352"/>
    </inkml:context>
    <inkml:brush xml:id="br0">
      <inkml:brushProperty name="width" value="0.06" units="cm"/>
      <inkml:brushProperty name="height" value="0.06" units="cm"/>
    </inkml:brush>
  </inkml:definitions>
  <inkml:trace contextRef="#ctx0" brushRef="#br0">1 0 9707,'0'0'0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09T13:06:59.352"/>
    </inkml:context>
    <inkml:brush xml:id="br0">
      <inkml:brushProperty name="width" value="0.06" units="cm"/>
      <inkml:brushProperty name="height" value="0.06" units="cm"/>
    </inkml:brush>
  </inkml:definitions>
  <inkml:trace contextRef="#ctx0" brushRef="#br0">1 0 9707,'0'0'0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09T13:06:59.352"/>
    </inkml:context>
    <inkml:brush xml:id="br0">
      <inkml:brushProperty name="width" value="0.06" units="cm"/>
      <inkml:brushProperty name="height" value="0.06" units="cm"/>
    </inkml:brush>
  </inkml:definitions>
  <inkml:trace contextRef="#ctx0" brushRef="#br0">1 0 9707,'0'0'0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09T13:06:59.352"/>
    </inkml:context>
    <inkml:brush xml:id="br0">
      <inkml:brushProperty name="width" value="0.06" units="cm"/>
      <inkml:brushProperty name="height" value="0.06" units="cm"/>
    </inkml:brush>
  </inkml:definitions>
  <inkml:trace contextRef="#ctx0" brushRef="#br0">1 0 9707,'0'0'0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09T13:06:59.352"/>
    </inkml:context>
    <inkml:brush xml:id="br0">
      <inkml:brushProperty name="width" value="0.06" units="cm"/>
      <inkml:brushProperty name="height" value="0.06" units="cm"/>
    </inkml:brush>
  </inkml:definitions>
  <inkml:trace contextRef="#ctx0" brushRef="#br0">1 0 9707,'0'0'0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09T13:06:59.352"/>
    </inkml:context>
    <inkml:brush xml:id="br0">
      <inkml:brushProperty name="width" value="0.06" units="cm"/>
      <inkml:brushProperty name="height" value="0.06" units="cm"/>
    </inkml:brush>
  </inkml:definitions>
  <inkml:trace contextRef="#ctx0" brushRef="#br0">1 0 9707,'0'0'0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023E9729-83C8-4822-AF01-ED9623A6E25C}" type="datetimeFigureOut">
              <a:rPr lang="nb-NO" smtClean="0"/>
              <a:t>29.01.2026</a:t>
            </a:fld>
            <a:endParaRPr lang="nb-NO"/>
          </a:p>
        </p:txBody>
      </p:sp>
      <p:sp>
        <p:nvSpPr>
          <p:cNvPr id="4" name="Plassholder for lysbilde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012388D7-8E4F-4ED0-9365-B1D06BCE1E5A}" type="slidenum">
              <a:rPr lang="nb-NO" smtClean="0"/>
              <a:t>‹#›</a:t>
            </a:fld>
            <a:endParaRPr lang="nb-NO"/>
          </a:p>
        </p:txBody>
      </p:sp>
    </p:spTree>
    <p:extLst>
      <p:ext uri="{BB962C8B-B14F-4D97-AF65-F5344CB8AC3E}">
        <p14:creationId xmlns:p14="http://schemas.microsoft.com/office/powerpoint/2010/main" val="212845985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2388D7-8E4F-4ED0-9365-B1D06BCE1E5A}"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836406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012388D7-8E4F-4ED0-9365-B1D06BCE1E5A}" type="slidenum">
              <a:rPr lang="nb-NO" smtClean="0"/>
              <a:t>21</a:t>
            </a:fld>
            <a:endParaRPr lang="nb-NO"/>
          </a:p>
        </p:txBody>
      </p:sp>
    </p:spTree>
    <p:extLst>
      <p:ext uri="{BB962C8B-B14F-4D97-AF65-F5344CB8AC3E}">
        <p14:creationId xmlns:p14="http://schemas.microsoft.com/office/powerpoint/2010/main" val="25864593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012388D7-8E4F-4ED0-9365-B1D06BCE1E5A}" type="slidenum">
              <a:rPr lang="nb-NO" smtClean="0"/>
              <a:t>22</a:t>
            </a:fld>
            <a:endParaRPr lang="nb-NO"/>
          </a:p>
        </p:txBody>
      </p:sp>
    </p:spTree>
    <p:extLst>
      <p:ext uri="{BB962C8B-B14F-4D97-AF65-F5344CB8AC3E}">
        <p14:creationId xmlns:p14="http://schemas.microsoft.com/office/powerpoint/2010/main" val="38005812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012388D7-8E4F-4ED0-9365-B1D06BCE1E5A}" type="slidenum">
              <a:rPr lang="nb-NO" smtClean="0"/>
              <a:t>23</a:t>
            </a:fld>
            <a:endParaRPr lang="nb-NO"/>
          </a:p>
        </p:txBody>
      </p:sp>
    </p:spTree>
    <p:extLst>
      <p:ext uri="{BB962C8B-B14F-4D97-AF65-F5344CB8AC3E}">
        <p14:creationId xmlns:p14="http://schemas.microsoft.com/office/powerpoint/2010/main" val="12334538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012388D7-8E4F-4ED0-9365-B1D06BCE1E5A}" type="slidenum">
              <a:rPr lang="nb-NO" smtClean="0"/>
              <a:t>24</a:t>
            </a:fld>
            <a:endParaRPr lang="nb-NO"/>
          </a:p>
        </p:txBody>
      </p:sp>
    </p:spTree>
    <p:extLst>
      <p:ext uri="{BB962C8B-B14F-4D97-AF65-F5344CB8AC3E}">
        <p14:creationId xmlns:p14="http://schemas.microsoft.com/office/powerpoint/2010/main" val="37479816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 </a:t>
            </a:r>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2388D7-8E4F-4ED0-9365-B1D06BCE1E5A}"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263543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2388D7-8E4F-4ED0-9365-B1D06BCE1E5A}"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796115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228600" indent="-228600">
              <a:buAutoNum type="arabicPeriod"/>
            </a:pPr>
            <a:endParaRPr lang="nb-NO"/>
          </a:p>
        </p:txBody>
      </p:sp>
      <p:sp>
        <p:nvSpPr>
          <p:cNvPr id="4" name="Plassholder for lysbildenummer 3"/>
          <p:cNvSpPr>
            <a:spLocks noGrp="1"/>
          </p:cNvSpPr>
          <p:nvPr>
            <p:ph type="sldNum" sz="quarter" idx="5"/>
          </p:nvPr>
        </p:nvSpPr>
        <p:spPr/>
        <p:txBody>
          <a:bodyPr/>
          <a:lstStyle/>
          <a:p>
            <a:fld id="{012388D7-8E4F-4ED0-9365-B1D06BCE1E5A}" type="slidenum">
              <a:rPr lang="nb-NO" smtClean="0"/>
              <a:t>35</a:t>
            </a:fld>
            <a:endParaRPr lang="nb-NO"/>
          </a:p>
        </p:txBody>
      </p:sp>
    </p:spTree>
    <p:extLst>
      <p:ext uri="{BB962C8B-B14F-4D97-AF65-F5344CB8AC3E}">
        <p14:creationId xmlns:p14="http://schemas.microsoft.com/office/powerpoint/2010/main" val="30121804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2388D7-8E4F-4ED0-9365-B1D06BCE1E5A}"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793396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012388D7-8E4F-4ED0-9365-B1D06BCE1E5A}" type="slidenum">
              <a:rPr lang="nb-NO" smtClean="0"/>
              <a:t>5</a:t>
            </a:fld>
            <a:endParaRPr lang="nb-NO"/>
          </a:p>
        </p:txBody>
      </p:sp>
    </p:spTree>
    <p:extLst>
      <p:ext uri="{BB962C8B-B14F-4D97-AF65-F5344CB8AC3E}">
        <p14:creationId xmlns:p14="http://schemas.microsoft.com/office/powerpoint/2010/main" val="41907342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012388D7-8E4F-4ED0-9365-B1D06BCE1E5A}" type="slidenum">
              <a:rPr lang="nb-NO" smtClean="0"/>
              <a:t>12</a:t>
            </a:fld>
            <a:endParaRPr lang="nb-NO"/>
          </a:p>
        </p:txBody>
      </p:sp>
    </p:spTree>
    <p:extLst>
      <p:ext uri="{BB962C8B-B14F-4D97-AF65-F5344CB8AC3E}">
        <p14:creationId xmlns:p14="http://schemas.microsoft.com/office/powerpoint/2010/main" val="34646775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012388D7-8E4F-4ED0-9365-B1D06BCE1E5A}" type="slidenum">
              <a:rPr lang="nb-NO" smtClean="0"/>
              <a:t>13</a:t>
            </a:fld>
            <a:endParaRPr lang="nb-NO"/>
          </a:p>
        </p:txBody>
      </p:sp>
    </p:spTree>
    <p:extLst>
      <p:ext uri="{BB962C8B-B14F-4D97-AF65-F5344CB8AC3E}">
        <p14:creationId xmlns:p14="http://schemas.microsoft.com/office/powerpoint/2010/main" val="21240867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012388D7-8E4F-4ED0-9365-B1D06BCE1E5A}" type="slidenum">
              <a:rPr lang="nb-NO" smtClean="0"/>
              <a:t>14</a:t>
            </a:fld>
            <a:endParaRPr lang="nb-NO"/>
          </a:p>
        </p:txBody>
      </p:sp>
    </p:spTree>
    <p:extLst>
      <p:ext uri="{BB962C8B-B14F-4D97-AF65-F5344CB8AC3E}">
        <p14:creationId xmlns:p14="http://schemas.microsoft.com/office/powerpoint/2010/main" val="33633415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012388D7-8E4F-4ED0-9365-B1D06BCE1E5A}" type="slidenum">
              <a:rPr lang="nb-NO" smtClean="0"/>
              <a:t>16</a:t>
            </a:fld>
            <a:endParaRPr lang="nb-NO"/>
          </a:p>
        </p:txBody>
      </p:sp>
    </p:spTree>
    <p:extLst>
      <p:ext uri="{BB962C8B-B14F-4D97-AF65-F5344CB8AC3E}">
        <p14:creationId xmlns:p14="http://schemas.microsoft.com/office/powerpoint/2010/main" val="13145934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012388D7-8E4F-4ED0-9365-B1D06BCE1E5A}" type="slidenum">
              <a:rPr lang="nb-NO" smtClean="0"/>
              <a:t>17</a:t>
            </a:fld>
            <a:endParaRPr lang="nb-NO"/>
          </a:p>
        </p:txBody>
      </p:sp>
    </p:spTree>
    <p:extLst>
      <p:ext uri="{BB962C8B-B14F-4D97-AF65-F5344CB8AC3E}">
        <p14:creationId xmlns:p14="http://schemas.microsoft.com/office/powerpoint/2010/main" val="34303845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2388D7-8E4F-4ED0-9365-B1D06BCE1E5A}"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148732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20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2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Master" Target="../slideMasters/slideMaster8.xml"/></Relationships>
</file>

<file path=ppt/slideLayouts/_rels/slideLayout2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Master" Target="../slideMasters/slideMaster8.xml"/></Relationships>
</file>

<file path=ppt/slideLayouts/_rels/slideLayout2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2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2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Master" Target="../slideMasters/slideMaster8.xml"/></Relationships>
</file>

<file path=ppt/slideLayouts/_rels/slideLayout2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Master" Target="../slideMasters/slideMaster9.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9.xml"/></Relationships>
</file>

<file path=ppt/slideLayouts/_rels/slideLayout2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9.xml"/></Relationships>
</file>

<file path=ppt/slideLayouts/_rels/slideLayout2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9.xml"/></Relationships>
</file>

<file path=ppt/slideLayouts/_rels/slideLayout2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9.xml"/></Relationships>
</file>

<file path=ppt/slideLayouts/_rels/slideLayout2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9.xml"/></Relationships>
</file>

<file path=ppt/slideLayouts/_rels/slideLayout2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9.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9.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9.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9.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9.xml"/></Relationships>
</file>

<file path=ppt/slideLayouts/_rels/slideLayout24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9.xml"/></Relationships>
</file>

<file path=ppt/slideLayouts/_rels/slideLayout24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9.xml"/></Relationships>
</file>

<file path=ppt/slideLayouts/_rels/slideLayout24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9.xml"/></Relationships>
</file>

<file path=ppt/slideLayouts/_rels/slideLayout24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9.xml"/></Relationships>
</file>

<file path=ppt/slideLayouts/_rels/slideLayout2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24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Master" Target="../slideMasters/slideMaster10.xml"/></Relationships>
</file>

<file path=ppt/slideLayouts/_rels/slideLayout24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Master" Target="../slideMasters/slideMaster10.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0.xml"/></Relationships>
</file>

<file path=ppt/slideLayouts/_rels/slideLayout25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0.xml"/></Relationships>
</file>

<file path=ppt/slideLayouts/_rels/slideLayout2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Master" Target="../slideMasters/slideMaster11.xml"/></Relationships>
</file>

<file path=ppt/slideLayouts/_rels/slideLayout25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Master" Target="../slideMasters/slideMaster11.xml"/></Relationships>
</file>

<file path=ppt/slideLayouts/_rels/slideLayout25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1.xml"/></Relationships>
</file>

<file path=ppt/slideLayouts/_rels/slideLayout25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1.xml"/></Relationships>
</file>

<file path=ppt/slideLayouts/_rels/slideLayout25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Master" Target="../slideMasters/slideMaster11.xml"/></Relationships>
</file>

<file path=ppt/slideLayouts/_rels/slideLayout2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Master" Target="../slideMasters/slideMaster12.xml"/></Relationships>
</file>

<file path=ppt/slideLayouts/_rels/slideLayout26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2.xml"/></Relationships>
</file>

<file path=ppt/slideLayouts/_rels/slideLayout26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2.xml"/></Relationships>
</file>

<file path=ppt/slideLayouts/_rels/slideLayout26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2.xml"/></Relationships>
</file>

<file path=ppt/slideLayouts/_rels/slideLayout26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2.xml"/></Relationships>
</file>

<file path=ppt/slideLayouts/_rels/slideLayout26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2.xml"/></Relationships>
</file>

<file path=ppt/slideLayouts/_rels/slideLayout26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2.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6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8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2.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2.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2.xml"/></Relationships>
</file>

<file path=ppt/slideLayouts/_rels/slideLayout28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2.xml"/></Relationships>
</file>

<file path=ppt/slideLayouts/_rels/slideLayout28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2.xml"/></Relationships>
</file>

<file path=ppt/slideLayouts/_rels/slideLayout28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2.xml"/></Relationships>
</file>

<file path=ppt/slideLayouts/_rels/slideLayout28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2.xml"/></Relationships>
</file>

<file path=ppt/slideLayouts/_rels/slideLayout2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endParaRPr lang="en-US"/>
          </a:p>
        </p:txBody>
      </p:sp>
      <p:sp>
        <p:nvSpPr>
          <p:cNvPr id="3" name="Undertit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en-US"/>
          </a:p>
        </p:txBody>
      </p:sp>
      <p:sp>
        <p:nvSpPr>
          <p:cNvPr id="4" name="Plassholder for dato 3"/>
          <p:cNvSpPr>
            <a:spLocks noGrp="1"/>
          </p:cNvSpPr>
          <p:nvPr>
            <p:ph type="dt" sz="half" idx="10"/>
          </p:nvPr>
        </p:nvSpPr>
        <p:spPr/>
        <p:txBody>
          <a:bodyPr/>
          <a:lstStyle/>
          <a:p>
            <a:fld id="{28543BDC-0553-40FA-A4DB-EDAAA606CFF6}" type="datetimeFigureOut">
              <a:rPr lang="en-US" smtClean="0"/>
              <a:t>1/29/26</a:t>
            </a:fld>
            <a:endParaRPr lang="en-US"/>
          </a:p>
        </p:txBody>
      </p:sp>
      <p:sp>
        <p:nvSpPr>
          <p:cNvPr id="5" name="Plassholder for bunntekst 4"/>
          <p:cNvSpPr>
            <a:spLocks noGrp="1"/>
          </p:cNvSpPr>
          <p:nvPr>
            <p:ph type="ftr" sz="quarter" idx="11"/>
          </p:nvPr>
        </p:nvSpPr>
        <p:spPr/>
        <p:txBody>
          <a:bodyPr/>
          <a:lstStyle/>
          <a:p>
            <a:endParaRPr lang="en-US"/>
          </a:p>
        </p:txBody>
      </p:sp>
      <p:sp>
        <p:nvSpPr>
          <p:cNvPr id="6" name="Plassholder for lysbildenummer 5"/>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615807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endParaRPr lang="en-US"/>
          </a:p>
        </p:txBody>
      </p:sp>
      <p:sp>
        <p:nvSpPr>
          <p:cNvPr id="3" name="Plassholder for loddrett tekst 2"/>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Plassholder for dato 3"/>
          <p:cNvSpPr>
            <a:spLocks noGrp="1"/>
          </p:cNvSpPr>
          <p:nvPr>
            <p:ph type="dt" sz="half" idx="10"/>
          </p:nvPr>
        </p:nvSpPr>
        <p:spPr/>
        <p:txBody>
          <a:bodyPr/>
          <a:lstStyle/>
          <a:p>
            <a:fld id="{28543BDC-0553-40FA-A4DB-EDAAA606CFF6}" type="datetimeFigureOut">
              <a:rPr lang="en-US" smtClean="0"/>
              <a:t>1/29/26</a:t>
            </a:fld>
            <a:endParaRPr lang="en-US"/>
          </a:p>
        </p:txBody>
      </p:sp>
      <p:sp>
        <p:nvSpPr>
          <p:cNvPr id="5" name="Plassholder for bunntekst 4"/>
          <p:cNvSpPr>
            <a:spLocks noGrp="1"/>
          </p:cNvSpPr>
          <p:nvPr>
            <p:ph type="ftr" sz="quarter" idx="11"/>
          </p:nvPr>
        </p:nvSpPr>
        <p:spPr/>
        <p:txBody>
          <a:bodyPr/>
          <a:lstStyle/>
          <a:p>
            <a:endParaRPr lang="en-US"/>
          </a:p>
        </p:txBody>
      </p:sp>
      <p:sp>
        <p:nvSpPr>
          <p:cNvPr id="6" name="Plassholder for lysbildenummer 5"/>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34335446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Oransje tom side 1">
    <p:bg>
      <p:bgPr>
        <a:solidFill>
          <a:schemeClr val="tx2"/>
        </a:solidFill>
        <a:effectLst/>
      </p:bgPr>
    </p:bg>
    <p:spTree>
      <p:nvGrpSpPr>
        <p:cNvPr id="1" name=""/>
        <p:cNvGrpSpPr/>
        <p:nvPr/>
      </p:nvGrpSpPr>
      <p:grpSpPr>
        <a:xfrm>
          <a:off x="0" y="0"/>
          <a:ext cx="0" cy="0"/>
          <a:chOff x="0" y="0"/>
          <a:chExt cx="0" cy="0"/>
        </a:xfrm>
      </p:grpSpPr>
      <p:pic>
        <p:nvPicPr>
          <p:cNvPr id="6" name="Bilde 5">
            <a:extLst>
              <a:ext uri="{FF2B5EF4-FFF2-40B4-BE49-F238E27FC236}">
                <a16:creationId xmlns:a16="http://schemas.microsoft.com/office/drawing/2014/main" id="{2D3DB899-5BD6-894E-9F85-9BB2F0ACBABC}"/>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a:off x="0" y="0"/>
            <a:ext cx="3930244" cy="4192152"/>
          </a:xfrm>
          <a:prstGeom prst="rect">
            <a:avLst/>
          </a:prstGeom>
        </p:spPr>
      </p:pic>
      <p:sp>
        <p:nvSpPr>
          <p:cNvPr id="9" name="Plassholder for tekst 8">
            <a:extLst>
              <a:ext uri="{FF2B5EF4-FFF2-40B4-BE49-F238E27FC236}">
                <a16:creationId xmlns:a16="http://schemas.microsoft.com/office/drawing/2014/main" id="{2F499A3A-C576-4C4D-B221-15D721DF5D66}"/>
              </a:ext>
            </a:extLst>
          </p:cNvPr>
          <p:cNvSpPr>
            <a:spLocks noGrp="1"/>
          </p:cNvSpPr>
          <p:nvPr>
            <p:ph type="body" sz="quarter" idx="10" hasCustomPrompt="1"/>
          </p:nvPr>
        </p:nvSpPr>
        <p:spPr>
          <a:xfrm>
            <a:off x="4511674" y="2914649"/>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3658942118"/>
      </p:ext>
    </p:extLst>
  </p:cSld>
  <p:clrMapOvr>
    <a:masterClrMapping/>
  </p:clrMapOvr>
  <p:transition>
    <p:fad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Oransje tom side 2">
    <p:bg>
      <p:bgPr>
        <a:solidFill>
          <a:schemeClr val="tx2"/>
        </a:solidFill>
        <a:effectLst/>
      </p:bgPr>
    </p:bg>
    <p:spTree>
      <p:nvGrpSpPr>
        <p:cNvPr id="1" name=""/>
        <p:cNvGrpSpPr/>
        <p:nvPr/>
      </p:nvGrpSpPr>
      <p:grpSpPr>
        <a:xfrm>
          <a:off x="0" y="0"/>
          <a:ext cx="0" cy="0"/>
          <a:chOff x="0" y="0"/>
          <a:chExt cx="0" cy="0"/>
        </a:xfrm>
      </p:grpSpPr>
      <p:pic>
        <p:nvPicPr>
          <p:cNvPr id="7" name="Bilde 6">
            <a:extLst>
              <a:ext uri="{FF2B5EF4-FFF2-40B4-BE49-F238E27FC236}">
                <a16:creationId xmlns:a16="http://schemas.microsoft.com/office/drawing/2014/main" id="{15370CD3-C0C6-A443-8C26-13EB4DD56F95}"/>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rot="5400000">
            <a:off x="8253632" y="67578"/>
            <a:ext cx="4005946" cy="3870790"/>
          </a:xfrm>
          <a:prstGeom prst="rect">
            <a:avLst/>
          </a:prstGeom>
        </p:spPr>
      </p:pic>
      <p:sp>
        <p:nvSpPr>
          <p:cNvPr id="9" name="Plassholder for tekst 8">
            <a:extLst>
              <a:ext uri="{FF2B5EF4-FFF2-40B4-BE49-F238E27FC236}">
                <a16:creationId xmlns:a16="http://schemas.microsoft.com/office/drawing/2014/main" id="{9828B5D6-25AA-6144-98F2-EEAE6962CC95}"/>
              </a:ext>
            </a:extLst>
          </p:cNvPr>
          <p:cNvSpPr>
            <a:spLocks noGrp="1"/>
          </p:cNvSpPr>
          <p:nvPr>
            <p:ph type="body" sz="quarter" idx="10" hasCustomPrompt="1"/>
          </p:nvPr>
        </p:nvSpPr>
        <p:spPr>
          <a:xfrm>
            <a:off x="874713" y="3083614"/>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2668226792"/>
      </p:ext>
    </p:extLst>
  </p:cSld>
  <p:clrMapOvr>
    <a:masterClrMapping/>
  </p:clrMapOvr>
  <p:transition>
    <p:fade/>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Tittel og bilde oransje">
    <p:bg>
      <p:bgPr>
        <a:solidFill>
          <a:schemeClr val="tx2"/>
        </a:solidFill>
        <a:effectLst/>
      </p:bgPr>
    </p:bg>
    <p:spTree>
      <p:nvGrpSpPr>
        <p:cNvPr id="1" name=""/>
        <p:cNvGrpSpPr/>
        <p:nvPr/>
      </p:nvGrpSpPr>
      <p:grpSpPr>
        <a:xfrm>
          <a:off x="0" y="0"/>
          <a:ext cx="0" cy="0"/>
          <a:chOff x="0" y="0"/>
          <a:chExt cx="0" cy="0"/>
        </a:xfrm>
      </p:grpSpPr>
      <p:sp>
        <p:nvSpPr>
          <p:cNvPr id="3" name="Plassholder for bilde 2">
            <a:extLst>
              <a:ext uri="{FF2B5EF4-FFF2-40B4-BE49-F238E27FC236}">
                <a16:creationId xmlns:a16="http://schemas.microsoft.com/office/drawing/2014/main" id="{0153920C-DDD7-2B46-8FB6-6A7E6F7EE25E}"/>
              </a:ext>
            </a:extLst>
          </p:cNvPr>
          <p:cNvSpPr>
            <a:spLocks noGrp="1"/>
          </p:cNvSpPr>
          <p:nvPr>
            <p:ph type="pic" sz="quarter" idx="10"/>
          </p:nvPr>
        </p:nvSpPr>
        <p:spPr>
          <a:xfrm>
            <a:off x="839788" y="1557338"/>
            <a:ext cx="10548937" cy="4595106"/>
          </a:xfrm>
          <a:prstGeom prst="rect">
            <a:avLst/>
          </a:prstGeom>
        </p:spPr>
        <p:txBody>
          <a:bodyPr/>
          <a:lstStyle/>
          <a:p>
            <a:r>
              <a:rPr lang="nb-NO"/>
              <a:t>Klikk på ikonet for å legge til et bilde</a:t>
            </a:r>
          </a:p>
        </p:txBody>
      </p:sp>
      <p:sp>
        <p:nvSpPr>
          <p:cNvPr id="9" name="Plassholder for tekst 8">
            <a:extLst>
              <a:ext uri="{FF2B5EF4-FFF2-40B4-BE49-F238E27FC236}">
                <a16:creationId xmlns:a16="http://schemas.microsoft.com/office/drawing/2014/main" id="{60098FEE-4B28-9242-938B-0366A230CAB5}"/>
              </a:ext>
            </a:extLst>
          </p:cNvPr>
          <p:cNvSpPr>
            <a:spLocks noGrp="1"/>
          </p:cNvSpPr>
          <p:nvPr>
            <p:ph type="body" sz="quarter" idx="11" hasCustomPrompt="1"/>
          </p:nvPr>
        </p:nvSpPr>
        <p:spPr>
          <a:xfrm>
            <a:off x="874713" y="270933"/>
            <a:ext cx="10514012" cy="926042"/>
          </a:xfrm>
          <a:prstGeom prst="rect">
            <a:avLst/>
          </a:prstGeom>
        </p:spPr>
        <p:txBody>
          <a:bodyPr anchor="b"/>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1002665021"/>
      </p:ext>
    </p:extLst>
  </p:cSld>
  <p:clrMapOvr>
    <a:masterClrMapping/>
  </p:clrMapOvr>
  <p:transition>
    <p:fade/>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Oransje tom side 3">
    <p:bg>
      <p:bgPr>
        <a:solidFill>
          <a:schemeClr val="tx2"/>
        </a:solidFill>
        <a:effectLst/>
      </p:bgPr>
    </p:bg>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6D14DC52-C22F-4F43-9F7C-2A76D1B76925}"/>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a:off x="0" y="2648859"/>
            <a:ext cx="3201990" cy="4209141"/>
          </a:xfrm>
          <a:prstGeom prst="rect">
            <a:avLst/>
          </a:prstGeom>
        </p:spPr>
      </p:pic>
      <p:sp>
        <p:nvSpPr>
          <p:cNvPr id="9" name="Plassholder for tekst 8">
            <a:extLst>
              <a:ext uri="{FF2B5EF4-FFF2-40B4-BE49-F238E27FC236}">
                <a16:creationId xmlns:a16="http://schemas.microsoft.com/office/drawing/2014/main" id="{39576B96-535F-6F4D-9CC6-A5AFCB469660}"/>
              </a:ext>
            </a:extLst>
          </p:cNvPr>
          <p:cNvSpPr>
            <a:spLocks noGrp="1"/>
          </p:cNvSpPr>
          <p:nvPr>
            <p:ph type="body" sz="quarter" idx="10" hasCustomPrompt="1"/>
          </p:nvPr>
        </p:nvSpPr>
        <p:spPr>
          <a:xfrm>
            <a:off x="4511674" y="1562101"/>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203816610"/>
      </p:ext>
    </p:extLst>
  </p:cSld>
  <p:clrMapOvr>
    <a:masterClrMapping/>
  </p:clrMapOvr>
  <p:transition>
    <p:fad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Tittel grå">
    <p:bg>
      <p:bgPr>
        <a:solidFill>
          <a:schemeClr val="accent6"/>
        </a:solidFill>
        <a:effectLst/>
      </p:bgPr>
    </p:bg>
    <p:spTree>
      <p:nvGrpSpPr>
        <p:cNvPr id="1" name=""/>
        <p:cNvGrpSpPr/>
        <p:nvPr/>
      </p:nvGrpSpPr>
      <p:grpSpPr>
        <a:xfrm>
          <a:off x="0" y="0"/>
          <a:ext cx="0" cy="0"/>
          <a:chOff x="0" y="0"/>
          <a:chExt cx="0" cy="0"/>
        </a:xfrm>
      </p:grpSpPr>
      <p:pic>
        <p:nvPicPr>
          <p:cNvPr id="7" name="Bilde 6">
            <a:extLst>
              <a:ext uri="{FF2B5EF4-FFF2-40B4-BE49-F238E27FC236}">
                <a16:creationId xmlns:a16="http://schemas.microsoft.com/office/drawing/2014/main" id="{06CE9B7D-EDDF-3E4F-8F38-D4FC84497950}"/>
              </a:ext>
            </a:extLst>
          </p:cNvPr>
          <p:cNvPicPr>
            <a:picLocks noChangeAspect="1"/>
          </p:cNvPicPr>
          <p:nvPr/>
        </p:nvPicPr>
        <p:blipFill>
          <a:blip r:embed="rId2" cstate="screen">
            <a:alphaModFix amt="69000"/>
            <a:extLst>
              <a:ext uri="{28A0092B-C50C-407E-A947-70E740481C1C}">
                <a14:useLocalDpi xmlns:a14="http://schemas.microsoft.com/office/drawing/2010/main"/>
              </a:ext>
            </a:extLst>
          </a:blip>
          <a:stretch>
            <a:fillRect/>
          </a:stretch>
        </p:blipFill>
        <p:spPr>
          <a:xfrm rot="19073573">
            <a:off x="8341061" y="-707877"/>
            <a:ext cx="4866796" cy="4101059"/>
          </a:xfrm>
          <a:prstGeom prst="rect">
            <a:avLst/>
          </a:prstGeom>
        </p:spPr>
      </p:pic>
      <p:sp>
        <p:nvSpPr>
          <p:cNvPr id="4" name="Plassholder for tekst 8">
            <a:extLst>
              <a:ext uri="{FF2B5EF4-FFF2-40B4-BE49-F238E27FC236}">
                <a16:creationId xmlns:a16="http://schemas.microsoft.com/office/drawing/2014/main" id="{46D5F1EE-CEF3-A84C-A74C-9DA507832941}"/>
              </a:ext>
            </a:extLst>
          </p:cNvPr>
          <p:cNvSpPr>
            <a:spLocks noGrp="1"/>
          </p:cNvSpPr>
          <p:nvPr>
            <p:ph type="body" sz="quarter" idx="10" hasCustomPrompt="1"/>
          </p:nvPr>
        </p:nvSpPr>
        <p:spPr>
          <a:xfrm>
            <a:off x="874713" y="3083614"/>
            <a:ext cx="6842125"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2156985306"/>
      </p:ext>
    </p:extLst>
  </p:cSld>
  <p:clrMapOvr>
    <a:masterClrMapping/>
  </p:clrMapOvr>
  <p:transition>
    <p:fade/>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Tittel og bilde grå">
    <p:bg>
      <p:bgPr>
        <a:solidFill>
          <a:schemeClr val="accent6"/>
        </a:solidFill>
        <a:effectLst/>
      </p:bgPr>
    </p:bg>
    <p:spTree>
      <p:nvGrpSpPr>
        <p:cNvPr id="1" name=""/>
        <p:cNvGrpSpPr/>
        <p:nvPr/>
      </p:nvGrpSpPr>
      <p:grpSpPr>
        <a:xfrm>
          <a:off x="0" y="0"/>
          <a:ext cx="0" cy="0"/>
          <a:chOff x="0" y="0"/>
          <a:chExt cx="0" cy="0"/>
        </a:xfrm>
      </p:grpSpPr>
      <p:sp>
        <p:nvSpPr>
          <p:cNvPr id="3" name="Plassholder for bilde 2">
            <a:extLst>
              <a:ext uri="{FF2B5EF4-FFF2-40B4-BE49-F238E27FC236}">
                <a16:creationId xmlns:a16="http://schemas.microsoft.com/office/drawing/2014/main" id="{0153920C-DDD7-2B46-8FB6-6A7E6F7EE25E}"/>
              </a:ext>
            </a:extLst>
          </p:cNvPr>
          <p:cNvSpPr>
            <a:spLocks noGrp="1"/>
          </p:cNvSpPr>
          <p:nvPr>
            <p:ph type="pic" sz="quarter" idx="10"/>
          </p:nvPr>
        </p:nvSpPr>
        <p:spPr>
          <a:xfrm>
            <a:off x="839788" y="1557338"/>
            <a:ext cx="10548937" cy="4595106"/>
          </a:xfrm>
          <a:prstGeom prst="rect">
            <a:avLst/>
          </a:prstGeom>
        </p:spPr>
        <p:txBody>
          <a:bodyPr/>
          <a:lstStyle/>
          <a:p>
            <a:r>
              <a:rPr lang="nb-NO"/>
              <a:t>Klikk på ikonet for å legge til et bilde</a:t>
            </a:r>
          </a:p>
        </p:txBody>
      </p:sp>
      <p:sp>
        <p:nvSpPr>
          <p:cNvPr id="9" name="Plassholder for tekst 8">
            <a:extLst>
              <a:ext uri="{FF2B5EF4-FFF2-40B4-BE49-F238E27FC236}">
                <a16:creationId xmlns:a16="http://schemas.microsoft.com/office/drawing/2014/main" id="{60098FEE-4B28-9242-938B-0366A230CAB5}"/>
              </a:ext>
            </a:extLst>
          </p:cNvPr>
          <p:cNvSpPr>
            <a:spLocks noGrp="1"/>
          </p:cNvSpPr>
          <p:nvPr>
            <p:ph type="body" sz="quarter" idx="11" hasCustomPrompt="1"/>
          </p:nvPr>
        </p:nvSpPr>
        <p:spPr>
          <a:xfrm>
            <a:off x="874713" y="270933"/>
            <a:ext cx="10514012" cy="926042"/>
          </a:xfrm>
          <a:prstGeom prst="rect">
            <a:avLst/>
          </a:prstGeom>
        </p:spPr>
        <p:txBody>
          <a:bodyPr anchor="b"/>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1373685245"/>
      </p:ext>
    </p:extLst>
  </p:cSld>
  <p:clrMapOvr>
    <a:masterClrMapping/>
  </p:clrMapOvr>
  <p:transition>
    <p:fade/>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1_Tom side med tittel grå">
    <p:bg>
      <p:bgPr>
        <a:solidFill>
          <a:schemeClr val="accent6"/>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29A25E90-A795-F241-A08D-EF562CF76559}"/>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a:off x="0" y="0"/>
            <a:ext cx="3724374" cy="3846285"/>
          </a:xfrm>
          <a:prstGeom prst="rect">
            <a:avLst/>
          </a:prstGeom>
        </p:spPr>
      </p:pic>
      <p:sp>
        <p:nvSpPr>
          <p:cNvPr id="4" name="Plassholder for tekst 8">
            <a:extLst>
              <a:ext uri="{FF2B5EF4-FFF2-40B4-BE49-F238E27FC236}">
                <a16:creationId xmlns:a16="http://schemas.microsoft.com/office/drawing/2014/main" id="{AB4704D6-74CE-014F-8273-C1002C861FE4}"/>
              </a:ext>
            </a:extLst>
          </p:cNvPr>
          <p:cNvSpPr>
            <a:spLocks noGrp="1"/>
          </p:cNvSpPr>
          <p:nvPr>
            <p:ph type="body" sz="quarter" idx="10" hasCustomPrompt="1"/>
          </p:nvPr>
        </p:nvSpPr>
        <p:spPr>
          <a:xfrm>
            <a:off x="4475163" y="3083614"/>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2577757789"/>
      </p:ext>
    </p:extLst>
  </p:cSld>
  <p:clrMapOvr>
    <a:masterClrMapping/>
  </p:clrMapOvr>
  <p:transition>
    <p:fade/>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Grå tom side 3">
    <p:bg>
      <p:bgPr>
        <a:solidFill>
          <a:schemeClr val="accent6"/>
        </a:solidFill>
        <a:effectLst/>
      </p:bgPr>
    </p:bg>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6D14DC52-C22F-4F43-9F7C-2A76D1B76925}"/>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a:off x="0" y="2648859"/>
            <a:ext cx="3201990" cy="4209141"/>
          </a:xfrm>
          <a:prstGeom prst="rect">
            <a:avLst/>
          </a:prstGeom>
        </p:spPr>
      </p:pic>
      <p:sp>
        <p:nvSpPr>
          <p:cNvPr id="9" name="Plassholder for tekst 8">
            <a:extLst>
              <a:ext uri="{FF2B5EF4-FFF2-40B4-BE49-F238E27FC236}">
                <a16:creationId xmlns:a16="http://schemas.microsoft.com/office/drawing/2014/main" id="{39576B96-535F-6F4D-9CC6-A5AFCB469660}"/>
              </a:ext>
            </a:extLst>
          </p:cNvPr>
          <p:cNvSpPr>
            <a:spLocks noGrp="1"/>
          </p:cNvSpPr>
          <p:nvPr>
            <p:ph type="body" sz="quarter" idx="10" hasCustomPrompt="1"/>
          </p:nvPr>
        </p:nvSpPr>
        <p:spPr>
          <a:xfrm>
            <a:off x="4511674" y="1562101"/>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708196784"/>
      </p:ext>
    </p:extLst>
  </p:cSld>
  <p:clrMapOvr>
    <a:masterClrMapping/>
  </p:clrMapOvr>
  <p:transition>
    <p:fade/>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Bilde med ramme grønn">
    <p:bg>
      <p:bgPr>
        <a:solidFill>
          <a:schemeClr val="accent1"/>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2016050737"/>
      </p:ext>
    </p:extLst>
  </p:cSld>
  <p:clrMapOvr>
    <a:masterClrMapping/>
  </p:clrMapOvr>
  <p:transition>
    <p:fade/>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Bilde med ramme rød">
    <p:bg>
      <p:bgPr>
        <a:solidFill>
          <a:schemeClr val="accent5"/>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4188554967"/>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8724900" y="365125"/>
            <a:ext cx="2628900" cy="5811838"/>
          </a:xfrm>
        </p:spPr>
        <p:txBody>
          <a:bodyPr vert="eaVert"/>
          <a:lstStyle/>
          <a:p>
            <a:r>
              <a:rPr lang="nb-NO"/>
              <a:t>Klikk for å redigere tittelstil</a:t>
            </a:r>
            <a:endParaRPr lang="en-US"/>
          </a:p>
        </p:txBody>
      </p:sp>
      <p:sp>
        <p:nvSpPr>
          <p:cNvPr id="3" name="Plassholder for loddrett tekst 2"/>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Plassholder for dato 3"/>
          <p:cNvSpPr>
            <a:spLocks noGrp="1"/>
          </p:cNvSpPr>
          <p:nvPr>
            <p:ph type="dt" sz="half" idx="10"/>
          </p:nvPr>
        </p:nvSpPr>
        <p:spPr/>
        <p:txBody>
          <a:bodyPr/>
          <a:lstStyle/>
          <a:p>
            <a:fld id="{28543BDC-0553-40FA-A4DB-EDAAA606CFF6}" type="datetimeFigureOut">
              <a:rPr lang="en-US" smtClean="0"/>
              <a:t>1/29/26</a:t>
            </a:fld>
            <a:endParaRPr lang="en-US"/>
          </a:p>
        </p:txBody>
      </p:sp>
      <p:sp>
        <p:nvSpPr>
          <p:cNvPr id="5" name="Plassholder for bunntekst 4"/>
          <p:cNvSpPr>
            <a:spLocks noGrp="1"/>
          </p:cNvSpPr>
          <p:nvPr>
            <p:ph type="ftr" sz="quarter" idx="11"/>
          </p:nvPr>
        </p:nvSpPr>
        <p:spPr/>
        <p:txBody>
          <a:bodyPr/>
          <a:lstStyle/>
          <a:p>
            <a:endParaRPr lang="en-US"/>
          </a:p>
        </p:txBody>
      </p:sp>
      <p:sp>
        <p:nvSpPr>
          <p:cNvPr id="6" name="Plassholder for lysbildenummer 5"/>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113015532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Bilde med ramme blå">
    <p:bg>
      <p:bgPr>
        <a:solidFill>
          <a:schemeClr val="accent2"/>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2313531413"/>
      </p:ext>
    </p:extLst>
  </p:cSld>
  <p:clrMapOvr>
    <a:masterClrMapping/>
  </p:clrMapOvr>
  <p:transition>
    <p:fade/>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Bilde med ramme mørk gul">
    <p:bg>
      <p:bgPr>
        <a:solidFill>
          <a:schemeClr val="accent4"/>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3049117131"/>
      </p:ext>
    </p:extLst>
  </p:cSld>
  <p:clrMapOvr>
    <a:masterClrMapping/>
  </p:clrMapOvr>
  <p:transition>
    <p:fade/>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Bilde med ramme gul">
    <p:bg>
      <p:bgPr>
        <a:solidFill>
          <a:schemeClr val="accent3"/>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694341725"/>
      </p:ext>
    </p:extLst>
  </p:cSld>
  <p:clrMapOvr>
    <a:masterClrMapping/>
  </p:clrMapOvr>
  <p:transition>
    <p:fade/>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Bilde med ramme oransje">
    <p:bg>
      <p:bgPr>
        <a:solidFill>
          <a:schemeClr val="tx2"/>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2108974789"/>
      </p:ext>
    </p:extLst>
  </p:cSld>
  <p:clrMapOvr>
    <a:masterClrMapping/>
  </p:clrMapOvr>
  <p:transition>
    <p:fade/>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Bilde med ramme grå">
    <p:bg>
      <p:bgPr>
        <a:solidFill>
          <a:schemeClr val="accent6"/>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3644213269"/>
      </p:ext>
    </p:extLst>
  </p:cSld>
  <p:clrMapOvr>
    <a:masterClrMapping/>
  </p:clrMapOvr>
  <p:transition>
    <p:fade/>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Tittel med bilde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4475163" y="620713"/>
            <a:ext cx="6913562" cy="5874679"/>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tekst 6">
            <a:extLst>
              <a:ext uri="{FF2B5EF4-FFF2-40B4-BE49-F238E27FC236}">
                <a16:creationId xmlns:a16="http://schemas.microsoft.com/office/drawing/2014/main" id="{E08834ED-8B67-5442-82B6-F4467BF0C9C0}"/>
              </a:ext>
            </a:extLst>
          </p:cNvPr>
          <p:cNvSpPr>
            <a:spLocks noGrp="1"/>
          </p:cNvSpPr>
          <p:nvPr>
            <p:ph type="body" sz="quarter" idx="12" hasCustomPrompt="1"/>
          </p:nvPr>
        </p:nvSpPr>
        <p:spPr>
          <a:xfrm>
            <a:off x="83978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4190422709"/>
      </p:ext>
    </p:extLst>
  </p:cSld>
  <p:clrMapOvr>
    <a:masterClrMapping/>
  </p:clrMapOvr>
  <p:transition>
    <p:fade/>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Tittel med liggende bilde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8199" y="2366682"/>
            <a:ext cx="10550526" cy="412871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tekst 6">
            <a:extLst>
              <a:ext uri="{FF2B5EF4-FFF2-40B4-BE49-F238E27FC236}">
                <a16:creationId xmlns:a16="http://schemas.microsoft.com/office/drawing/2014/main" id="{B0D94C99-6F1B-2540-AECB-7E24F6DC0040}"/>
              </a:ext>
            </a:extLst>
          </p:cNvPr>
          <p:cNvSpPr>
            <a:spLocks noGrp="1"/>
          </p:cNvSpPr>
          <p:nvPr>
            <p:ph type="body" sz="quarter" idx="12" hasCustomPrompt="1"/>
          </p:nvPr>
        </p:nvSpPr>
        <p:spPr>
          <a:xfrm>
            <a:off x="839788" y="620714"/>
            <a:ext cx="10548937" cy="1265960"/>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1466937162"/>
      </p:ext>
    </p:extLst>
  </p:cSld>
  <p:clrMapOvr>
    <a:masterClrMapping/>
  </p:clrMapOvr>
  <p:transition>
    <p:fade/>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Tittel med fire bilder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4475163" y="620713"/>
            <a:ext cx="3241675" cy="2850907"/>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8148638" y="619932"/>
            <a:ext cx="3241675" cy="2850907"/>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8" name="Plassholder for bilde 5">
            <a:extLst>
              <a:ext uri="{FF2B5EF4-FFF2-40B4-BE49-F238E27FC236}">
                <a16:creationId xmlns:a16="http://schemas.microsoft.com/office/drawing/2014/main" id="{93A00AE6-18F6-DB4E-88AB-5805B4CB577B}"/>
              </a:ext>
            </a:extLst>
          </p:cNvPr>
          <p:cNvSpPr>
            <a:spLocks noGrp="1"/>
          </p:cNvSpPr>
          <p:nvPr>
            <p:ph type="pic" sz="quarter" idx="13"/>
          </p:nvPr>
        </p:nvSpPr>
        <p:spPr>
          <a:xfrm>
            <a:off x="4475163" y="3643705"/>
            <a:ext cx="3241675" cy="2850907"/>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9" name="Plassholder for bilde 5">
            <a:extLst>
              <a:ext uri="{FF2B5EF4-FFF2-40B4-BE49-F238E27FC236}">
                <a16:creationId xmlns:a16="http://schemas.microsoft.com/office/drawing/2014/main" id="{B6A73B9A-2141-C148-B78B-F959C76DEE27}"/>
              </a:ext>
            </a:extLst>
          </p:cNvPr>
          <p:cNvSpPr>
            <a:spLocks noGrp="1"/>
          </p:cNvSpPr>
          <p:nvPr>
            <p:ph type="pic" sz="quarter" idx="14"/>
          </p:nvPr>
        </p:nvSpPr>
        <p:spPr>
          <a:xfrm>
            <a:off x="8148638" y="3642924"/>
            <a:ext cx="3241675" cy="2850907"/>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11" name="Plassholder for tekst 6">
            <a:extLst>
              <a:ext uri="{FF2B5EF4-FFF2-40B4-BE49-F238E27FC236}">
                <a16:creationId xmlns:a16="http://schemas.microsoft.com/office/drawing/2014/main" id="{F7456B03-13FD-7E47-941C-648BDB6291DD}"/>
              </a:ext>
            </a:extLst>
          </p:cNvPr>
          <p:cNvSpPr>
            <a:spLocks noGrp="1"/>
          </p:cNvSpPr>
          <p:nvPr>
            <p:ph type="body" sz="quarter" idx="15" hasCustomPrompt="1"/>
          </p:nvPr>
        </p:nvSpPr>
        <p:spPr>
          <a:xfrm>
            <a:off x="83978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3878751013"/>
      </p:ext>
    </p:extLst>
  </p:cSld>
  <p:clrMapOvr>
    <a:masterClrMapping/>
  </p:clrMapOvr>
  <p:transition>
    <p:fade/>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Tittel med to bilder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4475163" y="620713"/>
            <a:ext cx="3241675" cy="587546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8148638" y="619932"/>
            <a:ext cx="3241675" cy="587546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9" name="Plassholder for tekst 6">
            <a:extLst>
              <a:ext uri="{FF2B5EF4-FFF2-40B4-BE49-F238E27FC236}">
                <a16:creationId xmlns:a16="http://schemas.microsoft.com/office/drawing/2014/main" id="{726D81A7-0976-CB46-8FE2-B9DA7698709F}"/>
              </a:ext>
            </a:extLst>
          </p:cNvPr>
          <p:cNvSpPr>
            <a:spLocks noGrp="1"/>
          </p:cNvSpPr>
          <p:nvPr>
            <p:ph type="body" sz="quarter" idx="13" hasCustomPrompt="1"/>
          </p:nvPr>
        </p:nvSpPr>
        <p:spPr>
          <a:xfrm>
            <a:off x="83978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2161214152"/>
      </p:ext>
    </p:extLst>
  </p:cSld>
  <p:clrMapOvr>
    <a:masterClrMapping/>
  </p:clrMapOvr>
  <p:transition>
    <p:fade/>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To bilder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1060"/>
            <a:ext cx="6877050" cy="587546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8148637" y="619932"/>
            <a:ext cx="3240087" cy="587546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2869281945"/>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Aqua_plain_tekst">
    <p:bg>
      <p:bgPr>
        <a:solidFill>
          <a:schemeClr val="accent1"/>
        </a:solidFill>
        <a:effectLst/>
      </p:bgPr>
    </p:bg>
    <p:spTree>
      <p:nvGrpSpPr>
        <p:cNvPr id="1" name=""/>
        <p:cNvGrpSpPr/>
        <p:nvPr/>
      </p:nvGrpSpPr>
      <p:grpSpPr>
        <a:xfrm>
          <a:off x="0" y="0"/>
          <a:ext cx="0" cy="0"/>
          <a:chOff x="0" y="0"/>
          <a:chExt cx="0" cy="0"/>
        </a:xfrm>
      </p:grpSpPr>
      <p:sp>
        <p:nvSpPr>
          <p:cNvPr id="4" name="Plassholder for tekst 3">
            <a:extLst>
              <a:ext uri="{FF2B5EF4-FFF2-40B4-BE49-F238E27FC236}">
                <a16:creationId xmlns:a16="http://schemas.microsoft.com/office/drawing/2014/main" id="{06062864-6ED9-EE4A-8FD2-6AB2D8D1A0BC}"/>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latin typeface="Century Gothic" panose="020B0502020202020204" pitchFamily="34" charset="0"/>
              </a:defRPr>
            </a:lvl1pPr>
          </a:lstStyle>
          <a:p>
            <a:pPr lvl="0"/>
            <a:r>
              <a:rPr lang="nb-NO"/>
              <a:t>KLIKK OG SKRIV INN DIN TEKST</a:t>
            </a:r>
          </a:p>
        </p:txBody>
      </p:sp>
    </p:spTree>
    <p:extLst>
      <p:ext uri="{BB962C8B-B14F-4D97-AF65-F5344CB8AC3E}">
        <p14:creationId xmlns:p14="http://schemas.microsoft.com/office/powerpoint/2010/main" val="321284689"/>
      </p:ext>
    </p:extLst>
  </p:cSld>
  <p:clrMapOvr>
    <a:masterClrMapping/>
  </p:clrMapOvr>
  <p:transition>
    <p:fade/>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Bilde med tittel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2621"/>
            <a:ext cx="6877050" cy="5874679"/>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tekst 6">
            <a:extLst>
              <a:ext uri="{FF2B5EF4-FFF2-40B4-BE49-F238E27FC236}">
                <a16:creationId xmlns:a16="http://schemas.microsoft.com/office/drawing/2014/main" id="{8289FB41-A5DA-274B-A6B1-08F411D297E8}"/>
              </a:ext>
            </a:extLst>
          </p:cNvPr>
          <p:cNvSpPr>
            <a:spLocks noGrp="1"/>
          </p:cNvSpPr>
          <p:nvPr>
            <p:ph type="body" sz="quarter" idx="12" hasCustomPrompt="1"/>
          </p:nvPr>
        </p:nvSpPr>
        <p:spPr>
          <a:xfrm>
            <a:off x="814863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641957959"/>
      </p:ext>
    </p:extLst>
  </p:cSld>
  <p:clrMapOvr>
    <a:masterClrMapping/>
  </p:clrMapOvr>
  <p:transition>
    <p:fade/>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Bilde liggende med tittel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8200" y="632621"/>
            <a:ext cx="10550525" cy="3885591"/>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tekst 6">
            <a:extLst>
              <a:ext uri="{FF2B5EF4-FFF2-40B4-BE49-F238E27FC236}">
                <a16:creationId xmlns:a16="http://schemas.microsoft.com/office/drawing/2014/main" id="{D9F5EA66-19F8-1945-87C3-7FA0059284A1}"/>
              </a:ext>
            </a:extLst>
          </p:cNvPr>
          <p:cNvSpPr>
            <a:spLocks noGrp="1"/>
          </p:cNvSpPr>
          <p:nvPr>
            <p:ph type="body" sz="quarter" idx="12" hasCustomPrompt="1"/>
          </p:nvPr>
        </p:nvSpPr>
        <p:spPr>
          <a:xfrm>
            <a:off x="839788" y="4907666"/>
            <a:ext cx="10548937" cy="1587726"/>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885619733"/>
      </p:ext>
    </p:extLst>
  </p:cSld>
  <p:clrMapOvr>
    <a:masterClrMapping/>
  </p:clrMapOvr>
  <p:transition>
    <p:fade/>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Fire bilder med tittel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2621"/>
            <a:ext cx="3240087" cy="2850907"/>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4476751" y="631840"/>
            <a:ext cx="3240087" cy="2850907"/>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8" name="Plassholder for bilde 5">
            <a:extLst>
              <a:ext uri="{FF2B5EF4-FFF2-40B4-BE49-F238E27FC236}">
                <a16:creationId xmlns:a16="http://schemas.microsoft.com/office/drawing/2014/main" id="{93A00AE6-18F6-DB4E-88AB-5805B4CB577B}"/>
              </a:ext>
            </a:extLst>
          </p:cNvPr>
          <p:cNvSpPr>
            <a:spLocks noGrp="1"/>
          </p:cNvSpPr>
          <p:nvPr>
            <p:ph type="pic" sz="quarter" idx="13"/>
          </p:nvPr>
        </p:nvSpPr>
        <p:spPr>
          <a:xfrm>
            <a:off x="839788" y="3655613"/>
            <a:ext cx="3240087" cy="2850907"/>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9" name="Plassholder for bilde 5">
            <a:extLst>
              <a:ext uri="{FF2B5EF4-FFF2-40B4-BE49-F238E27FC236}">
                <a16:creationId xmlns:a16="http://schemas.microsoft.com/office/drawing/2014/main" id="{B6A73B9A-2141-C148-B78B-F959C76DEE27}"/>
              </a:ext>
            </a:extLst>
          </p:cNvPr>
          <p:cNvSpPr>
            <a:spLocks noGrp="1"/>
          </p:cNvSpPr>
          <p:nvPr>
            <p:ph type="pic" sz="quarter" idx="14"/>
          </p:nvPr>
        </p:nvSpPr>
        <p:spPr>
          <a:xfrm>
            <a:off x="4476751" y="3654832"/>
            <a:ext cx="3240087" cy="2850907"/>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11" name="Plassholder for tekst 6">
            <a:extLst>
              <a:ext uri="{FF2B5EF4-FFF2-40B4-BE49-F238E27FC236}">
                <a16:creationId xmlns:a16="http://schemas.microsoft.com/office/drawing/2014/main" id="{85B4D672-109D-DD40-8B1D-A1C4D97CCB9D}"/>
              </a:ext>
            </a:extLst>
          </p:cNvPr>
          <p:cNvSpPr>
            <a:spLocks noGrp="1"/>
          </p:cNvSpPr>
          <p:nvPr>
            <p:ph type="body" sz="quarter" idx="15" hasCustomPrompt="1"/>
          </p:nvPr>
        </p:nvSpPr>
        <p:spPr>
          <a:xfrm>
            <a:off x="814863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3306605509"/>
      </p:ext>
    </p:extLst>
  </p:cSld>
  <p:clrMapOvr>
    <a:masterClrMapping/>
  </p:clrMapOvr>
  <p:transition>
    <p:fade/>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To bilder med tittel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2621"/>
            <a:ext cx="3240087" cy="5874679"/>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4475163" y="631840"/>
            <a:ext cx="3240087" cy="5874679"/>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9" name="Plassholder for tekst 6">
            <a:extLst>
              <a:ext uri="{FF2B5EF4-FFF2-40B4-BE49-F238E27FC236}">
                <a16:creationId xmlns:a16="http://schemas.microsoft.com/office/drawing/2014/main" id="{E2A1926C-38FF-2F4B-B9E0-932FB499FC33}"/>
              </a:ext>
            </a:extLst>
          </p:cNvPr>
          <p:cNvSpPr>
            <a:spLocks noGrp="1"/>
          </p:cNvSpPr>
          <p:nvPr>
            <p:ph type="body" sz="quarter" idx="13" hasCustomPrompt="1"/>
          </p:nvPr>
        </p:nvSpPr>
        <p:spPr>
          <a:xfrm>
            <a:off x="814863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2975461759"/>
      </p:ext>
    </p:extLst>
  </p:cSld>
  <p:clrMapOvr>
    <a:masterClrMapping/>
  </p:clrMapOvr>
  <p:transition>
    <p:fade/>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2 bilder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2621"/>
            <a:ext cx="4955222" cy="5874679"/>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6412230" y="631060"/>
            <a:ext cx="4976495" cy="5874679"/>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3527719273"/>
      </p:ext>
    </p:extLst>
  </p:cSld>
  <p:clrMapOvr>
    <a:masterClrMapping/>
  </p:clrMapOvr>
  <p:transition>
    <p:fade/>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Aqua_plain_tekst">
    <p:bg>
      <p:bgPr>
        <a:solidFill>
          <a:schemeClr val="accent1"/>
        </a:solidFill>
        <a:effectLst/>
      </p:bgPr>
    </p:bg>
    <p:spTree>
      <p:nvGrpSpPr>
        <p:cNvPr id="1" name=""/>
        <p:cNvGrpSpPr/>
        <p:nvPr/>
      </p:nvGrpSpPr>
      <p:grpSpPr>
        <a:xfrm>
          <a:off x="0" y="0"/>
          <a:ext cx="0" cy="0"/>
          <a:chOff x="0" y="0"/>
          <a:chExt cx="0" cy="0"/>
        </a:xfrm>
      </p:grpSpPr>
      <p:sp>
        <p:nvSpPr>
          <p:cNvPr id="4" name="Plassholder for tekst 3">
            <a:extLst>
              <a:ext uri="{FF2B5EF4-FFF2-40B4-BE49-F238E27FC236}">
                <a16:creationId xmlns:a16="http://schemas.microsoft.com/office/drawing/2014/main" id="{06062864-6ED9-EE4A-8FD2-6AB2D8D1A0BC}"/>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latin typeface="Century Gothic" panose="020B0502020202020204" pitchFamily="34" charset="0"/>
              </a:defRPr>
            </a:lvl1pPr>
          </a:lstStyle>
          <a:p>
            <a:pPr lvl="0"/>
            <a:r>
              <a:rPr lang="nb-NO"/>
              <a:t>KLIKK OG SKRIV INN DIN TEKST</a:t>
            </a:r>
          </a:p>
        </p:txBody>
      </p:sp>
    </p:spTree>
    <p:extLst>
      <p:ext uri="{BB962C8B-B14F-4D97-AF65-F5344CB8AC3E}">
        <p14:creationId xmlns:p14="http://schemas.microsoft.com/office/powerpoint/2010/main" val="2371733016"/>
      </p:ext>
    </p:extLst>
  </p:cSld>
  <p:clrMapOvr>
    <a:masterClrMapping/>
  </p:clrMapOvr>
  <p:transition>
    <p:fade/>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Blå_plain_tekst">
    <p:bg>
      <p:bgPr>
        <a:solidFill>
          <a:schemeClr val="accent2"/>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66702FB1-0EF0-5E40-BCBB-C1C42E008AE7}"/>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2">
                    <a:lumMod val="20000"/>
                    <a:lumOff val="80000"/>
                  </a:schemeClr>
                </a:solidFill>
                <a:latin typeface="Century Gothic" panose="020B0502020202020204" pitchFamily="34" charset="0"/>
              </a:defRPr>
            </a:lvl1pPr>
          </a:lstStyle>
          <a:p>
            <a:pPr lvl="0"/>
            <a:r>
              <a:rPr lang="nb-NO"/>
              <a:t>HVA HAR DU LYST TIL Å SKRIVE?</a:t>
            </a:r>
          </a:p>
        </p:txBody>
      </p:sp>
    </p:spTree>
    <p:extLst>
      <p:ext uri="{BB962C8B-B14F-4D97-AF65-F5344CB8AC3E}">
        <p14:creationId xmlns:p14="http://schemas.microsoft.com/office/powerpoint/2010/main" val="3074543010"/>
      </p:ext>
    </p:extLst>
  </p:cSld>
  <p:clrMapOvr>
    <a:masterClrMapping/>
  </p:clrMapOvr>
  <p:transition>
    <p:fade/>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Oransje_plain_tekst">
    <p:bg>
      <p:bgPr>
        <a:solidFill>
          <a:schemeClr val="tx2"/>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42C5537B-589A-9041-B444-479305C35629}"/>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3"/>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1955584675"/>
      </p:ext>
    </p:extLst>
  </p:cSld>
  <p:clrMapOvr>
    <a:masterClrMapping/>
  </p:clrMapOvr>
  <p:transition>
    <p:fade/>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Rød_plain_tekst">
    <p:bg>
      <p:bgPr>
        <a:solidFill>
          <a:schemeClr val="accent5"/>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754DCC17-403F-9149-9ACF-8557AAF6362E}"/>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3"/>
                </a:solidFill>
                <a:latin typeface="Century Gothic" panose="020B0502020202020204" pitchFamily="34" charset="0"/>
              </a:defRPr>
            </a:lvl1pPr>
          </a:lstStyle>
          <a:p>
            <a:pPr lvl="0"/>
            <a:r>
              <a:rPr lang="nb-NO"/>
              <a:t>KLIKK OG SKRIV INN DIN TEKST</a:t>
            </a:r>
          </a:p>
        </p:txBody>
      </p:sp>
    </p:spTree>
    <p:extLst>
      <p:ext uri="{BB962C8B-B14F-4D97-AF65-F5344CB8AC3E}">
        <p14:creationId xmlns:p14="http://schemas.microsoft.com/office/powerpoint/2010/main" val="3790531279"/>
      </p:ext>
    </p:extLst>
  </p:cSld>
  <p:clrMapOvr>
    <a:masterClrMapping/>
  </p:clrMapOvr>
  <p:transition>
    <p:fade/>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Grå_plain_tekst">
    <p:bg>
      <p:bgPr>
        <a:solidFill>
          <a:schemeClr val="accent6"/>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81D8AAFB-D77D-314B-B39E-C432A74D8E37}"/>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1">
                    <a:lumMod val="40000"/>
                    <a:lumOff val="60000"/>
                  </a:schemeClr>
                </a:solidFill>
                <a:latin typeface="Century Gothic" panose="020B0502020202020204" pitchFamily="34" charset="0"/>
              </a:defRPr>
            </a:lvl1pPr>
          </a:lstStyle>
          <a:p>
            <a:pPr lvl="0"/>
            <a:r>
              <a:rPr lang="nb-NO"/>
              <a:t>HVA VIL DU SKRIVE?</a:t>
            </a:r>
          </a:p>
        </p:txBody>
      </p:sp>
    </p:spTree>
    <p:extLst>
      <p:ext uri="{BB962C8B-B14F-4D97-AF65-F5344CB8AC3E}">
        <p14:creationId xmlns:p14="http://schemas.microsoft.com/office/powerpoint/2010/main" val="1858337463"/>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Blå_plain_tekst">
    <p:bg>
      <p:bgPr>
        <a:solidFill>
          <a:schemeClr val="accent2"/>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66702FB1-0EF0-5E40-BCBB-C1C42E008AE7}"/>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2">
                    <a:lumMod val="20000"/>
                    <a:lumOff val="80000"/>
                  </a:schemeClr>
                </a:solidFill>
                <a:latin typeface="Century Gothic" panose="020B0502020202020204" pitchFamily="34" charset="0"/>
              </a:defRPr>
            </a:lvl1pPr>
          </a:lstStyle>
          <a:p>
            <a:pPr lvl="0"/>
            <a:r>
              <a:rPr lang="nb-NO"/>
              <a:t>HVA HAR DU LYST TIL Å SKRIVE?</a:t>
            </a:r>
          </a:p>
        </p:txBody>
      </p:sp>
    </p:spTree>
    <p:extLst>
      <p:ext uri="{BB962C8B-B14F-4D97-AF65-F5344CB8AC3E}">
        <p14:creationId xmlns:p14="http://schemas.microsoft.com/office/powerpoint/2010/main" val="2275270494"/>
      </p:ext>
    </p:extLst>
  </p:cSld>
  <p:clrMapOvr>
    <a:masterClrMapping/>
  </p:clrMapOvr>
  <p:transition>
    <p:fade/>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p:cSld name="Gul_plain_tekst">
    <p:bg>
      <p:bgPr>
        <a:solidFill>
          <a:schemeClr val="accent3"/>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CCA9D76A-0BA9-E040-B3C0-E0BEDF969553}"/>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6"/>
                </a:solidFill>
                <a:latin typeface="Century Gothic" panose="020B0502020202020204" pitchFamily="34" charset="0"/>
              </a:defRPr>
            </a:lvl1pPr>
          </a:lstStyle>
          <a:p>
            <a:pPr lvl="0"/>
            <a:r>
              <a:rPr lang="nb-NO"/>
              <a:t>KLIKK OG SKRIV!</a:t>
            </a:r>
          </a:p>
        </p:txBody>
      </p:sp>
      <p:pic>
        <p:nvPicPr>
          <p:cNvPr id="3" name="Bilde 2">
            <a:extLst>
              <a:ext uri="{FF2B5EF4-FFF2-40B4-BE49-F238E27FC236}">
                <a16:creationId xmlns:a16="http://schemas.microsoft.com/office/drawing/2014/main" id="{282776A0-8695-5341-959B-32A4606C4E8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Tree>
    <p:extLst>
      <p:ext uri="{BB962C8B-B14F-4D97-AF65-F5344CB8AC3E}">
        <p14:creationId xmlns:p14="http://schemas.microsoft.com/office/powerpoint/2010/main" val="417923817"/>
      </p:ext>
    </p:extLst>
  </p:cSld>
  <p:clrMapOvr>
    <a:masterClrMapping/>
  </p:clrMapOvr>
  <p:transition>
    <p:fade/>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p:cSld name="Lys_aqua_plain_tekst">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5" name="Plassholder for tekst 3">
            <a:extLst>
              <a:ext uri="{FF2B5EF4-FFF2-40B4-BE49-F238E27FC236}">
                <a16:creationId xmlns:a16="http://schemas.microsoft.com/office/drawing/2014/main" id="{6216123A-9EF3-D04F-A478-C55B8E802409}"/>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6"/>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2629160790"/>
      </p:ext>
    </p:extLst>
  </p:cSld>
  <p:clrMapOvr>
    <a:masterClrMapping/>
  </p:clrMapOvr>
  <p:transition>
    <p:fade/>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p:cSld name="Lys_grå_plain_tekst">
    <p:bg>
      <p:bgPr>
        <a:solidFill>
          <a:schemeClr val="bg2">
            <a:lumMod val="9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4" name="Plassholder for tekst 3">
            <a:extLst>
              <a:ext uri="{FF2B5EF4-FFF2-40B4-BE49-F238E27FC236}">
                <a16:creationId xmlns:a16="http://schemas.microsoft.com/office/drawing/2014/main" id="{AF2FCB16-3145-1C47-8A13-F89F5DA905CC}"/>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6"/>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2451157760"/>
      </p:ext>
    </p:extLst>
  </p:cSld>
  <p:clrMapOvr>
    <a:masterClrMapping/>
  </p:clrMapOvr>
  <p:transition>
    <p:fade/>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p:cSld name="Lys_rød_plain_tekst">
    <p:bg>
      <p:bgPr>
        <a:solidFill>
          <a:schemeClr val="tx2">
            <a:lumMod val="20000"/>
            <a:lumOff val="8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4" name="Plassholder for tekst 3">
            <a:extLst>
              <a:ext uri="{FF2B5EF4-FFF2-40B4-BE49-F238E27FC236}">
                <a16:creationId xmlns:a16="http://schemas.microsoft.com/office/drawing/2014/main" id="{025F5BBC-0615-8B4A-B29C-28F6C4B3CDA9}"/>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5"/>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736200509"/>
      </p:ext>
    </p:extLst>
  </p:cSld>
  <p:clrMapOvr>
    <a:masterClrMapping/>
  </p:clrMapOvr>
  <p:transition>
    <p:fade/>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p:cSld name="UNG">
    <p:bg>
      <p:bgPr>
        <a:solidFill>
          <a:srgbClr val="ECE8F3"/>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Tree>
    <p:extLst>
      <p:ext uri="{BB962C8B-B14F-4D97-AF65-F5344CB8AC3E}">
        <p14:creationId xmlns:p14="http://schemas.microsoft.com/office/powerpoint/2010/main" val="3866178586"/>
      </p:ext>
    </p:extLst>
  </p:cSld>
  <p:clrMapOvr>
    <a:masterClrMapping/>
  </p:clrMapOvr>
  <p:transition>
    <p:fade/>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p:cSld name="1_UNG">
    <p:bg>
      <p:bgPr>
        <a:solidFill>
          <a:srgbClr val="ECE8F3"/>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E42D1A00-8B69-2547-05A0-4424F5C9B44C}"/>
              </a:ext>
            </a:extLst>
          </p:cNvPr>
          <p:cNvSpPr/>
          <p:nvPr/>
        </p:nvSpPr>
        <p:spPr>
          <a:xfrm>
            <a:off x="0" y="0"/>
            <a:ext cx="12192000" cy="6858000"/>
          </a:xfrm>
          <a:prstGeom prst="rect">
            <a:avLst/>
          </a:prstGeom>
          <a:gradFill>
            <a:gsLst>
              <a:gs pos="0">
                <a:srgbClr val="736290"/>
              </a:gs>
              <a:gs pos="0">
                <a:srgbClr val="A08DC4">
                  <a:lumMod val="74736"/>
                  <a:lumOff val="25264"/>
                </a:srgbClr>
              </a:gs>
              <a:gs pos="100000">
                <a:srgbClr val="ECE8F3">
                  <a:lumMod val="73180"/>
                  <a:lumOff val="26820"/>
                  <a:alpha val="92239"/>
                </a:srgbClr>
              </a:gs>
              <a:gs pos="100000">
                <a:srgbClr val="ECE8F3"/>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4" name="Bilde 3">
            <a:extLst>
              <a:ext uri="{FF2B5EF4-FFF2-40B4-BE49-F238E27FC236}">
                <a16:creationId xmlns:a16="http://schemas.microsoft.com/office/drawing/2014/main" id="{4378519E-4E9D-8FE0-5163-353675F82A5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Tree>
    <p:extLst>
      <p:ext uri="{BB962C8B-B14F-4D97-AF65-F5344CB8AC3E}">
        <p14:creationId xmlns:p14="http://schemas.microsoft.com/office/powerpoint/2010/main" val="3756251226"/>
      </p:ext>
    </p:extLst>
  </p:cSld>
  <p:clrMapOvr>
    <a:masterClrMapping/>
  </p:clrMapOvr>
  <p:transition>
    <p:fade/>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p:cSld name="Lys_gul_plain_tekst">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4" name="Plassholder for tekst 3">
            <a:extLst>
              <a:ext uri="{FF2B5EF4-FFF2-40B4-BE49-F238E27FC236}">
                <a16:creationId xmlns:a16="http://schemas.microsoft.com/office/drawing/2014/main" id="{BDD17107-0924-F446-AAEB-5FD513BBEEC7}"/>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0">
                <a:solidFill>
                  <a:schemeClr val="accent6"/>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3899113728"/>
      </p:ext>
    </p:extLst>
  </p:cSld>
  <p:clrMapOvr>
    <a:masterClrMapping/>
  </p:clrMapOvr>
  <p:transition>
    <p:fade/>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p:cSld name="Lys_blå_plain_tekst">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4" name="Plassholder for tekst 3">
            <a:extLst>
              <a:ext uri="{FF2B5EF4-FFF2-40B4-BE49-F238E27FC236}">
                <a16:creationId xmlns:a16="http://schemas.microsoft.com/office/drawing/2014/main" id="{21FF0EAC-58EA-E04F-9F68-545AF48947BA}"/>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0">
                <a:solidFill>
                  <a:schemeClr val="accent6"/>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1739804004"/>
      </p:ext>
    </p:extLst>
  </p:cSld>
  <p:clrMapOvr>
    <a:masterClrMapping/>
  </p:clrMapOvr>
  <p:transition>
    <p:fade/>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p:cSld name="Heldekkende bilde">
    <p:bg>
      <p:bgPr>
        <a:solidFill>
          <a:schemeClr val="tx1"/>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0" y="0"/>
            <a:ext cx="12192000" cy="6858000"/>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4057846308"/>
      </p:ext>
    </p:extLst>
  </p:cSld>
  <p:clrMapOvr>
    <a:masterClrMapping/>
  </p:clrMapOvr>
  <p:transition>
    <p:fade/>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Oransje tom side 1">
    <p:bg>
      <p:bgPr>
        <a:solidFill>
          <a:schemeClr val="tx2"/>
        </a:solidFill>
        <a:effectLst/>
      </p:bgPr>
    </p:bg>
    <p:spTree>
      <p:nvGrpSpPr>
        <p:cNvPr id="1" name=""/>
        <p:cNvGrpSpPr/>
        <p:nvPr/>
      </p:nvGrpSpPr>
      <p:grpSpPr>
        <a:xfrm>
          <a:off x="0" y="0"/>
          <a:ext cx="0" cy="0"/>
          <a:chOff x="0" y="0"/>
          <a:chExt cx="0" cy="0"/>
        </a:xfrm>
      </p:grpSpPr>
      <p:pic>
        <p:nvPicPr>
          <p:cNvPr id="6" name="Bilde 5">
            <a:extLst>
              <a:ext uri="{FF2B5EF4-FFF2-40B4-BE49-F238E27FC236}">
                <a16:creationId xmlns:a16="http://schemas.microsoft.com/office/drawing/2014/main" id="{2D3DB899-5BD6-894E-9F85-9BB2F0ACBABC}"/>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a:off x="0" y="0"/>
            <a:ext cx="3930244" cy="4192152"/>
          </a:xfrm>
          <a:prstGeom prst="rect">
            <a:avLst/>
          </a:prstGeom>
        </p:spPr>
      </p:pic>
      <p:sp>
        <p:nvSpPr>
          <p:cNvPr id="9" name="Plassholder for tekst 8">
            <a:extLst>
              <a:ext uri="{FF2B5EF4-FFF2-40B4-BE49-F238E27FC236}">
                <a16:creationId xmlns:a16="http://schemas.microsoft.com/office/drawing/2014/main" id="{2F499A3A-C576-4C4D-B221-15D721DF5D66}"/>
              </a:ext>
            </a:extLst>
          </p:cNvPr>
          <p:cNvSpPr>
            <a:spLocks noGrp="1"/>
          </p:cNvSpPr>
          <p:nvPr>
            <p:ph type="body" sz="quarter" idx="10" hasCustomPrompt="1"/>
          </p:nvPr>
        </p:nvSpPr>
        <p:spPr>
          <a:xfrm>
            <a:off x="4511674" y="2914649"/>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1257927113"/>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Oransje_plain_tekst">
    <p:bg>
      <p:bgPr>
        <a:solidFill>
          <a:schemeClr val="tx2"/>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42C5537B-589A-9041-B444-479305C35629}"/>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3"/>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2686960588"/>
      </p:ext>
    </p:extLst>
  </p:cSld>
  <p:clrMapOvr>
    <a:masterClrMapping/>
  </p:clrMapOvr>
  <p:transition>
    <p:fade/>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Oransje tom side 2">
    <p:bg>
      <p:bgPr>
        <a:solidFill>
          <a:schemeClr val="tx2"/>
        </a:solidFill>
        <a:effectLst/>
      </p:bgPr>
    </p:bg>
    <p:spTree>
      <p:nvGrpSpPr>
        <p:cNvPr id="1" name=""/>
        <p:cNvGrpSpPr/>
        <p:nvPr/>
      </p:nvGrpSpPr>
      <p:grpSpPr>
        <a:xfrm>
          <a:off x="0" y="0"/>
          <a:ext cx="0" cy="0"/>
          <a:chOff x="0" y="0"/>
          <a:chExt cx="0" cy="0"/>
        </a:xfrm>
      </p:grpSpPr>
      <p:pic>
        <p:nvPicPr>
          <p:cNvPr id="7" name="Bilde 6">
            <a:extLst>
              <a:ext uri="{FF2B5EF4-FFF2-40B4-BE49-F238E27FC236}">
                <a16:creationId xmlns:a16="http://schemas.microsoft.com/office/drawing/2014/main" id="{15370CD3-C0C6-A443-8C26-13EB4DD56F95}"/>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rot="5400000">
            <a:off x="8253632" y="67578"/>
            <a:ext cx="4005946" cy="3870790"/>
          </a:xfrm>
          <a:prstGeom prst="rect">
            <a:avLst/>
          </a:prstGeom>
        </p:spPr>
      </p:pic>
      <p:sp>
        <p:nvSpPr>
          <p:cNvPr id="9" name="Plassholder for tekst 8">
            <a:extLst>
              <a:ext uri="{FF2B5EF4-FFF2-40B4-BE49-F238E27FC236}">
                <a16:creationId xmlns:a16="http://schemas.microsoft.com/office/drawing/2014/main" id="{9828B5D6-25AA-6144-98F2-EEAE6962CC95}"/>
              </a:ext>
            </a:extLst>
          </p:cNvPr>
          <p:cNvSpPr>
            <a:spLocks noGrp="1"/>
          </p:cNvSpPr>
          <p:nvPr>
            <p:ph type="body" sz="quarter" idx="10" hasCustomPrompt="1"/>
          </p:nvPr>
        </p:nvSpPr>
        <p:spPr>
          <a:xfrm>
            <a:off x="874713" y="3083614"/>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1714260372"/>
      </p:ext>
    </p:extLst>
  </p:cSld>
  <p:clrMapOvr>
    <a:masterClrMapping/>
  </p:clrMapOvr>
  <p:transition>
    <p:fade/>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Tittel og bilde oransje">
    <p:bg>
      <p:bgPr>
        <a:solidFill>
          <a:schemeClr val="tx2"/>
        </a:solidFill>
        <a:effectLst/>
      </p:bgPr>
    </p:bg>
    <p:spTree>
      <p:nvGrpSpPr>
        <p:cNvPr id="1" name=""/>
        <p:cNvGrpSpPr/>
        <p:nvPr/>
      </p:nvGrpSpPr>
      <p:grpSpPr>
        <a:xfrm>
          <a:off x="0" y="0"/>
          <a:ext cx="0" cy="0"/>
          <a:chOff x="0" y="0"/>
          <a:chExt cx="0" cy="0"/>
        </a:xfrm>
      </p:grpSpPr>
      <p:sp>
        <p:nvSpPr>
          <p:cNvPr id="3" name="Plassholder for bilde 2">
            <a:extLst>
              <a:ext uri="{FF2B5EF4-FFF2-40B4-BE49-F238E27FC236}">
                <a16:creationId xmlns:a16="http://schemas.microsoft.com/office/drawing/2014/main" id="{0153920C-DDD7-2B46-8FB6-6A7E6F7EE25E}"/>
              </a:ext>
            </a:extLst>
          </p:cNvPr>
          <p:cNvSpPr>
            <a:spLocks noGrp="1"/>
          </p:cNvSpPr>
          <p:nvPr>
            <p:ph type="pic" sz="quarter" idx="10"/>
          </p:nvPr>
        </p:nvSpPr>
        <p:spPr>
          <a:xfrm>
            <a:off x="839788" y="1557338"/>
            <a:ext cx="10548937" cy="4595106"/>
          </a:xfrm>
          <a:prstGeom prst="rect">
            <a:avLst/>
          </a:prstGeom>
        </p:spPr>
        <p:txBody>
          <a:bodyPr/>
          <a:lstStyle/>
          <a:p>
            <a:r>
              <a:rPr lang="nb-NO"/>
              <a:t>Klikk på ikonet for å legge til et bilde</a:t>
            </a:r>
          </a:p>
        </p:txBody>
      </p:sp>
      <p:sp>
        <p:nvSpPr>
          <p:cNvPr id="9" name="Plassholder for tekst 8">
            <a:extLst>
              <a:ext uri="{FF2B5EF4-FFF2-40B4-BE49-F238E27FC236}">
                <a16:creationId xmlns:a16="http://schemas.microsoft.com/office/drawing/2014/main" id="{60098FEE-4B28-9242-938B-0366A230CAB5}"/>
              </a:ext>
            </a:extLst>
          </p:cNvPr>
          <p:cNvSpPr>
            <a:spLocks noGrp="1"/>
          </p:cNvSpPr>
          <p:nvPr>
            <p:ph type="body" sz="quarter" idx="11" hasCustomPrompt="1"/>
          </p:nvPr>
        </p:nvSpPr>
        <p:spPr>
          <a:xfrm>
            <a:off x="874713" y="270933"/>
            <a:ext cx="10514012" cy="926042"/>
          </a:xfrm>
          <a:prstGeom prst="rect">
            <a:avLst/>
          </a:prstGeom>
        </p:spPr>
        <p:txBody>
          <a:bodyPr anchor="b"/>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4233064163"/>
      </p:ext>
    </p:extLst>
  </p:cSld>
  <p:clrMapOvr>
    <a:masterClrMapping/>
  </p:clrMapOvr>
  <p:transition>
    <p:fade/>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Oransje tom side 3">
    <p:bg>
      <p:bgPr>
        <a:solidFill>
          <a:schemeClr val="tx2"/>
        </a:solidFill>
        <a:effectLst/>
      </p:bgPr>
    </p:bg>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6D14DC52-C22F-4F43-9F7C-2A76D1B76925}"/>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a:off x="0" y="2648859"/>
            <a:ext cx="3201990" cy="4209141"/>
          </a:xfrm>
          <a:prstGeom prst="rect">
            <a:avLst/>
          </a:prstGeom>
        </p:spPr>
      </p:pic>
      <p:sp>
        <p:nvSpPr>
          <p:cNvPr id="9" name="Plassholder for tekst 8">
            <a:extLst>
              <a:ext uri="{FF2B5EF4-FFF2-40B4-BE49-F238E27FC236}">
                <a16:creationId xmlns:a16="http://schemas.microsoft.com/office/drawing/2014/main" id="{39576B96-535F-6F4D-9CC6-A5AFCB469660}"/>
              </a:ext>
            </a:extLst>
          </p:cNvPr>
          <p:cNvSpPr>
            <a:spLocks noGrp="1"/>
          </p:cNvSpPr>
          <p:nvPr>
            <p:ph type="body" sz="quarter" idx="10" hasCustomPrompt="1"/>
          </p:nvPr>
        </p:nvSpPr>
        <p:spPr>
          <a:xfrm>
            <a:off x="4511674" y="1562101"/>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3806993833"/>
      </p:ext>
    </p:extLst>
  </p:cSld>
  <p:clrMapOvr>
    <a:masterClrMapping/>
  </p:clrMapOvr>
  <p:transition>
    <p:fade/>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Tittel grå">
    <p:bg>
      <p:bgPr>
        <a:solidFill>
          <a:schemeClr val="accent6"/>
        </a:solidFill>
        <a:effectLst/>
      </p:bgPr>
    </p:bg>
    <p:spTree>
      <p:nvGrpSpPr>
        <p:cNvPr id="1" name=""/>
        <p:cNvGrpSpPr/>
        <p:nvPr/>
      </p:nvGrpSpPr>
      <p:grpSpPr>
        <a:xfrm>
          <a:off x="0" y="0"/>
          <a:ext cx="0" cy="0"/>
          <a:chOff x="0" y="0"/>
          <a:chExt cx="0" cy="0"/>
        </a:xfrm>
      </p:grpSpPr>
      <p:pic>
        <p:nvPicPr>
          <p:cNvPr id="7" name="Bilde 6">
            <a:extLst>
              <a:ext uri="{FF2B5EF4-FFF2-40B4-BE49-F238E27FC236}">
                <a16:creationId xmlns:a16="http://schemas.microsoft.com/office/drawing/2014/main" id="{06CE9B7D-EDDF-3E4F-8F38-D4FC84497950}"/>
              </a:ext>
            </a:extLst>
          </p:cNvPr>
          <p:cNvPicPr>
            <a:picLocks noChangeAspect="1"/>
          </p:cNvPicPr>
          <p:nvPr/>
        </p:nvPicPr>
        <p:blipFill>
          <a:blip r:embed="rId2" cstate="screen">
            <a:alphaModFix amt="69000"/>
            <a:extLst>
              <a:ext uri="{28A0092B-C50C-407E-A947-70E740481C1C}">
                <a14:useLocalDpi xmlns:a14="http://schemas.microsoft.com/office/drawing/2010/main"/>
              </a:ext>
            </a:extLst>
          </a:blip>
          <a:stretch>
            <a:fillRect/>
          </a:stretch>
        </p:blipFill>
        <p:spPr>
          <a:xfrm rot="19073573">
            <a:off x="8341061" y="-707877"/>
            <a:ext cx="4866796" cy="4101059"/>
          </a:xfrm>
          <a:prstGeom prst="rect">
            <a:avLst/>
          </a:prstGeom>
        </p:spPr>
      </p:pic>
      <p:sp>
        <p:nvSpPr>
          <p:cNvPr id="4" name="Plassholder for tekst 8">
            <a:extLst>
              <a:ext uri="{FF2B5EF4-FFF2-40B4-BE49-F238E27FC236}">
                <a16:creationId xmlns:a16="http://schemas.microsoft.com/office/drawing/2014/main" id="{46D5F1EE-CEF3-A84C-A74C-9DA507832941}"/>
              </a:ext>
            </a:extLst>
          </p:cNvPr>
          <p:cNvSpPr>
            <a:spLocks noGrp="1"/>
          </p:cNvSpPr>
          <p:nvPr>
            <p:ph type="body" sz="quarter" idx="10" hasCustomPrompt="1"/>
          </p:nvPr>
        </p:nvSpPr>
        <p:spPr>
          <a:xfrm>
            <a:off x="874713" y="3083614"/>
            <a:ext cx="6842125"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2889749486"/>
      </p:ext>
    </p:extLst>
  </p:cSld>
  <p:clrMapOvr>
    <a:masterClrMapping/>
  </p:clrMapOvr>
  <p:transition>
    <p:fade/>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Tittel og bilde grå">
    <p:bg>
      <p:bgPr>
        <a:solidFill>
          <a:schemeClr val="accent6"/>
        </a:solidFill>
        <a:effectLst/>
      </p:bgPr>
    </p:bg>
    <p:spTree>
      <p:nvGrpSpPr>
        <p:cNvPr id="1" name=""/>
        <p:cNvGrpSpPr/>
        <p:nvPr/>
      </p:nvGrpSpPr>
      <p:grpSpPr>
        <a:xfrm>
          <a:off x="0" y="0"/>
          <a:ext cx="0" cy="0"/>
          <a:chOff x="0" y="0"/>
          <a:chExt cx="0" cy="0"/>
        </a:xfrm>
      </p:grpSpPr>
      <p:sp>
        <p:nvSpPr>
          <p:cNvPr id="3" name="Plassholder for bilde 2">
            <a:extLst>
              <a:ext uri="{FF2B5EF4-FFF2-40B4-BE49-F238E27FC236}">
                <a16:creationId xmlns:a16="http://schemas.microsoft.com/office/drawing/2014/main" id="{0153920C-DDD7-2B46-8FB6-6A7E6F7EE25E}"/>
              </a:ext>
            </a:extLst>
          </p:cNvPr>
          <p:cNvSpPr>
            <a:spLocks noGrp="1"/>
          </p:cNvSpPr>
          <p:nvPr>
            <p:ph type="pic" sz="quarter" idx="10"/>
          </p:nvPr>
        </p:nvSpPr>
        <p:spPr>
          <a:xfrm>
            <a:off x="839788" y="1557338"/>
            <a:ext cx="10548937" cy="4595106"/>
          </a:xfrm>
          <a:prstGeom prst="rect">
            <a:avLst/>
          </a:prstGeom>
        </p:spPr>
        <p:txBody>
          <a:bodyPr/>
          <a:lstStyle/>
          <a:p>
            <a:r>
              <a:rPr lang="nb-NO"/>
              <a:t>Klikk på ikonet for å legge til et bilde</a:t>
            </a:r>
          </a:p>
        </p:txBody>
      </p:sp>
      <p:sp>
        <p:nvSpPr>
          <p:cNvPr id="9" name="Plassholder for tekst 8">
            <a:extLst>
              <a:ext uri="{FF2B5EF4-FFF2-40B4-BE49-F238E27FC236}">
                <a16:creationId xmlns:a16="http://schemas.microsoft.com/office/drawing/2014/main" id="{60098FEE-4B28-9242-938B-0366A230CAB5}"/>
              </a:ext>
            </a:extLst>
          </p:cNvPr>
          <p:cNvSpPr>
            <a:spLocks noGrp="1"/>
          </p:cNvSpPr>
          <p:nvPr>
            <p:ph type="body" sz="quarter" idx="11" hasCustomPrompt="1"/>
          </p:nvPr>
        </p:nvSpPr>
        <p:spPr>
          <a:xfrm>
            <a:off x="874713" y="270933"/>
            <a:ext cx="10514012" cy="926042"/>
          </a:xfrm>
          <a:prstGeom prst="rect">
            <a:avLst/>
          </a:prstGeom>
        </p:spPr>
        <p:txBody>
          <a:bodyPr anchor="b"/>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142636983"/>
      </p:ext>
    </p:extLst>
  </p:cSld>
  <p:clrMapOvr>
    <a:masterClrMapping/>
  </p:clrMapOvr>
  <p:transition>
    <p:fade/>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1_Tom side med tittel grå">
    <p:bg>
      <p:bgPr>
        <a:solidFill>
          <a:schemeClr val="accent6"/>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29A25E90-A795-F241-A08D-EF562CF76559}"/>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a:off x="0" y="0"/>
            <a:ext cx="3724374" cy="3846285"/>
          </a:xfrm>
          <a:prstGeom prst="rect">
            <a:avLst/>
          </a:prstGeom>
        </p:spPr>
      </p:pic>
      <p:sp>
        <p:nvSpPr>
          <p:cNvPr id="4" name="Plassholder for tekst 8">
            <a:extLst>
              <a:ext uri="{FF2B5EF4-FFF2-40B4-BE49-F238E27FC236}">
                <a16:creationId xmlns:a16="http://schemas.microsoft.com/office/drawing/2014/main" id="{AB4704D6-74CE-014F-8273-C1002C861FE4}"/>
              </a:ext>
            </a:extLst>
          </p:cNvPr>
          <p:cNvSpPr>
            <a:spLocks noGrp="1"/>
          </p:cNvSpPr>
          <p:nvPr>
            <p:ph type="body" sz="quarter" idx="10" hasCustomPrompt="1"/>
          </p:nvPr>
        </p:nvSpPr>
        <p:spPr>
          <a:xfrm>
            <a:off x="4475163" y="3083614"/>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682005449"/>
      </p:ext>
    </p:extLst>
  </p:cSld>
  <p:clrMapOvr>
    <a:masterClrMapping/>
  </p:clrMapOvr>
  <p:transition>
    <p:fade/>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Grå tom side 3">
    <p:bg>
      <p:bgPr>
        <a:solidFill>
          <a:schemeClr val="accent6"/>
        </a:solidFill>
        <a:effectLst/>
      </p:bgPr>
    </p:bg>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6D14DC52-C22F-4F43-9F7C-2A76D1B76925}"/>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a:off x="0" y="2648859"/>
            <a:ext cx="3201990" cy="4209141"/>
          </a:xfrm>
          <a:prstGeom prst="rect">
            <a:avLst/>
          </a:prstGeom>
        </p:spPr>
      </p:pic>
      <p:sp>
        <p:nvSpPr>
          <p:cNvPr id="9" name="Plassholder for tekst 8">
            <a:extLst>
              <a:ext uri="{FF2B5EF4-FFF2-40B4-BE49-F238E27FC236}">
                <a16:creationId xmlns:a16="http://schemas.microsoft.com/office/drawing/2014/main" id="{39576B96-535F-6F4D-9CC6-A5AFCB469660}"/>
              </a:ext>
            </a:extLst>
          </p:cNvPr>
          <p:cNvSpPr>
            <a:spLocks noGrp="1"/>
          </p:cNvSpPr>
          <p:nvPr>
            <p:ph type="body" sz="quarter" idx="10" hasCustomPrompt="1"/>
          </p:nvPr>
        </p:nvSpPr>
        <p:spPr>
          <a:xfrm>
            <a:off x="4511674" y="1562101"/>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3682383831"/>
      </p:ext>
    </p:extLst>
  </p:cSld>
  <p:clrMapOvr>
    <a:masterClrMapping/>
  </p:clrMapOvr>
  <p:transition>
    <p:fade/>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Bilde med ramme grønn">
    <p:bg>
      <p:bgPr>
        <a:solidFill>
          <a:schemeClr val="accent1"/>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2738053150"/>
      </p:ext>
    </p:extLst>
  </p:cSld>
  <p:clrMapOvr>
    <a:masterClrMapping/>
  </p:clrMapOvr>
  <p:transition>
    <p:fade/>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Bilde med ramme rød">
    <p:bg>
      <p:bgPr>
        <a:solidFill>
          <a:schemeClr val="accent5"/>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758601949"/>
      </p:ext>
    </p:extLst>
  </p:cSld>
  <p:clrMapOvr>
    <a:masterClrMapping/>
  </p:clrMapOvr>
  <p:transition>
    <p:fade/>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Bilde med ramme blå">
    <p:bg>
      <p:bgPr>
        <a:solidFill>
          <a:schemeClr val="accent2"/>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982756244"/>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Rød_plain_tekst">
    <p:bg>
      <p:bgPr>
        <a:solidFill>
          <a:schemeClr val="accent5"/>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754DCC17-403F-9149-9ACF-8557AAF6362E}"/>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3"/>
                </a:solidFill>
                <a:latin typeface="Century Gothic" panose="020B0502020202020204" pitchFamily="34" charset="0"/>
              </a:defRPr>
            </a:lvl1pPr>
          </a:lstStyle>
          <a:p>
            <a:pPr lvl="0"/>
            <a:r>
              <a:rPr lang="nb-NO"/>
              <a:t>KLIKK OG SKRIV INN DIN TEKST</a:t>
            </a:r>
          </a:p>
        </p:txBody>
      </p:sp>
    </p:spTree>
    <p:extLst>
      <p:ext uri="{BB962C8B-B14F-4D97-AF65-F5344CB8AC3E}">
        <p14:creationId xmlns:p14="http://schemas.microsoft.com/office/powerpoint/2010/main" val="3131642591"/>
      </p:ext>
    </p:extLst>
  </p:cSld>
  <p:clrMapOvr>
    <a:masterClrMapping/>
  </p:clrMapOvr>
  <p:transition>
    <p:fade/>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Bilde med ramme mørk gul">
    <p:bg>
      <p:bgPr>
        <a:solidFill>
          <a:schemeClr val="accent4"/>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2564738147"/>
      </p:ext>
    </p:extLst>
  </p:cSld>
  <p:clrMapOvr>
    <a:masterClrMapping/>
  </p:clrMapOvr>
  <p:transition>
    <p:fade/>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Bilde med ramme gul">
    <p:bg>
      <p:bgPr>
        <a:solidFill>
          <a:schemeClr val="accent3"/>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787503656"/>
      </p:ext>
    </p:extLst>
  </p:cSld>
  <p:clrMapOvr>
    <a:masterClrMapping/>
  </p:clrMapOvr>
  <p:transition>
    <p:fade/>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p:cSld name="Bilde med ramme oransje">
    <p:bg>
      <p:bgPr>
        <a:solidFill>
          <a:schemeClr val="tx2"/>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1933617286"/>
      </p:ext>
    </p:extLst>
  </p:cSld>
  <p:clrMapOvr>
    <a:masterClrMapping/>
  </p:clrMapOvr>
  <p:transition>
    <p:fade/>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Bilde med ramme grå">
    <p:bg>
      <p:bgPr>
        <a:solidFill>
          <a:schemeClr val="accent6"/>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1128775147"/>
      </p:ext>
    </p:extLst>
  </p:cSld>
  <p:clrMapOvr>
    <a:masterClrMapping/>
  </p:clrMapOvr>
  <p:transition>
    <p:fade/>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Tittel med bilde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4475163" y="620713"/>
            <a:ext cx="6913562" cy="5874679"/>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tekst 6">
            <a:extLst>
              <a:ext uri="{FF2B5EF4-FFF2-40B4-BE49-F238E27FC236}">
                <a16:creationId xmlns:a16="http://schemas.microsoft.com/office/drawing/2014/main" id="{E08834ED-8B67-5442-82B6-F4467BF0C9C0}"/>
              </a:ext>
            </a:extLst>
          </p:cNvPr>
          <p:cNvSpPr>
            <a:spLocks noGrp="1"/>
          </p:cNvSpPr>
          <p:nvPr>
            <p:ph type="body" sz="quarter" idx="12" hasCustomPrompt="1"/>
          </p:nvPr>
        </p:nvSpPr>
        <p:spPr>
          <a:xfrm>
            <a:off x="83978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3883952511"/>
      </p:ext>
    </p:extLst>
  </p:cSld>
  <p:clrMapOvr>
    <a:masterClrMapping/>
  </p:clrMapOvr>
  <p:transition>
    <p:fade/>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p:cSld name="Tittel med liggende bilde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8199" y="2366682"/>
            <a:ext cx="10550526" cy="412871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tekst 6">
            <a:extLst>
              <a:ext uri="{FF2B5EF4-FFF2-40B4-BE49-F238E27FC236}">
                <a16:creationId xmlns:a16="http://schemas.microsoft.com/office/drawing/2014/main" id="{B0D94C99-6F1B-2540-AECB-7E24F6DC0040}"/>
              </a:ext>
            </a:extLst>
          </p:cNvPr>
          <p:cNvSpPr>
            <a:spLocks noGrp="1"/>
          </p:cNvSpPr>
          <p:nvPr>
            <p:ph type="body" sz="quarter" idx="12" hasCustomPrompt="1"/>
          </p:nvPr>
        </p:nvSpPr>
        <p:spPr>
          <a:xfrm>
            <a:off x="839788" y="620714"/>
            <a:ext cx="10548937" cy="1265960"/>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763455498"/>
      </p:ext>
    </p:extLst>
  </p:cSld>
  <p:clrMapOvr>
    <a:masterClrMapping/>
  </p:clrMapOvr>
  <p:transition>
    <p:fade/>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p:cSld name="Tittel med fire bilder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4475163" y="620713"/>
            <a:ext cx="3241675" cy="2850907"/>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8148638" y="619932"/>
            <a:ext cx="3241675" cy="2850907"/>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8" name="Plassholder for bilde 5">
            <a:extLst>
              <a:ext uri="{FF2B5EF4-FFF2-40B4-BE49-F238E27FC236}">
                <a16:creationId xmlns:a16="http://schemas.microsoft.com/office/drawing/2014/main" id="{93A00AE6-18F6-DB4E-88AB-5805B4CB577B}"/>
              </a:ext>
            </a:extLst>
          </p:cNvPr>
          <p:cNvSpPr>
            <a:spLocks noGrp="1"/>
          </p:cNvSpPr>
          <p:nvPr>
            <p:ph type="pic" sz="quarter" idx="13"/>
          </p:nvPr>
        </p:nvSpPr>
        <p:spPr>
          <a:xfrm>
            <a:off x="4475163" y="3643705"/>
            <a:ext cx="3241675" cy="2850907"/>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9" name="Plassholder for bilde 5">
            <a:extLst>
              <a:ext uri="{FF2B5EF4-FFF2-40B4-BE49-F238E27FC236}">
                <a16:creationId xmlns:a16="http://schemas.microsoft.com/office/drawing/2014/main" id="{B6A73B9A-2141-C148-B78B-F959C76DEE27}"/>
              </a:ext>
            </a:extLst>
          </p:cNvPr>
          <p:cNvSpPr>
            <a:spLocks noGrp="1"/>
          </p:cNvSpPr>
          <p:nvPr>
            <p:ph type="pic" sz="quarter" idx="14"/>
          </p:nvPr>
        </p:nvSpPr>
        <p:spPr>
          <a:xfrm>
            <a:off x="8148638" y="3642924"/>
            <a:ext cx="3241675" cy="2850907"/>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11" name="Plassholder for tekst 6">
            <a:extLst>
              <a:ext uri="{FF2B5EF4-FFF2-40B4-BE49-F238E27FC236}">
                <a16:creationId xmlns:a16="http://schemas.microsoft.com/office/drawing/2014/main" id="{F7456B03-13FD-7E47-941C-648BDB6291DD}"/>
              </a:ext>
            </a:extLst>
          </p:cNvPr>
          <p:cNvSpPr>
            <a:spLocks noGrp="1"/>
          </p:cNvSpPr>
          <p:nvPr>
            <p:ph type="body" sz="quarter" idx="15" hasCustomPrompt="1"/>
          </p:nvPr>
        </p:nvSpPr>
        <p:spPr>
          <a:xfrm>
            <a:off x="83978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2391244764"/>
      </p:ext>
    </p:extLst>
  </p:cSld>
  <p:clrMapOvr>
    <a:masterClrMapping/>
  </p:clrMapOvr>
  <p:transition>
    <p:fade/>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p:cSld name="Tittel med to bilder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4475163" y="620713"/>
            <a:ext cx="3241675" cy="587546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8148638" y="619932"/>
            <a:ext cx="3241675" cy="587546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9" name="Plassholder for tekst 6">
            <a:extLst>
              <a:ext uri="{FF2B5EF4-FFF2-40B4-BE49-F238E27FC236}">
                <a16:creationId xmlns:a16="http://schemas.microsoft.com/office/drawing/2014/main" id="{726D81A7-0976-CB46-8FE2-B9DA7698709F}"/>
              </a:ext>
            </a:extLst>
          </p:cNvPr>
          <p:cNvSpPr>
            <a:spLocks noGrp="1"/>
          </p:cNvSpPr>
          <p:nvPr>
            <p:ph type="body" sz="quarter" idx="13" hasCustomPrompt="1"/>
          </p:nvPr>
        </p:nvSpPr>
        <p:spPr>
          <a:xfrm>
            <a:off x="83978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376473708"/>
      </p:ext>
    </p:extLst>
  </p:cSld>
  <p:clrMapOvr>
    <a:masterClrMapping/>
  </p:clrMapOvr>
  <p:transition>
    <p:fade/>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To bilder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1060"/>
            <a:ext cx="6877050" cy="587546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8148637" y="619932"/>
            <a:ext cx="3240087" cy="587546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1594086537"/>
      </p:ext>
    </p:extLst>
  </p:cSld>
  <p:clrMapOvr>
    <a:masterClrMapping/>
  </p:clrMapOvr>
  <p:transition>
    <p:fade/>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Bilde med tittel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2621"/>
            <a:ext cx="6877050" cy="5874679"/>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tekst 6">
            <a:extLst>
              <a:ext uri="{FF2B5EF4-FFF2-40B4-BE49-F238E27FC236}">
                <a16:creationId xmlns:a16="http://schemas.microsoft.com/office/drawing/2014/main" id="{8289FB41-A5DA-274B-A6B1-08F411D297E8}"/>
              </a:ext>
            </a:extLst>
          </p:cNvPr>
          <p:cNvSpPr>
            <a:spLocks noGrp="1"/>
          </p:cNvSpPr>
          <p:nvPr>
            <p:ph type="body" sz="quarter" idx="12" hasCustomPrompt="1"/>
          </p:nvPr>
        </p:nvSpPr>
        <p:spPr>
          <a:xfrm>
            <a:off x="814863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499868669"/>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Grå_plain_tekst">
    <p:bg>
      <p:bgPr>
        <a:solidFill>
          <a:schemeClr val="accent6"/>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81D8AAFB-D77D-314B-B39E-C432A74D8E37}"/>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1">
                    <a:lumMod val="40000"/>
                    <a:lumOff val="60000"/>
                  </a:schemeClr>
                </a:solidFill>
                <a:latin typeface="Century Gothic" panose="020B0502020202020204" pitchFamily="34" charset="0"/>
              </a:defRPr>
            </a:lvl1pPr>
          </a:lstStyle>
          <a:p>
            <a:pPr lvl="0"/>
            <a:r>
              <a:rPr lang="nb-NO"/>
              <a:t>HVA VIL DU SKRIVE?</a:t>
            </a:r>
          </a:p>
        </p:txBody>
      </p:sp>
    </p:spTree>
    <p:extLst>
      <p:ext uri="{BB962C8B-B14F-4D97-AF65-F5344CB8AC3E}">
        <p14:creationId xmlns:p14="http://schemas.microsoft.com/office/powerpoint/2010/main" val="2612774564"/>
      </p:ext>
    </p:extLst>
  </p:cSld>
  <p:clrMapOvr>
    <a:masterClrMapping/>
  </p:clrMapOvr>
  <p:transition>
    <p:fade/>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Bilde liggende med tittel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8200" y="632621"/>
            <a:ext cx="10550525" cy="3885591"/>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tekst 6">
            <a:extLst>
              <a:ext uri="{FF2B5EF4-FFF2-40B4-BE49-F238E27FC236}">
                <a16:creationId xmlns:a16="http://schemas.microsoft.com/office/drawing/2014/main" id="{D9F5EA66-19F8-1945-87C3-7FA0059284A1}"/>
              </a:ext>
            </a:extLst>
          </p:cNvPr>
          <p:cNvSpPr>
            <a:spLocks noGrp="1"/>
          </p:cNvSpPr>
          <p:nvPr>
            <p:ph type="body" sz="quarter" idx="12" hasCustomPrompt="1"/>
          </p:nvPr>
        </p:nvSpPr>
        <p:spPr>
          <a:xfrm>
            <a:off x="839788" y="4907666"/>
            <a:ext cx="10548937" cy="1587726"/>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2840318859"/>
      </p:ext>
    </p:extLst>
  </p:cSld>
  <p:clrMapOvr>
    <a:masterClrMapping/>
  </p:clrMapOvr>
  <p:transition>
    <p:fade/>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Fire bilder med tittel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2621"/>
            <a:ext cx="3240087" cy="2850907"/>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4476751" y="631840"/>
            <a:ext cx="3240087" cy="2850907"/>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8" name="Plassholder for bilde 5">
            <a:extLst>
              <a:ext uri="{FF2B5EF4-FFF2-40B4-BE49-F238E27FC236}">
                <a16:creationId xmlns:a16="http://schemas.microsoft.com/office/drawing/2014/main" id="{93A00AE6-18F6-DB4E-88AB-5805B4CB577B}"/>
              </a:ext>
            </a:extLst>
          </p:cNvPr>
          <p:cNvSpPr>
            <a:spLocks noGrp="1"/>
          </p:cNvSpPr>
          <p:nvPr>
            <p:ph type="pic" sz="quarter" idx="13"/>
          </p:nvPr>
        </p:nvSpPr>
        <p:spPr>
          <a:xfrm>
            <a:off x="839788" y="3655613"/>
            <a:ext cx="3240087" cy="2850907"/>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9" name="Plassholder for bilde 5">
            <a:extLst>
              <a:ext uri="{FF2B5EF4-FFF2-40B4-BE49-F238E27FC236}">
                <a16:creationId xmlns:a16="http://schemas.microsoft.com/office/drawing/2014/main" id="{B6A73B9A-2141-C148-B78B-F959C76DEE27}"/>
              </a:ext>
            </a:extLst>
          </p:cNvPr>
          <p:cNvSpPr>
            <a:spLocks noGrp="1"/>
          </p:cNvSpPr>
          <p:nvPr>
            <p:ph type="pic" sz="quarter" idx="14"/>
          </p:nvPr>
        </p:nvSpPr>
        <p:spPr>
          <a:xfrm>
            <a:off x="4476751" y="3654832"/>
            <a:ext cx="3240087" cy="2850907"/>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11" name="Plassholder for tekst 6">
            <a:extLst>
              <a:ext uri="{FF2B5EF4-FFF2-40B4-BE49-F238E27FC236}">
                <a16:creationId xmlns:a16="http://schemas.microsoft.com/office/drawing/2014/main" id="{85B4D672-109D-DD40-8B1D-A1C4D97CCB9D}"/>
              </a:ext>
            </a:extLst>
          </p:cNvPr>
          <p:cNvSpPr>
            <a:spLocks noGrp="1"/>
          </p:cNvSpPr>
          <p:nvPr>
            <p:ph type="body" sz="quarter" idx="15" hasCustomPrompt="1"/>
          </p:nvPr>
        </p:nvSpPr>
        <p:spPr>
          <a:xfrm>
            <a:off x="814863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1420447666"/>
      </p:ext>
    </p:extLst>
  </p:cSld>
  <p:clrMapOvr>
    <a:masterClrMapping/>
  </p:clrMapOvr>
  <p:transition>
    <p:fade/>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To bilder med tittel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2621"/>
            <a:ext cx="3240087" cy="5874679"/>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4475163" y="631840"/>
            <a:ext cx="3240087" cy="5874679"/>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9" name="Plassholder for tekst 6">
            <a:extLst>
              <a:ext uri="{FF2B5EF4-FFF2-40B4-BE49-F238E27FC236}">
                <a16:creationId xmlns:a16="http://schemas.microsoft.com/office/drawing/2014/main" id="{E2A1926C-38FF-2F4B-B9E0-932FB499FC33}"/>
              </a:ext>
            </a:extLst>
          </p:cNvPr>
          <p:cNvSpPr>
            <a:spLocks noGrp="1"/>
          </p:cNvSpPr>
          <p:nvPr>
            <p:ph type="body" sz="quarter" idx="13" hasCustomPrompt="1"/>
          </p:nvPr>
        </p:nvSpPr>
        <p:spPr>
          <a:xfrm>
            <a:off x="814863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405582016"/>
      </p:ext>
    </p:extLst>
  </p:cSld>
  <p:clrMapOvr>
    <a:masterClrMapping/>
  </p:clrMapOvr>
  <p:transition>
    <p:fade/>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p:cSld name="2 bilder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2621"/>
            <a:ext cx="4955222" cy="5874679"/>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6412230" y="631060"/>
            <a:ext cx="4976495" cy="5874679"/>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4198317082"/>
      </p:ext>
    </p:extLst>
  </p:cSld>
  <p:clrMapOvr>
    <a:masterClrMapping/>
  </p:clrMapOvr>
  <p:transition>
    <p:fade/>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userDrawn="1">
  <p:cSld name="1_Tittellysbilde">
    <p:spTree>
      <p:nvGrpSpPr>
        <p:cNvPr id="1" name=""/>
        <p:cNvGrpSpPr/>
        <p:nvPr/>
      </p:nvGrpSpPr>
      <p:grpSpPr>
        <a:xfrm>
          <a:off x="0" y="0"/>
          <a:ext cx="0" cy="0"/>
          <a:chOff x="0" y="0"/>
          <a:chExt cx="0" cy="0"/>
        </a:xfrm>
      </p:grpSpPr>
      <p:sp>
        <p:nvSpPr>
          <p:cNvPr id="3" name="Undertittel 2">
            <a:extLst>
              <a:ext uri="{FF2B5EF4-FFF2-40B4-BE49-F238E27FC236}">
                <a16:creationId xmlns:a16="http://schemas.microsoft.com/office/drawing/2014/main" id="{F4797348-25B6-A44F-3796-96C79A00A7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grpSp>
        <p:nvGrpSpPr>
          <p:cNvPr id="9" name="Gruppe 8">
            <a:extLst>
              <a:ext uri="{FF2B5EF4-FFF2-40B4-BE49-F238E27FC236}">
                <a16:creationId xmlns:a16="http://schemas.microsoft.com/office/drawing/2014/main" id="{F367AF7B-0D53-D09B-E5BF-7567C83A088F}"/>
              </a:ext>
            </a:extLst>
          </p:cNvPr>
          <p:cNvGrpSpPr/>
          <p:nvPr userDrawn="1"/>
        </p:nvGrpSpPr>
        <p:grpSpPr>
          <a:xfrm>
            <a:off x="331200" y="6292352"/>
            <a:ext cx="11860799" cy="365125"/>
            <a:chOff x="331200" y="6292352"/>
            <a:chExt cx="11860799" cy="365125"/>
          </a:xfrm>
        </p:grpSpPr>
        <p:pic>
          <p:nvPicPr>
            <p:cNvPr id="10" name="Bilde 9">
              <a:extLst>
                <a:ext uri="{FF2B5EF4-FFF2-40B4-BE49-F238E27FC236}">
                  <a16:creationId xmlns:a16="http://schemas.microsoft.com/office/drawing/2014/main" id="{E7851087-C2B5-CBF5-1012-A53C32EC84A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sp>
          <p:nvSpPr>
            <p:cNvPr id="11" name="Date Placeholder 3">
              <a:extLst>
                <a:ext uri="{FF2B5EF4-FFF2-40B4-BE49-F238E27FC236}">
                  <a16:creationId xmlns:a16="http://schemas.microsoft.com/office/drawing/2014/main" id="{A7AD1761-E514-9A7E-DCA8-6E70ADFEE4AE}"/>
                </a:ext>
              </a:extLst>
            </p:cNvPr>
            <p:cNvSpPr txBox="1">
              <a:spLocks/>
            </p:cNvSpPr>
            <p:nvPr/>
          </p:nvSpPr>
          <p:spPr>
            <a:xfrm>
              <a:off x="10156825" y="6292352"/>
              <a:ext cx="1339850" cy="365125"/>
            </a:xfrm>
            <a:prstGeom prst="rect">
              <a:avLst/>
            </a:prstGeom>
          </p:spPr>
          <p:txBody>
            <a:bodyPr vert="horz" lIns="91440" tIns="45720" rIns="91440" bIns="45720" rtlCol="0" anchor="ctr"/>
            <a:lstStyle>
              <a:defPPr>
                <a:defRPr lang="nb-NO"/>
              </a:defPPr>
              <a:lvl1pPr marL="0" algn="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0496DB-E8C8-4849-8A63-AC568158CC03}" type="datetime1">
                <a:rPr lang="nb-NO" smtClean="0"/>
                <a:pPr/>
                <a:t>29.01.2026</a:t>
              </a:fld>
              <a:endParaRPr lang="nb-NO"/>
            </a:p>
          </p:txBody>
        </p:sp>
        <p:sp>
          <p:nvSpPr>
            <p:cNvPr id="12" name="Slide Number Placeholder 5">
              <a:extLst>
                <a:ext uri="{FF2B5EF4-FFF2-40B4-BE49-F238E27FC236}">
                  <a16:creationId xmlns:a16="http://schemas.microsoft.com/office/drawing/2014/main" id="{9E859B11-008F-EA73-3580-D2C78C5DF70F}"/>
                </a:ext>
              </a:extLst>
            </p:cNvPr>
            <p:cNvSpPr txBox="1">
              <a:spLocks/>
            </p:cNvSpPr>
            <p:nvPr/>
          </p:nvSpPr>
          <p:spPr>
            <a:xfrm>
              <a:off x="11496674" y="6292352"/>
              <a:ext cx="695325" cy="365125"/>
            </a:xfrm>
            <a:prstGeom prst="rect">
              <a:avLst/>
            </a:prstGeom>
          </p:spPr>
          <p:txBody>
            <a:bodyPr vert="horz" lIns="91440" tIns="45720" rIns="91440" bIns="45720" rtlCol="0" anchor="ctr"/>
            <a:lstStyle>
              <a:defPPr>
                <a:defRPr lang="nb-NO"/>
              </a:defPPr>
              <a:lvl1pPr marL="0" algn="ct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ACEFDFC-287E-0A4D-81A7-6CC8C070690D}" type="slidenum">
                <a:rPr lang="nb-NO" smtClean="0"/>
                <a:pPr algn="l"/>
                <a:t>‹#›</a:t>
              </a:fld>
              <a:endParaRPr lang="nb-NO"/>
            </a:p>
          </p:txBody>
        </p:sp>
      </p:grpSp>
    </p:spTree>
    <p:extLst>
      <p:ext uri="{BB962C8B-B14F-4D97-AF65-F5344CB8AC3E}">
        <p14:creationId xmlns:p14="http://schemas.microsoft.com/office/powerpoint/2010/main" val="3126969681"/>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obj">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C3BAB83-430E-FBB1-B35A-5DDC3D647F61}"/>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40E9AD87-CDC5-CEEC-7E70-81D90E3AC769}"/>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F5050BF4-1F6D-C67C-4573-9F3C8EA733E4}"/>
              </a:ext>
            </a:extLst>
          </p:cNvPr>
          <p:cNvSpPr>
            <a:spLocks noGrp="1"/>
          </p:cNvSpPr>
          <p:nvPr>
            <p:ph type="dt" sz="half" idx="10"/>
          </p:nvPr>
        </p:nvSpPr>
        <p:spPr/>
        <p:txBody>
          <a:bodyPr/>
          <a:lstStyle/>
          <a:p>
            <a:fld id="{DACBAE41-1F49-46D1-83EF-8178D863716A}" type="datetimeFigureOut">
              <a:rPr lang="nb-NO" smtClean="0"/>
              <a:t>29.01.2026</a:t>
            </a:fld>
            <a:endParaRPr lang="nb-NO"/>
          </a:p>
        </p:txBody>
      </p:sp>
      <p:sp>
        <p:nvSpPr>
          <p:cNvPr id="5" name="Plassholder for bunntekst 4">
            <a:extLst>
              <a:ext uri="{FF2B5EF4-FFF2-40B4-BE49-F238E27FC236}">
                <a16:creationId xmlns:a16="http://schemas.microsoft.com/office/drawing/2014/main" id="{A32A6821-410F-089D-80A1-0140E51A017C}"/>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6108DD16-CE0B-04BE-0F4C-B1E6227663C7}"/>
              </a:ext>
            </a:extLst>
          </p:cNvPr>
          <p:cNvSpPr>
            <a:spLocks noGrp="1"/>
          </p:cNvSpPr>
          <p:nvPr>
            <p:ph type="sldNum" sz="quarter" idx="12"/>
          </p:nvPr>
        </p:nvSpPr>
        <p:spPr/>
        <p:txBody>
          <a:bodyPr/>
          <a:lstStyle/>
          <a:p>
            <a:fld id="{0188A3D5-8367-4BB0-864A-427416A3F7A7}" type="slidenum">
              <a:rPr lang="nb-NO" smtClean="0"/>
              <a:t>‹#›</a:t>
            </a:fld>
            <a:endParaRPr lang="nb-NO"/>
          </a:p>
        </p:txBody>
      </p:sp>
    </p:spTree>
    <p:extLst>
      <p:ext uri="{BB962C8B-B14F-4D97-AF65-F5344CB8AC3E}">
        <p14:creationId xmlns:p14="http://schemas.microsoft.com/office/powerpoint/2010/main" val="1969763569"/>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Aqua_plain_tekst">
    <p:bg>
      <p:bgPr>
        <a:solidFill>
          <a:schemeClr val="accent1"/>
        </a:solidFill>
        <a:effectLst/>
      </p:bgPr>
    </p:bg>
    <p:spTree>
      <p:nvGrpSpPr>
        <p:cNvPr id="1" name=""/>
        <p:cNvGrpSpPr/>
        <p:nvPr/>
      </p:nvGrpSpPr>
      <p:grpSpPr>
        <a:xfrm>
          <a:off x="0" y="0"/>
          <a:ext cx="0" cy="0"/>
          <a:chOff x="0" y="0"/>
          <a:chExt cx="0" cy="0"/>
        </a:xfrm>
      </p:grpSpPr>
      <p:sp>
        <p:nvSpPr>
          <p:cNvPr id="4" name="Plassholder for tekst 3">
            <a:extLst>
              <a:ext uri="{FF2B5EF4-FFF2-40B4-BE49-F238E27FC236}">
                <a16:creationId xmlns:a16="http://schemas.microsoft.com/office/drawing/2014/main" id="{06062864-6ED9-EE4A-8FD2-6AB2D8D1A0BC}"/>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latin typeface="Century Gothic" panose="020B0502020202020204" pitchFamily="34" charset="0"/>
              </a:defRPr>
            </a:lvl1pPr>
          </a:lstStyle>
          <a:p>
            <a:pPr lvl="0"/>
            <a:r>
              <a:rPr lang="nb-NO"/>
              <a:t>KLIKK OG SKRIV INN DIN TEKST</a:t>
            </a:r>
          </a:p>
        </p:txBody>
      </p:sp>
    </p:spTree>
    <p:extLst>
      <p:ext uri="{BB962C8B-B14F-4D97-AF65-F5344CB8AC3E}">
        <p14:creationId xmlns:p14="http://schemas.microsoft.com/office/powerpoint/2010/main" val="1126662357"/>
      </p:ext>
    </p:extLst>
  </p:cSld>
  <p:clrMapOvr>
    <a:masterClrMapping/>
  </p:clrMapOvr>
  <p:transition>
    <p:fade/>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Blå_plain_tekst">
    <p:bg>
      <p:bgPr>
        <a:solidFill>
          <a:schemeClr val="accent2"/>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66702FB1-0EF0-5E40-BCBB-C1C42E008AE7}"/>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2">
                    <a:lumMod val="20000"/>
                    <a:lumOff val="80000"/>
                  </a:schemeClr>
                </a:solidFill>
                <a:latin typeface="Century Gothic" panose="020B0502020202020204" pitchFamily="34" charset="0"/>
              </a:defRPr>
            </a:lvl1pPr>
          </a:lstStyle>
          <a:p>
            <a:pPr lvl="0"/>
            <a:r>
              <a:rPr lang="nb-NO"/>
              <a:t>HVA HAR DU LYST TIL Å SKRIVE?</a:t>
            </a:r>
          </a:p>
        </p:txBody>
      </p:sp>
    </p:spTree>
    <p:extLst>
      <p:ext uri="{BB962C8B-B14F-4D97-AF65-F5344CB8AC3E}">
        <p14:creationId xmlns:p14="http://schemas.microsoft.com/office/powerpoint/2010/main" val="4136420350"/>
      </p:ext>
    </p:extLst>
  </p:cSld>
  <p:clrMapOvr>
    <a:masterClrMapping/>
  </p:clrMapOvr>
  <p:transition>
    <p:fade/>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Oransje_plain_tekst">
    <p:bg>
      <p:bgPr>
        <a:solidFill>
          <a:schemeClr val="tx2"/>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42C5537B-589A-9041-B444-479305C35629}"/>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3"/>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804279147"/>
      </p:ext>
    </p:extLst>
  </p:cSld>
  <p:clrMapOvr>
    <a:masterClrMapping/>
  </p:clrMapOvr>
  <p:transition>
    <p:fade/>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Rød_plain_tekst">
    <p:bg>
      <p:bgPr>
        <a:solidFill>
          <a:schemeClr val="accent5"/>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754DCC17-403F-9149-9ACF-8557AAF6362E}"/>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3"/>
                </a:solidFill>
                <a:latin typeface="Century Gothic" panose="020B0502020202020204" pitchFamily="34" charset="0"/>
              </a:defRPr>
            </a:lvl1pPr>
          </a:lstStyle>
          <a:p>
            <a:pPr lvl="0"/>
            <a:r>
              <a:rPr lang="nb-NO"/>
              <a:t>KLIKK OG SKRIV INN DIN TEKST</a:t>
            </a:r>
          </a:p>
        </p:txBody>
      </p:sp>
    </p:spTree>
    <p:extLst>
      <p:ext uri="{BB962C8B-B14F-4D97-AF65-F5344CB8AC3E}">
        <p14:creationId xmlns:p14="http://schemas.microsoft.com/office/powerpoint/2010/main" val="1212878621"/>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Gul_plain_tekst">
    <p:bg>
      <p:bgPr>
        <a:solidFill>
          <a:schemeClr val="accent3"/>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CCA9D76A-0BA9-E040-B3C0-E0BEDF969553}"/>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6"/>
                </a:solidFill>
                <a:latin typeface="Century Gothic" panose="020B0502020202020204" pitchFamily="34" charset="0"/>
              </a:defRPr>
            </a:lvl1pPr>
          </a:lstStyle>
          <a:p>
            <a:pPr lvl="0"/>
            <a:r>
              <a:rPr lang="nb-NO"/>
              <a:t>KLIKK OG SKRIV!</a:t>
            </a:r>
          </a:p>
        </p:txBody>
      </p:sp>
      <p:pic>
        <p:nvPicPr>
          <p:cNvPr id="3" name="Bilde 2">
            <a:extLst>
              <a:ext uri="{FF2B5EF4-FFF2-40B4-BE49-F238E27FC236}">
                <a16:creationId xmlns:a16="http://schemas.microsoft.com/office/drawing/2014/main" id="{282776A0-8695-5341-959B-32A4606C4E8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Tree>
    <p:extLst>
      <p:ext uri="{BB962C8B-B14F-4D97-AF65-F5344CB8AC3E}">
        <p14:creationId xmlns:p14="http://schemas.microsoft.com/office/powerpoint/2010/main" val="1834654506"/>
      </p:ext>
    </p:extLst>
  </p:cSld>
  <p:clrMapOvr>
    <a:masterClrMapping/>
  </p:clrMapOvr>
  <p:transition>
    <p:fade/>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Grå_plain_tekst">
    <p:bg>
      <p:bgPr>
        <a:solidFill>
          <a:schemeClr val="accent6"/>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81D8AAFB-D77D-314B-B39E-C432A74D8E37}"/>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1">
                    <a:lumMod val="40000"/>
                    <a:lumOff val="60000"/>
                  </a:schemeClr>
                </a:solidFill>
                <a:latin typeface="Century Gothic" panose="020B0502020202020204" pitchFamily="34" charset="0"/>
              </a:defRPr>
            </a:lvl1pPr>
          </a:lstStyle>
          <a:p>
            <a:pPr lvl="0"/>
            <a:r>
              <a:rPr lang="nb-NO"/>
              <a:t>HVA VIL DU SKRIVE?</a:t>
            </a:r>
          </a:p>
        </p:txBody>
      </p:sp>
    </p:spTree>
    <p:extLst>
      <p:ext uri="{BB962C8B-B14F-4D97-AF65-F5344CB8AC3E}">
        <p14:creationId xmlns:p14="http://schemas.microsoft.com/office/powerpoint/2010/main" val="2920384418"/>
      </p:ext>
    </p:extLst>
  </p:cSld>
  <p:clrMapOvr>
    <a:masterClrMapping/>
  </p:clrMapOvr>
  <p:transition>
    <p:fade/>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p:cSld name="Gul_plain_tekst">
    <p:bg>
      <p:bgPr>
        <a:solidFill>
          <a:schemeClr val="accent3"/>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CCA9D76A-0BA9-E040-B3C0-E0BEDF969553}"/>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6"/>
                </a:solidFill>
                <a:latin typeface="Century Gothic" panose="020B0502020202020204" pitchFamily="34" charset="0"/>
              </a:defRPr>
            </a:lvl1pPr>
          </a:lstStyle>
          <a:p>
            <a:pPr lvl="0"/>
            <a:r>
              <a:rPr lang="nb-NO"/>
              <a:t>KLIKK OG SKRIV!</a:t>
            </a:r>
          </a:p>
        </p:txBody>
      </p:sp>
      <p:pic>
        <p:nvPicPr>
          <p:cNvPr id="3" name="Bilde 2">
            <a:extLst>
              <a:ext uri="{FF2B5EF4-FFF2-40B4-BE49-F238E27FC236}">
                <a16:creationId xmlns:a16="http://schemas.microsoft.com/office/drawing/2014/main" id="{282776A0-8695-5341-959B-32A4606C4E8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Tree>
    <p:extLst>
      <p:ext uri="{BB962C8B-B14F-4D97-AF65-F5344CB8AC3E}">
        <p14:creationId xmlns:p14="http://schemas.microsoft.com/office/powerpoint/2010/main" val="3264291121"/>
      </p:ext>
    </p:extLst>
  </p:cSld>
  <p:clrMapOvr>
    <a:masterClrMapping/>
  </p:clrMapOvr>
  <p:transition>
    <p:fade/>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p:cSld name="Lys_aqua_plain_tekst">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5" name="Plassholder for tekst 3">
            <a:extLst>
              <a:ext uri="{FF2B5EF4-FFF2-40B4-BE49-F238E27FC236}">
                <a16:creationId xmlns:a16="http://schemas.microsoft.com/office/drawing/2014/main" id="{6216123A-9EF3-D04F-A478-C55B8E802409}"/>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6"/>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1497660173"/>
      </p:ext>
    </p:extLst>
  </p:cSld>
  <p:clrMapOvr>
    <a:masterClrMapping/>
  </p:clrMapOvr>
  <p:transition>
    <p:fade/>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p:cSld name="Lys_grå_plain_tekst">
    <p:bg>
      <p:bgPr>
        <a:solidFill>
          <a:schemeClr val="bg2">
            <a:lumMod val="9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4" name="Plassholder for tekst 3">
            <a:extLst>
              <a:ext uri="{FF2B5EF4-FFF2-40B4-BE49-F238E27FC236}">
                <a16:creationId xmlns:a16="http://schemas.microsoft.com/office/drawing/2014/main" id="{AF2FCB16-3145-1C47-8A13-F89F5DA905CC}"/>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6"/>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2850094113"/>
      </p:ext>
    </p:extLst>
  </p:cSld>
  <p:clrMapOvr>
    <a:masterClrMapping/>
  </p:clrMapOvr>
  <p:transition>
    <p:fade/>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p:cSld name="Lys_rød_plain_tekst">
    <p:bg>
      <p:bgPr>
        <a:solidFill>
          <a:schemeClr val="tx2">
            <a:lumMod val="20000"/>
            <a:lumOff val="8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4" name="Plassholder for tekst 3">
            <a:extLst>
              <a:ext uri="{FF2B5EF4-FFF2-40B4-BE49-F238E27FC236}">
                <a16:creationId xmlns:a16="http://schemas.microsoft.com/office/drawing/2014/main" id="{025F5BBC-0615-8B4A-B29C-28F6C4B3CDA9}"/>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5"/>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2156393044"/>
      </p:ext>
    </p:extLst>
  </p:cSld>
  <p:clrMapOvr>
    <a:masterClrMapping/>
  </p:clrMapOvr>
  <p:transition>
    <p:fade/>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p:cSld name="Lys_gul_plain_tekst">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4" name="Plassholder for tekst 3">
            <a:extLst>
              <a:ext uri="{FF2B5EF4-FFF2-40B4-BE49-F238E27FC236}">
                <a16:creationId xmlns:a16="http://schemas.microsoft.com/office/drawing/2014/main" id="{BDD17107-0924-F446-AAEB-5FD513BBEEC7}"/>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0">
                <a:solidFill>
                  <a:schemeClr val="accent6"/>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2200496222"/>
      </p:ext>
    </p:extLst>
  </p:cSld>
  <p:clrMapOvr>
    <a:masterClrMapping/>
  </p:clrMapOvr>
  <p:transition>
    <p:fade/>
  </p:transition>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p:cSld name="Lys_blå_plain_tekst">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4" name="Plassholder for tekst 3">
            <a:extLst>
              <a:ext uri="{FF2B5EF4-FFF2-40B4-BE49-F238E27FC236}">
                <a16:creationId xmlns:a16="http://schemas.microsoft.com/office/drawing/2014/main" id="{21FF0EAC-58EA-E04F-9F68-545AF48947BA}"/>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0">
                <a:solidFill>
                  <a:schemeClr val="accent6"/>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3895759333"/>
      </p:ext>
    </p:extLst>
  </p:cSld>
  <p:clrMapOvr>
    <a:masterClrMapping/>
  </p:clrMapOvr>
  <p:transition>
    <p:fade/>
  </p:transition>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p:cSld name="Heldekkende bilde">
    <p:bg>
      <p:bgPr>
        <a:solidFill>
          <a:schemeClr val="tx1"/>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0" y="0"/>
            <a:ext cx="12192000" cy="6858000"/>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1401904426"/>
      </p:ext>
    </p:extLst>
  </p:cSld>
  <p:clrMapOvr>
    <a:masterClrMapping/>
  </p:clrMapOvr>
  <p:transition>
    <p:fade/>
  </p:transition>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Oransje tom side 1">
    <p:bg>
      <p:bgPr>
        <a:solidFill>
          <a:schemeClr val="tx2"/>
        </a:solidFill>
        <a:effectLst/>
      </p:bgPr>
    </p:bg>
    <p:spTree>
      <p:nvGrpSpPr>
        <p:cNvPr id="1" name=""/>
        <p:cNvGrpSpPr/>
        <p:nvPr/>
      </p:nvGrpSpPr>
      <p:grpSpPr>
        <a:xfrm>
          <a:off x="0" y="0"/>
          <a:ext cx="0" cy="0"/>
          <a:chOff x="0" y="0"/>
          <a:chExt cx="0" cy="0"/>
        </a:xfrm>
      </p:grpSpPr>
      <p:pic>
        <p:nvPicPr>
          <p:cNvPr id="6" name="Bilde 5">
            <a:extLst>
              <a:ext uri="{FF2B5EF4-FFF2-40B4-BE49-F238E27FC236}">
                <a16:creationId xmlns:a16="http://schemas.microsoft.com/office/drawing/2014/main" id="{2D3DB899-5BD6-894E-9F85-9BB2F0ACBABC}"/>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a:off x="0" y="0"/>
            <a:ext cx="3930244" cy="4192152"/>
          </a:xfrm>
          <a:prstGeom prst="rect">
            <a:avLst/>
          </a:prstGeom>
        </p:spPr>
      </p:pic>
      <p:sp>
        <p:nvSpPr>
          <p:cNvPr id="9" name="Plassholder for tekst 8">
            <a:extLst>
              <a:ext uri="{FF2B5EF4-FFF2-40B4-BE49-F238E27FC236}">
                <a16:creationId xmlns:a16="http://schemas.microsoft.com/office/drawing/2014/main" id="{2F499A3A-C576-4C4D-B221-15D721DF5D66}"/>
              </a:ext>
            </a:extLst>
          </p:cNvPr>
          <p:cNvSpPr>
            <a:spLocks noGrp="1"/>
          </p:cNvSpPr>
          <p:nvPr>
            <p:ph type="body" sz="quarter" idx="10" hasCustomPrompt="1"/>
          </p:nvPr>
        </p:nvSpPr>
        <p:spPr>
          <a:xfrm>
            <a:off x="4511674" y="2914649"/>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2728366664"/>
      </p:ext>
    </p:extLst>
  </p:cSld>
  <p:clrMapOvr>
    <a:masterClrMapping/>
  </p:clrMapOvr>
  <p:transition>
    <p:fade/>
  </p:transition>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p:cSld name="Oransje tom side 2">
    <p:bg>
      <p:bgPr>
        <a:solidFill>
          <a:schemeClr val="tx2"/>
        </a:solidFill>
        <a:effectLst/>
      </p:bgPr>
    </p:bg>
    <p:spTree>
      <p:nvGrpSpPr>
        <p:cNvPr id="1" name=""/>
        <p:cNvGrpSpPr/>
        <p:nvPr/>
      </p:nvGrpSpPr>
      <p:grpSpPr>
        <a:xfrm>
          <a:off x="0" y="0"/>
          <a:ext cx="0" cy="0"/>
          <a:chOff x="0" y="0"/>
          <a:chExt cx="0" cy="0"/>
        </a:xfrm>
      </p:grpSpPr>
      <p:pic>
        <p:nvPicPr>
          <p:cNvPr id="7" name="Bilde 6">
            <a:extLst>
              <a:ext uri="{FF2B5EF4-FFF2-40B4-BE49-F238E27FC236}">
                <a16:creationId xmlns:a16="http://schemas.microsoft.com/office/drawing/2014/main" id="{15370CD3-C0C6-A443-8C26-13EB4DD56F95}"/>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rot="5400000">
            <a:off x="8253632" y="67578"/>
            <a:ext cx="4005946" cy="3870790"/>
          </a:xfrm>
          <a:prstGeom prst="rect">
            <a:avLst/>
          </a:prstGeom>
        </p:spPr>
      </p:pic>
      <p:sp>
        <p:nvSpPr>
          <p:cNvPr id="9" name="Plassholder for tekst 8">
            <a:extLst>
              <a:ext uri="{FF2B5EF4-FFF2-40B4-BE49-F238E27FC236}">
                <a16:creationId xmlns:a16="http://schemas.microsoft.com/office/drawing/2014/main" id="{9828B5D6-25AA-6144-98F2-EEAE6962CC95}"/>
              </a:ext>
            </a:extLst>
          </p:cNvPr>
          <p:cNvSpPr>
            <a:spLocks noGrp="1"/>
          </p:cNvSpPr>
          <p:nvPr>
            <p:ph type="body" sz="quarter" idx="10" hasCustomPrompt="1"/>
          </p:nvPr>
        </p:nvSpPr>
        <p:spPr>
          <a:xfrm>
            <a:off x="874713" y="3083614"/>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1331252607"/>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Lys_aqua_plain_tekst">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5" name="Plassholder for tekst 3">
            <a:extLst>
              <a:ext uri="{FF2B5EF4-FFF2-40B4-BE49-F238E27FC236}">
                <a16:creationId xmlns:a16="http://schemas.microsoft.com/office/drawing/2014/main" id="{6216123A-9EF3-D04F-A478-C55B8E802409}"/>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6"/>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2356327756"/>
      </p:ext>
    </p:extLst>
  </p:cSld>
  <p:clrMapOvr>
    <a:masterClrMapping/>
  </p:clrMapOvr>
  <p:transition>
    <p:fade/>
  </p:transition>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p:cSld name="Tittel og bilde oransje">
    <p:bg>
      <p:bgPr>
        <a:solidFill>
          <a:schemeClr val="tx2"/>
        </a:solidFill>
        <a:effectLst/>
      </p:bgPr>
    </p:bg>
    <p:spTree>
      <p:nvGrpSpPr>
        <p:cNvPr id="1" name=""/>
        <p:cNvGrpSpPr/>
        <p:nvPr/>
      </p:nvGrpSpPr>
      <p:grpSpPr>
        <a:xfrm>
          <a:off x="0" y="0"/>
          <a:ext cx="0" cy="0"/>
          <a:chOff x="0" y="0"/>
          <a:chExt cx="0" cy="0"/>
        </a:xfrm>
      </p:grpSpPr>
      <p:sp>
        <p:nvSpPr>
          <p:cNvPr id="3" name="Plassholder for bilde 2">
            <a:extLst>
              <a:ext uri="{FF2B5EF4-FFF2-40B4-BE49-F238E27FC236}">
                <a16:creationId xmlns:a16="http://schemas.microsoft.com/office/drawing/2014/main" id="{0153920C-DDD7-2B46-8FB6-6A7E6F7EE25E}"/>
              </a:ext>
            </a:extLst>
          </p:cNvPr>
          <p:cNvSpPr>
            <a:spLocks noGrp="1"/>
          </p:cNvSpPr>
          <p:nvPr>
            <p:ph type="pic" sz="quarter" idx="10"/>
          </p:nvPr>
        </p:nvSpPr>
        <p:spPr>
          <a:xfrm>
            <a:off x="839788" y="1557338"/>
            <a:ext cx="10548937" cy="4595106"/>
          </a:xfrm>
          <a:prstGeom prst="rect">
            <a:avLst/>
          </a:prstGeom>
        </p:spPr>
        <p:txBody>
          <a:bodyPr/>
          <a:lstStyle/>
          <a:p>
            <a:r>
              <a:rPr lang="nb-NO"/>
              <a:t>Klikk på ikonet for å legge til et bilde</a:t>
            </a:r>
          </a:p>
        </p:txBody>
      </p:sp>
      <p:sp>
        <p:nvSpPr>
          <p:cNvPr id="9" name="Plassholder for tekst 8">
            <a:extLst>
              <a:ext uri="{FF2B5EF4-FFF2-40B4-BE49-F238E27FC236}">
                <a16:creationId xmlns:a16="http://schemas.microsoft.com/office/drawing/2014/main" id="{60098FEE-4B28-9242-938B-0366A230CAB5}"/>
              </a:ext>
            </a:extLst>
          </p:cNvPr>
          <p:cNvSpPr>
            <a:spLocks noGrp="1"/>
          </p:cNvSpPr>
          <p:nvPr>
            <p:ph type="body" sz="quarter" idx="11" hasCustomPrompt="1"/>
          </p:nvPr>
        </p:nvSpPr>
        <p:spPr>
          <a:xfrm>
            <a:off x="874713" y="270933"/>
            <a:ext cx="10514012" cy="926042"/>
          </a:xfrm>
          <a:prstGeom prst="rect">
            <a:avLst/>
          </a:prstGeom>
        </p:spPr>
        <p:txBody>
          <a:bodyPr anchor="b"/>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3057058221"/>
      </p:ext>
    </p:extLst>
  </p:cSld>
  <p:clrMapOvr>
    <a:masterClrMapping/>
  </p:clrMapOvr>
  <p:transition>
    <p:fade/>
  </p:transition>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Oransje tom side 3">
    <p:bg>
      <p:bgPr>
        <a:solidFill>
          <a:schemeClr val="tx2"/>
        </a:solidFill>
        <a:effectLst/>
      </p:bgPr>
    </p:bg>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6D14DC52-C22F-4F43-9F7C-2A76D1B76925}"/>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a:off x="0" y="2648859"/>
            <a:ext cx="3201990" cy="4209141"/>
          </a:xfrm>
          <a:prstGeom prst="rect">
            <a:avLst/>
          </a:prstGeom>
        </p:spPr>
      </p:pic>
      <p:sp>
        <p:nvSpPr>
          <p:cNvPr id="9" name="Plassholder for tekst 8">
            <a:extLst>
              <a:ext uri="{FF2B5EF4-FFF2-40B4-BE49-F238E27FC236}">
                <a16:creationId xmlns:a16="http://schemas.microsoft.com/office/drawing/2014/main" id="{39576B96-535F-6F4D-9CC6-A5AFCB469660}"/>
              </a:ext>
            </a:extLst>
          </p:cNvPr>
          <p:cNvSpPr>
            <a:spLocks noGrp="1"/>
          </p:cNvSpPr>
          <p:nvPr>
            <p:ph type="body" sz="quarter" idx="10" hasCustomPrompt="1"/>
          </p:nvPr>
        </p:nvSpPr>
        <p:spPr>
          <a:xfrm>
            <a:off x="4511674" y="1562101"/>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3416353152"/>
      </p:ext>
    </p:extLst>
  </p:cSld>
  <p:clrMapOvr>
    <a:masterClrMapping/>
  </p:clrMapOvr>
  <p:transition>
    <p:fade/>
  </p:transition>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Tittel grå">
    <p:bg>
      <p:bgPr>
        <a:solidFill>
          <a:schemeClr val="accent6"/>
        </a:solidFill>
        <a:effectLst/>
      </p:bgPr>
    </p:bg>
    <p:spTree>
      <p:nvGrpSpPr>
        <p:cNvPr id="1" name=""/>
        <p:cNvGrpSpPr/>
        <p:nvPr/>
      </p:nvGrpSpPr>
      <p:grpSpPr>
        <a:xfrm>
          <a:off x="0" y="0"/>
          <a:ext cx="0" cy="0"/>
          <a:chOff x="0" y="0"/>
          <a:chExt cx="0" cy="0"/>
        </a:xfrm>
      </p:grpSpPr>
      <p:pic>
        <p:nvPicPr>
          <p:cNvPr id="7" name="Bilde 6">
            <a:extLst>
              <a:ext uri="{FF2B5EF4-FFF2-40B4-BE49-F238E27FC236}">
                <a16:creationId xmlns:a16="http://schemas.microsoft.com/office/drawing/2014/main" id="{06CE9B7D-EDDF-3E4F-8F38-D4FC84497950}"/>
              </a:ext>
            </a:extLst>
          </p:cNvPr>
          <p:cNvPicPr>
            <a:picLocks noChangeAspect="1"/>
          </p:cNvPicPr>
          <p:nvPr/>
        </p:nvPicPr>
        <p:blipFill>
          <a:blip r:embed="rId2" cstate="screen">
            <a:alphaModFix amt="69000"/>
            <a:extLst>
              <a:ext uri="{28A0092B-C50C-407E-A947-70E740481C1C}">
                <a14:useLocalDpi xmlns:a14="http://schemas.microsoft.com/office/drawing/2010/main"/>
              </a:ext>
            </a:extLst>
          </a:blip>
          <a:stretch>
            <a:fillRect/>
          </a:stretch>
        </p:blipFill>
        <p:spPr>
          <a:xfrm rot="19073573">
            <a:off x="8341061" y="-707877"/>
            <a:ext cx="4866796" cy="4101059"/>
          </a:xfrm>
          <a:prstGeom prst="rect">
            <a:avLst/>
          </a:prstGeom>
        </p:spPr>
      </p:pic>
      <p:sp>
        <p:nvSpPr>
          <p:cNvPr id="4" name="Plassholder for tekst 8">
            <a:extLst>
              <a:ext uri="{FF2B5EF4-FFF2-40B4-BE49-F238E27FC236}">
                <a16:creationId xmlns:a16="http://schemas.microsoft.com/office/drawing/2014/main" id="{46D5F1EE-CEF3-A84C-A74C-9DA507832941}"/>
              </a:ext>
            </a:extLst>
          </p:cNvPr>
          <p:cNvSpPr>
            <a:spLocks noGrp="1"/>
          </p:cNvSpPr>
          <p:nvPr>
            <p:ph type="body" sz="quarter" idx="10" hasCustomPrompt="1"/>
          </p:nvPr>
        </p:nvSpPr>
        <p:spPr>
          <a:xfrm>
            <a:off x="874713" y="3083614"/>
            <a:ext cx="6842125"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2101348014"/>
      </p:ext>
    </p:extLst>
  </p:cSld>
  <p:clrMapOvr>
    <a:masterClrMapping/>
  </p:clrMapOvr>
  <p:transition>
    <p:fade/>
  </p:transition>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Tittel og bilde grå">
    <p:bg>
      <p:bgPr>
        <a:solidFill>
          <a:schemeClr val="accent6"/>
        </a:solidFill>
        <a:effectLst/>
      </p:bgPr>
    </p:bg>
    <p:spTree>
      <p:nvGrpSpPr>
        <p:cNvPr id="1" name=""/>
        <p:cNvGrpSpPr/>
        <p:nvPr/>
      </p:nvGrpSpPr>
      <p:grpSpPr>
        <a:xfrm>
          <a:off x="0" y="0"/>
          <a:ext cx="0" cy="0"/>
          <a:chOff x="0" y="0"/>
          <a:chExt cx="0" cy="0"/>
        </a:xfrm>
      </p:grpSpPr>
      <p:sp>
        <p:nvSpPr>
          <p:cNvPr id="3" name="Plassholder for bilde 2">
            <a:extLst>
              <a:ext uri="{FF2B5EF4-FFF2-40B4-BE49-F238E27FC236}">
                <a16:creationId xmlns:a16="http://schemas.microsoft.com/office/drawing/2014/main" id="{0153920C-DDD7-2B46-8FB6-6A7E6F7EE25E}"/>
              </a:ext>
            </a:extLst>
          </p:cNvPr>
          <p:cNvSpPr>
            <a:spLocks noGrp="1"/>
          </p:cNvSpPr>
          <p:nvPr>
            <p:ph type="pic" sz="quarter" idx="10"/>
          </p:nvPr>
        </p:nvSpPr>
        <p:spPr>
          <a:xfrm>
            <a:off x="839788" y="1557338"/>
            <a:ext cx="10548937" cy="4595106"/>
          </a:xfrm>
          <a:prstGeom prst="rect">
            <a:avLst/>
          </a:prstGeom>
        </p:spPr>
        <p:txBody>
          <a:bodyPr/>
          <a:lstStyle/>
          <a:p>
            <a:r>
              <a:rPr lang="nb-NO"/>
              <a:t>Klikk på ikonet for å legge til et bilde</a:t>
            </a:r>
          </a:p>
        </p:txBody>
      </p:sp>
      <p:sp>
        <p:nvSpPr>
          <p:cNvPr id="9" name="Plassholder for tekst 8">
            <a:extLst>
              <a:ext uri="{FF2B5EF4-FFF2-40B4-BE49-F238E27FC236}">
                <a16:creationId xmlns:a16="http://schemas.microsoft.com/office/drawing/2014/main" id="{60098FEE-4B28-9242-938B-0366A230CAB5}"/>
              </a:ext>
            </a:extLst>
          </p:cNvPr>
          <p:cNvSpPr>
            <a:spLocks noGrp="1"/>
          </p:cNvSpPr>
          <p:nvPr>
            <p:ph type="body" sz="quarter" idx="11" hasCustomPrompt="1"/>
          </p:nvPr>
        </p:nvSpPr>
        <p:spPr>
          <a:xfrm>
            <a:off x="874713" y="270933"/>
            <a:ext cx="10514012" cy="926042"/>
          </a:xfrm>
          <a:prstGeom prst="rect">
            <a:avLst/>
          </a:prstGeom>
        </p:spPr>
        <p:txBody>
          <a:bodyPr anchor="b"/>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280677173"/>
      </p:ext>
    </p:extLst>
  </p:cSld>
  <p:clrMapOvr>
    <a:masterClrMapping/>
  </p:clrMapOvr>
  <p:transition>
    <p:fade/>
  </p:transition>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1_Tom side med tittel grå">
    <p:bg>
      <p:bgPr>
        <a:solidFill>
          <a:schemeClr val="accent6"/>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29A25E90-A795-F241-A08D-EF562CF76559}"/>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a:off x="0" y="0"/>
            <a:ext cx="3724374" cy="3846285"/>
          </a:xfrm>
          <a:prstGeom prst="rect">
            <a:avLst/>
          </a:prstGeom>
        </p:spPr>
      </p:pic>
      <p:sp>
        <p:nvSpPr>
          <p:cNvPr id="4" name="Plassholder for tekst 8">
            <a:extLst>
              <a:ext uri="{FF2B5EF4-FFF2-40B4-BE49-F238E27FC236}">
                <a16:creationId xmlns:a16="http://schemas.microsoft.com/office/drawing/2014/main" id="{AB4704D6-74CE-014F-8273-C1002C861FE4}"/>
              </a:ext>
            </a:extLst>
          </p:cNvPr>
          <p:cNvSpPr>
            <a:spLocks noGrp="1"/>
          </p:cNvSpPr>
          <p:nvPr>
            <p:ph type="body" sz="quarter" idx="10" hasCustomPrompt="1"/>
          </p:nvPr>
        </p:nvSpPr>
        <p:spPr>
          <a:xfrm>
            <a:off x="4475163" y="3083614"/>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3727225430"/>
      </p:ext>
    </p:extLst>
  </p:cSld>
  <p:clrMapOvr>
    <a:masterClrMapping/>
  </p:clrMapOvr>
  <p:transition>
    <p:fade/>
  </p:transition>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Grå tom side 3">
    <p:bg>
      <p:bgPr>
        <a:solidFill>
          <a:schemeClr val="accent6"/>
        </a:solidFill>
        <a:effectLst/>
      </p:bgPr>
    </p:bg>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6D14DC52-C22F-4F43-9F7C-2A76D1B76925}"/>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a:off x="0" y="2648859"/>
            <a:ext cx="3201990" cy="4209141"/>
          </a:xfrm>
          <a:prstGeom prst="rect">
            <a:avLst/>
          </a:prstGeom>
        </p:spPr>
      </p:pic>
      <p:sp>
        <p:nvSpPr>
          <p:cNvPr id="9" name="Plassholder for tekst 8">
            <a:extLst>
              <a:ext uri="{FF2B5EF4-FFF2-40B4-BE49-F238E27FC236}">
                <a16:creationId xmlns:a16="http://schemas.microsoft.com/office/drawing/2014/main" id="{39576B96-535F-6F4D-9CC6-A5AFCB469660}"/>
              </a:ext>
            </a:extLst>
          </p:cNvPr>
          <p:cNvSpPr>
            <a:spLocks noGrp="1"/>
          </p:cNvSpPr>
          <p:nvPr>
            <p:ph type="body" sz="quarter" idx="10" hasCustomPrompt="1"/>
          </p:nvPr>
        </p:nvSpPr>
        <p:spPr>
          <a:xfrm>
            <a:off x="4511674" y="1562101"/>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1160276416"/>
      </p:ext>
    </p:extLst>
  </p:cSld>
  <p:clrMapOvr>
    <a:masterClrMapping/>
  </p:clrMapOvr>
  <p:transition>
    <p:fade/>
  </p:transition>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Bilde med ramme grønn">
    <p:bg>
      <p:bgPr>
        <a:solidFill>
          <a:schemeClr val="accent1"/>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732034622"/>
      </p:ext>
    </p:extLst>
  </p:cSld>
  <p:clrMapOvr>
    <a:masterClrMapping/>
  </p:clrMapOvr>
  <p:transition>
    <p:fade/>
  </p:transition>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Bilde med ramme rød">
    <p:bg>
      <p:bgPr>
        <a:solidFill>
          <a:schemeClr val="accent5"/>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2216468404"/>
      </p:ext>
    </p:extLst>
  </p:cSld>
  <p:clrMapOvr>
    <a:masterClrMapping/>
  </p:clrMapOvr>
  <p:transition>
    <p:fade/>
  </p:transition>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p:cSld name="Bilde med ramme blå">
    <p:bg>
      <p:bgPr>
        <a:solidFill>
          <a:schemeClr val="accent2"/>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735960822"/>
      </p:ext>
    </p:extLst>
  </p:cSld>
  <p:clrMapOvr>
    <a:masterClrMapping/>
  </p:clrMapOvr>
  <p:transition>
    <p:fade/>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Bilde med ramme mørk gul">
    <p:bg>
      <p:bgPr>
        <a:solidFill>
          <a:schemeClr val="accent4"/>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589864554"/>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Lys_grå_plain_tekst">
    <p:bg>
      <p:bgPr>
        <a:solidFill>
          <a:schemeClr val="bg2">
            <a:lumMod val="9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4" name="Plassholder for tekst 3">
            <a:extLst>
              <a:ext uri="{FF2B5EF4-FFF2-40B4-BE49-F238E27FC236}">
                <a16:creationId xmlns:a16="http://schemas.microsoft.com/office/drawing/2014/main" id="{AF2FCB16-3145-1C47-8A13-F89F5DA905CC}"/>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6"/>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1229532694"/>
      </p:ext>
    </p:extLst>
  </p:cSld>
  <p:clrMapOvr>
    <a:masterClrMapping/>
  </p:clrMapOvr>
  <p:transition>
    <p:fade/>
  </p:transition>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Bilde med ramme gul">
    <p:bg>
      <p:bgPr>
        <a:solidFill>
          <a:schemeClr val="accent3"/>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514581711"/>
      </p:ext>
    </p:extLst>
  </p:cSld>
  <p:clrMapOvr>
    <a:masterClrMapping/>
  </p:clrMapOvr>
  <p:transition>
    <p:fade/>
  </p:transition>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Bilde med ramme oransje">
    <p:bg>
      <p:bgPr>
        <a:solidFill>
          <a:schemeClr val="tx2"/>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1216423115"/>
      </p:ext>
    </p:extLst>
  </p:cSld>
  <p:clrMapOvr>
    <a:masterClrMapping/>
  </p:clrMapOvr>
  <p:transition>
    <p:fade/>
  </p:transition>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p:cSld name="Bilde med ramme grå">
    <p:bg>
      <p:bgPr>
        <a:solidFill>
          <a:schemeClr val="accent6"/>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336926885"/>
      </p:ext>
    </p:extLst>
  </p:cSld>
  <p:clrMapOvr>
    <a:masterClrMapping/>
  </p:clrMapOvr>
  <p:transition>
    <p:fade/>
  </p:transition>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p:cSld name="Tittel med bilde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4475163" y="620713"/>
            <a:ext cx="6913562" cy="5874679"/>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tekst 6">
            <a:extLst>
              <a:ext uri="{FF2B5EF4-FFF2-40B4-BE49-F238E27FC236}">
                <a16:creationId xmlns:a16="http://schemas.microsoft.com/office/drawing/2014/main" id="{E08834ED-8B67-5442-82B6-F4467BF0C9C0}"/>
              </a:ext>
            </a:extLst>
          </p:cNvPr>
          <p:cNvSpPr>
            <a:spLocks noGrp="1"/>
          </p:cNvSpPr>
          <p:nvPr>
            <p:ph type="body" sz="quarter" idx="12" hasCustomPrompt="1"/>
          </p:nvPr>
        </p:nvSpPr>
        <p:spPr>
          <a:xfrm>
            <a:off x="83978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1182875158"/>
      </p:ext>
    </p:extLst>
  </p:cSld>
  <p:clrMapOvr>
    <a:masterClrMapping/>
  </p:clrMapOvr>
  <p:transition>
    <p:fade/>
  </p:transition>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p:cSld name="Tittel med liggende bilde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8199" y="2366682"/>
            <a:ext cx="10550526" cy="412871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tekst 6">
            <a:extLst>
              <a:ext uri="{FF2B5EF4-FFF2-40B4-BE49-F238E27FC236}">
                <a16:creationId xmlns:a16="http://schemas.microsoft.com/office/drawing/2014/main" id="{B0D94C99-6F1B-2540-AECB-7E24F6DC0040}"/>
              </a:ext>
            </a:extLst>
          </p:cNvPr>
          <p:cNvSpPr>
            <a:spLocks noGrp="1"/>
          </p:cNvSpPr>
          <p:nvPr>
            <p:ph type="body" sz="quarter" idx="12" hasCustomPrompt="1"/>
          </p:nvPr>
        </p:nvSpPr>
        <p:spPr>
          <a:xfrm>
            <a:off x="839788" y="620714"/>
            <a:ext cx="10548937" cy="1265960"/>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4148674812"/>
      </p:ext>
    </p:extLst>
  </p:cSld>
  <p:clrMapOvr>
    <a:masterClrMapping/>
  </p:clrMapOvr>
  <p:transition>
    <p:fade/>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p:cSld name="Tittel med fire bilder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4475163" y="620713"/>
            <a:ext cx="3241675" cy="2850907"/>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8148638" y="619932"/>
            <a:ext cx="3241675" cy="2850907"/>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8" name="Plassholder for bilde 5">
            <a:extLst>
              <a:ext uri="{FF2B5EF4-FFF2-40B4-BE49-F238E27FC236}">
                <a16:creationId xmlns:a16="http://schemas.microsoft.com/office/drawing/2014/main" id="{93A00AE6-18F6-DB4E-88AB-5805B4CB577B}"/>
              </a:ext>
            </a:extLst>
          </p:cNvPr>
          <p:cNvSpPr>
            <a:spLocks noGrp="1"/>
          </p:cNvSpPr>
          <p:nvPr>
            <p:ph type="pic" sz="quarter" idx="13"/>
          </p:nvPr>
        </p:nvSpPr>
        <p:spPr>
          <a:xfrm>
            <a:off x="4475163" y="3643705"/>
            <a:ext cx="3241675" cy="2850907"/>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9" name="Plassholder for bilde 5">
            <a:extLst>
              <a:ext uri="{FF2B5EF4-FFF2-40B4-BE49-F238E27FC236}">
                <a16:creationId xmlns:a16="http://schemas.microsoft.com/office/drawing/2014/main" id="{B6A73B9A-2141-C148-B78B-F959C76DEE27}"/>
              </a:ext>
            </a:extLst>
          </p:cNvPr>
          <p:cNvSpPr>
            <a:spLocks noGrp="1"/>
          </p:cNvSpPr>
          <p:nvPr>
            <p:ph type="pic" sz="quarter" idx="14"/>
          </p:nvPr>
        </p:nvSpPr>
        <p:spPr>
          <a:xfrm>
            <a:off x="8148638" y="3642924"/>
            <a:ext cx="3241675" cy="2850907"/>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11" name="Plassholder for tekst 6">
            <a:extLst>
              <a:ext uri="{FF2B5EF4-FFF2-40B4-BE49-F238E27FC236}">
                <a16:creationId xmlns:a16="http://schemas.microsoft.com/office/drawing/2014/main" id="{F7456B03-13FD-7E47-941C-648BDB6291DD}"/>
              </a:ext>
            </a:extLst>
          </p:cNvPr>
          <p:cNvSpPr>
            <a:spLocks noGrp="1"/>
          </p:cNvSpPr>
          <p:nvPr>
            <p:ph type="body" sz="quarter" idx="15" hasCustomPrompt="1"/>
          </p:nvPr>
        </p:nvSpPr>
        <p:spPr>
          <a:xfrm>
            <a:off x="83978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1662292919"/>
      </p:ext>
    </p:extLst>
  </p:cSld>
  <p:clrMapOvr>
    <a:masterClrMapping/>
  </p:clrMapOvr>
  <p:transition>
    <p:fade/>
  </p:transition>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p:cSld name="Tittel med to bilder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4475163" y="620713"/>
            <a:ext cx="3241675" cy="587546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8148638" y="619932"/>
            <a:ext cx="3241675" cy="587546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9" name="Plassholder for tekst 6">
            <a:extLst>
              <a:ext uri="{FF2B5EF4-FFF2-40B4-BE49-F238E27FC236}">
                <a16:creationId xmlns:a16="http://schemas.microsoft.com/office/drawing/2014/main" id="{726D81A7-0976-CB46-8FE2-B9DA7698709F}"/>
              </a:ext>
            </a:extLst>
          </p:cNvPr>
          <p:cNvSpPr>
            <a:spLocks noGrp="1"/>
          </p:cNvSpPr>
          <p:nvPr>
            <p:ph type="body" sz="quarter" idx="13" hasCustomPrompt="1"/>
          </p:nvPr>
        </p:nvSpPr>
        <p:spPr>
          <a:xfrm>
            <a:off x="83978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3813191228"/>
      </p:ext>
    </p:extLst>
  </p:cSld>
  <p:clrMapOvr>
    <a:masterClrMapping/>
  </p:clrMapOvr>
  <p:transition>
    <p:fade/>
  </p:transition>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p:cSld name="To bilder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1060"/>
            <a:ext cx="6877050" cy="587546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8148637" y="619932"/>
            <a:ext cx="3240087" cy="587546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1546332740"/>
      </p:ext>
    </p:extLst>
  </p:cSld>
  <p:clrMapOvr>
    <a:masterClrMapping/>
  </p:clrMapOvr>
  <p:transition>
    <p:fade/>
  </p:transition>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p:cSld name="Bilde med tittel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2621"/>
            <a:ext cx="6877050" cy="5874679"/>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tekst 6">
            <a:extLst>
              <a:ext uri="{FF2B5EF4-FFF2-40B4-BE49-F238E27FC236}">
                <a16:creationId xmlns:a16="http://schemas.microsoft.com/office/drawing/2014/main" id="{8289FB41-A5DA-274B-A6B1-08F411D297E8}"/>
              </a:ext>
            </a:extLst>
          </p:cNvPr>
          <p:cNvSpPr>
            <a:spLocks noGrp="1"/>
          </p:cNvSpPr>
          <p:nvPr>
            <p:ph type="body" sz="quarter" idx="12" hasCustomPrompt="1"/>
          </p:nvPr>
        </p:nvSpPr>
        <p:spPr>
          <a:xfrm>
            <a:off x="814863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2826954226"/>
      </p:ext>
    </p:extLst>
  </p:cSld>
  <p:clrMapOvr>
    <a:masterClrMapping/>
  </p:clrMapOvr>
  <p:transition>
    <p:fade/>
  </p:transition>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p:cSld name="Bilde liggende med tittel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8200" y="632621"/>
            <a:ext cx="10550525" cy="3885591"/>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tekst 6">
            <a:extLst>
              <a:ext uri="{FF2B5EF4-FFF2-40B4-BE49-F238E27FC236}">
                <a16:creationId xmlns:a16="http://schemas.microsoft.com/office/drawing/2014/main" id="{D9F5EA66-19F8-1945-87C3-7FA0059284A1}"/>
              </a:ext>
            </a:extLst>
          </p:cNvPr>
          <p:cNvSpPr>
            <a:spLocks noGrp="1"/>
          </p:cNvSpPr>
          <p:nvPr>
            <p:ph type="body" sz="quarter" idx="12" hasCustomPrompt="1"/>
          </p:nvPr>
        </p:nvSpPr>
        <p:spPr>
          <a:xfrm>
            <a:off x="839788" y="4907666"/>
            <a:ext cx="10548937" cy="1587726"/>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68612673"/>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endParaRPr lang="en-US"/>
          </a:p>
        </p:txBody>
      </p:sp>
      <p:sp>
        <p:nvSpPr>
          <p:cNvPr id="3" name="Plassholder for innhold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Plassholder for dato 3"/>
          <p:cNvSpPr>
            <a:spLocks noGrp="1"/>
          </p:cNvSpPr>
          <p:nvPr>
            <p:ph type="dt" sz="half" idx="10"/>
          </p:nvPr>
        </p:nvSpPr>
        <p:spPr/>
        <p:txBody>
          <a:bodyPr/>
          <a:lstStyle/>
          <a:p>
            <a:fld id="{28543BDC-0553-40FA-A4DB-EDAAA606CFF6}" type="datetimeFigureOut">
              <a:rPr lang="en-US" smtClean="0"/>
              <a:t>1/29/26</a:t>
            </a:fld>
            <a:endParaRPr lang="en-US"/>
          </a:p>
        </p:txBody>
      </p:sp>
      <p:sp>
        <p:nvSpPr>
          <p:cNvPr id="5" name="Plassholder for bunntekst 4"/>
          <p:cNvSpPr>
            <a:spLocks noGrp="1"/>
          </p:cNvSpPr>
          <p:nvPr>
            <p:ph type="ftr" sz="quarter" idx="11"/>
          </p:nvPr>
        </p:nvSpPr>
        <p:spPr/>
        <p:txBody>
          <a:bodyPr/>
          <a:lstStyle/>
          <a:p>
            <a:endParaRPr lang="en-US"/>
          </a:p>
        </p:txBody>
      </p:sp>
      <p:sp>
        <p:nvSpPr>
          <p:cNvPr id="6" name="Plassholder for lysbildenummer 5"/>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25705279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Lys_rød_plain_tekst">
    <p:bg>
      <p:bgPr>
        <a:solidFill>
          <a:schemeClr val="tx2">
            <a:lumMod val="20000"/>
            <a:lumOff val="8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4" name="Plassholder for tekst 3">
            <a:extLst>
              <a:ext uri="{FF2B5EF4-FFF2-40B4-BE49-F238E27FC236}">
                <a16:creationId xmlns:a16="http://schemas.microsoft.com/office/drawing/2014/main" id="{025F5BBC-0615-8B4A-B29C-28F6C4B3CDA9}"/>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5"/>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706389939"/>
      </p:ext>
    </p:extLst>
  </p:cSld>
  <p:clrMapOvr>
    <a:masterClrMapping/>
  </p:clrMapOvr>
  <p:transition>
    <p:fade/>
  </p:transition>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p:cSld name="Fire bilder med tittel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2621"/>
            <a:ext cx="3240087" cy="2850907"/>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4476751" y="631840"/>
            <a:ext cx="3240087" cy="2850907"/>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8" name="Plassholder for bilde 5">
            <a:extLst>
              <a:ext uri="{FF2B5EF4-FFF2-40B4-BE49-F238E27FC236}">
                <a16:creationId xmlns:a16="http://schemas.microsoft.com/office/drawing/2014/main" id="{93A00AE6-18F6-DB4E-88AB-5805B4CB577B}"/>
              </a:ext>
            </a:extLst>
          </p:cNvPr>
          <p:cNvSpPr>
            <a:spLocks noGrp="1"/>
          </p:cNvSpPr>
          <p:nvPr>
            <p:ph type="pic" sz="quarter" idx="13"/>
          </p:nvPr>
        </p:nvSpPr>
        <p:spPr>
          <a:xfrm>
            <a:off x="839788" y="3655613"/>
            <a:ext cx="3240087" cy="2850907"/>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9" name="Plassholder for bilde 5">
            <a:extLst>
              <a:ext uri="{FF2B5EF4-FFF2-40B4-BE49-F238E27FC236}">
                <a16:creationId xmlns:a16="http://schemas.microsoft.com/office/drawing/2014/main" id="{B6A73B9A-2141-C148-B78B-F959C76DEE27}"/>
              </a:ext>
            </a:extLst>
          </p:cNvPr>
          <p:cNvSpPr>
            <a:spLocks noGrp="1"/>
          </p:cNvSpPr>
          <p:nvPr>
            <p:ph type="pic" sz="quarter" idx="14"/>
          </p:nvPr>
        </p:nvSpPr>
        <p:spPr>
          <a:xfrm>
            <a:off x="4476751" y="3654832"/>
            <a:ext cx="3240087" cy="2850907"/>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11" name="Plassholder for tekst 6">
            <a:extLst>
              <a:ext uri="{FF2B5EF4-FFF2-40B4-BE49-F238E27FC236}">
                <a16:creationId xmlns:a16="http://schemas.microsoft.com/office/drawing/2014/main" id="{85B4D672-109D-DD40-8B1D-A1C4D97CCB9D}"/>
              </a:ext>
            </a:extLst>
          </p:cNvPr>
          <p:cNvSpPr>
            <a:spLocks noGrp="1"/>
          </p:cNvSpPr>
          <p:nvPr>
            <p:ph type="body" sz="quarter" idx="15" hasCustomPrompt="1"/>
          </p:nvPr>
        </p:nvSpPr>
        <p:spPr>
          <a:xfrm>
            <a:off x="814863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3146641566"/>
      </p:ext>
    </p:extLst>
  </p:cSld>
  <p:clrMapOvr>
    <a:masterClrMapping/>
  </p:clrMapOvr>
  <p:transition>
    <p:fade/>
  </p:transition>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p:cSld name="To bilder med tittel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2621"/>
            <a:ext cx="3240087" cy="5874679"/>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4475163" y="631840"/>
            <a:ext cx="3240087" cy="5874679"/>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9" name="Plassholder for tekst 6">
            <a:extLst>
              <a:ext uri="{FF2B5EF4-FFF2-40B4-BE49-F238E27FC236}">
                <a16:creationId xmlns:a16="http://schemas.microsoft.com/office/drawing/2014/main" id="{E2A1926C-38FF-2F4B-B9E0-932FB499FC33}"/>
              </a:ext>
            </a:extLst>
          </p:cNvPr>
          <p:cNvSpPr>
            <a:spLocks noGrp="1"/>
          </p:cNvSpPr>
          <p:nvPr>
            <p:ph type="body" sz="quarter" idx="13" hasCustomPrompt="1"/>
          </p:nvPr>
        </p:nvSpPr>
        <p:spPr>
          <a:xfrm>
            <a:off x="814863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3387141847"/>
      </p:ext>
    </p:extLst>
  </p:cSld>
  <p:clrMapOvr>
    <a:masterClrMapping/>
  </p:clrMapOvr>
  <p:transition>
    <p:fade/>
  </p:transition>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p:cSld name="2 bilder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2621"/>
            <a:ext cx="4955222" cy="5874679"/>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6412230" y="631060"/>
            <a:ext cx="4976495" cy="5874679"/>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3290442899"/>
      </p:ext>
    </p:extLst>
  </p:cSld>
  <p:clrMapOvr>
    <a:masterClrMapping/>
  </p:clrMapOvr>
  <p:transition>
    <p:fade/>
  </p:transition>
</p:sldLayout>
</file>

<file path=ppt/slideLayouts/slideLayout203.xml><?xml version="1.0" encoding="utf-8"?>
<p:sldLayout xmlns:a="http://schemas.openxmlformats.org/drawingml/2006/main" xmlns:r="http://schemas.openxmlformats.org/officeDocument/2006/relationships" xmlns:p="http://schemas.openxmlformats.org/presentationml/2006/main" userDrawn="1">
  <p:cSld name="1_Tittellysbilde">
    <p:spTree>
      <p:nvGrpSpPr>
        <p:cNvPr id="1" name=""/>
        <p:cNvGrpSpPr/>
        <p:nvPr/>
      </p:nvGrpSpPr>
      <p:grpSpPr>
        <a:xfrm>
          <a:off x="0" y="0"/>
          <a:ext cx="0" cy="0"/>
          <a:chOff x="0" y="0"/>
          <a:chExt cx="0" cy="0"/>
        </a:xfrm>
      </p:grpSpPr>
      <p:sp>
        <p:nvSpPr>
          <p:cNvPr id="3" name="Undertittel 2">
            <a:extLst>
              <a:ext uri="{FF2B5EF4-FFF2-40B4-BE49-F238E27FC236}">
                <a16:creationId xmlns:a16="http://schemas.microsoft.com/office/drawing/2014/main" id="{F4797348-25B6-A44F-3796-96C79A00A7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grpSp>
        <p:nvGrpSpPr>
          <p:cNvPr id="9" name="Gruppe 8">
            <a:extLst>
              <a:ext uri="{FF2B5EF4-FFF2-40B4-BE49-F238E27FC236}">
                <a16:creationId xmlns:a16="http://schemas.microsoft.com/office/drawing/2014/main" id="{F367AF7B-0D53-D09B-E5BF-7567C83A088F}"/>
              </a:ext>
            </a:extLst>
          </p:cNvPr>
          <p:cNvGrpSpPr/>
          <p:nvPr userDrawn="1"/>
        </p:nvGrpSpPr>
        <p:grpSpPr>
          <a:xfrm>
            <a:off x="331200" y="6292352"/>
            <a:ext cx="11860799" cy="365125"/>
            <a:chOff x="331200" y="6292352"/>
            <a:chExt cx="11860799" cy="365125"/>
          </a:xfrm>
        </p:grpSpPr>
        <p:pic>
          <p:nvPicPr>
            <p:cNvPr id="10" name="Bilde 9">
              <a:extLst>
                <a:ext uri="{FF2B5EF4-FFF2-40B4-BE49-F238E27FC236}">
                  <a16:creationId xmlns:a16="http://schemas.microsoft.com/office/drawing/2014/main" id="{E7851087-C2B5-CBF5-1012-A53C32EC84A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sp>
          <p:nvSpPr>
            <p:cNvPr id="11" name="Date Placeholder 3">
              <a:extLst>
                <a:ext uri="{FF2B5EF4-FFF2-40B4-BE49-F238E27FC236}">
                  <a16:creationId xmlns:a16="http://schemas.microsoft.com/office/drawing/2014/main" id="{A7AD1761-E514-9A7E-DCA8-6E70ADFEE4AE}"/>
                </a:ext>
              </a:extLst>
            </p:cNvPr>
            <p:cNvSpPr txBox="1">
              <a:spLocks/>
            </p:cNvSpPr>
            <p:nvPr/>
          </p:nvSpPr>
          <p:spPr>
            <a:xfrm>
              <a:off x="10156825" y="6292352"/>
              <a:ext cx="1339850" cy="365125"/>
            </a:xfrm>
            <a:prstGeom prst="rect">
              <a:avLst/>
            </a:prstGeom>
          </p:spPr>
          <p:txBody>
            <a:bodyPr vert="horz" lIns="91440" tIns="45720" rIns="91440" bIns="45720" rtlCol="0" anchor="ctr"/>
            <a:lstStyle>
              <a:defPPr>
                <a:defRPr lang="nb-NO"/>
              </a:defPPr>
              <a:lvl1pPr marL="0" algn="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0496DB-E8C8-4849-8A63-AC568158CC03}" type="datetime1">
                <a:rPr lang="nb-NO" smtClean="0"/>
                <a:pPr/>
                <a:t>29.01.2026</a:t>
              </a:fld>
              <a:endParaRPr lang="nb-NO"/>
            </a:p>
          </p:txBody>
        </p:sp>
        <p:sp>
          <p:nvSpPr>
            <p:cNvPr id="12" name="Slide Number Placeholder 5">
              <a:extLst>
                <a:ext uri="{FF2B5EF4-FFF2-40B4-BE49-F238E27FC236}">
                  <a16:creationId xmlns:a16="http://schemas.microsoft.com/office/drawing/2014/main" id="{9E859B11-008F-EA73-3580-D2C78C5DF70F}"/>
                </a:ext>
              </a:extLst>
            </p:cNvPr>
            <p:cNvSpPr txBox="1">
              <a:spLocks/>
            </p:cNvSpPr>
            <p:nvPr/>
          </p:nvSpPr>
          <p:spPr>
            <a:xfrm>
              <a:off x="11496674" y="6292352"/>
              <a:ext cx="695325" cy="365125"/>
            </a:xfrm>
            <a:prstGeom prst="rect">
              <a:avLst/>
            </a:prstGeom>
          </p:spPr>
          <p:txBody>
            <a:bodyPr vert="horz" lIns="91440" tIns="45720" rIns="91440" bIns="45720" rtlCol="0" anchor="ctr"/>
            <a:lstStyle>
              <a:defPPr>
                <a:defRPr lang="nb-NO"/>
              </a:defPPr>
              <a:lvl1pPr marL="0" algn="ct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ACEFDFC-287E-0A4D-81A7-6CC8C070690D}" type="slidenum">
                <a:rPr lang="nb-NO" smtClean="0"/>
                <a:pPr algn="l"/>
                <a:t>‹#›</a:t>
              </a:fld>
              <a:endParaRPr lang="nb-NO"/>
            </a:p>
          </p:txBody>
        </p:sp>
      </p:grpSp>
    </p:spTree>
    <p:extLst>
      <p:ext uri="{BB962C8B-B14F-4D97-AF65-F5344CB8AC3E}">
        <p14:creationId xmlns:p14="http://schemas.microsoft.com/office/powerpoint/2010/main" val="4100280994"/>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obj">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C3BAB83-430E-FBB1-B35A-5DDC3D647F61}"/>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40E9AD87-CDC5-CEEC-7E70-81D90E3AC769}"/>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F5050BF4-1F6D-C67C-4573-9F3C8EA733E4}"/>
              </a:ext>
            </a:extLst>
          </p:cNvPr>
          <p:cNvSpPr>
            <a:spLocks noGrp="1"/>
          </p:cNvSpPr>
          <p:nvPr>
            <p:ph type="dt" sz="half" idx="10"/>
          </p:nvPr>
        </p:nvSpPr>
        <p:spPr/>
        <p:txBody>
          <a:bodyPr/>
          <a:lstStyle/>
          <a:p>
            <a:fld id="{DACBAE41-1F49-46D1-83EF-8178D863716A}" type="datetimeFigureOut">
              <a:rPr lang="nb-NO" smtClean="0"/>
              <a:t>29.01.2026</a:t>
            </a:fld>
            <a:endParaRPr lang="nb-NO"/>
          </a:p>
        </p:txBody>
      </p:sp>
      <p:sp>
        <p:nvSpPr>
          <p:cNvPr id="5" name="Plassholder for bunntekst 4">
            <a:extLst>
              <a:ext uri="{FF2B5EF4-FFF2-40B4-BE49-F238E27FC236}">
                <a16:creationId xmlns:a16="http://schemas.microsoft.com/office/drawing/2014/main" id="{A32A6821-410F-089D-80A1-0140E51A017C}"/>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6108DD16-CE0B-04BE-0F4C-B1E6227663C7}"/>
              </a:ext>
            </a:extLst>
          </p:cNvPr>
          <p:cNvSpPr>
            <a:spLocks noGrp="1"/>
          </p:cNvSpPr>
          <p:nvPr>
            <p:ph type="sldNum" sz="quarter" idx="12"/>
          </p:nvPr>
        </p:nvSpPr>
        <p:spPr/>
        <p:txBody>
          <a:bodyPr/>
          <a:lstStyle/>
          <a:p>
            <a:fld id="{0188A3D5-8367-4BB0-864A-427416A3F7A7}" type="slidenum">
              <a:rPr lang="nb-NO" smtClean="0"/>
              <a:t>‹#›</a:t>
            </a:fld>
            <a:endParaRPr lang="nb-NO"/>
          </a:p>
        </p:txBody>
      </p:sp>
    </p:spTree>
    <p:extLst>
      <p:ext uri="{BB962C8B-B14F-4D97-AF65-F5344CB8AC3E}">
        <p14:creationId xmlns:p14="http://schemas.microsoft.com/office/powerpoint/2010/main" val="4238602348"/>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p:cSld name="Tittel ny">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beige</a:t>
            </a:r>
          </a:p>
        </p:txBody>
      </p:sp>
      <p:pic>
        <p:nvPicPr>
          <p:cNvPr id="5" name="Bilde 4">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
        <p:nvSpPr>
          <p:cNvPr id="6" name="Plassholder for bilde 5"/>
          <p:cNvSpPr>
            <a:spLocks noGrp="1"/>
          </p:cNvSpPr>
          <p:nvPr>
            <p:ph type="pic" sz="quarter" idx="10" hasCustomPrompt="1"/>
          </p:nvPr>
        </p:nvSpPr>
        <p:spPr>
          <a:xfrm>
            <a:off x="6096000" y="0"/>
            <a:ext cx="6096000" cy="6096000"/>
          </a:xfrm>
          <a:pattFill prst="pct10">
            <a:fgClr>
              <a:schemeClr val="accent1"/>
            </a:fgClr>
            <a:bgClr>
              <a:schemeClr val="bg1"/>
            </a:bgClr>
          </a:pattFill>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Tree>
    <p:extLst>
      <p:ext uri="{BB962C8B-B14F-4D97-AF65-F5344CB8AC3E}">
        <p14:creationId xmlns:p14="http://schemas.microsoft.com/office/powerpoint/2010/main" val="631871866"/>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p:cSld name="1_Tittel ny">
    <p:bg>
      <p:bgPr>
        <a:solidFill>
          <a:schemeClr val="accent6"/>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gul</a:t>
            </a:r>
          </a:p>
        </p:txBody>
      </p:sp>
      <p:pic>
        <p:nvPicPr>
          <p:cNvPr id="5" name="Bilde 4">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Tree>
    <p:extLst>
      <p:ext uri="{BB962C8B-B14F-4D97-AF65-F5344CB8AC3E}">
        <p14:creationId xmlns:p14="http://schemas.microsoft.com/office/powerpoint/2010/main" val="3490164207"/>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p:cSld name="2_Tittel ny">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mørk blå</a:t>
            </a:r>
          </a:p>
        </p:txBody>
      </p:sp>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solidFill>
                  <a:schemeClr val="bg1"/>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1026506" y="748702"/>
            <a:ext cx="933890" cy="481887"/>
          </a:xfrm>
          <a:prstGeom prst="rect">
            <a:avLst/>
          </a:prstGeom>
        </p:spPr>
      </p:pic>
    </p:spTree>
    <p:extLst>
      <p:ext uri="{BB962C8B-B14F-4D97-AF65-F5344CB8AC3E}">
        <p14:creationId xmlns:p14="http://schemas.microsoft.com/office/powerpoint/2010/main" val="2872379633"/>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p:cSld name="3_Tittel ny">
    <p:bg>
      <p:bgPr>
        <a:solidFill>
          <a:schemeClr val="accent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mørk grønn</a:t>
            </a:r>
          </a:p>
        </p:txBody>
      </p:sp>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solidFill>
                  <a:schemeClr val="bg1"/>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1026506" y="748702"/>
            <a:ext cx="933890" cy="481887"/>
          </a:xfrm>
          <a:prstGeom prst="rect">
            <a:avLst/>
          </a:prstGeom>
        </p:spPr>
      </p:pic>
    </p:spTree>
    <p:extLst>
      <p:ext uri="{BB962C8B-B14F-4D97-AF65-F5344CB8AC3E}">
        <p14:creationId xmlns:p14="http://schemas.microsoft.com/office/powerpoint/2010/main" val="1396884701"/>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title">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478FD3C-31AB-620F-E0FA-2C703A42A4D3}"/>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F4797348-25B6-A44F-3796-96C79A00A7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54E16EFC-7C4C-F96E-C200-16C94A28FAE0}"/>
              </a:ext>
            </a:extLst>
          </p:cNvPr>
          <p:cNvSpPr>
            <a:spLocks noGrp="1"/>
          </p:cNvSpPr>
          <p:nvPr>
            <p:ph type="dt" sz="half" idx="10"/>
          </p:nvPr>
        </p:nvSpPr>
        <p:spPr/>
        <p:txBody>
          <a:bodyPr/>
          <a:lstStyle/>
          <a:p>
            <a:fld id="{DACBAE41-1F49-46D1-83EF-8178D863716A}" type="datetimeFigureOut">
              <a:rPr lang="nb-NO" smtClean="0"/>
              <a:t>29.01.2026</a:t>
            </a:fld>
            <a:endParaRPr lang="nb-NO"/>
          </a:p>
        </p:txBody>
      </p:sp>
      <p:sp>
        <p:nvSpPr>
          <p:cNvPr id="5" name="Plassholder for bunntekst 4">
            <a:extLst>
              <a:ext uri="{FF2B5EF4-FFF2-40B4-BE49-F238E27FC236}">
                <a16:creationId xmlns:a16="http://schemas.microsoft.com/office/drawing/2014/main" id="{072C43B3-89BE-45B5-20DD-C8413CF7B237}"/>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9F11A000-460A-31E2-F983-A5EAC0D0D7D4}"/>
              </a:ext>
            </a:extLst>
          </p:cNvPr>
          <p:cNvSpPr>
            <a:spLocks noGrp="1"/>
          </p:cNvSpPr>
          <p:nvPr>
            <p:ph type="sldNum" sz="quarter" idx="12"/>
          </p:nvPr>
        </p:nvSpPr>
        <p:spPr/>
        <p:txBody>
          <a:bodyPr/>
          <a:lstStyle/>
          <a:p>
            <a:fld id="{0188A3D5-8367-4BB0-864A-427416A3F7A7}" type="slidenum">
              <a:rPr lang="nb-NO" smtClean="0"/>
              <a:t>‹#›</a:t>
            </a:fld>
            <a:endParaRPr lang="nb-NO"/>
          </a:p>
        </p:txBody>
      </p:sp>
    </p:spTree>
    <p:extLst>
      <p:ext uri="{BB962C8B-B14F-4D97-AF65-F5344CB8AC3E}">
        <p14:creationId xmlns:p14="http://schemas.microsoft.com/office/powerpoint/2010/main" val="31365134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ys_gul_plain_tekst">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4" name="Plassholder for tekst 3">
            <a:extLst>
              <a:ext uri="{FF2B5EF4-FFF2-40B4-BE49-F238E27FC236}">
                <a16:creationId xmlns:a16="http://schemas.microsoft.com/office/drawing/2014/main" id="{BDD17107-0924-F446-AAEB-5FD513BBEEC7}"/>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0">
                <a:solidFill>
                  <a:schemeClr val="accent6"/>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2299620329"/>
      </p:ext>
    </p:extLst>
  </p:cSld>
  <p:clrMapOvr>
    <a:masterClrMapping/>
  </p:clrMapOvr>
  <p:transition>
    <p:fade/>
  </p:transition>
</p:sldLayout>
</file>

<file path=ppt/slideLayouts/slideLayout210.xml><?xml version="1.0" encoding="utf-8"?>
<p:sldLayout xmlns:a="http://schemas.openxmlformats.org/drawingml/2006/main" xmlns:r="http://schemas.openxmlformats.org/officeDocument/2006/relationships" xmlns:p="http://schemas.openxmlformats.org/presentationml/2006/main" type="obj">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C3BAB83-430E-FBB1-B35A-5DDC3D647F61}"/>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40E9AD87-CDC5-CEEC-7E70-81D90E3AC769}"/>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F5050BF4-1F6D-C67C-4573-9F3C8EA733E4}"/>
              </a:ext>
            </a:extLst>
          </p:cNvPr>
          <p:cNvSpPr>
            <a:spLocks noGrp="1"/>
          </p:cNvSpPr>
          <p:nvPr>
            <p:ph type="dt" sz="half" idx="10"/>
          </p:nvPr>
        </p:nvSpPr>
        <p:spPr/>
        <p:txBody>
          <a:bodyPr/>
          <a:lstStyle/>
          <a:p>
            <a:fld id="{DACBAE41-1F49-46D1-83EF-8178D863716A}" type="datetimeFigureOut">
              <a:rPr lang="nb-NO" smtClean="0"/>
              <a:t>29.01.2026</a:t>
            </a:fld>
            <a:endParaRPr lang="nb-NO"/>
          </a:p>
        </p:txBody>
      </p:sp>
      <p:sp>
        <p:nvSpPr>
          <p:cNvPr id="5" name="Plassholder for bunntekst 4">
            <a:extLst>
              <a:ext uri="{FF2B5EF4-FFF2-40B4-BE49-F238E27FC236}">
                <a16:creationId xmlns:a16="http://schemas.microsoft.com/office/drawing/2014/main" id="{A32A6821-410F-089D-80A1-0140E51A017C}"/>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6108DD16-CE0B-04BE-0F4C-B1E6227663C7}"/>
              </a:ext>
            </a:extLst>
          </p:cNvPr>
          <p:cNvSpPr>
            <a:spLocks noGrp="1"/>
          </p:cNvSpPr>
          <p:nvPr>
            <p:ph type="sldNum" sz="quarter" idx="12"/>
          </p:nvPr>
        </p:nvSpPr>
        <p:spPr/>
        <p:txBody>
          <a:bodyPr/>
          <a:lstStyle/>
          <a:p>
            <a:fld id="{0188A3D5-8367-4BB0-864A-427416A3F7A7}" type="slidenum">
              <a:rPr lang="nb-NO" smtClean="0"/>
              <a:t>‹#›</a:t>
            </a:fld>
            <a:endParaRPr lang="nb-NO"/>
          </a:p>
        </p:txBody>
      </p:sp>
    </p:spTree>
    <p:extLst>
      <p:ext uri="{BB962C8B-B14F-4D97-AF65-F5344CB8AC3E}">
        <p14:creationId xmlns:p14="http://schemas.microsoft.com/office/powerpoint/2010/main" val="4016796886"/>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userDrawn="1">
  <p:cSld name="1_Tittellysbilde">
    <p:spTree>
      <p:nvGrpSpPr>
        <p:cNvPr id="1" name=""/>
        <p:cNvGrpSpPr/>
        <p:nvPr/>
      </p:nvGrpSpPr>
      <p:grpSpPr>
        <a:xfrm>
          <a:off x="0" y="0"/>
          <a:ext cx="0" cy="0"/>
          <a:chOff x="0" y="0"/>
          <a:chExt cx="0" cy="0"/>
        </a:xfrm>
      </p:grpSpPr>
      <p:sp>
        <p:nvSpPr>
          <p:cNvPr id="3" name="Undertittel 2">
            <a:extLst>
              <a:ext uri="{FF2B5EF4-FFF2-40B4-BE49-F238E27FC236}">
                <a16:creationId xmlns:a16="http://schemas.microsoft.com/office/drawing/2014/main" id="{F4797348-25B6-A44F-3796-96C79A00A7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grpSp>
        <p:nvGrpSpPr>
          <p:cNvPr id="9" name="Gruppe 8">
            <a:extLst>
              <a:ext uri="{FF2B5EF4-FFF2-40B4-BE49-F238E27FC236}">
                <a16:creationId xmlns:a16="http://schemas.microsoft.com/office/drawing/2014/main" id="{F367AF7B-0D53-D09B-E5BF-7567C83A088F}"/>
              </a:ext>
            </a:extLst>
          </p:cNvPr>
          <p:cNvGrpSpPr/>
          <p:nvPr userDrawn="1"/>
        </p:nvGrpSpPr>
        <p:grpSpPr>
          <a:xfrm>
            <a:off x="331200" y="6292352"/>
            <a:ext cx="11860799" cy="365125"/>
            <a:chOff x="331200" y="6292352"/>
            <a:chExt cx="11860799" cy="365125"/>
          </a:xfrm>
        </p:grpSpPr>
        <p:pic>
          <p:nvPicPr>
            <p:cNvPr id="10" name="Bilde 9">
              <a:extLst>
                <a:ext uri="{FF2B5EF4-FFF2-40B4-BE49-F238E27FC236}">
                  <a16:creationId xmlns:a16="http://schemas.microsoft.com/office/drawing/2014/main" id="{E7851087-C2B5-CBF5-1012-A53C32EC84A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sp>
          <p:nvSpPr>
            <p:cNvPr id="11" name="Date Placeholder 3">
              <a:extLst>
                <a:ext uri="{FF2B5EF4-FFF2-40B4-BE49-F238E27FC236}">
                  <a16:creationId xmlns:a16="http://schemas.microsoft.com/office/drawing/2014/main" id="{A7AD1761-E514-9A7E-DCA8-6E70ADFEE4AE}"/>
                </a:ext>
              </a:extLst>
            </p:cNvPr>
            <p:cNvSpPr txBox="1">
              <a:spLocks/>
            </p:cNvSpPr>
            <p:nvPr/>
          </p:nvSpPr>
          <p:spPr>
            <a:xfrm>
              <a:off x="10156825" y="6292352"/>
              <a:ext cx="1339850" cy="365125"/>
            </a:xfrm>
            <a:prstGeom prst="rect">
              <a:avLst/>
            </a:prstGeom>
          </p:spPr>
          <p:txBody>
            <a:bodyPr vert="horz" lIns="91440" tIns="45720" rIns="91440" bIns="45720" rtlCol="0" anchor="ctr"/>
            <a:lstStyle>
              <a:defPPr>
                <a:defRPr lang="nb-NO"/>
              </a:defPPr>
              <a:lvl1pPr marL="0" algn="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0496DB-E8C8-4849-8A63-AC568158CC03}" type="datetime1">
                <a:rPr lang="nb-NO" smtClean="0"/>
                <a:pPr/>
                <a:t>29.01.2026</a:t>
              </a:fld>
              <a:endParaRPr lang="nb-NO"/>
            </a:p>
          </p:txBody>
        </p:sp>
        <p:sp>
          <p:nvSpPr>
            <p:cNvPr id="12" name="Slide Number Placeholder 5">
              <a:extLst>
                <a:ext uri="{FF2B5EF4-FFF2-40B4-BE49-F238E27FC236}">
                  <a16:creationId xmlns:a16="http://schemas.microsoft.com/office/drawing/2014/main" id="{9E859B11-008F-EA73-3580-D2C78C5DF70F}"/>
                </a:ext>
              </a:extLst>
            </p:cNvPr>
            <p:cNvSpPr txBox="1">
              <a:spLocks/>
            </p:cNvSpPr>
            <p:nvPr/>
          </p:nvSpPr>
          <p:spPr>
            <a:xfrm>
              <a:off x="11496674" y="6292352"/>
              <a:ext cx="695325" cy="365125"/>
            </a:xfrm>
            <a:prstGeom prst="rect">
              <a:avLst/>
            </a:prstGeom>
          </p:spPr>
          <p:txBody>
            <a:bodyPr vert="horz" lIns="91440" tIns="45720" rIns="91440" bIns="45720" rtlCol="0" anchor="ctr"/>
            <a:lstStyle>
              <a:defPPr>
                <a:defRPr lang="nb-NO"/>
              </a:defPPr>
              <a:lvl1pPr marL="0" algn="ct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ACEFDFC-287E-0A4D-81A7-6CC8C070690D}" type="slidenum">
                <a:rPr lang="nb-NO" smtClean="0"/>
                <a:pPr algn="l"/>
                <a:t>‹#›</a:t>
              </a:fld>
              <a:endParaRPr lang="nb-NO"/>
            </a:p>
          </p:txBody>
        </p:sp>
      </p:grpSp>
    </p:spTree>
    <p:extLst>
      <p:ext uri="{BB962C8B-B14F-4D97-AF65-F5344CB8AC3E}">
        <p14:creationId xmlns:p14="http://schemas.microsoft.com/office/powerpoint/2010/main" val="4253282989"/>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p:cSld name="2_Tittellysbilde ny 2">
    <p:bg>
      <p:bgPr>
        <a:solidFill>
          <a:schemeClr val="accent3"/>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16" name="Bilde 15">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179664" y="491403"/>
            <a:ext cx="1080000" cy="1080000"/>
          </a:xfrm>
          <a:prstGeom prst="rect">
            <a:avLst/>
          </a:prstGeom>
        </p:spPr>
      </p:pic>
    </p:spTree>
    <p:extLst>
      <p:ext uri="{BB962C8B-B14F-4D97-AF65-F5344CB8AC3E}">
        <p14:creationId xmlns:p14="http://schemas.microsoft.com/office/powerpoint/2010/main" val="3184435749"/>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p:cSld name="3_Tittellysbilde ny 2">
    <p:bg>
      <p:bgPr>
        <a:solidFill>
          <a:schemeClr val="accent6"/>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16" name="Bilde 15">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179664" y="491403"/>
            <a:ext cx="1080000" cy="1080000"/>
          </a:xfrm>
          <a:prstGeom prst="rect">
            <a:avLst/>
          </a:prstGeom>
        </p:spPr>
      </p:pic>
    </p:spTree>
    <p:extLst>
      <p:ext uri="{BB962C8B-B14F-4D97-AF65-F5344CB8AC3E}">
        <p14:creationId xmlns:p14="http://schemas.microsoft.com/office/powerpoint/2010/main" val="3569685918"/>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p:cSld name="4_Tittellysbilde ny 2">
    <p:bg>
      <p:bgPr>
        <a:solidFill>
          <a:schemeClr val="tx2"/>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6" name="Bilde 5" descr="Et bilde som inneholder Font, Grafikk, logo, symbol&#10;&#10;Automatisk generert beskrivelse">
            <a:extLst>
              <a:ext uri="{FF2B5EF4-FFF2-40B4-BE49-F238E27FC236}">
                <a16:creationId xmlns:a16="http://schemas.microsoft.com/office/drawing/2014/main" id="{1BBB8204-4DD6-1F52-EC0A-44FCABD85A6E}"/>
              </a:ext>
            </a:extLst>
          </p:cNvPr>
          <p:cNvPicPr>
            <a:picLocks noChangeAspect="1"/>
          </p:cNvPicPr>
          <p:nvPr/>
        </p:nvPicPr>
        <p:blipFill>
          <a:blip r:embed="rId2"/>
          <a:stretch>
            <a:fillRect/>
          </a:stretch>
        </p:blipFill>
        <p:spPr>
          <a:xfrm>
            <a:off x="989389" y="506988"/>
            <a:ext cx="1462865" cy="995857"/>
          </a:xfrm>
          <a:prstGeom prst="rect">
            <a:avLst/>
          </a:prstGeom>
        </p:spPr>
      </p:pic>
    </p:spTree>
    <p:extLst>
      <p:ext uri="{BB962C8B-B14F-4D97-AF65-F5344CB8AC3E}">
        <p14:creationId xmlns:p14="http://schemas.microsoft.com/office/powerpoint/2010/main" val="2869037713"/>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p:cSld name="5_Tittellysbilde ny 2">
    <p:bg>
      <p:bgPr>
        <a:solidFill>
          <a:schemeClr val="accent1"/>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6" name="Bilde 5" descr="Et bilde som inneholder Font, Grafikk, logo, symbol&#10;&#10;Automatisk generert beskrivelse">
            <a:extLst>
              <a:ext uri="{FF2B5EF4-FFF2-40B4-BE49-F238E27FC236}">
                <a16:creationId xmlns:a16="http://schemas.microsoft.com/office/drawing/2014/main" id="{1BBB8204-4DD6-1F52-EC0A-44FCABD85A6E}"/>
              </a:ext>
            </a:extLst>
          </p:cNvPr>
          <p:cNvPicPr>
            <a:picLocks noChangeAspect="1"/>
          </p:cNvPicPr>
          <p:nvPr/>
        </p:nvPicPr>
        <p:blipFill>
          <a:blip r:embed="rId2"/>
          <a:stretch>
            <a:fillRect/>
          </a:stretch>
        </p:blipFill>
        <p:spPr>
          <a:xfrm>
            <a:off x="989389" y="506988"/>
            <a:ext cx="1462865" cy="995857"/>
          </a:xfrm>
          <a:prstGeom prst="rect">
            <a:avLst/>
          </a:prstGeom>
        </p:spPr>
      </p:pic>
    </p:spTree>
    <p:extLst>
      <p:ext uri="{BB962C8B-B14F-4D97-AF65-F5344CB8AC3E}">
        <p14:creationId xmlns:p14="http://schemas.microsoft.com/office/powerpoint/2010/main" val="3369119844"/>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p:cSld name="1_Tittellysbilde ny 2 uten bilde">
    <p:bg>
      <p:bgPr>
        <a:solidFill>
          <a:schemeClr val="tx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2051E715-0C35-C940-9034-9C879AE08CC3}"/>
              </a:ext>
            </a:extLst>
          </p:cNvPr>
          <p:cNvSpPr/>
          <p:nvPr/>
        </p:nvSpPr>
        <p:spPr>
          <a:xfrm>
            <a:off x="710560" y="2030400"/>
            <a:ext cx="5395879" cy="20345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80135"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80135"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628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uten bilde </a:t>
            </a:r>
          </a:p>
        </p:txBody>
      </p:sp>
      <p:grpSp>
        <p:nvGrpSpPr>
          <p:cNvPr id="7" name="Gruppe 6"/>
          <p:cNvGrpSpPr/>
          <p:nvPr/>
        </p:nvGrpSpPr>
        <p:grpSpPr>
          <a:xfrm>
            <a:off x="710560" y="0"/>
            <a:ext cx="2030400" cy="2030400"/>
            <a:chOff x="649600" y="0"/>
            <a:chExt cx="2030400" cy="2030400"/>
          </a:xfrm>
        </p:grpSpPr>
        <p:sp>
          <p:nvSpPr>
            <p:cNvPr id="15" name="Ellipse 14"/>
            <p:cNvSpPr/>
            <p:nvPr/>
          </p:nvSpPr>
          <p:spPr>
            <a:xfrm>
              <a:off x="649600" y="0"/>
              <a:ext cx="2030400" cy="20304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6" name="Bilde 15">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124800" y="491403"/>
              <a:ext cx="1080000" cy="1080000"/>
            </a:xfrm>
            <a:prstGeom prst="rect">
              <a:avLst/>
            </a:prstGeom>
          </p:spPr>
        </p:pic>
      </p:grpSp>
    </p:spTree>
    <p:extLst>
      <p:ext uri="{BB962C8B-B14F-4D97-AF65-F5344CB8AC3E}">
        <p14:creationId xmlns:p14="http://schemas.microsoft.com/office/powerpoint/2010/main" val="529353863"/>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userDrawn="1">
  <p:cSld name="1_Tittellysbilde">
    <p:spTree>
      <p:nvGrpSpPr>
        <p:cNvPr id="1" name=""/>
        <p:cNvGrpSpPr/>
        <p:nvPr/>
      </p:nvGrpSpPr>
      <p:grpSpPr>
        <a:xfrm>
          <a:off x="0" y="0"/>
          <a:ext cx="0" cy="0"/>
          <a:chOff x="0" y="0"/>
          <a:chExt cx="0" cy="0"/>
        </a:xfrm>
      </p:grpSpPr>
      <p:sp>
        <p:nvSpPr>
          <p:cNvPr id="3" name="Undertittel 2">
            <a:extLst>
              <a:ext uri="{FF2B5EF4-FFF2-40B4-BE49-F238E27FC236}">
                <a16:creationId xmlns:a16="http://schemas.microsoft.com/office/drawing/2014/main" id="{F4797348-25B6-A44F-3796-96C79A00A7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grpSp>
        <p:nvGrpSpPr>
          <p:cNvPr id="9" name="Gruppe 8">
            <a:extLst>
              <a:ext uri="{FF2B5EF4-FFF2-40B4-BE49-F238E27FC236}">
                <a16:creationId xmlns:a16="http://schemas.microsoft.com/office/drawing/2014/main" id="{F367AF7B-0D53-D09B-E5BF-7567C83A088F}"/>
              </a:ext>
            </a:extLst>
          </p:cNvPr>
          <p:cNvGrpSpPr/>
          <p:nvPr userDrawn="1"/>
        </p:nvGrpSpPr>
        <p:grpSpPr>
          <a:xfrm>
            <a:off x="331200" y="6292352"/>
            <a:ext cx="11860799" cy="365125"/>
            <a:chOff x="331200" y="6292352"/>
            <a:chExt cx="11860799" cy="365125"/>
          </a:xfrm>
        </p:grpSpPr>
        <p:pic>
          <p:nvPicPr>
            <p:cNvPr id="10" name="Bilde 9">
              <a:extLst>
                <a:ext uri="{FF2B5EF4-FFF2-40B4-BE49-F238E27FC236}">
                  <a16:creationId xmlns:a16="http://schemas.microsoft.com/office/drawing/2014/main" id="{E7851087-C2B5-CBF5-1012-A53C32EC84A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sp>
          <p:nvSpPr>
            <p:cNvPr id="11" name="Date Placeholder 3">
              <a:extLst>
                <a:ext uri="{FF2B5EF4-FFF2-40B4-BE49-F238E27FC236}">
                  <a16:creationId xmlns:a16="http://schemas.microsoft.com/office/drawing/2014/main" id="{A7AD1761-E514-9A7E-DCA8-6E70ADFEE4AE}"/>
                </a:ext>
              </a:extLst>
            </p:cNvPr>
            <p:cNvSpPr txBox="1">
              <a:spLocks/>
            </p:cNvSpPr>
            <p:nvPr/>
          </p:nvSpPr>
          <p:spPr>
            <a:xfrm>
              <a:off x="10156825" y="6292352"/>
              <a:ext cx="1339850" cy="365125"/>
            </a:xfrm>
            <a:prstGeom prst="rect">
              <a:avLst/>
            </a:prstGeom>
          </p:spPr>
          <p:txBody>
            <a:bodyPr vert="horz" lIns="91440" tIns="45720" rIns="91440" bIns="45720" rtlCol="0" anchor="ctr"/>
            <a:lstStyle>
              <a:defPPr>
                <a:defRPr lang="nb-NO"/>
              </a:defPPr>
              <a:lvl1pPr marL="0" algn="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0496DB-E8C8-4849-8A63-AC568158CC03}" type="datetime1">
                <a:rPr lang="nb-NO" smtClean="0"/>
                <a:pPr/>
                <a:t>29.01.2026</a:t>
              </a:fld>
              <a:endParaRPr lang="nb-NO"/>
            </a:p>
          </p:txBody>
        </p:sp>
        <p:sp>
          <p:nvSpPr>
            <p:cNvPr id="12" name="Slide Number Placeholder 5">
              <a:extLst>
                <a:ext uri="{FF2B5EF4-FFF2-40B4-BE49-F238E27FC236}">
                  <a16:creationId xmlns:a16="http://schemas.microsoft.com/office/drawing/2014/main" id="{9E859B11-008F-EA73-3580-D2C78C5DF70F}"/>
                </a:ext>
              </a:extLst>
            </p:cNvPr>
            <p:cNvSpPr txBox="1">
              <a:spLocks/>
            </p:cNvSpPr>
            <p:nvPr/>
          </p:nvSpPr>
          <p:spPr>
            <a:xfrm>
              <a:off x="11496674" y="6292352"/>
              <a:ext cx="695325" cy="365125"/>
            </a:xfrm>
            <a:prstGeom prst="rect">
              <a:avLst/>
            </a:prstGeom>
          </p:spPr>
          <p:txBody>
            <a:bodyPr vert="horz" lIns="91440" tIns="45720" rIns="91440" bIns="45720" rtlCol="0" anchor="ctr"/>
            <a:lstStyle>
              <a:defPPr>
                <a:defRPr lang="nb-NO"/>
              </a:defPPr>
              <a:lvl1pPr marL="0" algn="ct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ACEFDFC-287E-0A4D-81A7-6CC8C070690D}" type="slidenum">
                <a:rPr lang="nb-NO" smtClean="0"/>
                <a:pPr algn="l"/>
                <a:t>‹#›</a:t>
              </a:fld>
              <a:endParaRPr lang="nb-NO"/>
            </a:p>
          </p:txBody>
        </p:sp>
      </p:grpSp>
    </p:spTree>
    <p:extLst>
      <p:ext uri="{BB962C8B-B14F-4D97-AF65-F5344CB8AC3E}">
        <p14:creationId xmlns:p14="http://schemas.microsoft.com/office/powerpoint/2010/main" val="1328087865"/>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obj">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D4865AE-E0C4-CD72-745A-5C5997BDE301}"/>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2CC56862-964B-2256-A082-090CBDBBBA06}"/>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BDD49D4C-538D-94AB-B6CB-5BD204FA461D}"/>
              </a:ext>
            </a:extLst>
          </p:cNvPr>
          <p:cNvSpPr>
            <a:spLocks noGrp="1"/>
          </p:cNvSpPr>
          <p:nvPr>
            <p:ph type="dt" sz="half" idx="10"/>
          </p:nvPr>
        </p:nvSpPr>
        <p:spPr/>
        <p:txBody>
          <a:bodyPr/>
          <a:lstStyle/>
          <a:p>
            <a:fld id="{C20DE0DF-BE6B-D248-92A9-54242D212695}" type="datetime1">
              <a:rPr lang="nb-NO" smtClean="0"/>
              <a:t>29.01.2026</a:t>
            </a:fld>
            <a:endParaRPr lang="nb-NO"/>
          </a:p>
        </p:txBody>
      </p:sp>
      <p:sp>
        <p:nvSpPr>
          <p:cNvPr id="5" name="Plassholder for bunntekst 4">
            <a:extLst>
              <a:ext uri="{FF2B5EF4-FFF2-40B4-BE49-F238E27FC236}">
                <a16:creationId xmlns:a16="http://schemas.microsoft.com/office/drawing/2014/main" id="{6FD2120E-BDDD-1848-3474-90613BCC56A8}"/>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66FBE500-4781-CB6B-43EB-EDB48BC2257A}"/>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503641411"/>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p:cSld name="Tittellysbilde bilde positiv logo">
    <p:bg>
      <p:bgPr>
        <a:solidFill>
          <a:schemeClr val="bg2"/>
        </a:solidFill>
        <a:effectLst/>
      </p:bgPr>
    </p:bg>
    <p:spTree>
      <p:nvGrpSpPr>
        <p:cNvPr id="1" name=""/>
        <p:cNvGrpSpPr/>
        <p:nvPr/>
      </p:nvGrpSpPr>
      <p:grpSpPr>
        <a:xfrm>
          <a:off x="0" y="0"/>
          <a:ext cx="0" cy="0"/>
          <a:chOff x="0" y="0"/>
          <a:chExt cx="0" cy="0"/>
        </a:xfrm>
      </p:grpSpPr>
      <p:sp>
        <p:nvSpPr>
          <p:cNvPr id="32" name="Plassholder for bilde 31">
            <a:extLst>
              <a:ext uri="{FF2B5EF4-FFF2-40B4-BE49-F238E27FC236}">
                <a16:creationId xmlns:a16="http://schemas.microsoft.com/office/drawing/2014/main" id="{51D549F5-AC93-B149-A734-75CCBEC7722E}"/>
              </a:ext>
            </a:extLst>
          </p:cNvPr>
          <p:cNvSpPr>
            <a:spLocks noGrp="1"/>
          </p:cNvSpPr>
          <p:nvPr>
            <p:ph type="pic" sz="quarter" idx="17" hasCustomPrompt="1"/>
          </p:nvPr>
        </p:nvSpPr>
        <p:spPr>
          <a:xfrm>
            <a:off x="0" y="0"/>
            <a:ext cx="12193200" cy="6858000"/>
          </a:xfrm>
          <a:custGeom>
            <a:avLst/>
            <a:gdLst>
              <a:gd name="connsiteX0" fmla="*/ 6091201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6091200 h 6858000"/>
              <a:gd name="connsiteX5" fmla="*/ 6091201 w 12193200"/>
              <a:gd name="connsiteY5" fmla="*/ 60912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6091201" y="0"/>
                </a:moveTo>
                <a:lnTo>
                  <a:pt x="12193200" y="0"/>
                </a:lnTo>
                <a:lnTo>
                  <a:pt x="12193200" y="6858000"/>
                </a:lnTo>
                <a:lnTo>
                  <a:pt x="0" y="6858000"/>
                </a:lnTo>
                <a:lnTo>
                  <a:pt x="0" y="6091200"/>
                </a:lnTo>
                <a:lnTo>
                  <a:pt x="6091201" y="6091200"/>
                </a:lnTo>
                <a:close/>
              </a:path>
            </a:pathLst>
          </a:custGeom>
          <a:solidFill>
            <a:schemeClr val="bg1"/>
          </a:solidFill>
        </p:spPr>
        <p:txBody>
          <a:bodyPr wrap="square" lIns="6480000" tIns="180000" rIns="180000" bIns="180000" anchor="ctr" anchorCtr="0">
            <a:noAutofit/>
          </a:bodyPr>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lang="nb-NO" sz="1200" b="0" i="0" u="none" strike="noStrike" smtClean="0">
                <a:effectLst/>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til venstre (midt på lysbildet)</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29D7420-2B41-5A47-8224-27AB9025098A}"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positiv logo og bilde</a:t>
            </a:r>
          </a:p>
        </p:txBody>
      </p:sp>
      <p:pic>
        <p:nvPicPr>
          <p:cNvPr id="11" name="Bilde 10">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Tree>
    <p:extLst>
      <p:ext uri="{BB962C8B-B14F-4D97-AF65-F5344CB8AC3E}">
        <p14:creationId xmlns:p14="http://schemas.microsoft.com/office/powerpoint/2010/main" val="31325182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Lys_blå_plain_tekst">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4" name="Plassholder for tekst 3">
            <a:extLst>
              <a:ext uri="{FF2B5EF4-FFF2-40B4-BE49-F238E27FC236}">
                <a16:creationId xmlns:a16="http://schemas.microsoft.com/office/drawing/2014/main" id="{21FF0EAC-58EA-E04F-9F68-545AF48947BA}"/>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0">
                <a:solidFill>
                  <a:schemeClr val="accent6"/>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4042809319"/>
      </p:ext>
    </p:extLst>
  </p:cSld>
  <p:clrMapOvr>
    <a:masterClrMapping/>
  </p:clrMapOvr>
  <p:transition>
    <p:fade/>
  </p:transition>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p:cSld name="Tittellysbilde bilde negativ logo">
    <p:bg>
      <p:bgPr>
        <a:solidFill>
          <a:schemeClr val="accent1"/>
        </a:solidFill>
        <a:effectLst/>
      </p:bgPr>
    </p:bg>
    <p:spTree>
      <p:nvGrpSpPr>
        <p:cNvPr id="1" name=""/>
        <p:cNvGrpSpPr/>
        <p:nvPr/>
      </p:nvGrpSpPr>
      <p:grpSpPr>
        <a:xfrm>
          <a:off x="0" y="0"/>
          <a:ext cx="0" cy="0"/>
          <a:chOff x="0" y="0"/>
          <a:chExt cx="0" cy="0"/>
        </a:xfrm>
      </p:grpSpPr>
      <p:sp>
        <p:nvSpPr>
          <p:cNvPr id="32" name="Plassholder for bilde 31">
            <a:extLst>
              <a:ext uri="{FF2B5EF4-FFF2-40B4-BE49-F238E27FC236}">
                <a16:creationId xmlns:a16="http://schemas.microsoft.com/office/drawing/2014/main" id="{51D549F5-AC93-B149-A734-75CCBEC7722E}"/>
              </a:ext>
            </a:extLst>
          </p:cNvPr>
          <p:cNvSpPr>
            <a:spLocks noGrp="1"/>
          </p:cNvSpPr>
          <p:nvPr>
            <p:ph type="pic" sz="quarter" idx="17" hasCustomPrompt="1"/>
          </p:nvPr>
        </p:nvSpPr>
        <p:spPr>
          <a:xfrm>
            <a:off x="0" y="0"/>
            <a:ext cx="12193200" cy="6858000"/>
          </a:xfrm>
          <a:custGeom>
            <a:avLst/>
            <a:gdLst>
              <a:gd name="connsiteX0" fmla="*/ 6091201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6091200 h 6858000"/>
              <a:gd name="connsiteX5" fmla="*/ 6091201 w 12193200"/>
              <a:gd name="connsiteY5" fmla="*/ 60912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6091201" y="0"/>
                </a:moveTo>
                <a:lnTo>
                  <a:pt x="12193200" y="0"/>
                </a:lnTo>
                <a:lnTo>
                  <a:pt x="12193200" y="6858000"/>
                </a:lnTo>
                <a:lnTo>
                  <a:pt x="0" y="6858000"/>
                </a:lnTo>
                <a:lnTo>
                  <a:pt x="0" y="6091200"/>
                </a:lnTo>
                <a:lnTo>
                  <a:pt x="6091201" y="6091200"/>
                </a:lnTo>
                <a:close/>
              </a:path>
            </a:pathLst>
          </a:custGeom>
          <a:solidFill>
            <a:schemeClr val="accent2"/>
          </a:solidFill>
        </p:spPr>
        <p:txBody>
          <a:bodyPr wrap="square" lIns="6480000" tIns="180000" rIns="180000" bIns="180000" anchor="ctr" anchorCtr="0">
            <a:noAutofit/>
          </a:bodyPr>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200">
                <a:solidFill>
                  <a:sysClr val="windowText" lastClr="000000"/>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til venstre (midt på lysbildet)</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8A2E7723-9D0A-EF40-8CB8-B3C1314DD2A1}"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5588"/>
          </a:xfrm>
          <a:prstGeom prst="rect">
            <a:avLst/>
          </a:prstGeom>
          <a:noFill/>
        </p:spPr>
        <p:txBody>
          <a:bodyPr lIns="0" tIns="360000" rIns="720000" bIns="360000" anchor="b" anchorCtr="0">
            <a:norm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pic>
        <p:nvPicPr>
          <p:cNvPr id="10" name="Bilde 9">
            <a:extLst>
              <a:ext uri="{FF2B5EF4-FFF2-40B4-BE49-F238E27FC236}">
                <a16:creationId xmlns:a16="http://schemas.microsoft.com/office/drawing/2014/main" id="{A059CF52-7BF5-1D46-85DC-7999F21EBE5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55175" y="476000"/>
            <a:ext cx="1080000" cy="1080000"/>
          </a:xfrm>
          <a:prstGeom prst="rect">
            <a:avLst/>
          </a:prstGeom>
        </p:spPr>
      </p:pic>
      <p:sp>
        <p:nvSpPr>
          <p:cNvPr id="9" name="TekstSylinder 8">
            <a:extLst>
              <a:ext uri="{FF2B5EF4-FFF2-40B4-BE49-F238E27FC236}">
                <a16:creationId xmlns:a16="http://schemas.microsoft.com/office/drawing/2014/main" id="{14D508E9-3971-2E41-B1E5-98EB4063DEC8}"/>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negativ logo og bilde</a:t>
            </a:r>
          </a:p>
        </p:txBody>
      </p:sp>
    </p:spTree>
    <p:extLst>
      <p:ext uri="{BB962C8B-B14F-4D97-AF65-F5344CB8AC3E}">
        <p14:creationId xmlns:p14="http://schemas.microsoft.com/office/powerpoint/2010/main" val="1963990110"/>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preserve="1">
  <p:cSld name="Tittellysbilde blå">
    <p:bg>
      <p:bgPr>
        <a:solidFill>
          <a:srgbClr val="B3F5FF"/>
        </a:solidFill>
        <a:effectLst/>
      </p:bgPr>
    </p:bg>
    <p:spTree>
      <p:nvGrpSpPr>
        <p:cNvPr id="1" name=""/>
        <p:cNvGrpSpPr/>
        <p:nvPr/>
      </p:nvGrpSpPr>
      <p:grpSpPr>
        <a:xfrm>
          <a:off x="0" y="0"/>
          <a:ext cx="0" cy="0"/>
          <a:chOff x="0" y="0"/>
          <a:chExt cx="0" cy="0"/>
        </a:xfrm>
      </p:grpSpPr>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8121600" y="4060800"/>
            <a:ext cx="2030400" cy="2030400"/>
          </a:xfrm>
          <a:prstGeom prst="ellipse">
            <a:avLst/>
          </a:prstGeom>
          <a:solidFill>
            <a:schemeClr val="tx2"/>
          </a:solid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402CE879-B090-2641-8BC3-AD9F1F5860E2}"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5" name="Tittel 34">
            <a:extLst>
              <a:ext uri="{FF2B5EF4-FFF2-40B4-BE49-F238E27FC236}">
                <a16:creationId xmlns:a16="http://schemas.microsoft.com/office/drawing/2014/main" id="{13593DB4-8276-BA48-85E6-903D48BB6195}"/>
              </a:ext>
            </a:extLst>
          </p:cNvPr>
          <p:cNvSpPr>
            <a:spLocks noGrp="1"/>
          </p:cNvSpPr>
          <p:nvPr>
            <p:ph type="ctrTitle" hasCustomPrompt="1"/>
          </p:nvPr>
        </p:nvSpPr>
        <p:spPr>
          <a:xfrm>
            <a:off x="-2" y="0"/>
            <a:ext cx="10164765" cy="6091200"/>
          </a:xfrm>
          <a:custGeom>
            <a:avLst/>
            <a:gdLst>
              <a:gd name="connsiteX0" fmla="*/ 0 w 10164765"/>
              <a:gd name="connsiteY0" fmla="*/ 0 h 6091200"/>
              <a:gd name="connsiteX1" fmla="*/ 7832037 w 10164765"/>
              <a:gd name="connsiteY1" fmla="*/ 0 h 6091200"/>
              <a:gd name="connsiteX2" fmla="*/ 8128001 w 10164765"/>
              <a:gd name="connsiteY2" fmla="*/ 0 h 6091200"/>
              <a:gd name="connsiteX3" fmla="*/ 10164765 w 10164765"/>
              <a:gd name="connsiteY3" fmla="*/ 0 h 6091200"/>
              <a:gd name="connsiteX4" fmla="*/ 10164765 w 10164765"/>
              <a:gd name="connsiteY4" fmla="*/ 4060824 h 6091200"/>
              <a:gd name="connsiteX5" fmla="*/ 8128001 w 10164765"/>
              <a:gd name="connsiteY5" fmla="*/ 4060824 h 6091200"/>
              <a:gd name="connsiteX6" fmla="*/ 8128001 w 10164765"/>
              <a:gd name="connsiteY6" fmla="*/ 6091200 h 6091200"/>
              <a:gd name="connsiteX7" fmla="*/ 0 w 10164765"/>
              <a:gd name="connsiteY7" fmla="*/ 6091200 h 609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4765" h="6091200">
                <a:moveTo>
                  <a:pt x="0" y="0"/>
                </a:moveTo>
                <a:lnTo>
                  <a:pt x="7832037" y="0"/>
                </a:lnTo>
                <a:lnTo>
                  <a:pt x="8128001" y="0"/>
                </a:lnTo>
                <a:lnTo>
                  <a:pt x="10164765" y="0"/>
                </a:lnTo>
                <a:lnTo>
                  <a:pt x="10164765" y="4060824"/>
                </a:lnTo>
                <a:lnTo>
                  <a:pt x="8128001" y="4060824"/>
                </a:lnTo>
                <a:lnTo>
                  <a:pt x="8128001" y="6091200"/>
                </a:lnTo>
                <a:lnTo>
                  <a:pt x="0" y="6091200"/>
                </a:lnTo>
                <a:close/>
              </a:path>
            </a:pathLst>
          </a:custGeom>
          <a:solidFill>
            <a:schemeClr val="tx2"/>
          </a:solidFill>
        </p:spPr>
        <p:txBody>
          <a:bodyPr wrap="square" lIns="1015200" tIns="0" rIns="2030400" bIns="0" anchor="ctr" anchorCtr="0">
            <a:no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5076825" cy="2032001"/>
          </a:xfrm>
        </p:spPr>
        <p:txBody>
          <a:bodyPr lIns="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8596800" y="45360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Klikk for å redigere tekststiler i malen</a:t>
            </a:r>
          </a:p>
        </p:txBody>
      </p:sp>
      <p:sp>
        <p:nvSpPr>
          <p:cNvPr id="9" name="TekstSylinder 8">
            <a:extLst>
              <a:ext uri="{FF2B5EF4-FFF2-40B4-BE49-F238E27FC236}">
                <a16:creationId xmlns:a16="http://schemas.microsoft.com/office/drawing/2014/main" id="{A301E017-7600-CA46-92E0-AFE66AACCA2B}"/>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blå 2</a:t>
            </a:r>
          </a:p>
        </p:txBody>
      </p:sp>
      <p:grpSp>
        <p:nvGrpSpPr>
          <p:cNvPr id="10" name="Gruppe 9">
            <a:extLst>
              <a:ext uri="{FF2B5EF4-FFF2-40B4-BE49-F238E27FC236}">
                <a16:creationId xmlns:a16="http://schemas.microsoft.com/office/drawing/2014/main" id="{A2CEFB0E-6E2E-E543-BC09-F383E69BD8F9}"/>
              </a:ext>
            </a:extLst>
          </p:cNvPr>
          <p:cNvGrpSpPr/>
          <p:nvPr/>
        </p:nvGrpSpPr>
        <p:grpSpPr>
          <a:xfrm>
            <a:off x="-715963" y="-1306644"/>
            <a:ext cx="12909163" cy="8164644"/>
            <a:chOff x="-715963" y="-1306644"/>
            <a:chExt cx="12909163" cy="8164644"/>
          </a:xfrm>
        </p:grpSpPr>
        <p:grpSp>
          <p:nvGrpSpPr>
            <p:cNvPr id="11" name="Gruppe 10">
              <a:extLst>
                <a:ext uri="{FF2B5EF4-FFF2-40B4-BE49-F238E27FC236}">
                  <a16:creationId xmlns:a16="http://schemas.microsoft.com/office/drawing/2014/main" id="{25773BD9-6C2A-2E45-974B-021C79B8A0F6}"/>
                </a:ext>
              </a:extLst>
            </p:cNvPr>
            <p:cNvGrpSpPr/>
            <p:nvPr/>
          </p:nvGrpSpPr>
          <p:grpSpPr>
            <a:xfrm>
              <a:off x="-800" y="-1306644"/>
              <a:ext cx="12194000" cy="1075340"/>
              <a:chOff x="-800" y="-1229864"/>
              <a:chExt cx="12194000" cy="1075340"/>
            </a:xfrm>
          </p:grpSpPr>
          <p:grpSp>
            <p:nvGrpSpPr>
              <p:cNvPr id="28" name="Gruppe 27">
                <a:extLst>
                  <a:ext uri="{FF2B5EF4-FFF2-40B4-BE49-F238E27FC236}">
                    <a16:creationId xmlns:a16="http://schemas.microsoft.com/office/drawing/2014/main" id="{CE1E3804-3FB4-B048-A83B-BD3930892E37}"/>
                  </a:ext>
                </a:extLst>
              </p:cNvPr>
              <p:cNvGrpSpPr/>
              <p:nvPr/>
            </p:nvGrpSpPr>
            <p:grpSpPr>
              <a:xfrm>
                <a:off x="0" y="-320124"/>
                <a:ext cx="12192000" cy="165600"/>
                <a:chOff x="0" y="-413084"/>
                <a:chExt cx="12192000" cy="206078"/>
              </a:xfrm>
              <a:solidFill>
                <a:schemeClr val="bg1"/>
              </a:solidFill>
            </p:grpSpPr>
            <p:sp>
              <p:nvSpPr>
                <p:cNvPr id="57" name="Rektangel 56">
                  <a:extLst>
                    <a:ext uri="{FF2B5EF4-FFF2-40B4-BE49-F238E27FC236}">
                      <a16:creationId xmlns:a16="http://schemas.microsoft.com/office/drawing/2014/main" id="{2DD1FCA6-63FF-D74F-8775-0893249E07DF}"/>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8" name="Rektangel 57">
                  <a:extLst>
                    <a:ext uri="{FF2B5EF4-FFF2-40B4-BE49-F238E27FC236}">
                      <a16:creationId xmlns:a16="http://schemas.microsoft.com/office/drawing/2014/main" id="{C51286A6-4A53-C144-B97B-7421D8D5F11C}"/>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6C69A02B-063E-ED44-BDE5-424A23AF1FC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0" name="Rektangel 59">
                  <a:extLst>
                    <a:ext uri="{FF2B5EF4-FFF2-40B4-BE49-F238E27FC236}">
                      <a16:creationId xmlns:a16="http://schemas.microsoft.com/office/drawing/2014/main" id="{83626417-CDF0-3D45-AD9E-DFECCB7DF8A5}"/>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911B6A58-11E5-D84E-ACC8-EC16AE1CDD00}"/>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2" name="Rektangel 61">
                  <a:extLst>
                    <a:ext uri="{FF2B5EF4-FFF2-40B4-BE49-F238E27FC236}">
                      <a16:creationId xmlns:a16="http://schemas.microsoft.com/office/drawing/2014/main" id="{C8973C97-9370-2242-98E5-45E434DB7BD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9" name="Rett linje 28">
                <a:extLst>
                  <a:ext uri="{FF2B5EF4-FFF2-40B4-BE49-F238E27FC236}">
                    <a16:creationId xmlns:a16="http://schemas.microsoft.com/office/drawing/2014/main" id="{96AB93ED-0FBE-AB48-9789-5ADF0BB61973}"/>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5AB27E8C-8EEA-684B-A660-B8760E0FFB11}"/>
                  </a:ext>
                </a:extLst>
              </p:cNvPr>
              <p:cNvCxnSpPr>
                <a:cxnSpLocks/>
                <a:stCxn id="47"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4D71D931-EF21-9C49-892F-B1B52A09E1F0}"/>
                  </a:ext>
                </a:extLst>
              </p:cNvPr>
              <p:cNvCxnSpPr>
                <a:cxnSpLocks/>
                <a:stCxn id="49"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A99BAA48-C174-C544-9DA8-230A3B74C46F}"/>
                  </a:ext>
                </a:extLst>
              </p:cNvPr>
              <p:cNvCxnSpPr>
                <a:cxnSpLocks/>
                <a:stCxn id="45"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E5B7B5DF-40F4-2144-A96E-54C9ECCCE7AD}"/>
                  </a:ext>
                </a:extLst>
              </p:cNvPr>
              <p:cNvCxnSpPr>
                <a:cxnSpLocks/>
                <a:stCxn id="51"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E280C9BE-B73B-D749-99AF-3C90CFCE71D2}"/>
                  </a:ext>
                </a:extLst>
              </p:cNvPr>
              <p:cNvCxnSpPr>
                <a:cxnSpLocks/>
                <a:stCxn id="55"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4EF346E5-FC21-CE43-9AE3-016F4F44336E}"/>
                  </a:ext>
                </a:extLst>
              </p:cNvPr>
              <p:cNvCxnSpPr>
                <a:cxnSpLocks/>
                <a:stCxn id="53"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8" name="Gruppe 37">
                <a:extLst>
                  <a:ext uri="{FF2B5EF4-FFF2-40B4-BE49-F238E27FC236}">
                    <a16:creationId xmlns:a16="http://schemas.microsoft.com/office/drawing/2014/main" id="{6276475C-D8D5-9E4D-A2E4-CA3DC1A814AC}"/>
                  </a:ext>
                </a:extLst>
              </p:cNvPr>
              <p:cNvGrpSpPr/>
              <p:nvPr/>
            </p:nvGrpSpPr>
            <p:grpSpPr>
              <a:xfrm>
                <a:off x="0" y="-621464"/>
                <a:ext cx="12192000" cy="206078"/>
                <a:chOff x="0" y="-674874"/>
                <a:chExt cx="12192000" cy="206078"/>
              </a:xfrm>
            </p:grpSpPr>
            <p:sp>
              <p:nvSpPr>
                <p:cNvPr id="55" name="Rektangel 54">
                  <a:extLst>
                    <a:ext uri="{FF2B5EF4-FFF2-40B4-BE49-F238E27FC236}">
                      <a16:creationId xmlns:a16="http://schemas.microsoft.com/office/drawing/2014/main" id="{7E8EEA4C-0FD9-594C-9B75-1346201C58D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6" name="Rett linje 55">
                  <a:extLst>
                    <a:ext uri="{FF2B5EF4-FFF2-40B4-BE49-F238E27FC236}">
                      <a16:creationId xmlns:a16="http://schemas.microsoft.com/office/drawing/2014/main" id="{BF66CA8E-1BAC-E949-A7E3-173F8196025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D71E4EB9-B7E6-2C42-92FA-53442C24B4E1}"/>
                  </a:ext>
                </a:extLst>
              </p:cNvPr>
              <p:cNvGrpSpPr/>
              <p:nvPr/>
            </p:nvGrpSpPr>
            <p:grpSpPr>
              <a:xfrm>
                <a:off x="0" y="-744566"/>
                <a:ext cx="10156824" cy="206078"/>
                <a:chOff x="0" y="-930144"/>
                <a:chExt cx="10156824" cy="206078"/>
              </a:xfrm>
            </p:grpSpPr>
            <p:sp>
              <p:nvSpPr>
                <p:cNvPr id="53" name="Rektangel 52">
                  <a:extLst>
                    <a:ext uri="{FF2B5EF4-FFF2-40B4-BE49-F238E27FC236}">
                      <a16:creationId xmlns:a16="http://schemas.microsoft.com/office/drawing/2014/main" id="{C5F7686B-27B5-BE40-B329-00C01FBCD02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4" name="Rett linje 53">
                  <a:extLst>
                    <a:ext uri="{FF2B5EF4-FFF2-40B4-BE49-F238E27FC236}">
                      <a16:creationId xmlns:a16="http://schemas.microsoft.com/office/drawing/2014/main" id="{9A68E00D-6901-4240-B8E5-1AA9F3DEA441}"/>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71D7352F-67A4-4049-990F-0382FC7DC49F}"/>
                  </a:ext>
                </a:extLst>
              </p:cNvPr>
              <p:cNvGrpSpPr/>
              <p:nvPr/>
            </p:nvGrpSpPr>
            <p:grpSpPr>
              <a:xfrm>
                <a:off x="0" y="-867666"/>
                <a:ext cx="8128000" cy="206078"/>
                <a:chOff x="0" y="-1191934"/>
                <a:chExt cx="8128000" cy="206078"/>
              </a:xfrm>
            </p:grpSpPr>
            <p:sp>
              <p:nvSpPr>
                <p:cNvPr id="51" name="Rektangel 50">
                  <a:extLst>
                    <a:ext uri="{FF2B5EF4-FFF2-40B4-BE49-F238E27FC236}">
                      <a16:creationId xmlns:a16="http://schemas.microsoft.com/office/drawing/2014/main" id="{381DE301-98B9-644B-8D3D-17CC7FA7BDA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2" name="Rett linje 51">
                  <a:extLst>
                    <a:ext uri="{FF2B5EF4-FFF2-40B4-BE49-F238E27FC236}">
                      <a16:creationId xmlns:a16="http://schemas.microsoft.com/office/drawing/2014/main" id="{7480F39F-7C7E-3A4E-8287-A036857FB1FA}"/>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38DB9731-B50F-5544-B812-A6BC265BD77D}"/>
                  </a:ext>
                </a:extLst>
              </p:cNvPr>
              <p:cNvGrpSpPr/>
              <p:nvPr/>
            </p:nvGrpSpPr>
            <p:grpSpPr>
              <a:xfrm>
                <a:off x="-800" y="-990766"/>
                <a:ext cx="6091200" cy="206078"/>
                <a:chOff x="0" y="-1453724"/>
                <a:chExt cx="6091200" cy="206078"/>
              </a:xfrm>
            </p:grpSpPr>
            <p:sp>
              <p:nvSpPr>
                <p:cNvPr id="49" name="Rektangel 48">
                  <a:extLst>
                    <a:ext uri="{FF2B5EF4-FFF2-40B4-BE49-F238E27FC236}">
                      <a16:creationId xmlns:a16="http://schemas.microsoft.com/office/drawing/2014/main" id="{819C4AB6-0EC3-DE4F-9E18-DF8A52339E90}"/>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0" name="Rett linje 49">
                  <a:extLst>
                    <a:ext uri="{FF2B5EF4-FFF2-40B4-BE49-F238E27FC236}">
                      <a16:creationId xmlns:a16="http://schemas.microsoft.com/office/drawing/2014/main" id="{FAF932E7-9631-FB48-B48D-769CF895031A}"/>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9CC4BE46-793A-0949-9E5E-5F57255DE9CF}"/>
                  </a:ext>
                </a:extLst>
              </p:cNvPr>
              <p:cNvGrpSpPr/>
              <p:nvPr/>
            </p:nvGrpSpPr>
            <p:grpSpPr>
              <a:xfrm>
                <a:off x="0" y="-1113866"/>
                <a:ext cx="4060800" cy="206078"/>
                <a:chOff x="0" y="-1715514"/>
                <a:chExt cx="4060800" cy="206078"/>
              </a:xfrm>
            </p:grpSpPr>
            <p:sp>
              <p:nvSpPr>
                <p:cNvPr id="47" name="Rektangel 46">
                  <a:extLst>
                    <a:ext uri="{FF2B5EF4-FFF2-40B4-BE49-F238E27FC236}">
                      <a16:creationId xmlns:a16="http://schemas.microsoft.com/office/drawing/2014/main" id="{98110600-5784-7F43-8FB1-692FE513BCA1}"/>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8" name="Rett linje 47">
                  <a:extLst>
                    <a:ext uri="{FF2B5EF4-FFF2-40B4-BE49-F238E27FC236}">
                      <a16:creationId xmlns:a16="http://schemas.microsoft.com/office/drawing/2014/main" id="{74D71D80-358C-8847-B0E9-593F373F1FA7}"/>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A519ED48-547D-BD45-BD12-B83B84F405FC}"/>
                  </a:ext>
                </a:extLst>
              </p:cNvPr>
              <p:cNvGrpSpPr/>
              <p:nvPr/>
            </p:nvGrpSpPr>
            <p:grpSpPr>
              <a:xfrm>
                <a:off x="0" y="-1229864"/>
                <a:ext cx="1015200" cy="206078"/>
                <a:chOff x="0" y="-1959289"/>
                <a:chExt cx="1015200" cy="206078"/>
              </a:xfrm>
            </p:grpSpPr>
            <p:sp>
              <p:nvSpPr>
                <p:cNvPr id="45" name="Rektangel 44">
                  <a:extLst>
                    <a:ext uri="{FF2B5EF4-FFF2-40B4-BE49-F238E27FC236}">
                      <a16:creationId xmlns:a16="http://schemas.microsoft.com/office/drawing/2014/main" id="{0D553266-15E1-BA4D-B0C9-C6DEDB1BB5AF}"/>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6" name="Rett linje 45">
                  <a:extLst>
                    <a:ext uri="{FF2B5EF4-FFF2-40B4-BE49-F238E27FC236}">
                      <a16:creationId xmlns:a16="http://schemas.microsoft.com/office/drawing/2014/main" id="{BB328E21-8E98-874B-8FA1-B13055BD5CD3}"/>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4" name="Rett linje 43">
                <a:extLst>
                  <a:ext uri="{FF2B5EF4-FFF2-40B4-BE49-F238E27FC236}">
                    <a16:creationId xmlns:a16="http://schemas.microsoft.com/office/drawing/2014/main" id="{C2254678-6CC1-8842-B1EA-AD4375B525A9}"/>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uppe 11">
              <a:extLst>
                <a:ext uri="{FF2B5EF4-FFF2-40B4-BE49-F238E27FC236}">
                  <a16:creationId xmlns:a16="http://schemas.microsoft.com/office/drawing/2014/main" id="{3405E8BE-58E7-F840-AEB4-9A58944BA448}"/>
                </a:ext>
              </a:extLst>
            </p:cNvPr>
            <p:cNvGrpSpPr/>
            <p:nvPr/>
          </p:nvGrpSpPr>
          <p:grpSpPr>
            <a:xfrm>
              <a:off x="-715963" y="-4004"/>
              <a:ext cx="590564" cy="6862004"/>
              <a:chOff x="-715963" y="-4004"/>
              <a:chExt cx="590564" cy="6862004"/>
            </a:xfrm>
          </p:grpSpPr>
          <p:sp>
            <p:nvSpPr>
              <p:cNvPr id="14" name="Rektangel 13">
                <a:extLst>
                  <a:ext uri="{FF2B5EF4-FFF2-40B4-BE49-F238E27FC236}">
                    <a16:creationId xmlns:a16="http://schemas.microsoft.com/office/drawing/2014/main" id="{E24FCE0A-347D-AC49-8F20-FA63B68732E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5" name="Rektangel 14">
                <a:extLst>
                  <a:ext uri="{FF2B5EF4-FFF2-40B4-BE49-F238E27FC236}">
                    <a16:creationId xmlns:a16="http://schemas.microsoft.com/office/drawing/2014/main" id="{2F220C5E-10FD-9940-BE9D-E16B6DC8BDFD}"/>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6" name="Rektangel 15">
                <a:extLst>
                  <a:ext uri="{FF2B5EF4-FFF2-40B4-BE49-F238E27FC236}">
                    <a16:creationId xmlns:a16="http://schemas.microsoft.com/office/drawing/2014/main" id="{7D16F1D6-C980-1049-9336-9A91B2AAE2B6}"/>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7" name="Rektangel 16">
                <a:extLst>
                  <a:ext uri="{FF2B5EF4-FFF2-40B4-BE49-F238E27FC236}">
                    <a16:creationId xmlns:a16="http://schemas.microsoft.com/office/drawing/2014/main" id="{2698120B-A4D7-1B44-88F0-DD387E118BC1}"/>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8" name="Rett linje 17">
                <a:extLst>
                  <a:ext uri="{FF2B5EF4-FFF2-40B4-BE49-F238E27FC236}">
                    <a16:creationId xmlns:a16="http://schemas.microsoft.com/office/drawing/2014/main" id="{FCCAB6FB-CE03-4349-A7D8-D89B2EB35DB4}"/>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547DB187-8151-3A4C-A344-EE86FDB1C176}"/>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5FC04980-CFB7-F94F-ABFC-97DEA76615A8}"/>
                  </a:ext>
                </a:extLst>
              </p:cNvPr>
              <p:cNvCxnSpPr>
                <a:cxnSpLocks/>
                <a:stCxn id="22"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D1EBDDF6-5D28-E740-9468-AEFF2C0B38C8}"/>
                  </a:ext>
                </a:extLst>
              </p:cNvPr>
              <p:cNvCxnSpPr>
                <a:cxnSpLocks/>
                <a:stCxn id="22"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ktangel 21">
                <a:extLst>
                  <a:ext uri="{FF2B5EF4-FFF2-40B4-BE49-F238E27FC236}">
                    <a16:creationId xmlns:a16="http://schemas.microsoft.com/office/drawing/2014/main" id="{3108A28A-8B03-4B4B-AED5-25C8F0B19A8E}"/>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3" name="Rett linje 22">
                <a:extLst>
                  <a:ext uri="{FF2B5EF4-FFF2-40B4-BE49-F238E27FC236}">
                    <a16:creationId xmlns:a16="http://schemas.microsoft.com/office/drawing/2014/main" id="{9EE85A3A-C811-B446-960C-CD4E7BF5F929}"/>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4" name="Rektangel 23">
                <a:extLst>
                  <a:ext uri="{FF2B5EF4-FFF2-40B4-BE49-F238E27FC236}">
                    <a16:creationId xmlns:a16="http://schemas.microsoft.com/office/drawing/2014/main" id="{D6200BCF-D719-1C47-A25F-61C92A75946F}"/>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5" name="Rett linje 24">
                <a:extLst>
                  <a:ext uri="{FF2B5EF4-FFF2-40B4-BE49-F238E27FC236}">
                    <a16:creationId xmlns:a16="http://schemas.microsoft.com/office/drawing/2014/main" id="{A79962BC-9B09-5E44-9541-31DFDF625EEA}"/>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25DB8EF8-C74F-B040-AEC6-C512AD846CD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FF8B9DD-9221-E949-AEDD-F9A74EABB77D}"/>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 name="TekstSylinder 12">
              <a:extLst>
                <a:ext uri="{FF2B5EF4-FFF2-40B4-BE49-F238E27FC236}">
                  <a16:creationId xmlns:a16="http://schemas.microsoft.com/office/drawing/2014/main" id="{81039E17-039C-B545-AB44-BB92A2233FF0}"/>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3" name="Gruppe 62">
            <a:extLst>
              <a:ext uri="{FF2B5EF4-FFF2-40B4-BE49-F238E27FC236}">
                <a16:creationId xmlns:a16="http://schemas.microsoft.com/office/drawing/2014/main" id="{F1ADFE04-EE3E-6540-9B03-18959FBECFE3}"/>
              </a:ext>
            </a:extLst>
          </p:cNvPr>
          <p:cNvGrpSpPr/>
          <p:nvPr/>
        </p:nvGrpSpPr>
        <p:grpSpPr>
          <a:xfrm>
            <a:off x="12252770" y="1"/>
            <a:ext cx="1165167" cy="6855561"/>
            <a:chOff x="12252770" y="1"/>
            <a:chExt cx="1165167" cy="6855561"/>
          </a:xfrm>
        </p:grpSpPr>
        <p:grpSp>
          <p:nvGrpSpPr>
            <p:cNvPr id="64" name="Gruppe 63">
              <a:extLst>
                <a:ext uri="{FF2B5EF4-FFF2-40B4-BE49-F238E27FC236}">
                  <a16:creationId xmlns:a16="http://schemas.microsoft.com/office/drawing/2014/main" id="{95C1A217-232F-4B4A-9394-743F1BD48A8D}"/>
                </a:ext>
              </a:extLst>
            </p:cNvPr>
            <p:cNvGrpSpPr/>
            <p:nvPr/>
          </p:nvGrpSpPr>
          <p:grpSpPr>
            <a:xfrm>
              <a:off x="12252770" y="1"/>
              <a:ext cx="409071" cy="3254927"/>
              <a:chOff x="12252770" y="1"/>
              <a:chExt cx="588588" cy="4683318"/>
            </a:xfrm>
          </p:grpSpPr>
          <p:sp>
            <p:nvSpPr>
              <p:cNvPr id="68" name="Rektangel 67">
                <a:extLst>
                  <a:ext uri="{FF2B5EF4-FFF2-40B4-BE49-F238E27FC236}">
                    <a16:creationId xmlns:a16="http://schemas.microsoft.com/office/drawing/2014/main" id="{8B361F0E-9D84-9E4F-B02A-7589E3B43BEB}"/>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9" name="Gruppe 68">
                <a:extLst>
                  <a:ext uri="{FF2B5EF4-FFF2-40B4-BE49-F238E27FC236}">
                    <a16:creationId xmlns:a16="http://schemas.microsoft.com/office/drawing/2014/main" id="{44CA9DC8-6B4E-3E4C-BD7B-67854CCA423D}"/>
                  </a:ext>
                </a:extLst>
              </p:cNvPr>
              <p:cNvGrpSpPr/>
              <p:nvPr/>
            </p:nvGrpSpPr>
            <p:grpSpPr>
              <a:xfrm>
                <a:off x="12326727" y="84822"/>
                <a:ext cx="440675" cy="4513676"/>
                <a:chOff x="12316858" y="92947"/>
                <a:chExt cx="440675" cy="4513676"/>
              </a:xfrm>
            </p:grpSpPr>
            <p:grpSp>
              <p:nvGrpSpPr>
                <p:cNvPr id="70" name="Gruppe 69">
                  <a:extLst>
                    <a:ext uri="{FF2B5EF4-FFF2-40B4-BE49-F238E27FC236}">
                      <a16:creationId xmlns:a16="http://schemas.microsoft.com/office/drawing/2014/main" id="{65692D11-923F-9745-9987-339139695FB4}"/>
                    </a:ext>
                  </a:extLst>
                </p:cNvPr>
                <p:cNvGrpSpPr/>
                <p:nvPr/>
              </p:nvGrpSpPr>
              <p:grpSpPr>
                <a:xfrm>
                  <a:off x="12316858" y="92947"/>
                  <a:ext cx="440675" cy="1322025"/>
                  <a:chOff x="12316858" y="92947"/>
                  <a:chExt cx="440675" cy="1322025"/>
                </a:xfrm>
              </p:grpSpPr>
              <p:sp>
                <p:nvSpPr>
                  <p:cNvPr id="80" name="Rektangel 79">
                    <a:extLst>
                      <a:ext uri="{FF2B5EF4-FFF2-40B4-BE49-F238E27FC236}">
                        <a16:creationId xmlns:a16="http://schemas.microsoft.com/office/drawing/2014/main" id="{2CB976BB-AA30-494E-A52E-D3878707F9DC}"/>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C3B95ACC-0F07-7945-B423-22C36C2A5BEF}"/>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398EF249-1BFC-A245-BC65-16A055F13590}"/>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1F4B5ECA-11DC-2C43-89FD-E5EDCAE7B17D}"/>
                    </a:ext>
                  </a:extLst>
                </p:cNvPr>
                <p:cNvGrpSpPr/>
                <p:nvPr/>
              </p:nvGrpSpPr>
              <p:grpSpPr>
                <a:xfrm>
                  <a:off x="12316858" y="1468435"/>
                  <a:ext cx="440675" cy="1322025"/>
                  <a:chOff x="12316858" y="1600866"/>
                  <a:chExt cx="440675" cy="1322025"/>
                </a:xfrm>
              </p:grpSpPr>
              <p:sp>
                <p:nvSpPr>
                  <p:cNvPr id="77" name="Rektangel 76">
                    <a:extLst>
                      <a:ext uri="{FF2B5EF4-FFF2-40B4-BE49-F238E27FC236}">
                        <a16:creationId xmlns:a16="http://schemas.microsoft.com/office/drawing/2014/main" id="{F991E1A1-2B6E-9A47-94CB-C1F69C29A49E}"/>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30E67804-6891-044F-AC03-5FB46C753AC6}"/>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CE2D0E14-F4AF-1441-822C-CB31DC4CC28B}"/>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2" name="Gruppe 71">
                  <a:extLst>
                    <a:ext uri="{FF2B5EF4-FFF2-40B4-BE49-F238E27FC236}">
                      <a16:creationId xmlns:a16="http://schemas.microsoft.com/office/drawing/2014/main" id="{BE3BE825-B4C7-9949-94F8-330CB1476A2A}"/>
                    </a:ext>
                  </a:extLst>
                </p:cNvPr>
                <p:cNvGrpSpPr/>
                <p:nvPr/>
              </p:nvGrpSpPr>
              <p:grpSpPr>
                <a:xfrm>
                  <a:off x="12316858" y="2843923"/>
                  <a:ext cx="440675" cy="1762700"/>
                  <a:chOff x="12316858" y="3201732"/>
                  <a:chExt cx="440675" cy="1762700"/>
                </a:xfrm>
              </p:grpSpPr>
              <p:sp>
                <p:nvSpPr>
                  <p:cNvPr id="73" name="Rektangel 72">
                    <a:extLst>
                      <a:ext uri="{FF2B5EF4-FFF2-40B4-BE49-F238E27FC236}">
                        <a16:creationId xmlns:a16="http://schemas.microsoft.com/office/drawing/2014/main" id="{15A9F73D-BD78-7445-98FB-38237CC23938}"/>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04C8BBD2-DB89-784C-9ECA-DFA7EE4DEF2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267457C0-3882-1A4C-90A1-755B3E92E3B5}"/>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D62DDE87-9F8F-5742-B1C7-17AF551CD05F}"/>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5" name="TekstSylinder 64">
              <a:extLst>
                <a:ext uri="{FF2B5EF4-FFF2-40B4-BE49-F238E27FC236}">
                  <a16:creationId xmlns:a16="http://schemas.microsoft.com/office/drawing/2014/main" id="{CC9F18B0-88B8-BB48-9124-890666E6CA0E}"/>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6" name="Vinkel 65">
              <a:extLst>
                <a:ext uri="{FF2B5EF4-FFF2-40B4-BE49-F238E27FC236}">
                  <a16:creationId xmlns:a16="http://schemas.microsoft.com/office/drawing/2014/main" id="{1F90B3BD-0392-1841-8022-BB65FE32B91B}"/>
                </a:ext>
              </a:extLst>
            </p:cNvPr>
            <p:cNvCxnSpPr>
              <a:cxnSpLocks/>
              <a:stCxn id="80" idx="3"/>
              <a:endCxn id="77"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7" name="TekstSylinder 66">
              <a:extLst>
                <a:ext uri="{FF2B5EF4-FFF2-40B4-BE49-F238E27FC236}">
                  <a16:creationId xmlns:a16="http://schemas.microsoft.com/office/drawing/2014/main" id="{AB1D2792-C57C-9548-A4F1-896EE0C46A7C}"/>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2936792994"/>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preserve="1">
  <p:cSld name="Tittellysbilde grønn">
    <p:bg>
      <p:bgPr>
        <a:solidFill>
          <a:schemeClr val="accent2"/>
        </a:solidFill>
        <a:effectLst/>
      </p:bgPr>
    </p:bg>
    <p:spTree>
      <p:nvGrpSpPr>
        <p:cNvPr id="1" name=""/>
        <p:cNvGrpSpPr/>
        <p:nvPr/>
      </p:nvGrpSpPr>
      <p:grpSpPr>
        <a:xfrm>
          <a:off x="0" y="0"/>
          <a:ext cx="0" cy="0"/>
          <a:chOff x="0" y="0"/>
          <a:chExt cx="0" cy="0"/>
        </a:xfrm>
      </p:grpSpPr>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8121600" y="4060800"/>
            <a:ext cx="2030400" cy="2030400"/>
          </a:xfrm>
          <a:prstGeom prst="ellipse">
            <a:avLst/>
          </a:prstGeom>
          <a:solidFill>
            <a:schemeClr val="accent1"/>
          </a:solidFill>
        </p:spPr>
        <p:txBody>
          <a:bodyPr>
            <a:normAutofit/>
          </a:bodyPr>
          <a:lstStyle>
            <a:lvl1pPr marL="216000" indent="-216000">
              <a:buFont typeface="Arial" panose="020B0604020202020204" pitchFamily="34" charset="0"/>
              <a:buChar char="•"/>
              <a:defRPr sz="100">
                <a:solidFill>
                  <a:schemeClr val="accent1"/>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3389B6A-FD25-C14D-9DE8-9CA2A9B3F5D0}"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5" name="Tittel 34">
            <a:extLst>
              <a:ext uri="{FF2B5EF4-FFF2-40B4-BE49-F238E27FC236}">
                <a16:creationId xmlns:a16="http://schemas.microsoft.com/office/drawing/2014/main" id="{13593DB4-8276-BA48-85E6-903D48BB6195}"/>
              </a:ext>
            </a:extLst>
          </p:cNvPr>
          <p:cNvSpPr>
            <a:spLocks noGrp="1"/>
          </p:cNvSpPr>
          <p:nvPr>
            <p:ph type="ctrTitle" hasCustomPrompt="1"/>
          </p:nvPr>
        </p:nvSpPr>
        <p:spPr>
          <a:xfrm>
            <a:off x="-2" y="0"/>
            <a:ext cx="10164765" cy="6091200"/>
          </a:xfrm>
          <a:custGeom>
            <a:avLst/>
            <a:gdLst>
              <a:gd name="connsiteX0" fmla="*/ 0 w 10164765"/>
              <a:gd name="connsiteY0" fmla="*/ 0 h 6091200"/>
              <a:gd name="connsiteX1" fmla="*/ 7832037 w 10164765"/>
              <a:gd name="connsiteY1" fmla="*/ 0 h 6091200"/>
              <a:gd name="connsiteX2" fmla="*/ 8128001 w 10164765"/>
              <a:gd name="connsiteY2" fmla="*/ 0 h 6091200"/>
              <a:gd name="connsiteX3" fmla="*/ 10164765 w 10164765"/>
              <a:gd name="connsiteY3" fmla="*/ 0 h 6091200"/>
              <a:gd name="connsiteX4" fmla="*/ 10164765 w 10164765"/>
              <a:gd name="connsiteY4" fmla="*/ 4060824 h 6091200"/>
              <a:gd name="connsiteX5" fmla="*/ 8128001 w 10164765"/>
              <a:gd name="connsiteY5" fmla="*/ 4060824 h 6091200"/>
              <a:gd name="connsiteX6" fmla="*/ 8128001 w 10164765"/>
              <a:gd name="connsiteY6" fmla="*/ 6091200 h 6091200"/>
              <a:gd name="connsiteX7" fmla="*/ 0 w 10164765"/>
              <a:gd name="connsiteY7" fmla="*/ 6091200 h 609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4765" h="6091200">
                <a:moveTo>
                  <a:pt x="0" y="0"/>
                </a:moveTo>
                <a:lnTo>
                  <a:pt x="7832037" y="0"/>
                </a:lnTo>
                <a:lnTo>
                  <a:pt x="8128001" y="0"/>
                </a:lnTo>
                <a:lnTo>
                  <a:pt x="10164765" y="0"/>
                </a:lnTo>
                <a:lnTo>
                  <a:pt x="10164765" y="4060824"/>
                </a:lnTo>
                <a:lnTo>
                  <a:pt x="8128001" y="4060824"/>
                </a:lnTo>
                <a:lnTo>
                  <a:pt x="8128001" y="6091200"/>
                </a:lnTo>
                <a:lnTo>
                  <a:pt x="0" y="6091200"/>
                </a:lnTo>
                <a:close/>
              </a:path>
            </a:pathLst>
          </a:custGeom>
          <a:solidFill>
            <a:schemeClr val="accent1"/>
          </a:solidFill>
        </p:spPr>
        <p:txBody>
          <a:bodyPr wrap="square" lIns="1015200" tIns="0" rIns="2030400" bIns="0" anchor="ctr" anchorCtr="0">
            <a:no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5076825" cy="2032001"/>
          </a:xfrm>
        </p:spPr>
        <p:txBody>
          <a:bodyPr lIns="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8596800" y="45360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1"/>
                </a:solidFill>
              </a:defRPr>
            </a:lvl1pPr>
          </a:lstStyle>
          <a:p>
            <a:pPr lvl="0"/>
            <a:r>
              <a:rPr lang="nb-NO"/>
              <a:t>Klikk for å redigere tekststiler i malen</a:t>
            </a:r>
          </a:p>
        </p:txBody>
      </p:sp>
      <p:sp>
        <p:nvSpPr>
          <p:cNvPr id="9" name="TekstSylinder 8">
            <a:extLst>
              <a:ext uri="{FF2B5EF4-FFF2-40B4-BE49-F238E27FC236}">
                <a16:creationId xmlns:a16="http://schemas.microsoft.com/office/drawing/2014/main" id="{2D14BDF1-2A90-4C4F-BA2B-7F6522FF65B5}"/>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grønn 2</a:t>
            </a:r>
          </a:p>
        </p:txBody>
      </p:sp>
      <p:grpSp>
        <p:nvGrpSpPr>
          <p:cNvPr id="10" name="Gruppe 9">
            <a:extLst>
              <a:ext uri="{FF2B5EF4-FFF2-40B4-BE49-F238E27FC236}">
                <a16:creationId xmlns:a16="http://schemas.microsoft.com/office/drawing/2014/main" id="{CA73EC58-B81D-1343-BECD-7BE22166A632}"/>
              </a:ext>
            </a:extLst>
          </p:cNvPr>
          <p:cNvGrpSpPr/>
          <p:nvPr/>
        </p:nvGrpSpPr>
        <p:grpSpPr>
          <a:xfrm>
            <a:off x="-715963" y="-1306644"/>
            <a:ext cx="12909163" cy="8164644"/>
            <a:chOff x="-715963" y="-1306644"/>
            <a:chExt cx="12909163" cy="8164644"/>
          </a:xfrm>
        </p:grpSpPr>
        <p:grpSp>
          <p:nvGrpSpPr>
            <p:cNvPr id="11" name="Gruppe 10">
              <a:extLst>
                <a:ext uri="{FF2B5EF4-FFF2-40B4-BE49-F238E27FC236}">
                  <a16:creationId xmlns:a16="http://schemas.microsoft.com/office/drawing/2014/main" id="{98545F2A-C3D6-6145-8378-9C4DEFC2315B}"/>
                </a:ext>
              </a:extLst>
            </p:cNvPr>
            <p:cNvGrpSpPr/>
            <p:nvPr/>
          </p:nvGrpSpPr>
          <p:grpSpPr>
            <a:xfrm>
              <a:off x="-800" y="-1306644"/>
              <a:ext cx="12194000" cy="1075340"/>
              <a:chOff x="-800" y="-1229864"/>
              <a:chExt cx="12194000" cy="1075340"/>
            </a:xfrm>
          </p:grpSpPr>
          <p:grpSp>
            <p:nvGrpSpPr>
              <p:cNvPr id="28" name="Gruppe 27">
                <a:extLst>
                  <a:ext uri="{FF2B5EF4-FFF2-40B4-BE49-F238E27FC236}">
                    <a16:creationId xmlns:a16="http://schemas.microsoft.com/office/drawing/2014/main" id="{0C440F38-FCAE-114E-A0A3-290FE3FC797F}"/>
                  </a:ext>
                </a:extLst>
              </p:cNvPr>
              <p:cNvGrpSpPr/>
              <p:nvPr/>
            </p:nvGrpSpPr>
            <p:grpSpPr>
              <a:xfrm>
                <a:off x="0" y="-320124"/>
                <a:ext cx="12192000" cy="165600"/>
                <a:chOff x="0" y="-413084"/>
                <a:chExt cx="12192000" cy="206078"/>
              </a:xfrm>
              <a:solidFill>
                <a:schemeClr val="bg1"/>
              </a:solidFill>
            </p:grpSpPr>
            <p:sp>
              <p:nvSpPr>
                <p:cNvPr id="57" name="Rektangel 56">
                  <a:extLst>
                    <a:ext uri="{FF2B5EF4-FFF2-40B4-BE49-F238E27FC236}">
                      <a16:creationId xmlns:a16="http://schemas.microsoft.com/office/drawing/2014/main" id="{1C258BA7-48BF-4A48-BCE1-FD5F3604B88A}"/>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8" name="Rektangel 57">
                  <a:extLst>
                    <a:ext uri="{FF2B5EF4-FFF2-40B4-BE49-F238E27FC236}">
                      <a16:creationId xmlns:a16="http://schemas.microsoft.com/office/drawing/2014/main" id="{303B0FFA-20EE-8E4B-AD92-AF02D5B7826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7CD15456-9284-5C43-B52C-1398B9847830}"/>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0" name="Rektangel 59">
                  <a:extLst>
                    <a:ext uri="{FF2B5EF4-FFF2-40B4-BE49-F238E27FC236}">
                      <a16:creationId xmlns:a16="http://schemas.microsoft.com/office/drawing/2014/main" id="{BFBB3753-6E1B-2249-9F94-FF1BD069810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2CA567F6-5C86-3D4C-93BE-0FA9B7564F4A}"/>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2" name="Rektangel 61">
                  <a:extLst>
                    <a:ext uri="{FF2B5EF4-FFF2-40B4-BE49-F238E27FC236}">
                      <a16:creationId xmlns:a16="http://schemas.microsoft.com/office/drawing/2014/main" id="{ABA6A2CC-207D-3A40-B178-AF483D277A43}"/>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9" name="Rett linje 28">
                <a:extLst>
                  <a:ext uri="{FF2B5EF4-FFF2-40B4-BE49-F238E27FC236}">
                    <a16:creationId xmlns:a16="http://schemas.microsoft.com/office/drawing/2014/main" id="{0FBE7B59-EDE7-FC45-8291-EC9F24EAC74D}"/>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7858252-7942-E24C-98C4-3AA7C7F1B828}"/>
                  </a:ext>
                </a:extLst>
              </p:cNvPr>
              <p:cNvCxnSpPr>
                <a:cxnSpLocks/>
                <a:stCxn id="47"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64D59320-3EAA-874A-B2AF-F528C955FE59}"/>
                  </a:ext>
                </a:extLst>
              </p:cNvPr>
              <p:cNvCxnSpPr>
                <a:cxnSpLocks/>
                <a:stCxn id="49"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A0B02A43-EC42-604E-8D29-9FAC26EC76AE}"/>
                  </a:ext>
                </a:extLst>
              </p:cNvPr>
              <p:cNvCxnSpPr>
                <a:cxnSpLocks/>
                <a:stCxn id="45"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5771DF48-7CAA-AC47-852B-372114228A08}"/>
                  </a:ext>
                </a:extLst>
              </p:cNvPr>
              <p:cNvCxnSpPr>
                <a:cxnSpLocks/>
                <a:stCxn id="51"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0FDBCEF2-58FB-9845-A52D-DCF765B4E985}"/>
                  </a:ext>
                </a:extLst>
              </p:cNvPr>
              <p:cNvCxnSpPr>
                <a:cxnSpLocks/>
                <a:stCxn id="55"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D117461F-5CA4-1F4B-831C-1AAB4CD6C4C2}"/>
                  </a:ext>
                </a:extLst>
              </p:cNvPr>
              <p:cNvCxnSpPr>
                <a:cxnSpLocks/>
                <a:stCxn id="53"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8" name="Gruppe 37">
                <a:extLst>
                  <a:ext uri="{FF2B5EF4-FFF2-40B4-BE49-F238E27FC236}">
                    <a16:creationId xmlns:a16="http://schemas.microsoft.com/office/drawing/2014/main" id="{380B0443-0D5A-D449-89D7-A2A8FDE3A164}"/>
                  </a:ext>
                </a:extLst>
              </p:cNvPr>
              <p:cNvGrpSpPr/>
              <p:nvPr/>
            </p:nvGrpSpPr>
            <p:grpSpPr>
              <a:xfrm>
                <a:off x="0" y="-621464"/>
                <a:ext cx="12192000" cy="206078"/>
                <a:chOff x="0" y="-674874"/>
                <a:chExt cx="12192000" cy="206078"/>
              </a:xfrm>
            </p:grpSpPr>
            <p:sp>
              <p:nvSpPr>
                <p:cNvPr id="55" name="Rektangel 54">
                  <a:extLst>
                    <a:ext uri="{FF2B5EF4-FFF2-40B4-BE49-F238E27FC236}">
                      <a16:creationId xmlns:a16="http://schemas.microsoft.com/office/drawing/2014/main" id="{C86A7618-0DB5-8240-9F89-ECF83C03DC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6" name="Rett linje 55">
                  <a:extLst>
                    <a:ext uri="{FF2B5EF4-FFF2-40B4-BE49-F238E27FC236}">
                      <a16:creationId xmlns:a16="http://schemas.microsoft.com/office/drawing/2014/main" id="{7728A9C4-B7FB-9F4B-A6D7-F12D47711401}"/>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644B8BE9-288A-0B40-B03E-7CBED3D76E22}"/>
                  </a:ext>
                </a:extLst>
              </p:cNvPr>
              <p:cNvGrpSpPr/>
              <p:nvPr/>
            </p:nvGrpSpPr>
            <p:grpSpPr>
              <a:xfrm>
                <a:off x="0" y="-744566"/>
                <a:ext cx="10156824" cy="206078"/>
                <a:chOff x="0" y="-930144"/>
                <a:chExt cx="10156824" cy="206078"/>
              </a:xfrm>
            </p:grpSpPr>
            <p:sp>
              <p:nvSpPr>
                <p:cNvPr id="53" name="Rektangel 52">
                  <a:extLst>
                    <a:ext uri="{FF2B5EF4-FFF2-40B4-BE49-F238E27FC236}">
                      <a16:creationId xmlns:a16="http://schemas.microsoft.com/office/drawing/2014/main" id="{98278179-F34F-8243-BC74-99D1D4F654D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4" name="Rett linje 53">
                  <a:extLst>
                    <a:ext uri="{FF2B5EF4-FFF2-40B4-BE49-F238E27FC236}">
                      <a16:creationId xmlns:a16="http://schemas.microsoft.com/office/drawing/2014/main" id="{01B2B9AB-FF32-3649-9762-3C1443622C21}"/>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940F2E12-51DE-0F49-BD92-97BD7119765D}"/>
                  </a:ext>
                </a:extLst>
              </p:cNvPr>
              <p:cNvGrpSpPr/>
              <p:nvPr/>
            </p:nvGrpSpPr>
            <p:grpSpPr>
              <a:xfrm>
                <a:off x="0" y="-867666"/>
                <a:ext cx="8128000" cy="206078"/>
                <a:chOff x="0" y="-1191934"/>
                <a:chExt cx="8128000" cy="206078"/>
              </a:xfrm>
            </p:grpSpPr>
            <p:sp>
              <p:nvSpPr>
                <p:cNvPr id="51" name="Rektangel 50">
                  <a:extLst>
                    <a:ext uri="{FF2B5EF4-FFF2-40B4-BE49-F238E27FC236}">
                      <a16:creationId xmlns:a16="http://schemas.microsoft.com/office/drawing/2014/main" id="{80DD5754-16F1-1541-8222-AB968DB27F8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2" name="Rett linje 51">
                  <a:extLst>
                    <a:ext uri="{FF2B5EF4-FFF2-40B4-BE49-F238E27FC236}">
                      <a16:creationId xmlns:a16="http://schemas.microsoft.com/office/drawing/2014/main" id="{29CCCF04-0F22-C441-A495-58F05416DE4A}"/>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5AF34A0E-4929-3545-88D6-63A9D61F7160}"/>
                  </a:ext>
                </a:extLst>
              </p:cNvPr>
              <p:cNvGrpSpPr/>
              <p:nvPr/>
            </p:nvGrpSpPr>
            <p:grpSpPr>
              <a:xfrm>
                <a:off x="-800" y="-990766"/>
                <a:ext cx="6091200" cy="206078"/>
                <a:chOff x="0" y="-1453724"/>
                <a:chExt cx="6091200" cy="206078"/>
              </a:xfrm>
            </p:grpSpPr>
            <p:sp>
              <p:nvSpPr>
                <p:cNvPr id="49" name="Rektangel 48">
                  <a:extLst>
                    <a:ext uri="{FF2B5EF4-FFF2-40B4-BE49-F238E27FC236}">
                      <a16:creationId xmlns:a16="http://schemas.microsoft.com/office/drawing/2014/main" id="{882124F0-4316-C54C-A8F0-EE6432FB19BE}"/>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0" name="Rett linje 49">
                  <a:extLst>
                    <a:ext uri="{FF2B5EF4-FFF2-40B4-BE49-F238E27FC236}">
                      <a16:creationId xmlns:a16="http://schemas.microsoft.com/office/drawing/2014/main" id="{DA437C8B-7F54-2745-A5EB-6A25F00FCEE0}"/>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6D497A15-D042-5549-B971-DD27DE7FA83A}"/>
                  </a:ext>
                </a:extLst>
              </p:cNvPr>
              <p:cNvGrpSpPr/>
              <p:nvPr/>
            </p:nvGrpSpPr>
            <p:grpSpPr>
              <a:xfrm>
                <a:off x="0" y="-1113866"/>
                <a:ext cx="4060800" cy="206078"/>
                <a:chOff x="0" y="-1715514"/>
                <a:chExt cx="4060800" cy="206078"/>
              </a:xfrm>
            </p:grpSpPr>
            <p:sp>
              <p:nvSpPr>
                <p:cNvPr id="47" name="Rektangel 46">
                  <a:extLst>
                    <a:ext uri="{FF2B5EF4-FFF2-40B4-BE49-F238E27FC236}">
                      <a16:creationId xmlns:a16="http://schemas.microsoft.com/office/drawing/2014/main" id="{8E6DA4C1-6C07-D141-AB2C-895ACC87518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8" name="Rett linje 47">
                  <a:extLst>
                    <a:ext uri="{FF2B5EF4-FFF2-40B4-BE49-F238E27FC236}">
                      <a16:creationId xmlns:a16="http://schemas.microsoft.com/office/drawing/2014/main" id="{78595C5E-E2C3-8642-962D-9490937496F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AD1EF88F-6A5B-814F-BED8-EEC9B4321C72}"/>
                  </a:ext>
                </a:extLst>
              </p:cNvPr>
              <p:cNvGrpSpPr/>
              <p:nvPr/>
            </p:nvGrpSpPr>
            <p:grpSpPr>
              <a:xfrm>
                <a:off x="0" y="-1229864"/>
                <a:ext cx="1015200" cy="206078"/>
                <a:chOff x="0" y="-1959289"/>
                <a:chExt cx="1015200" cy="206078"/>
              </a:xfrm>
            </p:grpSpPr>
            <p:sp>
              <p:nvSpPr>
                <p:cNvPr id="45" name="Rektangel 44">
                  <a:extLst>
                    <a:ext uri="{FF2B5EF4-FFF2-40B4-BE49-F238E27FC236}">
                      <a16:creationId xmlns:a16="http://schemas.microsoft.com/office/drawing/2014/main" id="{798158E4-CA6D-DD4D-93FA-0D7026D33F2C}"/>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6" name="Rett linje 45">
                  <a:extLst>
                    <a:ext uri="{FF2B5EF4-FFF2-40B4-BE49-F238E27FC236}">
                      <a16:creationId xmlns:a16="http://schemas.microsoft.com/office/drawing/2014/main" id="{F7081DB2-1A96-D34C-85A2-30AAB9167AC4}"/>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4" name="Rett linje 43">
                <a:extLst>
                  <a:ext uri="{FF2B5EF4-FFF2-40B4-BE49-F238E27FC236}">
                    <a16:creationId xmlns:a16="http://schemas.microsoft.com/office/drawing/2014/main" id="{5A15D91B-2203-4C4F-B9CE-DD88A9779834}"/>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uppe 11">
              <a:extLst>
                <a:ext uri="{FF2B5EF4-FFF2-40B4-BE49-F238E27FC236}">
                  <a16:creationId xmlns:a16="http://schemas.microsoft.com/office/drawing/2014/main" id="{DFAECE7A-91B3-254B-A5EC-5F9A609F24CB}"/>
                </a:ext>
              </a:extLst>
            </p:cNvPr>
            <p:cNvGrpSpPr/>
            <p:nvPr/>
          </p:nvGrpSpPr>
          <p:grpSpPr>
            <a:xfrm>
              <a:off x="-715963" y="-4004"/>
              <a:ext cx="590564" cy="6862004"/>
              <a:chOff x="-715963" y="-4004"/>
              <a:chExt cx="590564" cy="6862004"/>
            </a:xfrm>
          </p:grpSpPr>
          <p:sp>
            <p:nvSpPr>
              <p:cNvPr id="14" name="Rektangel 13">
                <a:extLst>
                  <a:ext uri="{FF2B5EF4-FFF2-40B4-BE49-F238E27FC236}">
                    <a16:creationId xmlns:a16="http://schemas.microsoft.com/office/drawing/2014/main" id="{4EB8F6CE-DCE1-E540-A1F3-3DF98E5C1644}"/>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5" name="Rektangel 14">
                <a:extLst>
                  <a:ext uri="{FF2B5EF4-FFF2-40B4-BE49-F238E27FC236}">
                    <a16:creationId xmlns:a16="http://schemas.microsoft.com/office/drawing/2014/main" id="{508A3BB4-CF61-154A-B862-7CD975916220}"/>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6" name="Rektangel 15">
                <a:extLst>
                  <a:ext uri="{FF2B5EF4-FFF2-40B4-BE49-F238E27FC236}">
                    <a16:creationId xmlns:a16="http://schemas.microsoft.com/office/drawing/2014/main" id="{DBA81579-1C47-AA42-83B4-DA825B5174D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7" name="Rektangel 16">
                <a:extLst>
                  <a:ext uri="{FF2B5EF4-FFF2-40B4-BE49-F238E27FC236}">
                    <a16:creationId xmlns:a16="http://schemas.microsoft.com/office/drawing/2014/main" id="{7020AB65-8408-FD4D-A8F1-CB785247F70E}"/>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8" name="Rett linje 17">
                <a:extLst>
                  <a:ext uri="{FF2B5EF4-FFF2-40B4-BE49-F238E27FC236}">
                    <a16:creationId xmlns:a16="http://schemas.microsoft.com/office/drawing/2014/main" id="{E5B654C7-CCD0-774C-BB3C-C28BC139BCF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BC72FA31-30CF-9E43-A5D8-0A12AE2E03C0}"/>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E4EF1964-CE88-6F43-8FCB-965AD5D47360}"/>
                  </a:ext>
                </a:extLst>
              </p:cNvPr>
              <p:cNvCxnSpPr>
                <a:cxnSpLocks/>
                <a:stCxn id="22"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BE6ACA77-C963-ED4B-A7CD-953586C1F365}"/>
                  </a:ext>
                </a:extLst>
              </p:cNvPr>
              <p:cNvCxnSpPr>
                <a:cxnSpLocks/>
                <a:stCxn id="22"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ktangel 21">
                <a:extLst>
                  <a:ext uri="{FF2B5EF4-FFF2-40B4-BE49-F238E27FC236}">
                    <a16:creationId xmlns:a16="http://schemas.microsoft.com/office/drawing/2014/main" id="{540ABEBC-CB63-BD48-A013-8B91844EF6E6}"/>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3" name="Rett linje 22">
                <a:extLst>
                  <a:ext uri="{FF2B5EF4-FFF2-40B4-BE49-F238E27FC236}">
                    <a16:creationId xmlns:a16="http://schemas.microsoft.com/office/drawing/2014/main" id="{4763C470-9706-6744-9718-16CBCEFABD2F}"/>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4" name="Rektangel 23">
                <a:extLst>
                  <a:ext uri="{FF2B5EF4-FFF2-40B4-BE49-F238E27FC236}">
                    <a16:creationId xmlns:a16="http://schemas.microsoft.com/office/drawing/2014/main" id="{0A73263A-533A-314E-A460-EE3E4CF008CF}"/>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5" name="Rett linje 24">
                <a:extLst>
                  <a:ext uri="{FF2B5EF4-FFF2-40B4-BE49-F238E27FC236}">
                    <a16:creationId xmlns:a16="http://schemas.microsoft.com/office/drawing/2014/main" id="{628EECC1-B139-7F4B-85B2-F87D8CC8117C}"/>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DB1FB239-05C4-D148-9ACC-922F8FB0847B}"/>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2EB79A4D-645E-914B-AFE6-77A14125500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 name="TekstSylinder 12">
              <a:extLst>
                <a:ext uri="{FF2B5EF4-FFF2-40B4-BE49-F238E27FC236}">
                  <a16:creationId xmlns:a16="http://schemas.microsoft.com/office/drawing/2014/main" id="{3CF8382F-DDD8-7641-ADF1-3318CC9C23AA}"/>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3" name="Gruppe 62">
            <a:extLst>
              <a:ext uri="{FF2B5EF4-FFF2-40B4-BE49-F238E27FC236}">
                <a16:creationId xmlns:a16="http://schemas.microsoft.com/office/drawing/2014/main" id="{D8E6AE4E-FC75-C448-A656-FDE1E20C6701}"/>
              </a:ext>
            </a:extLst>
          </p:cNvPr>
          <p:cNvGrpSpPr/>
          <p:nvPr/>
        </p:nvGrpSpPr>
        <p:grpSpPr>
          <a:xfrm>
            <a:off x="12252770" y="1"/>
            <a:ext cx="1165167" cy="6855561"/>
            <a:chOff x="12252770" y="1"/>
            <a:chExt cx="1165167" cy="6855561"/>
          </a:xfrm>
        </p:grpSpPr>
        <p:grpSp>
          <p:nvGrpSpPr>
            <p:cNvPr id="64" name="Gruppe 63">
              <a:extLst>
                <a:ext uri="{FF2B5EF4-FFF2-40B4-BE49-F238E27FC236}">
                  <a16:creationId xmlns:a16="http://schemas.microsoft.com/office/drawing/2014/main" id="{58ECE7ED-CBB8-2746-8C2E-F47DD6D0F6C4}"/>
                </a:ext>
              </a:extLst>
            </p:cNvPr>
            <p:cNvGrpSpPr/>
            <p:nvPr/>
          </p:nvGrpSpPr>
          <p:grpSpPr>
            <a:xfrm>
              <a:off x="12252770" y="1"/>
              <a:ext cx="409071" cy="3254927"/>
              <a:chOff x="12252770" y="1"/>
              <a:chExt cx="588588" cy="4683318"/>
            </a:xfrm>
          </p:grpSpPr>
          <p:sp>
            <p:nvSpPr>
              <p:cNvPr id="68" name="Rektangel 67">
                <a:extLst>
                  <a:ext uri="{FF2B5EF4-FFF2-40B4-BE49-F238E27FC236}">
                    <a16:creationId xmlns:a16="http://schemas.microsoft.com/office/drawing/2014/main" id="{C34A8E35-2854-C844-B9B4-7F06E8243E9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9" name="Gruppe 68">
                <a:extLst>
                  <a:ext uri="{FF2B5EF4-FFF2-40B4-BE49-F238E27FC236}">
                    <a16:creationId xmlns:a16="http://schemas.microsoft.com/office/drawing/2014/main" id="{E6D95DA6-F15F-4E48-8C5A-34FC2B266E05}"/>
                  </a:ext>
                </a:extLst>
              </p:cNvPr>
              <p:cNvGrpSpPr/>
              <p:nvPr/>
            </p:nvGrpSpPr>
            <p:grpSpPr>
              <a:xfrm>
                <a:off x="12326727" y="84822"/>
                <a:ext cx="440675" cy="4513676"/>
                <a:chOff x="12316858" y="92947"/>
                <a:chExt cx="440675" cy="4513676"/>
              </a:xfrm>
            </p:grpSpPr>
            <p:grpSp>
              <p:nvGrpSpPr>
                <p:cNvPr id="70" name="Gruppe 69">
                  <a:extLst>
                    <a:ext uri="{FF2B5EF4-FFF2-40B4-BE49-F238E27FC236}">
                      <a16:creationId xmlns:a16="http://schemas.microsoft.com/office/drawing/2014/main" id="{1E0CBBC1-BA03-284C-BC73-A1E4420076C8}"/>
                    </a:ext>
                  </a:extLst>
                </p:cNvPr>
                <p:cNvGrpSpPr/>
                <p:nvPr/>
              </p:nvGrpSpPr>
              <p:grpSpPr>
                <a:xfrm>
                  <a:off x="12316858" y="92947"/>
                  <a:ext cx="440675" cy="1322025"/>
                  <a:chOff x="12316858" y="92947"/>
                  <a:chExt cx="440675" cy="1322025"/>
                </a:xfrm>
              </p:grpSpPr>
              <p:sp>
                <p:nvSpPr>
                  <p:cNvPr id="80" name="Rektangel 79">
                    <a:extLst>
                      <a:ext uri="{FF2B5EF4-FFF2-40B4-BE49-F238E27FC236}">
                        <a16:creationId xmlns:a16="http://schemas.microsoft.com/office/drawing/2014/main" id="{4AA5AC15-400C-9F48-B004-96887BE08470}"/>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41BD9D46-4EA0-0B43-80D8-D042F08E72C2}"/>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DBCD0115-0D9F-B940-9867-EEDC8DC88934}"/>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FE81ED9C-C0CF-0449-8720-9ADEA37C2F78}"/>
                    </a:ext>
                  </a:extLst>
                </p:cNvPr>
                <p:cNvGrpSpPr/>
                <p:nvPr/>
              </p:nvGrpSpPr>
              <p:grpSpPr>
                <a:xfrm>
                  <a:off x="12316858" y="1468435"/>
                  <a:ext cx="440675" cy="1322025"/>
                  <a:chOff x="12316858" y="1600866"/>
                  <a:chExt cx="440675" cy="1322025"/>
                </a:xfrm>
              </p:grpSpPr>
              <p:sp>
                <p:nvSpPr>
                  <p:cNvPr id="77" name="Rektangel 76">
                    <a:extLst>
                      <a:ext uri="{FF2B5EF4-FFF2-40B4-BE49-F238E27FC236}">
                        <a16:creationId xmlns:a16="http://schemas.microsoft.com/office/drawing/2014/main" id="{685BDCC4-F4F4-E143-97AC-2B6E6EB70595}"/>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47D32540-00F9-704B-BB6A-B14D91B2D274}"/>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FFA5A7FF-22DB-B543-8C4B-4371CA62E595}"/>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2" name="Gruppe 71">
                  <a:extLst>
                    <a:ext uri="{FF2B5EF4-FFF2-40B4-BE49-F238E27FC236}">
                      <a16:creationId xmlns:a16="http://schemas.microsoft.com/office/drawing/2014/main" id="{F39620A5-1A0E-1247-85A4-403B1CFEB717}"/>
                    </a:ext>
                  </a:extLst>
                </p:cNvPr>
                <p:cNvGrpSpPr/>
                <p:nvPr/>
              </p:nvGrpSpPr>
              <p:grpSpPr>
                <a:xfrm>
                  <a:off x="12316858" y="2843923"/>
                  <a:ext cx="440675" cy="1762700"/>
                  <a:chOff x="12316858" y="3201732"/>
                  <a:chExt cx="440675" cy="1762700"/>
                </a:xfrm>
              </p:grpSpPr>
              <p:sp>
                <p:nvSpPr>
                  <p:cNvPr id="73" name="Rektangel 72">
                    <a:extLst>
                      <a:ext uri="{FF2B5EF4-FFF2-40B4-BE49-F238E27FC236}">
                        <a16:creationId xmlns:a16="http://schemas.microsoft.com/office/drawing/2014/main" id="{FB4740A7-1AA7-C04C-A348-074D1583D0F4}"/>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24370059-761D-274E-96F5-C9B8468193B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0DC7604D-F0E0-C74F-B975-C2D8E10126DC}"/>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AACAB3F1-7AE7-1145-8656-5DD3A2767449}"/>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5" name="TekstSylinder 64">
              <a:extLst>
                <a:ext uri="{FF2B5EF4-FFF2-40B4-BE49-F238E27FC236}">
                  <a16:creationId xmlns:a16="http://schemas.microsoft.com/office/drawing/2014/main" id="{696E99BF-DACB-AB42-8E9A-E6C1C283194C}"/>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6" name="Vinkel 65">
              <a:extLst>
                <a:ext uri="{FF2B5EF4-FFF2-40B4-BE49-F238E27FC236}">
                  <a16:creationId xmlns:a16="http://schemas.microsoft.com/office/drawing/2014/main" id="{FAC5C4F4-DA97-6A4C-8DAC-4E5EDD44CCED}"/>
                </a:ext>
              </a:extLst>
            </p:cNvPr>
            <p:cNvCxnSpPr>
              <a:cxnSpLocks/>
              <a:stCxn id="80" idx="3"/>
              <a:endCxn id="77"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7" name="TekstSylinder 66">
              <a:extLst>
                <a:ext uri="{FF2B5EF4-FFF2-40B4-BE49-F238E27FC236}">
                  <a16:creationId xmlns:a16="http://schemas.microsoft.com/office/drawing/2014/main" id="{545A59B3-0467-4144-870A-8F719ED382ED}"/>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2737752278"/>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preserve="1">
  <p:cSld name="Tittellysbilde gul">
    <p:bg>
      <p:bgPr>
        <a:solidFill>
          <a:schemeClr val="bg2"/>
        </a:solidFill>
        <a:effectLst/>
      </p:bgPr>
    </p:bg>
    <p:spTree>
      <p:nvGrpSpPr>
        <p:cNvPr id="1" name=""/>
        <p:cNvGrpSpPr/>
        <p:nvPr/>
      </p:nvGrpSpPr>
      <p:grpSpPr>
        <a:xfrm>
          <a:off x="0" y="0"/>
          <a:ext cx="0" cy="0"/>
          <a:chOff x="0" y="0"/>
          <a:chExt cx="0" cy="0"/>
        </a:xfrm>
      </p:grpSpPr>
      <p:sp>
        <p:nvSpPr>
          <p:cNvPr id="34" name="Tittel 33">
            <a:extLst>
              <a:ext uri="{FF2B5EF4-FFF2-40B4-BE49-F238E27FC236}">
                <a16:creationId xmlns:a16="http://schemas.microsoft.com/office/drawing/2014/main" id="{A3816B5A-BCB5-0F46-87EA-8478916C49F8}"/>
              </a:ext>
            </a:extLst>
          </p:cNvPr>
          <p:cNvSpPr>
            <a:spLocks noGrp="1"/>
          </p:cNvSpPr>
          <p:nvPr>
            <p:ph type="ctrTitle" hasCustomPrompt="1"/>
          </p:nvPr>
        </p:nvSpPr>
        <p:spPr>
          <a:xfrm>
            <a:off x="0" y="-1"/>
            <a:ext cx="12192000" cy="6092825"/>
          </a:xfrm>
          <a:custGeom>
            <a:avLst/>
            <a:gdLst>
              <a:gd name="connsiteX0" fmla="*/ 0 w 12192000"/>
              <a:gd name="connsiteY0" fmla="*/ 0 h 6092825"/>
              <a:gd name="connsiteX1" fmla="*/ 12192000 w 12192000"/>
              <a:gd name="connsiteY1" fmla="*/ 0 h 6092825"/>
              <a:gd name="connsiteX2" fmla="*/ 12192000 w 12192000"/>
              <a:gd name="connsiteY2" fmla="*/ 4062425 h 6092825"/>
              <a:gd name="connsiteX3" fmla="*/ 10161600 w 12192000"/>
              <a:gd name="connsiteY3" fmla="*/ 4062425 h 6092825"/>
              <a:gd name="connsiteX4" fmla="*/ 10161600 w 12192000"/>
              <a:gd name="connsiteY4" fmla="*/ 6092825 h 6092825"/>
              <a:gd name="connsiteX5" fmla="*/ 0 w 12192000"/>
              <a:gd name="connsiteY5" fmla="*/ 6092825 h 6092825"/>
              <a:gd name="connsiteX6" fmla="*/ 0 w 12192000"/>
              <a:gd name="connsiteY6" fmla="*/ 2030401 h 6092825"/>
              <a:gd name="connsiteX7" fmla="*/ 2030400 w 12192000"/>
              <a:gd name="connsiteY7" fmla="*/ 2030401 h 6092825"/>
              <a:gd name="connsiteX8" fmla="*/ 2030400 w 12192000"/>
              <a:gd name="connsiteY8" fmla="*/ 1 h 6092825"/>
              <a:gd name="connsiteX9" fmla="*/ 0 w 12192000"/>
              <a:gd name="connsiteY9" fmla="*/ 1 h 609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092825">
                <a:moveTo>
                  <a:pt x="0" y="0"/>
                </a:moveTo>
                <a:lnTo>
                  <a:pt x="12192000" y="0"/>
                </a:lnTo>
                <a:lnTo>
                  <a:pt x="12192000" y="4062425"/>
                </a:lnTo>
                <a:lnTo>
                  <a:pt x="10161600" y="4062425"/>
                </a:lnTo>
                <a:lnTo>
                  <a:pt x="10161600" y="6092825"/>
                </a:lnTo>
                <a:lnTo>
                  <a:pt x="0" y="6092825"/>
                </a:lnTo>
                <a:lnTo>
                  <a:pt x="0" y="2030401"/>
                </a:lnTo>
                <a:lnTo>
                  <a:pt x="2030400" y="2030401"/>
                </a:lnTo>
                <a:lnTo>
                  <a:pt x="2030400" y="1"/>
                </a:lnTo>
                <a:lnTo>
                  <a:pt x="0" y="1"/>
                </a:lnTo>
                <a:close/>
              </a:path>
            </a:pathLst>
          </a:custGeom>
          <a:solidFill>
            <a:schemeClr val="accent6"/>
          </a:solidFill>
        </p:spPr>
        <p:txBody>
          <a:bodyPr wrap="square" lIns="2534400" tIns="0" rIns="2030400" bIns="0" anchor="ctr" anchorCtr="0">
            <a:noAutofit/>
          </a:bodyPr>
          <a:lstStyle>
            <a:lvl1pPr algn="l">
              <a:lnSpc>
                <a:spcPct val="100000"/>
              </a:lnSpc>
              <a:defRPr sz="3600">
                <a:solidFill>
                  <a:schemeClr val="tx1"/>
                </a:solidFill>
              </a:defRPr>
            </a:lvl1pPr>
          </a:lstStyle>
          <a:p>
            <a:r>
              <a:rPr lang="en-US"/>
              <a:t>Click to edit Master title style</a:t>
            </a:r>
            <a:endParaRPr/>
          </a:p>
        </p:txBody>
      </p:sp>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0" y="1600"/>
            <a:ext cx="2030400" cy="2030400"/>
          </a:xfrm>
          <a:prstGeom prst="ellipse">
            <a:avLst/>
          </a:prstGeom>
          <a:solidFill>
            <a:schemeClr val="accent6"/>
          </a:solidFill>
        </p:spPr>
        <p:txBody>
          <a:bodyPr>
            <a:normAutofit/>
          </a:bodyPr>
          <a:lstStyle>
            <a:lvl1pPr marL="216000" indent="-216000">
              <a:buFont typeface="Arial" panose="020B0604020202020204" pitchFamily="34" charset="0"/>
              <a:buChar char="•"/>
              <a:defRPr sz="100">
                <a:solidFill>
                  <a:schemeClr val="accent6"/>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2CE51D89-216F-C248-97B9-E62942BAB32E}"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2035175" y="4060824"/>
            <a:ext cx="8121600" cy="2032001"/>
          </a:xfrm>
        </p:spPr>
        <p:txBody>
          <a:bodyPr lIns="50760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472037" y="4768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6"/>
                </a:solidFill>
              </a:defRPr>
            </a:lvl1pPr>
          </a:lstStyle>
          <a:p>
            <a:pPr lvl="0"/>
            <a:r>
              <a:rPr lang="nb-NO"/>
              <a:t>Klikk for å redigere tekststiler i malen</a:t>
            </a:r>
          </a:p>
        </p:txBody>
      </p:sp>
      <p:sp>
        <p:nvSpPr>
          <p:cNvPr id="35" name="Plassholder for tekst 34">
            <a:extLst>
              <a:ext uri="{FF2B5EF4-FFF2-40B4-BE49-F238E27FC236}">
                <a16:creationId xmlns:a16="http://schemas.microsoft.com/office/drawing/2014/main" id="{D14C1774-FEBF-524B-97FE-D812858FF611}"/>
              </a:ext>
            </a:extLst>
          </p:cNvPr>
          <p:cNvSpPr>
            <a:spLocks noGrp="1"/>
          </p:cNvSpPr>
          <p:nvPr>
            <p:ph type="body" sz="quarter" idx="20"/>
          </p:nvPr>
        </p:nvSpPr>
        <p:spPr>
          <a:xfrm>
            <a:off x="10152000" y="4060800"/>
            <a:ext cx="2030400" cy="2030400"/>
          </a:xfrm>
          <a:prstGeom prst="ellipse">
            <a:avLst/>
          </a:prstGeom>
          <a:solidFill>
            <a:schemeClr val="accent6"/>
          </a:solidFill>
        </p:spPr>
        <p:txBody>
          <a:bodyPr>
            <a:normAutofit/>
          </a:bodyPr>
          <a:lstStyle>
            <a:lvl1pPr marL="0" indent="0">
              <a:buFont typeface="Arial" panose="020B0604020202020204" pitchFamily="34" charset="0"/>
              <a:buNone/>
              <a:defRPr sz="100">
                <a:solidFill>
                  <a:schemeClr val="accent6"/>
                </a:solidFill>
              </a:defRPr>
            </a:lvl1pPr>
          </a:lstStyle>
          <a:p>
            <a:pPr lvl="0"/>
            <a:r>
              <a:rPr lang="nb-NO"/>
              <a:t>Klikk for å redigere tekststiler i malen</a:t>
            </a:r>
          </a:p>
        </p:txBody>
      </p:sp>
      <p:sp>
        <p:nvSpPr>
          <p:cNvPr id="10" name="TekstSylinder 9">
            <a:extLst>
              <a:ext uri="{FF2B5EF4-FFF2-40B4-BE49-F238E27FC236}">
                <a16:creationId xmlns:a16="http://schemas.microsoft.com/office/drawing/2014/main" id="{ED97E241-441B-154C-8B0B-E43418F1C4F4}"/>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gul 2</a:t>
            </a:r>
          </a:p>
        </p:txBody>
      </p:sp>
      <p:grpSp>
        <p:nvGrpSpPr>
          <p:cNvPr id="11" name="Gruppe 10">
            <a:extLst>
              <a:ext uri="{FF2B5EF4-FFF2-40B4-BE49-F238E27FC236}">
                <a16:creationId xmlns:a16="http://schemas.microsoft.com/office/drawing/2014/main" id="{6F5B8C66-1CFA-8E4A-A685-9B6592A5C79E}"/>
              </a:ext>
            </a:extLst>
          </p:cNvPr>
          <p:cNvGrpSpPr/>
          <p:nvPr/>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BAEDC404-7A8D-D34C-85C5-28170069557A}"/>
                </a:ext>
              </a:extLst>
            </p:cNvPr>
            <p:cNvGrpSpPr/>
            <p:nvPr/>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B3C9C108-801A-1E4F-8327-16BD7FB1609A}"/>
                  </a:ext>
                </a:extLst>
              </p:cNvPr>
              <p:cNvGrpSpPr/>
              <p:nvPr/>
            </p:nvGrpSpPr>
            <p:grpSpPr>
              <a:xfrm>
                <a:off x="0" y="-320124"/>
                <a:ext cx="12192000" cy="165600"/>
                <a:chOff x="0" y="-413084"/>
                <a:chExt cx="12192000" cy="206078"/>
              </a:xfrm>
              <a:solidFill>
                <a:schemeClr val="bg1"/>
              </a:solidFill>
            </p:grpSpPr>
            <p:sp>
              <p:nvSpPr>
                <p:cNvPr id="59" name="Rektangel 58">
                  <a:extLst>
                    <a:ext uri="{FF2B5EF4-FFF2-40B4-BE49-F238E27FC236}">
                      <a16:creationId xmlns:a16="http://schemas.microsoft.com/office/drawing/2014/main" id="{6B934F32-34B2-D14B-9309-D0BABA67DC1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2B4B1CD0-0C39-F84F-A5EA-63BD73E85D55}"/>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16469B96-6FDC-C149-942D-617F43FC7392}"/>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24A507F6-E1C9-C246-8885-AA13FE0EA30F}"/>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3" name="Rektangel 62">
                  <a:extLst>
                    <a:ext uri="{FF2B5EF4-FFF2-40B4-BE49-F238E27FC236}">
                      <a16:creationId xmlns:a16="http://schemas.microsoft.com/office/drawing/2014/main" id="{90E228E5-638D-0743-961E-8CE690BAD50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4" name="Rektangel 63">
                  <a:extLst>
                    <a:ext uri="{FF2B5EF4-FFF2-40B4-BE49-F238E27FC236}">
                      <a16:creationId xmlns:a16="http://schemas.microsoft.com/office/drawing/2014/main" id="{EA59EC3B-E979-E94E-A948-CF5472D9032A}"/>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8896EC2B-F349-584F-9569-546A8642A732}"/>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5B3751CF-5F65-FF47-B4FB-6A4E385E4ECF}"/>
                  </a:ext>
                </a:extLst>
              </p:cNvPr>
              <p:cNvCxnSpPr>
                <a:cxnSpLocks/>
                <a:stCxn id="4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0E8F8FAE-2108-954E-B3FE-91C28B9023F5}"/>
                  </a:ext>
                </a:extLst>
              </p:cNvPr>
              <p:cNvCxnSpPr>
                <a:cxnSpLocks/>
                <a:stCxn id="5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A6C76CE5-7D90-6B41-9E88-AAACD5939A9F}"/>
                  </a:ext>
                </a:extLst>
              </p:cNvPr>
              <p:cNvCxnSpPr>
                <a:cxnSpLocks/>
                <a:stCxn id="4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66DCBEA6-E67F-744B-B232-9BDD5B075769}"/>
                  </a:ext>
                </a:extLst>
              </p:cNvPr>
              <p:cNvCxnSpPr>
                <a:cxnSpLocks/>
                <a:stCxn id="5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Rett linje 37">
                <a:extLst>
                  <a:ext uri="{FF2B5EF4-FFF2-40B4-BE49-F238E27FC236}">
                    <a16:creationId xmlns:a16="http://schemas.microsoft.com/office/drawing/2014/main" id="{48F4DC35-4D74-F24D-BB7A-B698029B2A53}"/>
                  </a:ext>
                </a:extLst>
              </p:cNvPr>
              <p:cNvCxnSpPr>
                <a:cxnSpLocks/>
                <a:stCxn id="5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Rett linje 38">
                <a:extLst>
                  <a:ext uri="{FF2B5EF4-FFF2-40B4-BE49-F238E27FC236}">
                    <a16:creationId xmlns:a16="http://schemas.microsoft.com/office/drawing/2014/main" id="{EEB4398D-8E8A-C34C-B0ED-301EDB99ED87}"/>
                  </a:ext>
                </a:extLst>
              </p:cNvPr>
              <p:cNvCxnSpPr>
                <a:cxnSpLocks/>
                <a:stCxn id="5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0" name="Gruppe 39">
                <a:extLst>
                  <a:ext uri="{FF2B5EF4-FFF2-40B4-BE49-F238E27FC236}">
                    <a16:creationId xmlns:a16="http://schemas.microsoft.com/office/drawing/2014/main" id="{B99A4063-FB57-894F-A1DF-9E510F9CE6DE}"/>
                  </a:ext>
                </a:extLst>
              </p:cNvPr>
              <p:cNvGrpSpPr/>
              <p:nvPr/>
            </p:nvGrpSpPr>
            <p:grpSpPr>
              <a:xfrm>
                <a:off x="0" y="-621464"/>
                <a:ext cx="12192000" cy="206078"/>
                <a:chOff x="0" y="-674874"/>
                <a:chExt cx="12192000" cy="206078"/>
              </a:xfrm>
            </p:grpSpPr>
            <p:sp>
              <p:nvSpPr>
                <p:cNvPr id="57" name="Rektangel 56">
                  <a:extLst>
                    <a:ext uri="{FF2B5EF4-FFF2-40B4-BE49-F238E27FC236}">
                      <a16:creationId xmlns:a16="http://schemas.microsoft.com/office/drawing/2014/main" id="{D1EE6DAC-4A77-CB4C-A7CD-06D56C10A1FF}"/>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8" name="Rett linje 57">
                  <a:extLst>
                    <a:ext uri="{FF2B5EF4-FFF2-40B4-BE49-F238E27FC236}">
                      <a16:creationId xmlns:a16="http://schemas.microsoft.com/office/drawing/2014/main" id="{7368DF10-2AAA-A746-9C21-72F7C724B54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7D2CE8FB-E9D2-0546-AA7D-471399582B6C}"/>
                  </a:ext>
                </a:extLst>
              </p:cNvPr>
              <p:cNvGrpSpPr/>
              <p:nvPr/>
            </p:nvGrpSpPr>
            <p:grpSpPr>
              <a:xfrm>
                <a:off x="0" y="-744566"/>
                <a:ext cx="10156824" cy="206078"/>
                <a:chOff x="0" y="-930144"/>
                <a:chExt cx="10156824" cy="206078"/>
              </a:xfrm>
            </p:grpSpPr>
            <p:sp>
              <p:nvSpPr>
                <p:cNvPr id="55" name="Rektangel 54">
                  <a:extLst>
                    <a:ext uri="{FF2B5EF4-FFF2-40B4-BE49-F238E27FC236}">
                      <a16:creationId xmlns:a16="http://schemas.microsoft.com/office/drawing/2014/main" id="{F23C4951-9685-3545-B9C6-43A452676DD4}"/>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6" name="Rett linje 55">
                  <a:extLst>
                    <a:ext uri="{FF2B5EF4-FFF2-40B4-BE49-F238E27FC236}">
                      <a16:creationId xmlns:a16="http://schemas.microsoft.com/office/drawing/2014/main" id="{E4B2CAAA-FBA4-E743-8D89-9824E9F6BD4D}"/>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306D5E43-7449-4D4E-8033-A7D0C355F476}"/>
                  </a:ext>
                </a:extLst>
              </p:cNvPr>
              <p:cNvGrpSpPr/>
              <p:nvPr/>
            </p:nvGrpSpPr>
            <p:grpSpPr>
              <a:xfrm>
                <a:off x="0" y="-867666"/>
                <a:ext cx="8128000" cy="206078"/>
                <a:chOff x="0" y="-1191934"/>
                <a:chExt cx="8128000" cy="206078"/>
              </a:xfrm>
            </p:grpSpPr>
            <p:sp>
              <p:nvSpPr>
                <p:cNvPr id="53" name="Rektangel 52">
                  <a:extLst>
                    <a:ext uri="{FF2B5EF4-FFF2-40B4-BE49-F238E27FC236}">
                      <a16:creationId xmlns:a16="http://schemas.microsoft.com/office/drawing/2014/main" id="{CFC2647F-369F-0548-9CBC-4E21E5F8468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4" name="Rett linje 53">
                  <a:extLst>
                    <a:ext uri="{FF2B5EF4-FFF2-40B4-BE49-F238E27FC236}">
                      <a16:creationId xmlns:a16="http://schemas.microsoft.com/office/drawing/2014/main" id="{ADFA3ADE-F8E6-8144-899C-D0CA2C1532F6}"/>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EB86E87E-B483-4745-A05C-77E546A70A92}"/>
                  </a:ext>
                </a:extLst>
              </p:cNvPr>
              <p:cNvGrpSpPr/>
              <p:nvPr/>
            </p:nvGrpSpPr>
            <p:grpSpPr>
              <a:xfrm>
                <a:off x="-800" y="-990766"/>
                <a:ext cx="6091200" cy="206078"/>
                <a:chOff x="0" y="-1453724"/>
                <a:chExt cx="6091200" cy="206078"/>
              </a:xfrm>
            </p:grpSpPr>
            <p:sp>
              <p:nvSpPr>
                <p:cNvPr id="51" name="Rektangel 50">
                  <a:extLst>
                    <a:ext uri="{FF2B5EF4-FFF2-40B4-BE49-F238E27FC236}">
                      <a16:creationId xmlns:a16="http://schemas.microsoft.com/office/drawing/2014/main" id="{0F2358AA-821B-8C4D-9445-DFD0F9F16E75}"/>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2" name="Rett linje 51">
                  <a:extLst>
                    <a:ext uri="{FF2B5EF4-FFF2-40B4-BE49-F238E27FC236}">
                      <a16:creationId xmlns:a16="http://schemas.microsoft.com/office/drawing/2014/main" id="{150558E8-E64E-9E47-AB1F-C8F03A6DB57A}"/>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4" name="Gruppe 43">
                <a:extLst>
                  <a:ext uri="{FF2B5EF4-FFF2-40B4-BE49-F238E27FC236}">
                    <a16:creationId xmlns:a16="http://schemas.microsoft.com/office/drawing/2014/main" id="{0C2F8E6E-EF55-AD4E-BCCC-AB52DD28BBE4}"/>
                  </a:ext>
                </a:extLst>
              </p:cNvPr>
              <p:cNvGrpSpPr/>
              <p:nvPr/>
            </p:nvGrpSpPr>
            <p:grpSpPr>
              <a:xfrm>
                <a:off x="0" y="-1113866"/>
                <a:ext cx="4060800" cy="206078"/>
                <a:chOff x="0" y="-1715514"/>
                <a:chExt cx="4060800" cy="206078"/>
              </a:xfrm>
            </p:grpSpPr>
            <p:sp>
              <p:nvSpPr>
                <p:cNvPr id="49" name="Rektangel 48">
                  <a:extLst>
                    <a:ext uri="{FF2B5EF4-FFF2-40B4-BE49-F238E27FC236}">
                      <a16:creationId xmlns:a16="http://schemas.microsoft.com/office/drawing/2014/main" id="{CB3FB46E-0A1A-8E4A-A7BF-29B5EB5F3FC9}"/>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0" name="Rett linje 49">
                  <a:extLst>
                    <a:ext uri="{FF2B5EF4-FFF2-40B4-BE49-F238E27FC236}">
                      <a16:creationId xmlns:a16="http://schemas.microsoft.com/office/drawing/2014/main" id="{F13C510D-2223-2047-B430-A5FA5936FD86}"/>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E03CE588-E5C3-8147-B150-62705F720A5A}"/>
                  </a:ext>
                </a:extLst>
              </p:cNvPr>
              <p:cNvGrpSpPr/>
              <p:nvPr/>
            </p:nvGrpSpPr>
            <p:grpSpPr>
              <a:xfrm>
                <a:off x="0" y="-1229864"/>
                <a:ext cx="1015200" cy="206078"/>
                <a:chOff x="0" y="-1959289"/>
                <a:chExt cx="1015200" cy="206078"/>
              </a:xfrm>
            </p:grpSpPr>
            <p:sp>
              <p:nvSpPr>
                <p:cNvPr id="47" name="Rektangel 46">
                  <a:extLst>
                    <a:ext uri="{FF2B5EF4-FFF2-40B4-BE49-F238E27FC236}">
                      <a16:creationId xmlns:a16="http://schemas.microsoft.com/office/drawing/2014/main" id="{FB16F937-0FA1-D74A-8485-678BCB150BAA}"/>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8" name="Rett linje 47">
                  <a:extLst>
                    <a:ext uri="{FF2B5EF4-FFF2-40B4-BE49-F238E27FC236}">
                      <a16:creationId xmlns:a16="http://schemas.microsoft.com/office/drawing/2014/main" id="{7760DE8C-B39E-574A-9173-7EBC593BE853}"/>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6" name="Rett linje 45">
                <a:extLst>
                  <a:ext uri="{FF2B5EF4-FFF2-40B4-BE49-F238E27FC236}">
                    <a16:creationId xmlns:a16="http://schemas.microsoft.com/office/drawing/2014/main" id="{269A18C3-1DB1-7D42-A1DE-2556C96837C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63B9EA85-76AF-0A4D-A769-84D8A44DE592}"/>
                </a:ext>
              </a:extLst>
            </p:cNvPr>
            <p:cNvGrpSpPr/>
            <p:nvPr/>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E445B2F1-4266-2E47-8995-B7A84C53C11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6A93AB89-8F98-844E-8A1F-B6B69793F15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46699D1C-3733-ED43-98A4-B2E617E16AFD}"/>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D35F1BF0-2E86-844C-8F31-C0FC3A3578C9}"/>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0B2B4C6A-C1C8-2B4C-943A-9635356B7856}"/>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F7BD6B52-2161-3044-AFBA-6B158E5B0798}"/>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11B9966E-AE71-3041-BD0A-C1D86CAD51D7}"/>
                  </a:ext>
                </a:extLst>
              </p:cNvPr>
              <p:cNvCxnSpPr>
                <a:cxnSpLocks/>
                <a:stCxn id="2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4B58C7B1-58B8-5A4C-9012-B9A463050D5C}"/>
                  </a:ext>
                </a:extLst>
              </p:cNvPr>
              <p:cNvCxnSpPr>
                <a:cxnSpLocks/>
                <a:stCxn id="2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325965AA-8A37-F34A-9395-0549AAB72D9B}"/>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6ABA3F38-2A71-C34B-A428-BAAD12F4967D}"/>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B6A6A268-763B-D54F-93BC-01B8501001E6}"/>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A532ED41-3D8E-E545-A1EB-60862799F7F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3335BF5-0330-3040-B68C-DA0383A5F577}"/>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0E861C9-D981-574D-B795-99F6263737FE}"/>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AD11A3E2-6A72-B94B-8130-EC4EDF04759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5" name="Gruppe 64">
            <a:extLst>
              <a:ext uri="{FF2B5EF4-FFF2-40B4-BE49-F238E27FC236}">
                <a16:creationId xmlns:a16="http://schemas.microsoft.com/office/drawing/2014/main" id="{38A746FB-6A33-E24A-85A4-7E544FCCC8D0}"/>
              </a:ext>
            </a:extLst>
          </p:cNvPr>
          <p:cNvGrpSpPr/>
          <p:nvPr/>
        </p:nvGrpSpPr>
        <p:grpSpPr>
          <a:xfrm>
            <a:off x="12252770" y="1"/>
            <a:ext cx="1165167" cy="6855561"/>
            <a:chOff x="12252770" y="1"/>
            <a:chExt cx="1165167" cy="6855561"/>
          </a:xfrm>
        </p:grpSpPr>
        <p:grpSp>
          <p:nvGrpSpPr>
            <p:cNvPr id="66" name="Gruppe 65">
              <a:extLst>
                <a:ext uri="{FF2B5EF4-FFF2-40B4-BE49-F238E27FC236}">
                  <a16:creationId xmlns:a16="http://schemas.microsoft.com/office/drawing/2014/main" id="{D87B58ED-9157-434B-8C3C-ED99EA0D426A}"/>
                </a:ext>
              </a:extLst>
            </p:cNvPr>
            <p:cNvGrpSpPr/>
            <p:nvPr/>
          </p:nvGrpSpPr>
          <p:grpSpPr>
            <a:xfrm>
              <a:off x="12252770" y="1"/>
              <a:ext cx="409071" cy="3254927"/>
              <a:chOff x="12252770" y="1"/>
              <a:chExt cx="588588" cy="4683318"/>
            </a:xfrm>
          </p:grpSpPr>
          <p:sp>
            <p:nvSpPr>
              <p:cNvPr id="70" name="Rektangel 69">
                <a:extLst>
                  <a:ext uri="{FF2B5EF4-FFF2-40B4-BE49-F238E27FC236}">
                    <a16:creationId xmlns:a16="http://schemas.microsoft.com/office/drawing/2014/main" id="{D484EB73-4C7A-D849-A642-526722C7C7F4}"/>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1" name="Gruppe 70">
                <a:extLst>
                  <a:ext uri="{FF2B5EF4-FFF2-40B4-BE49-F238E27FC236}">
                    <a16:creationId xmlns:a16="http://schemas.microsoft.com/office/drawing/2014/main" id="{99E81D3A-CC3F-504F-B8E2-D5A74B8A87B9}"/>
                  </a:ext>
                </a:extLst>
              </p:cNvPr>
              <p:cNvGrpSpPr/>
              <p:nvPr/>
            </p:nvGrpSpPr>
            <p:grpSpPr>
              <a:xfrm>
                <a:off x="12326727" y="84822"/>
                <a:ext cx="440675" cy="4513676"/>
                <a:chOff x="12316858" y="92947"/>
                <a:chExt cx="440675" cy="4513676"/>
              </a:xfrm>
            </p:grpSpPr>
            <p:grpSp>
              <p:nvGrpSpPr>
                <p:cNvPr id="72" name="Gruppe 71">
                  <a:extLst>
                    <a:ext uri="{FF2B5EF4-FFF2-40B4-BE49-F238E27FC236}">
                      <a16:creationId xmlns:a16="http://schemas.microsoft.com/office/drawing/2014/main" id="{3E158624-CD01-BB4A-95AD-459E77D1192E}"/>
                    </a:ext>
                  </a:extLst>
                </p:cNvPr>
                <p:cNvGrpSpPr/>
                <p:nvPr/>
              </p:nvGrpSpPr>
              <p:grpSpPr>
                <a:xfrm>
                  <a:off x="12316858" y="92947"/>
                  <a:ext cx="440675" cy="1322025"/>
                  <a:chOff x="12316858" y="92947"/>
                  <a:chExt cx="440675" cy="1322025"/>
                </a:xfrm>
              </p:grpSpPr>
              <p:sp>
                <p:nvSpPr>
                  <p:cNvPr id="82" name="Rektangel 81">
                    <a:extLst>
                      <a:ext uri="{FF2B5EF4-FFF2-40B4-BE49-F238E27FC236}">
                        <a16:creationId xmlns:a16="http://schemas.microsoft.com/office/drawing/2014/main" id="{B9E6756C-1C37-0445-B129-54E072DDDE15}"/>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E2556894-AF3A-3D4E-B2CA-87C6588DD670}"/>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3F212157-C7C5-2D44-9D99-46F8B004613A}"/>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3" name="Gruppe 72">
                  <a:extLst>
                    <a:ext uri="{FF2B5EF4-FFF2-40B4-BE49-F238E27FC236}">
                      <a16:creationId xmlns:a16="http://schemas.microsoft.com/office/drawing/2014/main" id="{8BD5E2A6-B428-2848-819F-33BE0BF9E9AE}"/>
                    </a:ext>
                  </a:extLst>
                </p:cNvPr>
                <p:cNvGrpSpPr/>
                <p:nvPr/>
              </p:nvGrpSpPr>
              <p:grpSpPr>
                <a:xfrm>
                  <a:off x="12316858" y="1468435"/>
                  <a:ext cx="440675" cy="1322025"/>
                  <a:chOff x="12316858" y="1600866"/>
                  <a:chExt cx="440675" cy="1322025"/>
                </a:xfrm>
              </p:grpSpPr>
              <p:sp>
                <p:nvSpPr>
                  <p:cNvPr id="79" name="Rektangel 78">
                    <a:extLst>
                      <a:ext uri="{FF2B5EF4-FFF2-40B4-BE49-F238E27FC236}">
                        <a16:creationId xmlns:a16="http://schemas.microsoft.com/office/drawing/2014/main" id="{AE19856D-EEDD-A24A-84D1-5A7ACB086FA7}"/>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0C690583-1E3E-9E4C-9B1D-BF9CD4C6A692}"/>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3338131A-61C0-954D-9654-31E5D8DCE33B}"/>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4" name="Gruppe 73">
                  <a:extLst>
                    <a:ext uri="{FF2B5EF4-FFF2-40B4-BE49-F238E27FC236}">
                      <a16:creationId xmlns:a16="http://schemas.microsoft.com/office/drawing/2014/main" id="{F44E92C8-5780-7A49-A80B-0A6597298A95}"/>
                    </a:ext>
                  </a:extLst>
                </p:cNvPr>
                <p:cNvGrpSpPr/>
                <p:nvPr/>
              </p:nvGrpSpPr>
              <p:grpSpPr>
                <a:xfrm>
                  <a:off x="12316858" y="2843923"/>
                  <a:ext cx="440675" cy="1762700"/>
                  <a:chOff x="12316858" y="3201732"/>
                  <a:chExt cx="440675" cy="1762700"/>
                </a:xfrm>
              </p:grpSpPr>
              <p:sp>
                <p:nvSpPr>
                  <p:cNvPr id="75" name="Rektangel 74">
                    <a:extLst>
                      <a:ext uri="{FF2B5EF4-FFF2-40B4-BE49-F238E27FC236}">
                        <a16:creationId xmlns:a16="http://schemas.microsoft.com/office/drawing/2014/main" id="{03DFE3F4-217E-1247-A39C-76296D40EB1F}"/>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E289F289-B1EE-3C40-891E-EE7843173E0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6A784681-552A-5842-8588-93A586A60CC4}"/>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A4AF9075-F5E2-AE48-BE25-AC00CEBE195B}"/>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7" name="TekstSylinder 66">
              <a:extLst>
                <a:ext uri="{FF2B5EF4-FFF2-40B4-BE49-F238E27FC236}">
                  <a16:creationId xmlns:a16="http://schemas.microsoft.com/office/drawing/2014/main" id="{D0574A85-E717-BF46-B01C-BB864B440971}"/>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8" name="Vinkel 67">
              <a:extLst>
                <a:ext uri="{FF2B5EF4-FFF2-40B4-BE49-F238E27FC236}">
                  <a16:creationId xmlns:a16="http://schemas.microsoft.com/office/drawing/2014/main" id="{0EC43C4F-D1A1-4C43-8E31-F6CA70D3A41B}"/>
                </a:ext>
              </a:extLst>
            </p:cNvPr>
            <p:cNvCxnSpPr>
              <a:cxnSpLocks/>
              <a:stCxn id="82" idx="3"/>
              <a:endCxn id="79"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9" name="TekstSylinder 68">
              <a:extLst>
                <a:ext uri="{FF2B5EF4-FFF2-40B4-BE49-F238E27FC236}">
                  <a16:creationId xmlns:a16="http://schemas.microsoft.com/office/drawing/2014/main" id="{B524C35F-63C3-C845-A112-F3E986F32AC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2561436541"/>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preserve="1">
  <p:cSld name="Tittellysbilde rød">
    <p:bg>
      <p:bgPr>
        <a:solidFill>
          <a:schemeClr val="bg2"/>
        </a:solidFill>
        <a:effectLst/>
      </p:bgPr>
    </p:bg>
    <p:spTree>
      <p:nvGrpSpPr>
        <p:cNvPr id="1" name=""/>
        <p:cNvGrpSpPr/>
        <p:nvPr/>
      </p:nvGrpSpPr>
      <p:grpSpPr>
        <a:xfrm>
          <a:off x="0" y="0"/>
          <a:ext cx="0" cy="0"/>
          <a:chOff x="0" y="0"/>
          <a:chExt cx="0" cy="0"/>
        </a:xfrm>
      </p:grpSpPr>
      <p:sp>
        <p:nvSpPr>
          <p:cNvPr id="34" name="Tittel 33">
            <a:extLst>
              <a:ext uri="{FF2B5EF4-FFF2-40B4-BE49-F238E27FC236}">
                <a16:creationId xmlns:a16="http://schemas.microsoft.com/office/drawing/2014/main" id="{A3816B5A-BCB5-0F46-87EA-8478916C49F8}"/>
              </a:ext>
            </a:extLst>
          </p:cNvPr>
          <p:cNvSpPr>
            <a:spLocks noGrp="1"/>
          </p:cNvSpPr>
          <p:nvPr>
            <p:ph type="ctrTitle" hasCustomPrompt="1"/>
          </p:nvPr>
        </p:nvSpPr>
        <p:spPr>
          <a:xfrm>
            <a:off x="0" y="-1"/>
            <a:ext cx="12192000" cy="6092825"/>
          </a:xfrm>
          <a:custGeom>
            <a:avLst/>
            <a:gdLst>
              <a:gd name="connsiteX0" fmla="*/ 0 w 12192000"/>
              <a:gd name="connsiteY0" fmla="*/ 0 h 6092825"/>
              <a:gd name="connsiteX1" fmla="*/ 12192000 w 12192000"/>
              <a:gd name="connsiteY1" fmla="*/ 0 h 6092825"/>
              <a:gd name="connsiteX2" fmla="*/ 12192000 w 12192000"/>
              <a:gd name="connsiteY2" fmla="*/ 4062425 h 6092825"/>
              <a:gd name="connsiteX3" fmla="*/ 10161600 w 12192000"/>
              <a:gd name="connsiteY3" fmla="*/ 4062425 h 6092825"/>
              <a:gd name="connsiteX4" fmla="*/ 10161600 w 12192000"/>
              <a:gd name="connsiteY4" fmla="*/ 6092825 h 6092825"/>
              <a:gd name="connsiteX5" fmla="*/ 0 w 12192000"/>
              <a:gd name="connsiteY5" fmla="*/ 6092825 h 6092825"/>
              <a:gd name="connsiteX6" fmla="*/ 0 w 12192000"/>
              <a:gd name="connsiteY6" fmla="*/ 2030401 h 6092825"/>
              <a:gd name="connsiteX7" fmla="*/ 2030400 w 12192000"/>
              <a:gd name="connsiteY7" fmla="*/ 2030401 h 6092825"/>
              <a:gd name="connsiteX8" fmla="*/ 2030400 w 12192000"/>
              <a:gd name="connsiteY8" fmla="*/ 1 h 6092825"/>
              <a:gd name="connsiteX9" fmla="*/ 0 w 12192000"/>
              <a:gd name="connsiteY9" fmla="*/ 1 h 609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092825">
                <a:moveTo>
                  <a:pt x="0" y="0"/>
                </a:moveTo>
                <a:lnTo>
                  <a:pt x="12192000" y="0"/>
                </a:lnTo>
                <a:lnTo>
                  <a:pt x="12192000" y="4062425"/>
                </a:lnTo>
                <a:lnTo>
                  <a:pt x="10161600" y="4062425"/>
                </a:lnTo>
                <a:lnTo>
                  <a:pt x="10161600" y="6092825"/>
                </a:lnTo>
                <a:lnTo>
                  <a:pt x="0" y="6092825"/>
                </a:lnTo>
                <a:lnTo>
                  <a:pt x="0" y="2030401"/>
                </a:lnTo>
                <a:lnTo>
                  <a:pt x="2030400" y="2030401"/>
                </a:lnTo>
                <a:lnTo>
                  <a:pt x="2030400" y="1"/>
                </a:lnTo>
                <a:lnTo>
                  <a:pt x="0" y="1"/>
                </a:lnTo>
                <a:close/>
              </a:path>
            </a:pathLst>
          </a:custGeom>
          <a:solidFill>
            <a:schemeClr val="accent5"/>
          </a:solidFill>
        </p:spPr>
        <p:txBody>
          <a:bodyPr wrap="square" lIns="2534400" tIns="0" rIns="2030400" bIns="0" anchor="ctr" anchorCtr="0">
            <a:noAutofit/>
          </a:bodyPr>
          <a:lstStyle>
            <a:lvl1pPr algn="l">
              <a:lnSpc>
                <a:spcPct val="100000"/>
              </a:lnSpc>
              <a:defRPr sz="3600">
                <a:solidFill>
                  <a:schemeClr val="tx1"/>
                </a:solidFill>
              </a:defRPr>
            </a:lvl1pPr>
          </a:lstStyle>
          <a:p>
            <a:r>
              <a:rPr lang="en-US"/>
              <a:t>Click to edit Master title style</a:t>
            </a:r>
            <a:endParaRPr/>
          </a:p>
        </p:txBody>
      </p:sp>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0" y="1600"/>
            <a:ext cx="2030400" cy="2030400"/>
          </a:xfrm>
          <a:prstGeom prst="ellipse">
            <a:avLst/>
          </a:prstGeom>
          <a:solidFill>
            <a:schemeClr val="accent5"/>
          </a:solid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641A862-612A-7D45-A0ED-07030570FC13}"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2035175" y="4060824"/>
            <a:ext cx="8121600" cy="2032001"/>
          </a:xfrm>
        </p:spPr>
        <p:txBody>
          <a:bodyPr lIns="50760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472037" y="4768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Klikk for å redigere tekststiler i malen</a:t>
            </a:r>
          </a:p>
        </p:txBody>
      </p:sp>
      <p:sp>
        <p:nvSpPr>
          <p:cNvPr id="35" name="Plassholder for tekst 34">
            <a:extLst>
              <a:ext uri="{FF2B5EF4-FFF2-40B4-BE49-F238E27FC236}">
                <a16:creationId xmlns:a16="http://schemas.microsoft.com/office/drawing/2014/main" id="{D14C1774-FEBF-524B-97FE-D812858FF611}"/>
              </a:ext>
            </a:extLst>
          </p:cNvPr>
          <p:cNvSpPr>
            <a:spLocks noGrp="1"/>
          </p:cNvSpPr>
          <p:nvPr>
            <p:ph type="body" sz="quarter" idx="20"/>
          </p:nvPr>
        </p:nvSpPr>
        <p:spPr>
          <a:xfrm>
            <a:off x="10152000" y="4060800"/>
            <a:ext cx="2030400" cy="2030400"/>
          </a:xfrm>
          <a:prstGeom prst="ellipse">
            <a:avLst/>
          </a:prstGeom>
          <a:solidFill>
            <a:schemeClr val="accent5"/>
          </a:solidFill>
        </p:spPr>
        <p:txBody>
          <a:bodyPr>
            <a:normAutofit/>
          </a:bodyPr>
          <a:lstStyle>
            <a:lvl1pPr marL="0" indent="0">
              <a:buFont typeface="Arial" panose="020B0604020202020204" pitchFamily="34" charset="0"/>
              <a:buNone/>
              <a:defRPr sz="100">
                <a:solidFill>
                  <a:schemeClr val="accent5"/>
                </a:solidFill>
              </a:defRPr>
            </a:lvl1pPr>
          </a:lstStyle>
          <a:p>
            <a:pPr lvl="0"/>
            <a:r>
              <a:rPr lang="nb-NO"/>
              <a:t>Klikk for å redigere tekststiler i malen</a:t>
            </a:r>
          </a:p>
        </p:txBody>
      </p:sp>
      <p:sp>
        <p:nvSpPr>
          <p:cNvPr id="10" name="TekstSylinder 9">
            <a:extLst>
              <a:ext uri="{FF2B5EF4-FFF2-40B4-BE49-F238E27FC236}">
                <a16:creationId xmlns:a16="http://schemas.microsoft.com/office/drawing/2014/main" id="{04EAEAEB-6DF7-6A4F-99C1-D8CA6540DCF8}"/>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rød 2</a:t>
            </a:r>
          </a:p>
        </p:txBody>
      </p:sp>
      <p:grpSp>
        <p:nvGrpSpPr>
          <p:cNvPr id="11" name="Gruppe 10">
            <a:extLst>
              <a:ext uri="{FF2B5EF4-FFF2-40B4-BE49-F238E27FC236}">
                <a16:creationId xmlns:a16="http://schemas.microsoft.com/office/drawing/2014/main" id="{2FAEAD23-FAD7-4841-BE65-85F2454506ED}"/>
              </a:ext>
            </a:extLst>
          </p:cNvPr>
          <p:cNvGrpSpPr/>
          <p:nvPr/>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945BE277-8316-AA4A-903E-0467DFF876EA}"/>
                </a:ext>
              </a:extLst>
            </p:cNvPr>
            <p:cNvGrpSpPr/>
            <p:nvPr/>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4E30A091-4497-6D48-9BB1-0A4FE63E95F7}"/>
                  </a:ext>
                </a:extLst>
              </p:cNvPr>
              <p:cNvGrpSpPr/>
              <p:nvPr/>
            </p:nvGrpSpPr>
            <p:grpSpPr>
              <a:xfrm>
                <a:off x="0" y="-320124"/>
                <a:ext cx="12192000" cy="165600"/>
                <a:chOff x="0" y="-413084"/>
                <a:chExt cx="12192000" cy="206078"/>
              </a:xfrm>
              <a:solidFill>
                <a:schemeClr val="bg1"/>
              </a:solidFill>
            </p:grpSpPr>
            <p:sp>
              <p:nvSpPr>
                <p:cNvPr id="59" name="Rektangel 58">
                  <a:extLst>
                    <a:ext uri="{FF2B5EF4-FFF2-40B4-BE49-F238E27FC236}">
                      <a16:creationId xmlns:a16="http://schemas.microsoft.com/office/drawing/2014/main" id="{D00B0C00-F1E5-724F-B2AB-7C56B0558567}"/>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F0A8EA78-DA38-4F47-882D-3E1A586A60D6}"/>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200FAC5D-E484-744A-90E0-E8F6455D5447}"/>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0B0EA588-7ECB-134C-81C5-21C16A0DAD55}"/>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3" name="Rektangel 62">
                  <a:extLst>
                    <a:ext uri="{FF2B5EF4-FFF2-40B4-BE49-F238E27FC236}">
                      <a16:creationId xmlns:a16="http://schemas.microsoft.com/office/drawing/2014/main" id="{9AD392E8-244B-2442-9126-2B04DDAA9526}"/>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4" name="Rektangel 63">
                  <a:extLst>
                    <a:ext uri="{FF2B5EF4-FFF2-40B4-BE49-F238E27FC236}">
                      <a16:creationId xmlns:a16="http://schemas.microsoft.com/office/drawing/2014/main" id="{0969B624-B3E0-274C-B305-953CEEFC7348}"/>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10462F6F-098B-EE4F-A301-C663C1B5A450}"/>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BF6EEB64-9278-6447-920B-FAF70C2667E3}"/>
                  </a:ext>
                </a:extLst>
              </p:cNvPr>
              <p:cNvCxnSpPr>
                <a:cxnSpLocks/>
                <a:stCxn id="4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40C1241C-264A-B641-A5A8-E37C85AD535A}"/>
                  </a:ext>
                </a:extLst>
              </p:cNvPr>
              <p:cNvCxnSpPr>
                <a:cxnSpLocks/>
                <a:stCxn id="5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7636B94C-4E9D-0D48-AF73-9A885757421C}"/>
                  </a:ext>
                </a:extLst>
              </p:cNvPr>
              <p:cNvCxnSpPr>
                <a:cxnSpLocks/>
                <a:stCxn id="4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0619621B-4AE6-494C-BFDB-EC976AB99630}"/>
                  </a:ext>
                </a:extLst>
              </p:cNvPr>
              <p:cNvCxnSpPr>
                <a:cxnSpLocks/>
                <a:stCxn id="5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Rett linje 37">
                <a:extLst>
                  <a:ext uri="{FF2B5EF4-FFF2-40B4-BE49-F238E27FC236}">
                    <a16:creationId xmlns:a16="http://schemas.microsoft.com/office/drawing/2014/main" id="{F775C7C1-CCDF-3542-B096-04BF92337196}"/>
                  </a:ext>
                </a:extLst>
              </p:cNvPr>
              <p:cNvCxnSpPr>
                <a:cxnSpLocks/>
                <a:stCxn id="5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Rett linje 38">
                <a:extLst>
                  <a:ext uri="{FF2B5EF4-FFF2-40B4-BE49-F238E27FC236}">
                    <a16:creationId xmlns:a16="http://schemas.microsoft.com/office/drawing/2014/main" id="{822E4D7E-9969-9442-B502-ED6C4145CDDC}"/>
                  </a:ext>
                </a:extLst>
              </p:cNvPr>
              <p:cNvCxnSpPr>
                <a:cxnSpLocks/>
                <a:stCxn id="5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0" name="Gruppe 39">
                <a:extLst>
                  <a:ext uri="{FF2B5EF4-FFF2-40B4-BE49-F238E27FC236}">
                    <a16:creationId xmlns:a16="http://schemas.microsoft.com/office/drawing/2014/main" id="{621566D6-5F91-984C-B8FF-24CD3046F76A}"/>
                  </a:ext>
                </a:extLst>
              </p:cNvPr>
              <p:cNvGrpSpPr/>
              <p:nvPr/>
            </p:nvGrpSpPr>
            <p:grpSpPr>
              <a:xfrm>
                <a:off x="0" y="-621464"/>
                <a:ext cx="12192000" cy="206078"/>
                <a:chOff x="0" y="-674874"/>
                <a:chExt cx="12192000" cy="206078"/>
              </a:xfrm>
            </p:grpSpPr>
            <p:sp>
              <p:nvSpPr>
                <p:cNvPr id="57" name="Rektangel 56">
                  <a:extLst>
                    <a:ext uri="{FF2B5EF4-FFF2-40B4-BE49-F238E27FC236}">
                      <a16:creationId xmlns:a16="http://schemas.microsoft.com/office/drawing/2014/main" id="{0F61C55C-35B7-5449-8E60-6703109887B0}"/>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8" name="Rett linje 57">
                  <a:extLst>
                    <a:ext uri="{FF2B5EF4-FFF2-40B4-BE49-F238E27FC236}">
                      <a16:creationId xmlns:a16="http://schemas.microsoft.com/office/drawing/2014/main" id="{BFA1862D-D875-1C47-ADB0-C59F891176E2}"/>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EA7BB717-6809-D547-AA9B-F277142A420B}"/>
                  </a:ext>
                </a:extLst>
              </p:cNvPr>
              <p:cNvGrpSpPr/>
              <p:nvPr/>
            </p:nvGrpSpPr>
            <p:grpSpPr>
              <a:xfrm>
                <a:off x="0" y="-744566"/>
                <a:ext cx="10156824" cy="206078"/>
                <a:chOff x="0" y="-930144"/>
                <a:chExt cx="10156824" cy="206078"/>
              </a:xfrm>
            </p:grpSpPr>
            <p:sp>
              <p:nvSpPr>
                <p:cNvPr id="55" name="Rektangel 54">
                  <a:extLst>
                    <a:ext uri="{FF2B5EF4-FFF2-40B4-BE49-F238E27FC236}">
                      <a16:creationId xmlns:a16="http://schemas.microsoft.com/office/drawing/2014/main" id="{467EB79D-36F4-F84E-9924-35D09D00959D}"/>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6" name="Rett linje 55">
                  <a:extLst>
                    <a:ext uri="{FF2B5EF4-FFF2-40B4-BE49-F238E27FC236}">
                      <a16:creationId xmlns:a16="http://schemas.microsoft.com/office/drawing/2014/main" id="{6C1B5BBB-3139-754A-AD49-0346BEB15932}"/>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8FFAE170-99D3-F045-A1C4-BA4BD3D0CD9D}"/>
                  </a:ext>
                </a:extLst>
              </p:cNvPr>
              <p:cNvGrpSpPr/>
              <p:nvPr/>
            </p:nvGrpSpPr>
            <p:grpSpPr>
              <a:xfrm>
                <a:off x="0" y="-867666"/>
                <a:ext cx="8128000" cy="206078"/>
                <a:chOff x="0" y="-1191934"/>
                <a:chExt cx="8128000" cy="206078"/>
              </a:xfrm>
            </p:grpSpPr>
            <p:sp>
              <p:nvSpPr>
                <p:cNvPr id="53" name="Rektangel 52">
                  <a:extLst>
                    <a:ext uri="{FF2B5EF4-FFF2-40B4-BE49-F238E27FC236}">
                      <a16:creationId xmlns:a16="http://schemas.microsoft.com/office/drawing/2014/main" id="{A9D1E7D5-6B55-DC42-B2C2-332DF4DDF25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4" name="Rett linje 53">
                  <a:extLst>
                    <a:ext uri="{FF2B5EF4-FFF2-40B4-BE49-F238E27FC236}">
                      <a16:creationId xmlns:a16="http://schemas.microsoft.com/office/drawing/2014/main" id="{ECB3C235-C569-854E-9A3D-21ECED99D1F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817A38E0-5F44-8D43-8BAB-F1F424BF91DC}"/>
                  </a:ext>
                </a:extLst>
              </p:cNvPr>
              <p:cNvGrpSpPr/>
              <p:nvPr/>
            </p:nvGrpSpPr>
            <p:grpSpPr>
              <a:xfrm>
                <a:off x="-800" y="-990766"/>
                <a:ext cx="6091200" cy="206078"/>
                <a:chOff x="0" y="-1453724"/>
                <a:chExt cx="6091200" cy="206078"/>
              </a:xfrm>
            </p:grpSpPr>
            <p:sp>
              <p:nvSpPr>
                <p:cNvPr id="51" name="Rektangel 50">
                  <a:extLst>
                    <a:ext uri="{FF2B5EF4-FFF2-40B4-BE49-F238E27FC236}">
                      <a16:creationId xmlns:a16="http://schemas.microsoft.com/office/drawing/2014/main" id="{1FCA8AC0-1D35-BB4F-A199-6BD5B0286FB0}"/>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2" name="Rett linje 51">
                  <a:extLst>
                    <a:ext uri="{FF2B5EF4-FFF2-40B4-BE49-F238E27FC236}">
                      <a16:creationId xmlns:a16="http://schemas.microsoft.com/office/drawing/2014/main" id="{8B36AC7D-FD6D-9444-86AA-1784CE54ED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4" name="Gruppe 43">
                <a:extLst>
                  <a:ext uri="{FF2B5EF4-FFF2-40B4-BE49-F238E27FC236}">
                    <a16:creationId xmlns:a16="http://schemas.microsoft.com/office/drawing/2014/main" id="{8B4D38FE-EAA9-1B41-A8FE-4B46CC8ABEB2}"/>
                  </a:ext>
                </a:extLst>
              </p:cNvPr>
              <p:cNvGrpSpPr/>
              <p:nvPr/>
            </p:nvGrpSpPr>
            <p:grpSpPr>
              <a:xfrm>
                <a:off x="0" y="-1113866"/>
                <a:ext cx="4060800" cy="206078"/>
                <a:chOff x="0" y="-1715514"/>
                <a:chExt cx="4060800" cy="206078"/>
              </a:xfrm>
            </p:grpSpPr>
            <p:sp>
              <p:nvSpPr>
                <p:cNvPr id="49" name="Rektangel 48">
                  <a:extLst>
                    <a:ext uri="{FF2B5EF4-FFF2-40B4-BE49-F238E27FC236}">
                      <a16:creationId xmlns:a16="http://schemas.microsoft.com/office/drawing/2014/main" id="{4633755C-59EE-FC48-811E-C061DE5BCE1B}"/>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0" name="Rett linje 49">
                  <a:extLst>
                    <a:ext uri="{FF2B5EF4-FFF2-40B4-BE49-F238E27FC236}">
                      <a16:creationId xmlns:a16="http://schemas.microsoft.com/office/drawing/2014/main" id="{E408B5AB-04E0-DE4E-BE23-5B7E51767AFC}"/>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265E1474-0F20-EA4A-9C55-1D6A43B9C3AB}"/>
                  </a:ext>
                </a:extLst>
              </p:cNvPr>
              <p:cNvGrpSpPr/>
              <p:nvPr/>
            </p:nvGrpSpPr>
            <p:grpSpPr>
              <a:xfrm>
                <a:off x="0" y="-1229864"/>
                <a:ext cx="1015200" cy="206078"/>
                <a:chOff x="0" y="-1959289"/>
                <a:chExt cx="1015200" cy="206078"/>
              </a:xfrm>
            </p:grpSpPr>
            <p:sp>
              <p:nvSpPr>
                <p:cNvPr id="47" name="Rektangel 46">
                  <a:extLst>
                    <a:ext uri="{FF2B5EF4-FFF2-40B4-BE49-F238E27FC236}">
                      <a16:creationId xmlns:a16="http://schemas.microsoft.com/office/drawing/2014/main" id="{2B742B97-4D8E-2D42-887E-7804075E1AC3}"/>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8" name="Rett linje 47">
                  <a:extLst>
                    <a:ext uri="{FF2B5EF4-FFF2-40B4-BE49-F238E27FC236}">
                      <a16:creationId xmlns:a16="http://schemas.microsoft.com/office/drawing/2014/main" id="{F335B4E3-DD91-8A46-A3AD-731EE9FEE80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6" name="Rett linje 45">
                <a:extLst>
                  <a:ext uri="{FF2B5EF4-FFF2-40B4-BE49-F238E27FC236}">
                    <a16:creationId xmlns:a16="http://schemas.microsoft.com/office/drawing/2014/main" id="{3845BD3D-0864-D946-B9A7-8B2125DF7D05}"/>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307A8107-8B72-2346-A312-2D4FCAB3FF2E}"/>
                </a:ext>
              </a:extLst>
            </p:cNvPr>
            <p:cNvGrpSpPr/>
            <p:nvPr/>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F32FCDCD-3547-504B-8CFD-2E6049536DEC}"/>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98120869-9D10-9F4F-B63B-41A7B31CC534}"/>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C0496A06-35BD-7A42-9A91-63F77AFD80A4}"/>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24F1957A-5A06-F94F-BB8D-DF9138E3FBD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E9B5DCB3-1C16-E643-873E-3E8DE32ACCC0}"/>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03BE5D87-60DD-FE47-ADC5-BFEEE1C0CB64}"/>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A06EE499-D5C1-5249-99BF-5477AA5773D3}"/>
                  </a:ext>
                </a:extLst>
              </p:cNvPr>
              <p:cNvCxnSpPr>
                <a:cxnSpLocks/>
                <a:stCxn id="2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CEBE12AC-11FE-9449-8670-2AA33F86AFE2}"/>
                  </a:ext>
                </a:extLst>
              </p:cNvPr>
              <p:cNvCxnSpPr>
                <a:cxnSpLocks/>
                <a:stCxn id="2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D97BECD0-8B8E-CB48-9394-25A5B458EBC4}"/>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1DD825C0-80B0-054E-B9BF-68F610AB8F61}"/>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590E6BA3-9E31-9640-80C1-2FE00A0D278C}"/>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80B8FD9F-0C46-BB40-A9D0-847CCC5F9686}"/>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8D5F40B7-E123-E94A-8A10-C14A8FAB08BE}"/>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E300D95-934C-FA45-807A-B45726BE68E2}"/>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9000F2FD-6671-4B43-AB6C-9A5183C6C11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5" name="Gruppe 64">
            <a:extLst>
              <a:ext uri="{FF2B5EF4-FFF2-40B4-BE49-F238E27FC236}">
                <a16:creationId xmlns:a16="http://schemas.microsoft.com/office/drawing/2014/main" id="{B3868ECA-695C-024B-BC27-8633CC39FBEC}"/>
              </a:ext>
            </a:extLst>
          </p:cNvPr>
          <p:cNvGrpSpPr/>
          <p:nvPr/>
        </p:nvGrpSpPr>
        <p:grpSpPr>
          <a:xfrm>
            <a:off x="12252770" y="1"/>
            <a:ext cx="1165167" cy="6855561"/>
            <a:chOff x="12252770" y="1"/>
            <a:chExt cx="1165167" cy="6855561"/>
          </a:xfrm>
        </p:grpSpPr>
        <p:grpSp>
          <p:nvGrpSpPr>
            <p:cNvPr id="66" name="Gruppe 65">
              <a:extLst>
                <a:ext uri="{FF2B5EF4-FFF2-40B4-BE49-F238E27FC236}">
                  <a16:creationId xmlns:a16="http://schemas.microsoft.com/office/drawing/2014/main" id="{0DFF1E16-38C7-5649-BEE9-D9F715C6C80B}"/>
                </a:ext>
              </a:extLst>
            </p:cNvPr>
            <p:cNvGrpSpPr/>
            <p:nvPr/>
          </p:nvGrpSpPr>
          <p:grpSpPr>
            <a:xfrm>
              <a:off x="12252770" y="1"/>
              <a:ext cx="409071" cy="3254927"/>
              <a:chOff x="12252770" y="1"/>
              <a:chExt cx="588588" cy="4683318"/>
            </a:xfrm>
          </p:grpSpPr>
          <p:sp>
            <p:nvSpPr>
              <p:cNvPr id="70" name="Rektangel 69">
                <a:extLst>
                  <a:ext uri="{FF2B5EF4-FFF2-40B4-BE49-F238E27FC236}">
                    <a16:creationId xmlns:a16="http://schemas.microsoft.com/office/drawing/2014/main" id="{E27609C4-9B6A-1347-925B-26553A3B963B}"/>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1" name="Gruppe 70">
                <a:extLst>
                  <a:ext uri="{FF2B5EF4-FFF2-40B4-BE49-F238E27FC236}">
                    <a16:creationId xmlns:a16="http://schemas.microsoft.com/office/drawing/2014/main" id="{BAAB81FB-2A5E-7848-9C28-B4807BC0468F}"/>
                  </a:ext>
                </a:extLst>
              </p:cNvPr>
              <p:cNvGrpSpPr/>
              <p:nvPr/>
            </p:nvGrpSpPr>
            <p:grpSpPr>
              <a:xfrm>
                <a:off x="12326727" y="84822"/>
                <a:ext cx="440675" cy="4513676"/>
                <a:chOff x="12316858" y="92947"/>
                <a:chExt cx="440675" cy="4513676"/>
              </a:xfrm>
            </p:grpSpPr>
            <p:grpSp>
              <p:nvGrpSpPr>
                <p:cNvPr id="72" name="Gruppe 71">
                  <a:extLst>
                    <a:ext uri="{FF2B5EF4-FFF2-40B4-BE49-F238E27FC236}">
                      <a16:creationId xmlns:a16="http://schemas.microsoft.com/office/drawing/2014/main" id="{57F80322-8580-8C4B-A443-E2D83C70E1AE}"/>
                    </a:ext>
                  </a:extLst>
                </p:cNvPr>
                <p:cNvGrpSpPr/>
                <p:nvPr/>
              </p:nvGrpSpPr>
              <p:grpSpPr>
                <a:xfrm>
                  <a:off x="12316858" y="92947"/>
                  <a:ext cx="440675" cy="1322025"/>
                  <a:chOff x="12316858" y="92947"/>
                  <a:chExt cx="440675" cy="1322025"/>
                </a:xfrm>
              </p:grpSpPr>
              <p:sp>
                <p:nvSpPr>
                  <p:cNvPr id="82" name="Rektangel 81">
                    <a:extLst>
                      <a:ext uri="{FF2B5EF4-FFF2-40B4-BE49-F238E27FC236}">
                        <a16:creationId xmlns:a16="http://schemas.microsoft.com/office/drawing/2014/main" id="{A44976CE-1D09-3149-8BE2-4C4FD7046271}"/>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95C99E52-0020-4B4A-B601-6CFE9040C68B}"/>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F191E3B5-93C7-904D-B845-F41FF3A9239A}"/>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3" name="Gruppe 72">
                  <a:extLst>
                    <a:ext uri="{FF2B5EF4-FFF2-40B4-BE49-F238E27FC236}">
                      <a16:creationId xmlns:a16="http://schemas.microsoft.com/office/drawing/2014/main" id="{2EB1F167-54A7-1F44-B003-C3CA920A23E7}"/>
                    </a:ext>
                  </a:extLst>
                </p:cNvPr>
                <p:cNvGrpSpPr/>
                <p:nvPr/>
              </p:nvGrpSpPr>
              <p:grpSpPr>
                <a:xfrm>
                  <a:off x="12316858" y="1468435"/>
                  <a:ext cx="440675" cy="1322025"/>
                  <a:chOff x="12316858" y="1600866"/>
                  <a:chExt cx="440675" cy="1322025"/>
                </a:xfrm>
              </p:grpSpPr>
              <p:sp>
                <p:nvSpPr>
                  <p:cNvPr id="79" name="Rektangel 78">
                    <a:extLst>
                      <a:ext uri="{FF2B5EF4-FFF2-40B4-BE49-F238E27FC236}">
                        <a16:creationId xmlns:a16="http://schemas.microsoft.com/office/drawing/2014/main" id="{13B9D3E2-0B63-F846-9DB0-3E2772BC7B69}"/>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17D5FEDF-481A-D74D-B900-ED1EFFDA1634}"/>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D4FBFEF5-F2C0-E543-8AEA-2D6B4B966B4C}"/>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4" name="Gruppe 73">
                  <a:extLst>
                    <a:ext uri="{FF2B5EF4-FFF2-40B4-BE49-F238E27FC236}">
                      <a16:creationId xmlns:a16="http://schemas.microsoft.com/office/drawing/2014/main" id="{171A3F57-B163-B849-8164-504A2028748F}"/>
                    </a:ext>
                  </a:extLst>
                </p:cNvPr>
                <p:cNvGrpSpPr/>
                <p:nvPr/>
              </p:nvGrpSpPr>
              <p:grpSpPr>
                <a:xfrm>
                  <a:off x="12316858" y="2843923"/>
                  <a:ext cx="440675" cy="1762700"/>
                  <a:chOff x="12316858" y="3201732"/>
                  <a:chExt cx="440675" cy="1762700"/>
                </a:xfrm>
              </p:grpSpPr>
              <p:sp>
                <p:nvSpPr>
                  <p:cNvPr id="75" name="Rektangel 74">
                    <a:extLst>
                      <a:ext uri="{FF2B5EF4-FFF2-40B4-BE49-F238E27FC236}">
                        <a16:creationId xmlns:a16="http://schemas.microsoft.com/office/drawing/2014/main" id="{FAB8C606-26F4-614E-BF42-3011B3183B8C}"/>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08A674CA-540F-6C40-BEB7-B247E2F83BD6}"/>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8EF41A82-7355-E146-BAD2-D89BD9E38AA7}"/>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04B98BD7-80CD-534B-A4A4-C924CB23F652}"/>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7" name="TekstSylinder 66">
              <a:extLst>
                <a:ext uri="{FF2B5EF4-FFF2-40B4-BE49-F238E27FC236}">
                  <a16:creationId xmlns:a16="http://schemas.microsoft.com/office/drawing/2014/main" id="{21125877-43DA-5347-98EE-69440FC2583F}"/>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8" name="Vinkel 67">
              <a:extLst>
                <a:ext uri="{FF2B5EF4-FFF2-40B4-BE49-F238E27FC236}">
                  <a16:creationId xmlns:a16="http://schemas.microsoft.com/office/drawing/2014/main" id="{AC606624-9648-914B-87A6-1CED522175EA}"/>
                </a:ext>
              </a:extLst>
            </p:cNvPr>
            <p:cNvCxnSpPr>
              <a:cxnSpLocks/>
              <a:stCxn id="82" idx="3"/>
              <a:endCxn id="79"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9" name="TekstSylinder 68">
              <a:extLst>
                <a:ext uri="{FF2B5EF4-FFF2-40B4-BE49-F238E27FC236}">
                  <a16:creationId xmlns:a16="http://schemas.microsoft.com/office/drawing/2014/main" id="{7DA1E819-F266-954E-9ACC-FA20CEBD4F44}"/>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4144248152"/>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type="secHead" preserve="1">
  <p:cSld name="Deloverskrift blå">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6FA71CE8-A6AA-7941-BA44-4470F46BA678}"/>
              </a:ext>
            </a:extLst>
          </p:cNvPr>
          <p:cNvSpPr>
            <a:spLocks noGrp="1"/>
          </p:cNvSpPr>
          <p:nvPr>
            <p:ph type="dt" sz="half" idx="10"/>
          </p:nvPr>
        </p:nvSpPr>
        <p:spPr/>
        <p:txBody>
          <a:bodyPr/>
          <a:lstStyle>
            <a:lvl1pPr>
              <a:defRPr>
                <a:solidFill>
                  <a:schemeClr val="bg1"/>
                </a:solidFill>
              </a:defRPr>
            </a:lvl1pPr>
          </a:lstStyle>
          <a:p>
            <a:fld id="{71071AEC-201A-8A4F-97DA-3ABA5F34A6DD}" type="datetime1">
              <a:rPr lang="nb-NO" smtClean="0"/>
              <a:t>29.01.2026</a:t>
            </a:fld>
            <a:endParaRPr lang="nb-NO"/>
          </a:p>
        </p:txBody>
      </p:sp>
      <p:sp>
        <p:nvSpPr>
          <p:cNvPr id="5" name="Plassholder for bunntekst 4">
            <a:extLst>
              <a:ext uri="{FF2B5EF4-FFF2-40B4-BE49-F238E27FC236}">
                <a16:creationId xmlns:a16="http://schemas.microsoft.com/office/drawing/2014/main" id="{8FC1DC58-3619-1C4A-A2A9-FCC46E40D060}"/>
              </a:ext>
            </a:extLst>
          </p:cNvPr>
          <p:cNvSpPr>
            <a:spLocks noGrp="1"/>
          </p:cNvSpPr>
          <p:nvPr>
            <p:ph type="ftr" sz="quarter" idx="11"/>
          </p:nvPr>
        </p:nvSpPr>
        <p:spPr/>
        <p:txBody>
          <a:bodyPr/>
          <a:lstStyle>
            <a:lvl1pPr>
              <a:defRPr>
                <a:solidFill>
                  <a:schemeClr val="bg1"/>
                </a:solidFill>
              </a:defRPr>
            </a:lvl1pPr>
          </a:lstStyle>
          <a:p>
            <a:endParaRPr lang="nb-NO"/>
          </a:p>
        </p:txBody>
      </p:sp>
      <p:sp>
        <p:nvSpPr>
          <p:cNvPr id="6" name="Plassholder for lysbildenummer 5">
            <a:extLst>
              <a:ext uri="{FF2B5EF4-FFF2-40B4-BE49-F238E27FC236}">
                <a16:creationId xmlns:a16="http://schemas.microsoft.com/office/drawing/2014/main" id="{06AF6C1B-1375-214D-930C-568979A4AB02}"/>
              </a:ext>
            </a:extLst>
          </p:cNvPr>
          <p:cNvSpPr>
            <a:spLocks noGrp="1"/>
          </p:cNvSpPr>
          <p:nvPr>
            <p:ph type="sldNum" sz="quarter" idx="12"/>
          </p:nvPr>
        </p:nvSpPr>
        <p:spPr/>
        <p:txBody>
          <a:bodyPr/>
          <a:lstStyle>
            <a:lvl1pPr>
              <a:defRPr>
                <a:solidFill>
                  <a:schemeClr val="bg1"/>
                </a:solidFill>
              </a:defRPr>
            </a:lvl1pPr>
          </a:lstStyle>
          <a:p>
            <a:fld id="{09C020DA-48BB-BA49-A10E-0DA718F220D6}" type="slidenum">
              <a:rPr lang="nb-NO" smtClean="0"/>
              <a:pPr/>
              <a:t>‹#›</a:t>
            </a:fld>
            <a:endParaRPr lang="nb-NO"/>
          </a:p>
        </p:txBody>
      </p:sp>
      <p:sp>
        <p:nvSpPr>
          <p:cNvPr id="9" name="TekstSylinder 8">
            <a:extLst>
              <a:ext uri="{FF2B5EF4-FFF2-40B4-BE49-F238E27FC236}">
                <a16:creationId xmlns:a16="http://schemas.microsoft.com/office/drawing/2014/main" id="{CE6A8ACD-E0A1-3742-97B5-BFAB8076AAD9}"/>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blå</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331200" y="6298809"/>
            <a:ext cx="688336" cy="355181"/>
          </a:xfrm>
          <a:prstGeom prst="rect">
            <a:avLst/>
          </a:prstGeom>
        </p:spPr>
      </p:pic>
      <p:sp>
        <p:nvSpPr>
          <p:cNvPr id="10" name="TekstSylinder 9">
            <a:extLst>
              <a:ext uri="{FF2B5EF4-FFF2-40B4-BE49-F238E27FC236}">
                <a16:creationId xmlns:a16="http://schemas.microsoft.com/office/drawing/2014/main" id="{F4A3B95A-8019-D447-B225-84DB52F4E13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nvGrpSpPr>
          <p:cNvPr id="11" name="Gruppe 10">
            <a:extLst>
              <a:ext uri="{FF2B5EF4-FFF2-40B4-BE49-F238E27FC236}">
                <a16:creationId xmlns:a16="http://schemas.microsoft.com/office/drawing/2014/main" id="{657703EA-2858-FA49-9A7B-09E005E12C68}"/>
              </a:ext>
            </a:extLst>
          </p:cNvPr>
          <p:cNvGrpSpPr/>
          <p:nvPr/>
        </p:nvGrpSpPr>
        <p:grpSpPr>
          <a:xfrm>
            <a:off x="-800" y="-1306644"/>
            <a:ext cx="12194000" cy="1075340"/>
            <a:chOff x="-800" y="-1229864"/>
            <a:chExt cx="12194000" cy="1075340"/>
          </a:xfrm>
        </p:grpSpPr>
        <p:grpSp>
          <p:nvGrpSpPr>
            <p:cNvPr id="12" name="Gruppe 11">
              <a:extLst>
                <a:ext uri="{FF2B5EF4-FFF2-40B4-BE49-F238E27FC236}">
                  <a16:creationId xmlns:a16="http://schemas.microsoft.com/office/drawing/2014/main" id="{A4D833FD-CF14-6145-A018-A83F0E3937B8}"/>
                </a:ext>
              </a:extLst>
            </p:cNvPr>
            <p:cNvGrpSpPr/>
            <p:nvPr/>
          </p:nvGrpSpPr>
          <p:grpSpPr>
            <a:xfrm>
              <a:off x="0" y="-320124"/>
              <a:ext cx="12192000" cy="165600"/>
              <a:chOff x="0" y="-413084"/>
              <a:chExt cx="12192000" cy="206078"/>
            </a:xfrm>
            <a:solidFill>
              <a:schemeClr val="bg1"/>
            </a:solidFill>
          </p:grpSpPr>
          <p:sp>
            <p:nvSpPr>
              <p:cNvPr id="39" name="Rektangel 38">
                <a:extLst>
                  <a:ext uri="{FF2B5EF4-FFF2-40B4-BE49-F238E27FC236}">
                    <a16:creationId xmlns:a16="http://schemas.microsoft.com/office/drawing/2014/main" id="{ADD236D0-B0FF-A54A-9FA2-963DBDB5F627}"/>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0" name="Rektangel 39">
                <a:extLst>
                  <a:ext uri="{FF2B5EF4-FFF2-40B4-BE49-F238E27FC236}">
                    <a16:creationId xmlns:a16="http://schemas.microsoft.com/office/drawing/2014/main" id="{F3CEF597-B9C6-B34B-A7E7-540C0AD1776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1" name="Rektangel 40">
                <a:extLst>
                  <a:ext uri="{FF2B5EF4-FFF2-40B4-BE49-F238E27FC236}">
                    <a16:creationId xmlns:a16="http://schemas.microsoft.com/office/drawing/2014/main" id="{902EC4DA-CB65-EC4F-B145-C25433605E73}"/>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11084FFE-958E-4649-8650-9F6380605323}"/>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3" name="Rektangel 42">
                <a:extLst>
                  <a:ext uri="{FF2B5EF4-FFF2-40B4-BE49-F238E27FC236}">
                    <a16:creationId xmlns:a16="http://schemas.microsoft.com/office/drawing/2014/main" id="{DEF49AAC-5DA7-0E42-B164-F9CE38C17343}"/>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E3C46F45-C240-3D4A-9E1D-27C2575BEE3C}"/>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3" name="Rett linje 12">
              <a:extLst>
                <a:ext uri="{FF2B5EF4-FFF2-40B4-BE49-F238E27FC236}">
                  <a16:creationId xmlns:a16="http://schemas.microsoft.com/office/drawing/2014/main" id="{EFD2699F-3A34-6E49-BC58-DFA633A7E0CE}"/>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Rett linje 13">
              <a:extLst>
                <a:ext uri="{FF2B5EF4-FFF2-40B4-BE49-F238E27FC236}">
                  <a16:creationId xmlns:a16="http://schemas.microsoft.com/office/drawing/2014/main" id="{6F9FAF35-AD7B-3440-817C-C7E620DCF787}"/>
                </a:ext>
              </a:extLst>
            </p:cNvPr>
            <p:cNvCxnSpPr>
              <a:cxnSpLocks/>
              <a:stCxn id="2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8047500B-DCFD-CF49-823F-82F92056A4DC}"/>
                </a:ext>
              </a:extLst>
            </p:cNvPr>
            <p:cNvCxnSpPr>
              <a:cxnSpLocks/>
              <a:stCxn id="3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367E5C96-CD93-004D-9C40-A392932E454E}"/>
                </a:ext>
              </a:extLst>
            </p:cNvPr>
            <p:cNvCxnSpPr>
              <a:cxnSpLocks/>
              <a:stCxn id="2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4222455E-2A30-F843-8736-E1B969CE83C7}"/>
                </a:ext>
              </a:extLst>
            </p:cNvPr>
            <p:cNvCxnSpPr>
              <a:cxnSpLocks/>
              <a:stCxn id="3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CDB8867B-4406-414D-AFE4-61C5831D4E26}"/>
                </a:ext>
              </a:extLst>
            </p:cNvPr>
            <p:cNvCxnSpPr>
              <a:cxnSpLocks/>
              <a:stCxn id="3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7CB59FA5-78FD-A84C-8C4D-D41D31229F3F}"/>
                </a:ext>
              </a:extLst>
            </p:cNvPr>
            <p:cNvCxnSpPr>
              <a:cxnSpLocks/>
              <a:stCxn id="3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0" name="Gruppe 19">
              <a:extLst>
                <a:ext uri="{FF2B5EF4-FFF2-40B4-BE49-F238E27FC236}">
                  <a16:creationId xmlns:a16="http://schemas.microsoft.com/office/drawing/2014/main" id="{62A30746-DA6E-B644-A6C0-463BE60573C7}"/>
                </a:ext>
              </a:extLst>
            </p:cNvPr>
            <p:cNvGrpSpPr/>
            <p:nvPr/>
          </p:nvGrpSpPr>
          <p:grpSpPr>
            <a:xfrm>
              <a:off x="0" y="-621464"/>
              <a:ext cx="12192000" cy="206078"/>
              <a:chOff x="0" y="-674874"/>
              <a:chExt cx="12192000" cy="206078"/>
            </a:xfrm>
          </p:grpSpPr>
          <p:sp>
            <p:nvSpPr>
              <p:cNvPr id="37" name="Rektangel 36">
                <a:extLst>
                  <a:ext uri="{FF2B5EF4-FFF2-40B4-BE49-F238E27FC236}">
                    <a16:creationId xmlns:a16="http://schemas.microsoft.com/office/drawing/2014/main" id="{B35CAD8D-376D-AA49-8BF3-05A0C354C52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8" name="Rett linje 37">
                <a:extLst>
                  <a:ext uri="{FF2B5EF4-FFF2-40B4-BE49-F238E27FC236}">
                    <a16:creationId xmlns:a16="http://schemas.microsoft.com/office/drawing/2014/main" id="{7503ACD8-C336-204D-9880-AFFF7A15D36A}"/>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1" name="Gruppe 20">
              <a:extLst>
                <a:ext uri="{FF2B5EF4-FFF2-40B4-BE49-F238E27FC236}">
                  <a16:creationId xmlns:a16="http://schemas.microsoft.com/office/drawing/2014/main" id="{6060C617-9662-EB44-B7B3-556CBB26FA8A}"/>
                </a:ext>
              </a:extLst>
            </p:cNvPr>
            <p:cNvGrpSpPr/>
            <p:nvPr/>
          </p:nvGrpSpPr>
          <p:grpSpPr>
            <a:xfrm>
              <a:off x="0" y="-744566"/>
              <a:ext cx="10156824" cy="206078"/>
              <a:chOff x="0" y="-930144"/>
              <a:chExt cx="10156824" cy="206078"/>
            </a:xfrm>
          </p:grpSpPr>
          <p:sp>
            <p:nvSpPr>
              <p:cNvPr id="35" name="Rektangel 34">
                <a:extLst>
                  <a:ext uri="{FF2B5EF4-FFF2-40B4-BE49-F238E27FC236}">
                    <a16:creationId xmlns:a16="http://schemas.microsoft.com/office/drawing/2014/main" id="{6A9818C9-E44D-1B4D-B95C-94E5E634A37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6" name="Rett linje 35">
                <a:extLst>
                  <a:ext uri="{FF2B5EF4-FFF2-40B4-BE49-F238E27FC236}">
                    <a16:creationId xmlns:a16="http://schemas.microsoft.com/office/drawing/2014/main" id="{3ED09DA1-E24A-8440-8BFD-3B4EB052EA24}"/>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AEF53711-BDA8-3C40-9364-1549DF6BE3AC}"/>
                </a:ext>
              </a:extLst>
            </p:cNvPr>
            <p:cNvGrpSpPr/>
            <p:nvPr/>
          </p:nvGrpSpPr>
          <p:grpSpPr>
            <a:xfrm>
              <a:off x="0" y="-867666"/>
              <a:ext cx="8128000" cy="206078"/>
              <a:chOff x="0" y="-1191934"/>
              <a:chExt cx="8128000" cy="206078"/>
            </a:xfrm>
          </p:grpSpPr>
          <p:sp>
            <p:nvSpPr>
              <p:cNvPr id="33" name="Rektangel 32">
                <a:extLst>
                  <a:ext uri="{FF2B5EF4-FFF2-40B4-BE49-F238E27FC236}">
                    <a16:creationId xmlns:a16="http://schemas.microsoft.com/office/drawing/2014/main" id="{F1EF459F-D27A-5748-BCA1-80EBBB81EA6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4" name="Rett linje 33">
                <a:extLst>
                  <a:ext uri="{FF2B5EF4-FFF2-40B4-BE49-F238E27FC236}">
                    <a16:creationId xmlns:a16="http://schemas.microsoft.com/office/drawing/2014/main" id="{CAE74310-7615-274D-8ADA-72601E97A397}"/>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096FACAC-8BAA-634B-84F2-FF34E96DC0DE}"/>
                </a:ext>
              </a:extLst>
            </p:cNvPr>
            <p:cNvGrpSpPr/>
            <p:nvPr/>
          </p:nvGrpSpPr>
          <p:grpSpPr>
            <a:xfrm>
              <a:off x="-800" y="-990766"/>
              <a:ext cx="6091200" cy="206078"/>
              <a:chOff x="0" y="-1453724"/>
              <a:chExt cx="6091200" cy="206078"/>
            </a:xfrm>
          </p:grpSpPr>
          <p:sp>
            <p:nvSpPr>
              <p:cNvPr id="31" name="Rektangel 30">
                <a:extLst>
                  <a:ext uri="{FF2B5EF4-FFF2-40B4-BE49-F238E27FC236}">
                    <a16:creationId xmlns:a16="http://schemas.microsoft.com/office/drawing/2014/main" id="{0648AB5E-71BA-F24C-814C-D4B59B7EDCC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2" name="Rett linje 31">
                <a:extLst>
                  <a:ext uri="{FF2B5EF4-FFF2-40B4-BE49-F238E27FC236}">
                    <a16:creationId xmlns:a16="http://schemas.microsoft.com/office/drawing/2014/main" id="{2E157768-4234-5B44-A77F-7FCF5C5A3E2D}"/>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507EEE6D-7051-EE40-B5A0-CF3B4230F67C}"/>
                </a:ext>
              </a:extLst>
            </p:cNvPr>
            <p:cNvGrpSpPr/>
            <p:nvPr/>
          </p:nvGrpSpPr>
          <p:grpSpPr>
            <a:xfrm>
              <a:off x="0" y="-1113866"/>
              <a:ext cx="4060800" cy="206078"/>
              <a:chOff x="0" y="-1715514"/>
              <a:chExt cx="4060800" cy="206078"/>
            </a:xfrm>
          </p:grpSpPr>
          <p:sp>
            <p:nvSpPr>
              <p:cNvPr id="29" name="Rektangel 28">
                <a:extLst>
                  <a:ext uri="{FF2B5EF4-FFF2-40B4-BE49-F238E27FC236}">
                    <a16:creationId xmlns:a16="http://schemas.microsoft.com/office/drawing/2014/main" id="{17535496-E9F2-5349-8DF4-74378D7B7ADA}"/>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0" name="Rett linje 29">
                <a:extLst>
                  <a:ext uri="{FF2B5EF4-FFF2-40B4-BE49-F238E27FC236}">
                    <a16:creationId xmlns:a16="http://schemas.microsoft.com/office/drawing/2014/main" id="{6CBCEEEB-32A6-694B-9165-4CA274B42CF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A2D3947B-156E-D840-8EA8-A70E61E94DE8}"/>
                </a:ext>
              </a:extLst>
            </p:cNvPr>
            <p:cNvGrpSpPr/>
            <p:nvPr/>
          </p:nvGrpSpPr>
          <p:grpSpPr>
            <a:xfrm>
              <a:off x="0" y="-1229864"/>
              <a:ext cx="1015200" cy="206078"/>
              <a:chOff x="0" y="-1959289"/>
              <a:chExt cx="1015200" cy="206078"/>
            </a:xfrm>
          </p:grpSpPr>
          <p:sp>
            <p:nvSpPr>
              <p:cNvPr id="27" name="Rektangel 26">
                <a:extLst>
                  <a:ext uri="{FF2B5EF4-FFF2-40B4-BE49-F238E27FC236}">
                    <a16:creationId xmlns:a16="http://schemas.microsoft.com/office/drawing/2014/main" id="{54C3B970-FC81-5A47-947E-644206B80FA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8" name="Rett linje 27">
                <a:extLst>
                  <a:ext uri="{FF2B5EF4-FFF2-40B4-BE49-F238E27FC236}">
                    <a16:creationId xmlns:a16="http://schemas.microsoft.com/office/drawing/2014/main" id="{5F7AE9FC-336B-4247-B389-649CCBB2C264}"/>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6" name="Rett linje 25">
              <a:extLst>
                <a:ext uri="{FF2B5EF4-FFF2-40B4-BE49-F238E27FC236}">
                  <a16:creationId xmlns:a16="http://schemas.microsoft.com/office/drawing/2014/main" id="{78579E2C-6BF3-8145-B344-804280B6C7B5}"/>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956DE6F9-0762-0742-B634-89B60B889D1C}"/>
              </a:ext>
            </a:extLst>
          </p:cNvPr>
          <p:cNvGrpSpPr/>
          <p:nvPr/>
        </p:nvGrpSpPr>
        <p:grpSpPr>
          <a:xfrm>
            <a:off x="-715963" y="-4004"/>
            <a:ext cx="590564" cy="6862004"/>
            <a:chOff x="-715963" y="-4004"/>
            <a:chExt cx="590564" cy="6862004"/>
          </a:xfrm>
        </p:grpSpPr>
        <p:sp>
          <p:nvSpPr>
            <p:cNvPr id="46" name="Rektangel 45">
              <a:extLst>
                <a:ext uri="{FF2B5EF4-FFF2-40B4-BE49-F238E27FC236}">
                  <a16:creationId xmlns:a16="http://schemas.microsoft.com/office/drawing/2014/main" id="{E2D8917E-E6B3-A34C-B2B5-2309E43AD86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7" name="Rektangel 46">
              <a:extLst>
                <a:ext uri="{FF2B5EF4-FFF2-40B4-BE49-F238E27FC236}">
                  <a16:creationId xmlns:a16="http://schemas.microsoft.com/office/drawing/2014/main" id="{04AAE810-C5CD-F842-8FCB-FF7C9223EC9E}"/>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8" name="Rektangel 47">
              <a:extLst>
                <a:ext uri="{FF2B5EF4-FFF2-40B4-BE49-F238E27FC236}">
                  <a16:creationId xmlns:a16="http://schemas.microsoft.com/office/drawing/2014/main" id="{B07A1F21-62C7-344E-BDE0-FD306EF9D2CA}"/>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9" name="Rektangel 48">
              <a:extLst>
                <a:ext uri="{FF2B5EF4-FFF2-40B4-BE49-F238E27FC236}">
                  <a16:creationId xmlns:a16="http://schemas.microsoft.com/office/drawing/2014/main" id="{33F3E6C8-B25F-0943-B569-ABCDC1D08D8E}"/>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0" name="Rett linje 49">
              <a:extLst>
                <a:ext uri="{FF2B5EF4-FFF2-40B4-BE49-F238E27FC236}">
                  <a16:creationId xmlns:a16="http://schemas.microsoft.com/office/drawing/2014/main" id="{B94EF2E8-B63D-A14D-B64C-B757E563829A}"/>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Rett linje 50">
              <a:extLst>
                <a:ext uri="{FF2B5EF4-FFF2-40B4-BE49-F238E27FC236}">
                  <a16:creationId xmlns:a16="http://schemas.microsoft.com/office/drawing/2014/main" id="{23D33338-6AF9-494D-A9C7-43853592D70E}"/>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B9B148B-1237-DD49-9266-C68C70AF31E6}"/>
                </a:ext>
              </a:extLst>
            </p:cNvPr>
            <p:cNvCxnSpPr>
              <a:cxnSpLocks/>
              <a:stCxn id="54"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4DADC1C3-89B0-864B-A542-2AD731563A5A}"/>
                </a:ext>
              </a:extLst>
            </p:cNvPr>
            <p:cNvCxnSpPr>
              <a:cxnSpLocks/>
              <a:stCxn id="54"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4" name="Rektangel 53">
              <a:extLst>
                <a:ext uri="{FF2B5EF4-FFF2-40B4-BE49-F238E27FC236}">
                  <a16:creationId xmlns:a16="http://schemas.microsoft.com/office/drawing/2014/main" id="{7D0FF2C0-D812-F74A-9727-42CAEA57FBA8}"/>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5" name="Rett linje 54">
              <a:extLst>
                <a:ext uri="{FF2B5EF4-FFF2-40B4-BE49-F238E27FC236}">
                  <a16:creationId xmlns:a16="http://schemas.microsoft.com/office/drawing/2014/main" id="{50167E63-A8AA-464A-835E-1DAF2EAF4B70}"/>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6" name="Rektangel 55">
              <a:extLst>
                <a:ext uri="{FF2B5EF4-FFF2-40B4-BE49-F238E27FC236}">
                  <a16:creationId xmlns:a16="http://schemas.microsoft.com/office/drawing/2014/main" id="{3536EE9C-707D-8F42-A04D-CD95C3159169}"/>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7" name="Rett linje 56">
              <a:extLst>
                <a:ext uri="{FF2B5EF4-FFF2-40B4-BE49-F238E27FC236}">
                  <a16:creationId xmlns:a16="http://schemas.microsoft.com/office/drawing/2014/main" id="{29E27862-DC9E-A542-8C63-37ED270FC2D4}"/>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8" name="Rett linje 57">
              <a:extLst>
                <a:ext uri="{FF2B5EF4-FFF2-40B4-BE49-F238E27FC236}">
                  <a16:creationId xmlns:a16="http://schemas.microsoft.com/office/drawing/2014/main" id="{1613DB5F-4453-E24C-A8E3-8CB8FF8A0AC4}"/>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4BAE1983-8F39-B54E-8BE2-C6950CEF6402}"/>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0" name="Gruppe 59">
            <a:extLst>
              <a:ext uri="{FF2B5EF4-FFF2-40B4-BE49-F238E27FC236}">
                <a16:creationId xmlns:a16="http://schemas.microsoft.com/office/drawing/2014/main" id="{1A0AC7E0-B748-D94A-A58D-F166A01F9743}"/>
              </a:ext>
            </a:extLst>
          </p:cNvPr>
          <p:cNvGrpSpPr/>
          <p:nvPr/>
        </p:nvGrpSpPr>
        <p:grpSpPr>
          <a:xfrm>
            <a:off x="12252770" y="1"/>
            <a:ext cx="1165167" cy="6855561"/>
            <a:chOff x="12252770" y="1"/>
            <a:chExt cx="1165167" cy="6855561"/>
          </a:xfrm>
        </p:grpSpPr>
        <p:grpSp>
          <p:nvGrpSpPr>
            <p:cNvPr id="61" name="Gruppe 60">
              <a:extLst>
                <a:ext uri="{FF2B5EF4-FFF2-40B4-BE49-F238E27FC236}">
                  <a16:creationId xmlns:a16="http://schemas.microsoft.com/office/drawing/2014/main" id="{FF583A7A-C323-4641-B9B9-3A4B4CC95BDA}"/>
                </a:ext>
              </a:extLst>
            </p:cNvPr>
            <p:cNvGrpSpPr/>
            <p:nvPr/>
          </p:nvGrpSpPr>
          <p:grpSpPr>
            <a:xfrm>
              <a:off x="12252770" y="1"/>
              <a:ext cx="409071" cy="3254927"/>
              <a:chOff x="12252770" y="1"/>
              <a:chExt cx="588588" cy="4683318"/>
            </a:xfrm>
          </p:grpSpPr>
          <p:sp>
            <p:nvSpPr>
              <p:cNvPr id="65" name="Rektangel 64">
                <a:extLst>
                  <a:ext uri="{FF2B5EF4-FFF2-40B4-BE49-F238E27FC236}">
                    <a16:creationId xmlns:a16="http://schemas.microsoft.com/office/drawing/2014/main" id="{C8FE14BB-CD2A-7945-9783-88D7AF047926}"/>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6" name="Gruppe 65">
                <a:extLst>
                  <a:ext uri="{FF2B5EF4-FFF2-40B4-BE49-F238E27FC236}">
                    <a16:creationId xmlns:a16="http://schemas.microsoft.com/office/drawing/2014/main" id="{10312BBC-9E56-8748-BAC0-7006C351F443}"/>
                  </a:ext>
                </a:extLst>
              </p:cNvPr>
              <p:cNvGrpSpPr/>
              <p:nvPr/>
            </p:nvGrpSpPr>
            <p:grpSpPr>
              <a:xfrm>
                <a:off x="12326727" y="84822"/>
                <a:ext cx="440675" cy="4513676"/>
                <a:chOff x="12316858" y="92947"/>
                <a:chExt cx="440675" cy="4513676"/>
              </a:xfrm>
            </p:grpSpPr>
            <p:grpSp>
              <p:nvGrpSpPr>
                <p:cNvPr id="67" name="Gruppe 66">
                  <a:extLst>
                    <a:ext uri="{FF2B5EF4-FFF2-40B4-BE49-F238E27FC236}">
                      <a16:creationId xmlns:a16="http://schemas.microsoft.com/office/drawing/2014/main" id="{345B25EA-5361-1148-A342-AA5B2F6E383C}"/>
                    </a:ext>
                  </a:extLst>
                </p:cNvPr>
                <p:cNvGrpSpPr/>
                <p:nvPr/>
              </p:nvGrpSpPr>
              <p:grpSpPr>
                <a:xfrm>
                  <a:off x="12316858" y="92947"/>
                  <a:ext cx="440675" cy="1322025"/>
                  <a:chOff x="12316858" y="92947"/>
                  <a:chExt cx="440675" cy="1322025"/>
                </a:xfrm>
              </p:grpSpPr>
              <p:sp>
                <p:nvSpPr>
                  <p:cNvPr id="77" name="Rektangel 76">
                    <a:extLst>
                      <a:ext uri="{FF2B5EF4-FFF2-40B4-BE49-F238E27FC236}">
                        <a16:creationId xmlns:a16="http://schemas.microsoft.com/office/drawing/2014/main" id="{897E1735-3D01-3D46-9703-38E17E5FA5FE}"/>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9F40A477-B79D-F541-996B-AB04C9D3F107}"/>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44202B7E-4C70-F341-8AFD-E057E0F1BD98}"/>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AFC93B33-6310-D348-B784-FB20AE6CAED5}"/>
                    </a:ext>
                  </a:extLst>
                </p:cNvPr>
                <p:cNvGrpSpPr/>
                <p:nvPr/>
              </p:nvGrpSpPr>
              <p:grpSpPr>
                <a:xfrm>
                  <a:off x="12316858" y="1468435"/>
                  <a:ext cx="440675" cy="1322025"/>
                  <a:chOff x="12316858" y="1600866"/>
                  <a:chExt cx="440675" cy="1322025"/>
                </a:xfrm>
              </p:grpSpPr>
              <p:sp>
                <p:nvSpPr>
                  <p:cNvPr id="74" name="Rektangel 73">
                    <a:extLst>
                      <a:ext uri="{FF2B5EF4-FFF2-40B4-BE49-F238E27FC236}">
                        <a16:creationId xmlns:a16="http://schemas.microsoft.com/office/drawing/2014/main" id="{FF6B4707-00A3-E84F-AB69-BABE532FDEA4}"/>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278140BC-C05D-374E-8495-243760E108AA}"/>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E5D47158-CA69-1541-85E0-61ED571D198E}"/>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9" name="Gruppe 68">
                  <a:extLst>
                    <a:ext uri="{FF2B5EF4-FFF2-40B4-BE49-F238E27FC236}">
                      <a16:creationId xmlns:a16="http://schemas.microsoft.com/office/drawing/2014/main" id="{E3BB1C2A-7E34-BE43-89D1-83BCF7677412}"/>
                    </a:ext>
                  </a:extLst>
                </p:cNvPr>
                <p:cNvGrpSpPr/>
                <p:nvPr/>
              </p:nvGrpSpPr>
              <p:grpSpPr>
                <a:xfrm>
                  <a:off x="12316858" y="2843923"/>
                  <a:ext cx="440675" cy="1762700"/>
                  <a:chOff x="12316858" y="3201732"/>
                  <a:chExt cx="440675" cy="1762700"/>
                </a:xfrm>
              </p:grpSpPr>
              <p:sp>
                <p:nvSpPr>
                  <p:cNvPr id="70" name="Rektangel 69">
                    <a:extLst>
                      <a:ext uri="{FF2B5EF4-FFF2-40B4-BE49-F238E27FC236}">
                        <a16:creationId xmlns:a16="http://schemas.microsoft.com/office/drawing/2014/main" id="{4C530B88-746D-104E-AF3C-FBC69A9E5BF1}"/>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1986B6FE-0650-AC49-AAAC-93C2C5D6B68B}"/>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8C52E202-E40A-F349-A996-4AF8BA178D4A}"/>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910BD776-700F-8F48-9319-1C63968014E9}"/>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2" name="TekstSylinder 61">
              <a:extLst>
                <a:ext uri="{FF2B5EF4-FFF2-40B4-BE49-F238E27FC236}">
                  <a16:creationId xmlns:a16="http://schemas.microsoft.com/office/drawing/2014/main" id="{9D689DAD-89EE-5F43-ACA8-B2566054AB19}"/>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3" name="Vinkel 62">
              <a:extLst>
                <a:ext uri="{FF2B5EF4-FFF2-40B4-BE49-F238E27FC236}">
                  <a16:creationId xmlns:a16="http://schemas.microsoft.com/office/drawing/2014/main" id="{61B53CEA-B02F-B44C-9DD9-4D2DE7A9A08E}"/>
                </a:ext>
              </a:extLst>
            </p:cNvPr>
            <p:cNvCxnSpPr>
              <a:cxnSpLocks/>
              <a:stCxn id="77" idx="3"/>
              <a:endCxn id="74"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4" name="TekstSylinder 63">
              <a:extLst>
                <a:ext uri="{FF2B5EF4-FFF2-40B4-BE49-F238E27FC236}">
                  <a16:creationId xmlns:a16="http://schemas.microsoft.com/office/drawing/2014/main" id="{DFCE2875-17E5-B242-991C-5686497E8BB6}"/>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2411895957"/>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secHead" preserve="1">
  <p:cSld name="Deloverskrift blå lys">
    <p:bg>
      <p:bgPr>
        <a:solidFill>
          <a:srgbClr val="6FE9FF"/>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2"/>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B7BA21D5-4B52-2745-910D-1FECE8F2075A}"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8" name="TekstSylinder 7">
            <a:extLst>
              <a:ext uri="{FF2B5EF4-FFF2-40B4-BE49-F238E27FC236}">
                <a16:creationId xmlns:a16="http://schemas.microsoft.com/office/drawing/2014/main" id="{D3EE521D-3AAA-A648-B388-12C5AC7ADE57}"/>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blålys</a:t>
            </a:r>
          </a:p>
        </p:txBody>
      </p:sp>
      <p:grpSp>
        <p:nvGrpSpPr>
          <p:cNvPr id="12" name="Gruppe 11">
            <a:extLst>
              <a:ext uri="{FF2B5EF4-FFF2-40B4-BE49-F238E27FC236}">
                <a16:creationId xmlns:a16="http://schemas.microsoft.com/office/drawing/2014/main" id="{158459D6-D53B-844D-BA71-74AB73728085}"/>
              </a:ext>
            </a:extLst>
          </p:cNvPr>
          <p:cNvGrpSpPr/>
          <p:nvPr/>
        </p:nvGrpSpPr>
        <p:grpSpPr>
          <a:xfrm>
            <a:off x="-800" y="-1306644"/>
            <a:ext cx="12194000" cy="1075340"/>
            <a:chOff x="-800" y="-1229864"/>
            <a:chExt cx="12194000" cy="1075340"/>
          </a:xfrm>
        </p:grpSpPr>
        <p:grpSp>
          <p:nvGrpSpPr>
            <p:cNvPr id="13" name="Gruppe 12">
              <a:extLst>
                <a:ext uri="{FF2B5EF4-FFF2-40B4-BE49-F238E27FC236}">
                  <a16:creationId xmlns:a16="http://schemas.microsoft.com/office/drawing/2014/main" id="{E188DF00-268E-454B-8375-A395777F20B8}"/>
                </a:ext>
              </a:extLst>
            </p:cNvPr>
            <p:cNvGrpSpPr/>
            <p:nvPr/>
          </p:nvGrpSpPr>
          <p:grpSpPr>
            <a:xfrm>
              <a:off x="0" y="-320124"/>
              <a:ext cx="12192000" cy="165600"/>
              <a:chOff x="0" y="-413084"/>
              <a:chExt cx="12192000" cy="206078"/>
            </a:xfrm>
            <a:solidFill>
              <a:schemeClr val="bg1"/>
            </a:solidFill>
          </p:grpSpPr>
          <p:sp>
            <p:nvSpPr>
              <p:cNvPr id="40" name="Rektangel 39">
                <a:extLst>
                  <a:ext uri="{FF2B5EF4-FFF2-40B4-BE49-F238E27FC236}">
                    <a16:creationId xmlns:a16="http://schemas.microsoft.com/office/drawing/2014/main" id="{2300D8BC-F67F-024B-B7A8-72F2D829CC5B}"/>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1" name="Rektangel 40">
                <a:extLst>
                  <a:ext uri="{FF2B5EF4-FFF2-40B4-BE49-F238E27FC236}">
                    <a16:creationId xmlns:a16="http://schemas.microsoft.com/office/drawing/2014/main" id="{647096E9-7BD1-F448-923D-13C08C92ADD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88F1A78D-6EC9-6C41-B955-D23B297959E6}"/>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3" name="Rektangel 42">
                <a:extLst>
                  <a:ext uri="{FF2B5EF4-FFF2-40B4-BE49-F238E27FC236}">
                    <a16:creationId xmlns:a16="http://schemas.microsoft.com/office/drawing/2014/main" id="{CB94A4E1-A3B4-8945-B3CA-72305CC00D7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A660682E-2B87-D148-A73C-FEB58295FBB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5" name="Rektangel 44">
                <a:extLst>
                  <a:ext uri="{FF2B5EF4-FFF2-40B4-BE49-F238E27FC236}">
                    <a16:creationId xmlns:a16="http://schemas.microsoft.com/office/drawing/2014/main" id="{CAB583B7-092C-8C44-8FC6-8645E0C359C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4" name="Rett linje 13">
              <a:extLst>
                <a:ext uri="{FF2B5EF4-FFF2-40B4-BE49-F238E27FC236}">
                  <a16:creationId xmlns:a16="http://schemas.microsoft.com/office/drawing/2014/main" id="{8FA4E6A2-5732-6549-A186-30F9AE72D208}"/>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05CF6EC2-FE9E-404D-B949-ED86CF80A5DD}"/>
                </a:ext>
              </a:extLst>
            </p:cNvPr>
            <p:cNvCxnSpPr>
              <a:cxnSpLocks/>
              <a:stCxn id="30"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70652455-94F5-794E-A130-D37AC13F8591}"/>
                </a:ext>
              </a:extLst>
            </p:cNvPr>
            <p:cNvCxnSpPr>
              <a:cxnSpLocks/>
              <a:stCxn id="32"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795B443C-342D-3B47-814D-FC3DC164A6A3}"/>
                </a:ext>
              </a:extLst>
            </p:cNvPr>
            <p:cNvCxnSpPr>
              <a:cxnSpLocks/>
              <a:stCxn id="28"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E26866E-8709-5043-8A6F-806017132DAC}"/>
                </a:ext>
              </a:extLst>
            </p:cNvPr>
            <p:cNvCxnSpPr>
              <a:cxnSpLocks/>
              <a:stCxn id="34"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00C31517-BEB7-DF4A-873C-02E09FE2DC40}"/>
                </a:ext>
              </a:extLst>
            </p:cNvPr>
            <p:cNvCxnSpPr>
              <a:cxnSpLocks/>
              <a:stCxn id="38"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99274A7-A269-CB4C-9481-47699915B949}"/>
                </a:ext>
              </a:extLst>
            </p:cNvPr>
            <p:cNvCxnSpPr>
              <a:cxnSpLocks/>
              <a:stCxn id="36"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 name="Gruppe 20">
              <a:extLst>
                <a:ext uri="{FF2B5EF4-FFF2-40B4-BE49-F238E27FC236}">
                  <a16:creationId xmlns:a16="http://schemas.microsoft.com/office/drawing/2014/main" id="{65B05DAC-0408-934B-A8D7-0D7354AF9495}"/>
                </a:ext>
              </a:extLst>
            </p:cNvPr>
            <p:cNvGrpSpPr/>
            <p:nvPr/>
          </p:nvGrpSpPr>
          <p:grpSpPr>
            <a:xfrm>
              <a:off x="0" y="-621464"/>
              <a:ext cx="12192000" cy="206078"/>
              <a:chOff x="0" y="-674874"/>
              <a:chExt cx="12192000" cy="206078"/>
            </a:xfrm>
          </p:grpSpPr>
          <p:sp>
            <p:nvSpPr>
              <p:cNvPr id="38" name="Rektangel 37">
                <a:extLst>
                  <a:ext uri="{FF2B5EF4-FFF2-40B4-BE49-F238E27FC236}">
                    <a16:creationId xmlns:a16="http://schemas.microsoft.com/office/drawing/2014/main" id="{1521B770-6E91-494E-A5B0-7AAC4463829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9" name="Rett linje 38">
                <a:extLst>
                  <a:ext uri="{FF2B5EF4-FFF2-40B4-BE49-F238E27FC236}">
                    <a16:creationId xmlns:a16="http://schemas.microsoft.com/office/drawing/2014/main" id="{C1EC5E3C-6B5E-8646-B3DC-E7FEBC0A9FBF}"/>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813C68BF-7BCD-3144-832D-D00D5B8FAEAE}"/>
                </a:ext>
              </a:extLst>
            </p:cNvPr>
            <p:cNvGrpSpPr/>
            <p:nvPr/>
          </p:nvGrpSpPr>
          <p:grpSpPr>
            <a:xfrm>
              <a:off x="0" y="-744566"/>
              <a:ext cx="10156824" cy="206078"/>
              <a:chOff x="0" y="-930144"/>
              <a:chExt cx="10156824" cy="206078"/>
            </a:xfrm>
          </p:grpSpPr>
          <p:sp>
            <p:nvSpPr>
              <p:cNvPr id="36" name="Rektangel 35">
                <a:extLst>
                  <a:ext uri="{FF2B5EF4-FFF2-40B4-BE49-F238E27FC236}">
                    <a16:creationId xmlns:a16="http://schemas.microsoft.com/office/drawing/2014/main" id="{0EA7456C-A5D8-4C4A-997B-0322D8FD4396}"/>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7" name="Rett linje 36">
                <a:extLst>
                  <a:ext uri="{FF2B5EF4-FFF2-40B4-BE49-F238E27FC236}">
                    <a16:creationId xmlns:a16="http://schemas.microsoft.com/office/drawing/2014/main" id="{E49F3143-B180-4644-9BB0-1533DB6D4FB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402DB7DF-9E18-5142-B923-098747DCB4CC}"/>
                </a:ext>
              </a:extLst>
            </p:cNvPr>
            <p:cNvGrpSpPr/>
            <p:nvPr/>
          </p:nvGrpSpPr>
          <p:grpSpPr>
            <a:xfrm>
              <a:off x="0" y="-867666"/>
              <a:ext cx="8128000" cy="206078"/>
              <a:chOff x="0" y="-1191934"/>
              <a:chExt cx="8128000" cy="206078"/>
            </a:xfrm>
          </p:grpSpPr>
          <p:sp>
            <p:nvSpPr>
              <p:cNvPr id="34" name="Rektangel 33">
                <a:extLst>
                  <a:ext uri="{FF2B5EF4-FFF2-40B4-BE49-F238E27FC236}">
                    <a16:creationId xmlns:a16="http://schemas.microsoft.com/office/drawing/2014/main" id="{730C65A2-D4F2-6049-9756-7997975EF215}"/>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5" name="Rett linje 34">
                <a:extLst>
                  <a:ext uri="{FF2B5EF4-FFF2-40B4-BE49-F238E27FC236}">
                    <a16:creationId xmlns:a16="http://schemas.microsoft.com/office/drawing/2014/main" id="{021A5BC1-1462-3149-A508-66B5096BA503}"/>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8F643D34-4202-014D-A409-F3AE63810010}"/>
                </a:ext>
              </a:extLst>
            </p:cNvPr>
            <p:cNvGrpSpPr/>
            <p:nvPr/>
          </p:nvGrpSpPr>
          <p:grpSpPr>
            <a:xfrm>
              <a:off x="-800" y="-990766"/>
              <a:ext cx="6091200" cy="206078"/>
              <a:chOff x="0" y="-1453724"/>
              <a:chExt cx="6091200" cy="206078"/>
            </a:xfrm>
          </p:grpSpPr>
          <p:sp>
            <p:nvSpPr>
              <p:cNvPr id="32" name="Rektangel 31">
                <a:extLst>
                  <a:ext uri="{FF2B5EF4-FFF2-40B4-BE49-F238E27FC236}">
                    <a16:creationId xmlns:a16="http://schemas.microsoft.com/office/drawing/2014/main" id="{CC2AEB20-6C36-2C4B-9783-ADE5D86A64A8}"/>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3" name="Rett linje 32">
                <a:extLst>
                  <a:ext uri="{FF2B5EF4-FFF2-40B4-BE49-F238E27FC236}">
                    <a16:creationId xmlns:a16="http://schemas.microsoft.com/office/drawing/2014/main" id="{2883B2AF-AA89-D742-AE4C-2EA7A02B41A2}"/>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5017F6E7-E15A-6848-9627-102E48E78E90}"/>
                </a:ext>
              </a:extLst>
            </p:cNvPr>
            <p:cNvGrpSpPr/>
            <p:nvPr/>
          </p:nvGrpSpPr>
          <p:grpSpPr>
            <a:xfrm>
              <a:off x="0" y="-1113866"/>
              <a:ext cx="4060800" cy="206078"/>
              <a:chOff x="0" y="-1715514"/>
              <a:chExt cx="4060800" cy="206078"/>
            </a:xfrm>
          </p:grpSpPr>
          <p:sp>
            <p:nvSpPr>
              <p:cNvPr id="30" name="Rektangel 29">
                <a:extLst>
                  <a:ext uri="{FF2B5EF4-FFF2-40B4-BE49-F238E27FC236}">
                    <a16:creationId xmlns:a16="http://schemas.microsoft.com/office/drawing/2014/main" id="{9EC7EFE3-11F5-A140-A936-341F5D7B4425}"/>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1" name="Rett linje 30">
                <a:extLst>
                  <a:ext uri="{FF2B5EF4-FFF2-40B4-BE49-F238E27FC236}">
                    <a16:creationId xmlns:a16="http://schemas.microsoft.com/office/drawing/2014/main" id="{13878679-ED06-304A-A043-C126DAD11890}"/>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6" name="Gruppe 25">
              <a:extLst>
                <a:ext uri="{FF2B5EF4-FFF2-40B4-BE49-F238E27FC236}">
                  <a16:creationId xmlns:a16="http://schemas.microsoft.com/office/drawing/2014/main" id="{2AF37A9D-3616-EE4F-9E64-B8053056BC30}"/>
                </a:ext>
              </a:extLst>
            </p:cNvPr>
            <p:cNvGrpSpPr/>
            <p:nvPr/>
          </p:nvGrpSpPr>
          <p:grpSpPr>
            <a:xfrm>
              <a:off x="0" y="-1229864"/>
              <a:ext cx="1015200" cy="206078"/>
              <a:chOff x="0" y="-1959289"/>
              <a:chExt cx="1015200" cy="206078"/>
            </a:xfrm>
          </p:grpSpPr>
          <p:sp>
            <p:nvSpPr>
              <p:cNvPr id="28" name="Rektangel 27">
                <a:extLst>
                  <a:ext uri="{FF2B5EF4-FFF2-40B4-BE49-F238E27FC236}">
                    <a16:creationId xmlns:a16="http://schemas.microsoft.com/office/drawing/2014/main" id="{7FCF05E7-54B6-454D-A276-DA9CD3EE72B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9" name="Rett linje 28">
                <a:extLst>
                  <a:ext uri="{FF2B5EF4-FFF2-40B4-BE49-F238E27FC236}">
                    <a16:creationId xmlns:a16="http://schemas.microsoft.com/office/drawing/2014/main" id="{04D625DA-25CB-D545-96AE-6376278AEE1F}"/>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7" name="Rett linje 26">
              <a:extLst>
                <a:ext uri="{FF2B5EF4-FFF2-40B4-BE49-F238E27FC236}">
                  <a16:creationId xmlns:a16="http://schemas.microsoft.com/office/drawing/2014/main" id="{84B31179-CC5A-0545-806B-85F7004B31C6}"/>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6" name="Gruppe 45">
            <a:extLst>
              <a:ext uri="{FF2B5EF4-FFF2-40B4-BE49-F238E27FC236}">
                <a16:creationId xmlns:a16="http://schemas.microsoft.com/office/drawing/2014/main" id="{4812DB14-1D5C-3D48-921B-BB1B20AD4C85}"/>
              </a:ext>
            </a:extLst>
          </p:cNvPr>
          <p:cNvGrpSpPr/>
          <p:nvPr/>
        </p:nvGrpSpPr>
        <p:grpSpPr>
          <a:xfrm>
            <a:off x="-715963" y="-4004"/>
            <a:ext cx="590564" cy="6862004"/>
            <a:chOff x="-715963" y="-4004"/>
            <a:chExt cx="590564" cy="6862004"/>
          </a:xfrm>
        </p:grpSpPr>
        <p:sp>
          <p:nvSpPr>
            <p:cNvPr id="47" name="Rektangel 46">
              <a:extLst>
                <a:ext uri="{FF2B5EF4-FFF2-40B4-BE49-F238E27FC236}">
                  <a16:creationId xmlns:a16="http://schemas.microsoft.com/office/drawing/2014/main" id="{17A095E5-75D2-B442-9366-8C0AC79117A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8" name="Rektangel 47">
              <a:extLst>
                <a:ext uri="{FF2B5EF4-FFF2-40B4-BE49-F238E27FC236}">
                  <a16:creationId xmlns:a16="http://schemas.microsoft.com/office/drawing/2014/main" id="{122625EC-1AE6-C04B-9935-5F06C73DEE2B}"/>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9" name="Rektangel 48">
              <a:extLst>
                <a:ext uri="{FF2B5EF4-FFF2-40B4-BE49-F238E27FC236}">
                  <a16:creationId xmlns:a16="http://schemas.microsoft.com/office/drawing/2014/main" id="{B3D5A906-A3BC-DB4D-A12D-187D6CB6F0AB}"/>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0" name="Rektangel 49">
              <a:extLst>
                <a:ext uri="{FF2B5EF4-FFF2-40B4-BE49-F238E27FC236}">
                  <a16:creationId xmlns:a16="http://schemas.microsoft.com/office/drawing/2014/main" id="{637E306A-F4AC-6C46-84E0-6AB6EC2D17B5}"/>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1" name="Rett linje 50">
              <a:extLst>
                <a:ext uri="{FF2B5EF4-FFF2-40B4-BE49-F238E27FC236}">
                  <a16:creationId xmlns:a16="http://schemas.microsoft.com/office/drawing/2014/main" id="{40CF3BE8-E8F8-704C-AF60-828B54F1F4A0}"/>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F408A72-F302-8B42-B304-74B02BD754A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F5165102-1ABA-724A-B790-6170D9B35C64}"/>
                </a:ext>
              </a:extLst>
            </p:cNvPr>
            <p:cNvCxnSpPr>
              <a:cxnSpLocks/>
              <a:stCxn id="55"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Rett linje 53">
              <a:extLst>
                <a:ext uri="{FF2B5EF4-FFF2-40B4-BE49-F238E27FC236}">
                  <a16:creationId xmlns:a16="http://schemas.microsoft.com/office/drawing/2014/main" id="{C51842D6-CC2C-5749-8249-DE5137180F0E}"/>
                </a:ext>
              </a:extLst>
            </p:cNvPr>
            <p:cNvCxnSpPr>
              <a:cxnSpLocks/>
              <a:stCxn id="55"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 name="Rektangel 54">
              <a:extLst>
                <a:ext uri="{FF2B5EF4-FFF2-40B4-BE49-F238E27FC236}">
                  <a16:creationId xmlns:a16="http://schemas.microsoft.com/office/drawing/2014/main" id="{CA82C4D0-0384-834D-8AAE-AEAAC0E546FD}"/>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6" name="Rett linje 55">
              <a:extLst>
                <a:ext uri="{FF2B5EF4-FFF2-40B4-BE49-F238E27FC236}">
                  <a16:creationId xmlns:a16="http://schemas.microsoft.com/office/drawing/2014/main" id="{6D9F0821-8054-5444-9984-FA852B99870F}"/>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7" name="Rektangel 56">
              <a:extLst>
                <a:ext uri="{FF2B5EF4-FFF2-40B4-BE49-F238E27FC236}">
                  <a16:creationId xmlns:a16="http://schemas.microsoft.com/office/drawing/2014/main" id="{D1DCA6B5-1F9B-284B-99B6-79C8E3704F7D}"/>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8" name="Rett linje 57">
              <a:extLst>
                <a:ext uri="{FF2B5EF4-FFF2-40B4-BE49-F238E27FC236}">
                  <a16:creationId xmlns:a16="http://schemas.microsoft.com/office/drawing/2014/main" id="{67AE4745-4116-BE40-89D9-42635CE428E2}"/>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3C3A8814-059C-1645-A49C-84890585468B}"/>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C7AE2EF8-89A4-BF4B-9AA0-141CEEDEB59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1" name="TekstSylinder 60">
            <a:extLst>
              <a:ext uri="{FF2B5EF4-FFF2-40B4-BE49-F238E27FC236}">
                <a16:creationId xmlns:a16="http://schemas.microsoft.com/office/drawing/2014/main" id="{5623F2AD-426B-A24A-B1BC-21ADF95218BA}"/>
              </a:ext>
            </a:extLst>
          </p:cNvPr>
          <p:cNvSpPr txBox="1"/>
          <p:nvPr/>
        </p:nvSpPr>
        <p:spPr>
          <a:xfrm>
            <a:off x="0" y="-213030"/>
            <a:ext cx="846888" cy="206078"/>
          </a:xfrm>
          <a:prstGeom prst="rect">
            <a:avLst/>
          </a:prstGeom>
          <a:noFill/>
        </p:spPr>
        <p:txBody>
          <a:bodyPr wrap="none" lIns="0" tIns="0" rIns="0" bIns="0" rtlCol="0" anchor="ctr">
            <a:noAutofit/>
          </a:bodyPr>
          <a:lstStyle/>
          <a:p>
            <a:pPr algn="l"/>
            <a:r>
              <a:rPr lang="nb-NO" sz="800">
                <a:solidFill>
                  <a:schemeClr val="tx1"/>
                </a:solidFill>
              </a:rPr>
              <a:t>Oslo 2019</a:t>
            </a:r>
          </a:p>
        </p:txBody>
      </p:sp>
    </p:spTree>
    <p:extLst>
      <p:ext uri="{BB962C8B-B14F-4D97-AF65-F5344CB8AC3E}">
        <p14:creationId xmlns:p14="http://schemas.microsoft.com/office/powerpoint/2010/main" val="1544720444"/>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type="secHead" preserve="1">
  <p:cSld name="Deloverskrift grønn">
    <p:bg>
      <p:bgPr>
        <a:solidFill>
          <a:schemeClr val="accent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6FA71CE8-A6AA-7941-BA44-4470F46BA678}"/>
              </a:ext>
            </a:extLst>
          </p:cNvPr>
          <p:cNvSpPr>
            <a:spLocks noGrp="1"/>
          </p:cNvSpPr>
          <p:nvPr>
            <p:ph type="dt" sz="half" idx="10"/>
          </p:nvPr>
        </p:nvSpPr>
        <p:spPr/>
        <p:txBody>
          <a:bodyPr/>
          <a:lstStyle>
            <a:lvl1pPr>
              <a:defRPr>
                <a:solidFill>
                  <a:schemeClr val="bg1"/>
                </a:solidFill>
              </a:defRPr>
            </a:lvl1pPr>
          </a:lstStyle>
          <a:p>
            <a:fld id="{98A61E71-7A1D-A54A-9414-5611E8B1051A}" type="datetime1">
              <a:rPr lang="nb-NO" smtClean="0"/>
              <a:t>29.01.2026</a:t>
            </a:fld>
            <a:endParaRPr lang="nb-NO"/>
          </a:p>
        </p:txBody>
      </p:sp>
      <p:sp>
        <p:nvSpPr>
          <p:cNvPr id="5" name="Plassholder for bunntekst 4">
            <a:extLst>
              <a:ext uri="{FF2B5EF4-FFF2-40B4-BE49-F238E27FC236}">
                <a16:creationId xmlns:a16="http://schemas.microsoft.com/office/drawing/2014/main" id="{8FC1DC58-3619-1C4A-A2A9-FCC46E40D060}"/>
              </a:ext>
            </a:extLst>
          </p:cNvPr>
          <p:cNvSpPr>
            <a:spLocks noGrp="1"/>
          </p:cNvSpPr>
          <p:nvPr>
            <p:ph type="ftr" sz="quarter" idx="11"/>
          </p:nvPr>
        </p:nvSpPr>
        <p:spPr/>
        <p:txBody>
          <a:bodyPr/>
          <a:lstStyle>
            <a:lvl1pPr>
              <a:defRPr>
                <a:solidFill>
                  <a:schemeClr val="bg1"/>
                </a:solidFill>
              </a:defRPr>
            </a:lvl1pPr>
          </a:lstStyle>
          <a:p>
            <a:endParaRPr lang="nb-NO"/>
          </a:p>
        </p:txBody>
      </p:sp>
      <p:sp>
        <p:nvSpPr>
          <p:cNvPr id="6" name="Plassholder for lysbildenummer 5">
            <a:extLst>
              <a:ext uri="{FF2B5EF4-FFF2-40B4-BE49-F238E27FC236}">
                <a16:creationId xmlns:a16="http://schemas.microsoft.com/office/drawing/2014/main" id="{06AF6C1B-1375-214D-930C-568979A4AB02}"/>
              </a:ext>
            </a:extLst>
          </p:cNvPr>
          <p:cNvSpPr>
            <a:spLocks noGrp="1"/>
          </p:cNvSpPr>
          <p:nvPr>
            <p:ph type="sldNum" sz="quarter" idx="12"/>
          </p:nvPr>
        </p:nvSpPr>
        <p:spPr/>
        <p:txBody>
          <a:bodyPr/>
          <a:lstStyle>
            <a:lvl1pPr>
              <a:defRPr>
                <a:solidFill>
                  <a:schemeClr val="bg1"/>
                </a:solidFill>
              </a:defRPr>
            </a:lvl1pPr>
          </a:lstStyle>
          <a:p>
            <a:fld id="{09C020DA-48BB-BA49-A10E-0DA718F220D6}" type="slidenum">
              <a:rPr lang="nb-NO" smtClean="0"/>
              <a:pPr/>
              <a:t>‹#›</a:t>
            </a:fld>
            <a:endParaRPr lang="nb-NO"/>
          </a:p>
        </p:txBody>
      </p:sp>
      <p:sp>
        <p:nvSpPr>
          <p:cNvPr id="9" name="TekstSylinder 8">
            <a:extLst>
              <a:ext uri="{FF2B5EF4-FFF2-40B4-BE49-F238E27FC236}">
                <a16:creationId xmlns:a16="http://schemas.microsoft.com/office/drawing/2014/main" id="{56DCE336-CB3A-EE4C-B856-D0DDC1D40A8B}"/>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grønn</a:t>
            </a:r>
          </a:p>
        </p:txBody>
      </p:sp>
      <p:pic>
        <p:nvPicPr>
          <p:cNvPr id="8" name="Bilde 7">
            <a:extLst>
              <a:ext uri="{FF2B5EF4-FFF2-40B4-BE49-F238E27FC236}">
                <a16:creationId xmlns:a16="http://schemas.microsoft.com/office/drawing/2014/main" id="{187EC0DC-7E52-9A40-A58A-3F54A8CB18F9}"/>
              </a:ext>
            </a:extLst>
          </p:cNvPr>
          <p:cNvPicPr>
            <a:picLocks noChangeAspect="1"/>
          </p:cNvPicPr>
          <p:nvPr/>
        </p:nvPicPr>
        <p:blipFill>
          <a:blip r:embed="rId2"/>
          <a:stretch>
            <a:fillRect/>
          </a:stretch>
        </p:blipFill>
        <p:spPr>
          <a:xfrm>
            <a:off x="331200" y="6298809"/>
            <a:ext cx="688336" cy="355181"/>
          </a:xfrm>
          <a:prstGeom prst="rect">
            <a:avLst/>
          </a:prstGeom>
        </p:spPr>
      </p:pic>
      <p:sp>
        <p:nvSpPr>
          <p:cNvPr id="10" name="TekstSylinder 9">
            <a:extLst>
              <a:ext uri="{FF2B5EF4-FFF2-40B4-BE49-F238E27FC236}">
                <a16:creationId xmlns:a16="http://schemas.microsoft.com/office/drawing/2014/main" id="{139591D7-4BAA-AD4D-8528-AB360D76AB1C}"/>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nvGrpSpPr>
          <p:cNvPr id="11" name="Gruppe 10">
            <a:extLst>
              <a:ext uri="{FF2B5EF4-FFF2-40B4-BE49-F238E27FC236}">
                <a16:creationId xmlns:a16="http://schemas.microsoft.com/office/drawing/2014/main" id="{13BBCEE3-24AB-0443-BD67-EB33C7B8AEBA}"/>
              </a:ext>
            </a:extLst>
          </p:cNvPr>
          <p:cNvGrpSpPr/>
          <p:nvPr/>
        </p:nvGrpSpPr>
        <p:grpSpPr>
          <a:xfrm>
            <a:off x="-800" y="-1306644"/>
            <a:ext cx="12194000" cy="1075340"/>
            <a:chOff x="-800" y="-1229864"/>
            <a:chExt cx="12194000" cy="1075340"/>
          </a:xfrm>
        </p:grpSpPr>
        <p:grpSp>
          <p:nvGrpSpPr>
            <p:cNvPr id="12" name="Gruppe 11">
              <a:extLst>
                <a:ext uri="{FF2B5EF4-FFF2-40B4-BE49-F238E27FC236}">
                  <a16:creationId xmlns:a16="http://schemas.microsoft.com/office/drawing/2014/main" id="{6BB2202B-00F2-9E4C-AFDD-35699501D021}"/>
                </a:ext>
              </a:extLst>
            </p:cNvPr>
            <p:cNvGrpSpPr/>
            <p:nvPr/>
          </p:nvGrpSpPr>
          <p:grpSpPr>
            <a:xfrm>
              <a:off x="0" y="-320124"/>
              <a:ext cx="12192000" cy="165600"/>
              <a:chOff x="0" y="-413084"/>
              <a:chExt cx="12192000" cy="206078"/>
            </a:xfrm>
            <a:solidFill>
              <a:schemeClr val="bg1"/>
            </a:solidFill>
          </p:grpSpPr>
          <p:sp>
            <p:nvSpPr>
              <p:cNvPr id="39" name="Rektangel 38">
                <a:extLst>
                  <a:ext uri="{FF2B5EF4-FFF2-40B4-BE49-F238E27FC236}">
                    <a16:creationId xmlns:a16="http://schemas.microsoft.com/office/drawing/2014/main" id="{94D535C2-C1D3-574D-9DE0-C5038F93DDEE}"/>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0" name="Rektangel 39">
                <a:extLst>
                  <a:ext uri="{FF2B5EF4-FFF2-40B4-BE49-F238E27FC236}">
                    <a16:creationId xmlns:a16="http://schemas.microsoft.com/office/drawing/2014/main" id="{B0447337-0E0D-E74B-BEB0-839D4C2D3F6E}"/>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1" name="Rektangel 40">
                <a:extLst>
                  <a:ext uri="{FF2B5EF4-FFF2-40B4-BE49-F238E27FC236}">
                    <a16:creationId xmlns:a16="http://schemas.microsoft.com/office/drawing/2014/main" id="{7235FB9F-426B-1540-8667-600D4D505F02}"/>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99FD143F-45B4-C648-92DA-737700DE1DF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3" name="Rektangel 42">
                <a:extLst>
                  <a:ext uri="{FF2B5EF4-FFF2-40B4-BE49-F238E27FC236}">
                    <a16:creationId xmlns:a16="http://schemas.microsoft.com/office/drawing/2014/main" id="{597D59D5-7D97-D94F-8A66-577CD8F9866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CAC29080-0BCD-484C-A7F8-9ED2F43CCFDC}"/>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3" name="Rett linje 12">
              <a:extLst>
                <a:ext uri="{FF2B5EF4-FFF2-40B4-BE49-F238E27FC236}">
                  <a16:creationId xmlns:a16="http://schemas.microsoft.com/office/drawing/2014/main" id="{FD4DE1FD-452D-244B-A36C-89C274C06B0B}"/>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Rett linje 13">
              <a:extLst>
                <a:ext uri="{FF2B5EF4-FFF2-40B4-BE49-F238E27FC236}">
                  <a16:creationId xmlns:a16="http://schemas.microsoft.com/office/drawing/2014/main" id="{36361914-3D97-4049-84DE-1610E24715EC}"/>
                </a:ext>
              </a:extLst>
            </p:cNvPr>
            <p:cNvCxnSpPr>
              <a:cxnSpLocks/>
              <a:stCxn id="2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A65923FA-B7C1-854B-B2E5-9206B76CCDAC}"/>
                </a:ext>
              </a:extLst>
            </p:cNvPr>
            <p:cNvCxnSpPr>
              <a:cxnSpLocks/>
              <a:stCxn id="3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F1E58F8D-F80C-AC44-98EA-D8C378F9B47C}"/>
                </a:ext>
              </a:extLst>
            </p:cNvPr>
            <p:cNvCxnSpPr>
              <a:cxnSpLocks/>
              <a:stCxn id="2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B5DCD42B-B201-6F41-946C-12C528253467}"/>
                </a:ext>
              </a:extLst>
            </p:cNvPr>
            <p:cNvCxnSpPr>
              <a:cxnSpLocks/>
              <a:stCxn id="3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87C0F14-3734-DC4C-9A8C-47BE42660B1D}"/>
                </a:ext>
              </a:extLst>
            </p:cNvPr>
            <p:cNvCxnSpPr>
              <a:cxnSpLocks/>
              <a:stCxn id="3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4B9CFBC7-5F77-6947-8057-CF62BE182894}"/>
                </a:ext>
              </a:extLst>
            </p:cNvPr>
            <p:cNvCxnSpPr>
              <a:cxnSpLocks/>
              <a:stCxn id="3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0" name="Gruppe 19">
              <a:extLst>
                <a:ext uri="{FF2B5EF4-FFF2-40B4-BE49-F238E27FC236}">
                  <a16:creationId xmlns:a16="http://schemas.microsoft.com/office/drawing/2014/main" id="{F5787542-1A5A-1D4B-846B-FAA886450058}"/>
                </a:ext>
              </a:extLst>
            </p:cNvPr>
            <p:cNvGrpSpPr/>
            <p:nvPr/>
          </p:nvGrpSpPr>
          <p:grpSpPr>
            <a:xfrm>
              <a:off x="0" y="-621464"/>
              <a:ext cx="12192000" cy="206078"/>
              <a:chOff x="0" y="-674874"/>
              <a:chExt cx="12192000" cy="206078"/>
            </a:xfrm>
          </p:grpSpPr>
          <p:sp>
            <p:nvSpPr>
              <p:cNvPr id="37" name="Rektangel 36">
                <a:extLst>
                  <a:ext uri="{FF2B5EF4-FFF2-40B4-BE49-F238E27FC236}">
                    <a16:creationId xmlns:a16="http://schemas.microsoft.com/office/drawing/2014/main" id="{A0559255-0E9B-BF4A-89F2-B6F305733DBA}"/>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8" name="Rett linje 37">
                <a:extLst>
                  <a:ext uri="{FF2B5EF4-FFF2-40B4-BE49-F238E27FC236}">
                    <a16:creationId xmlns:a16="http://schemas.microsoft.com/office/drawing/2014/main" id="{A1321B9F-CE94-5746-B5F6-0E9B3BEB324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1" name="Gruppe 20">
              <a:extLst>
                <a:ext uri="{FF2B5EF4-FFF2-40B4-BE49-F238E27FC236}">
                  <a16:creationId xmlns:a16="http://schemas.microsoft.com/office/drawing/2014/main" id="{C8EC425F-F754-4C42-AC04-C39F6F40DBB5}"/>
                </a:ext>
              </a:extLst>
            </p:cNvPr>
            <p:cNvGrpSpPr/>
            <p:nvPr/>
          </p:nvGrpSpPr>
          <p:grpSpPr>
            <a:xfrm>
              <a:off x="0" y="-744566"/>
              <a:ext cx="10156824" cy="206078"/>
              <a:chOff x="0" y="-930144"/>
              <a:chExt cx="10156824" cy="206078"/>
            </a:xfrm>
          </p:grpSpPr>
          <p:sp>
            <p:nvSpPr>
              <p:cNvPr id="35" name="Rektangel 34">
                <a:extLst>
                  <a:ext uri="{FF2B5EF4-FFF2-40B4-BE49-F238E27FC236}">
                    <a16:creationId xmlns:a16="http://schemas.microsoft.com/office/drawing/2014/main" id="{A959781D-5E16-444A-AC0D-6F4997C4C017}"/>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6" name="Rett linje 35">
                <a:extLst>
                  <a:ext uri="{FF2B5EF4-FFF2-40B4-BE49-F238E27FC236}">
                    <a16:creationId xmlns:a16="http://schemas.microsoft.com/office/drawing/2014/main" id="{2B5CCFDB-1D79-4A4F-9A1F-11658F842A8C}"/>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D844E4D2-7EDD-ED46-B52A-3D94B5F9820F}"/>
                </a:ext>
              </a:extLst>
            </p:cNvPr>
            <p:cNvGrpSpPr/>
            <p:nvPr/>
          </p:nvGrpSpPr>
          <p:grpSpPr>
            <a:xfrm>
              <a:off x="0" y="-867666"/>
              <a:ext cx="8128000" cy="206078"/>
              <a:chOff x="0" y="-1191934"/>
              <a:chExt cx="8128000" cy="206078"/>
            </a:xfrm>
          </p:grpSpPr>
          <p:sp>
            <p:nvSpPr>
              <p:cNvPr id="33" name="Rektangel 32">
                <a:extLst>
                  <a:ext uri="{FF2B5EF4-FFF2-40B4-BE49-F238E27FC236}">
                    <a16:creationId xmlns:a16="http://schemas.microsoft.com/office/drawing/2014/main" id="{992866F7-A4CD-E941-9557-B2659021867F}"/>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4" name="Rett linje 33">
                <a:extLst>
                  <a:ext uri="{FF2B5EF4-FFF2-40B4-BE49-F238E27FC236}">
                    <a16:creationId xmlns:a16="http://schemas.microsoft.com/office/drawing/2014/main" id="{94031140-D1CC-7548-B0C5-140A1D829C95}"/>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086AB968-3FEC-B14A-AE46-699972E77AC9}"/>
                </a:ext>
              </a:extLst>
            </p:cNvPr>
            <p:cNvGrpSpPr/>
            <p:nvPr/>
          </p:nvGrpSpPr>
          <p:grpSpPr>
            <a:xfrm>
              <a:off x="-800" y="-990766"/>
              <a:ext cx="6091200" cy="206078"/>
              <a:chOff x="0" y="-1453724"/>
              <a:chExt cx="6091200" cy="206078"/>
            </a:xfrm>
          </p:grpSpPr>
          <p:sp>
            <p:nvSpPr>
              <p:cNvPr id="31" name="Rektangel 30">
                <a:extLst>
                  <a:ext uri="{FF2B5EF4-FFF2-40B4-BE49-F238E27FC236}">
                    <a16:creationId xmlns:a16="http://schemas.microsoft.com/office/drawing/2014/main" id="{F2B2B548-3B5A-4545-9F4A-51C542F72802}"/>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2" name="Rett linje 31">
                <a:extLst>
                  <a:ext uri="{FF2B5EF4-FFF2-40B4-BE49-F238E27FC236}">
                    <a16:creationId xmlns:a16="http://schemas.microsoft.com/office/drawing/2014/main" id="{BC454D48-2536-E04E-AB25-05FF6F42D03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B5F2B127-731C-344E-A6E1-153CB2968860}"/>
                </a:ext>
              </a:extLst>
            </p:cNvPr>
            <p:cNvGrpSpPr/>
            <p:nvPr/>
          </p:nvGrpSpPr>
          <p:grpSpPr>
            <a:xfrm>
              <a:off x="0" y="-1113866"/>
              <a:ext cx="4060800" cy="206078"/>
              <a:chOff x="0" y="-1715514"/>
              <a:chExt cx="4060800" cy="206078"/>
            </a:xfrm>
          </p:grpSpPr>
          <p:sp>
            <p:nvSpPr>
              <p:cNvPr id="29" name="Rektangel 28">
                <a:extLst>
                  <a:ext uri="{FF2B5EF4-FFF2-40B4-BE49-F238E27FC236}">
                    <a16:creationId xmlns:a16="http://schemas.microsoft.com/office/drawing/2014/main" id="{F44C559D-3AD5-AC41-90AC-D85681263E9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0" name="Rett linje 29">
                <a:extLst>
                  <a:ext uri="{FF2B5EF4-FFF2-40B4-BE49-F238E27FC236}">
                    <a16:creationId xmlns:a16="http://schemas.microsoft.com/office/drawing/2014/main" id="{E878BA33-6479-4F48-8790-F50239C5B6E5}"/>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B7A888EF-51DF-2142-9BD4-1D5B290F99BD}"/>
                </a:ext>
              </a:extLst>
            </p:cNvPr>
            <p:cNvGrpSpPr/>
            <p:nvPr/>
          </p:nvGrpSpPr>
          <p:grpSpPr>
            <a:xfrm>
              <a:off x="0" y="-1229864"/>
              <a:ext cx="1015200" cy="206078"/>
              <a:chOff x="0" y="-1959289"/>
              <a:chExt cx="1015200" cy="206078"/>
            </a:xfrm>
          </p:grpSpPr>
          <p:sp>
            <p:nvSpPr>
              <p:cNvPr id="27" name="Rektangel 26">
                <a:extLst>
                  <a:ext uri="{FF2B5EF4-FFF2-40B4-BE49-F238E27FC236}">
                    <a16:creationId xmlns:a16="http://schemas.microsoft.com/office/drawing/2014/main" id="{C40A1871-C632-BA42-865E-385F917313DF}"/>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8" name="Rett linje 27">
                <a:extLst>
                  <a:ext uri="{FF2B5EF4-FFF2-40B4-BE49-F238E27FC236}">
                    <a16:creationId xmlns:a16="http://schemas.microsoft.com/office/drawing/2014/main" id="{65CC1611-82E6-2047-8CF0-43AA7AC5EAD3}"/>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6" name="Rett linje 25">
              <a:extLst>
                <a:ext uri="{FF2B5EF4-FFF2-40B4-BE49-F238E27FC236}">
                  <a16:creationId xmlns:a16="http://schemas.microsoft.com/office/drawing/2014/main" id="{ACFB9B65-9461-0546-B649-749299269159}"/>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567C66A2-6E0B-E04F-8BE8-0CFB8D12731C}"/>
              </a:ext>
            </a:extLst>
          </p:cNvPr>
          <p:cNvGrpSpPr/>
          <p:nvPr/>
        </p:nvGrpSpPr>
        <p:grpSpPr>
          <a:xfrm>
            <a:off x="-715963" y="-4004"/>
            <a:ext cx="590564" cy="6862004"/>
            <a:chOff x="-715963" y="-4004"/>
            <a:chExt cx="590564" cy="6862004"/>
          </a:xfrm>
        </p:grpSpPr>
        <p:sp>
          <p:nvSpPr>
            <p:cNvPr id="46" name="Rektangel 45">
              <a:extLst>
                <a:ext uri="{FF2B5EF4-FFF2-40B4-BE49-F238E27FC236}">
                  <a16:creationId xmlns:a16="http://schemas.microsoft.com/office/drawing/2014/main" id="{49DA9212-4961-A648-B14D-31BCDCCD4E28}"/>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7" name="Rektangel 46">
              <a:extLst>
                <a:ext uri="{FF2B5EF4-FFF2-40B4-BE49-F238E27FC236}">
                  <a16:creationId xmlns:a16="http://schemas.microsoft.com/office/drawing/2014/main" id="{5BB1D184-2912-D74A-BE34-318E7A05058A}"/>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8" name="Rektangel 47">
              <a:extLst>
                <a:ext uri="{FF2B5EF4-FFF2-40B4-BE49-F238E27FC236}">
                  <a16:creationId xmlns:a16="http://schemas.microsoft.com/office/drawing/2014/main" id="{AE88F454-0C3F-F846-89C4-02EF1C0FD13B}"/>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9" name="Rektangel 48">
              <a:extLst>
                <a:ext uri="{FF2B5EF4-FFF2-40B4-BE49-F238E27FC236}">
                  <a16:creationId xmlns:a16="http://schemas.microsoft.com/office/drawing/2014/main" id="{CE769F81-2332-4347-8959-706360C8257D}"/>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0" name="Rett linje 49">
              <a:extLst>
                <a:ext uri="{FF2B5EF4-FFF2-40B4-BE49-F238E27FC236}">
                  <a16:creationId xmlns:a16="http://schemas.microsoft.com/office/drawing/2014/main" id="{768B4DB9-0EA0-C940-83B3-A898046E5F2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Rett linje 50">
              <a:extLst>
                <a:ext uri="{FF2B5EF4-FFF2-40B4-BE49-F238E27FC236}">
                  <a16:creationId xmlns:a16="http://schemas.microsoft.com/office/drawing/2014/main" id="{FEA1EE2A-636F-8E4B-B374-7390FE4B551D}"/>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C0EC8CF7-5494-BE49-A77F-650141FF9B93}"/>
                </a:ext>
              </a:extLst>
            </p:cNvPr>
            <p:cNvCxnSpPr>
              <a:cxnSpLocks/>
              <a:stCxn id="54"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81687275-9BC1-BC47-969C-D0B3B2A439F5}"/>
                </a:ext>
              </a:extLst>
            </p:cNvPr>
            <p:cNvCxnSpPr>
              <a:cxnSpLocks/>
              <a:stCxn id="54"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4" name="Rektangel 53">
              <a:extLst>
                <a:ext uri="{FF2B5EF4-FFF2-40B4-BE49-F238E27FC236}">
                  <a16:creationId xmlns:a16="http://schemas.microsoft.com/office/drawing/2014/main" id="{A369C808-1201-6640-AAFD-CA0EF9B7E234}"/>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5" name="Rett linje 54">
              <a:extLst>
                <a:ext uri="{FF2B5EF4-FFF2-40B4-BE49-F238E27FC236}">
                  <a16:creationId xmlns:a16="http://schemas.microsoft.com/office/drawing/2014/main" id="{733C973E-BA66-2C44-85D3-034A4B8C271E}"/>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6" name="Rektangel 55">
              <a:extLst>
                <a:ext uri="{FF2B5EF4-FFF2-40B4-BE49-F238E27FC236}">
                  <a16:creationId xmlns:a16="http://schemas.microsoft.com/office/drawing/2014/main" id="{2F949662-24F0-1D4B-BBA8-48572D92D56E}"/>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7" name="Rett linje 56">
              <a:extLst>
                <a:ext uri="{FF2B5EF4-FFF2-40B4-BE49-F238E27FC236}">
                  <a16:creationId xmlns:a16="http://schemas.microsoft.com/office/drawing/2014/main" id="{6F5BB052-563F-654D-9EB6-B7236AFC5EC3}"/>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8" name="Rett linje 57">
              <a:extLst>
                <a:ext uri="{FF2B5EF4-FFF2-40B4-BE49-F238E27FC236}">
                  <a16:creationId xmlns:a16="http://schemas.microsoft.com/office/drawing/2014/main" id="{BD50869A-FFA2-4D4C-B4B8-483071F75030}"/>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6EAC9794-EE8F-6E45-9E74-476E6D1C7B44}"/>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0" name="Gruppe 59">
            <a:extLst>
              <a:ext uri="{FF2B5EF4-FFF2-40B4-BE49-F238E27FC236}">
                <a16:creationId xmlns:a16="http://schemas.microsoft.com/office/drawing/2014/main" id="{3F73E53C-4750-5146-946E-34ECC95D0EFA}"/>
              </a:ext>
            </a:extLst>
          </p:cNvPr>
          <p:cNvGrpSpPr/>
          <p:nvPr/>
        </p:nvGrpSpPr>
        <p:grpSpPr>
          <a:xfrm>
            <a:off x="12252770" y="1"/>
            <a:ext cx="1165167" cy="6855561"/>
            <a:chOff x="12252770" y="1"/>
            <a:chExt cx="1165167" cy="6855561"/>
          </a:xfrm>
        </p:grpSpPr>
        <p:grpSp>
          <p:nvGrpSpPr>
            <p:cNvPr id="61" name="Gruppe 60">
              <a:extLst>
                <a:ext uri="{FF2B5EF4-FFF2-40B4-BE49-F238E27FC236}">
                  <a16:creationId xmlns:a16="http://schemas.microsoft.com/office/drawing/2014/main" id="{4A07FB60-8AD6-1E4E-8637-B175255E2BEE}"/>
                </a:ext>
              </a:extLst>
            </p:cNvPr>
            <p:cNvGrpSpPr/>
            <p:nvPr/>
          </p:nvGrpSpPr>
          <p:grpSpPr>
            <a:xfrm>
              <a:off x="12252770" y="1"/>
              <a:ext cx="409071" cy="3254927"/>
              <a:chOff x="12252770" y="1"/>
              <a:chExt cx="588588" cy="4683318"/>
            </a:xfrm>
          </p:grpSpPr>
          <p:sp>
            <p:nvSpPr>
              <p:cNvPr id="65" name="Rektangel 64">
                <a:extLst>
                  <a:ext uri="{FF2B5EF4-FFF2-40B4-BE49-F238E27FC236}">
                    <a16:creationId xmlns:a16="http://schemas.microsoft.com/office/drawing/2014/main" id="{3C639129-0821-2E41-823D-A2586C4F3A3B}"/>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6" name="Gruppe 65">
                <a:extLst>
                  <a:ext uri="{FF2B5EF4-FFF2-40B4-BE49-F238E27FC236}">
                    <a16:creationId xmlns:a16="http://schemas.microsoft.com/office/drawing/2014/main" id="{47DF39C7-35AE-C54C-BC0B-3A19D6EB738F}"/>
                  </a:ext>
                </a:extLst>
              </p:cNvPr>
              <p:cNvGrpSpPr/>
              <p:nvPr/>
            </p:nvGrpSpPr>
            <p:grpSpPr>
              <a:xfrm>
                <a:off x="12326727" y="84822"/>
                <a:ext cx="440675" cy="4513676"/>
                <a:chOff x="12316858" y="92947"/>
                <a:chExt cx="440675" cy="4513676"/>
              </a:xfrm>
            </p:grpSpPr>
            <p:grpSp>
              <p:nvGrpSpPr>
                <p:cNvPr id="67" name="Gruppe 66">
                  <a:extLst>
                    <a:ext uri="{FF2B5EF4-FFF2-40B4-BE49-F238E27FC236}">
                      <a16:creationId xmlns:a16="http://schemas.microsoft.com/office/drawing/2014/main" id="{E4CEC8CA-56E6-A248-AEEC-76CE5F2078C6}"/>
                    </a:ext>
                  </a:extLst>
                </p:cNvPr>
                <p:cNvGrpSpPr/>
                <p:nvPr/>
              </p:nvGrpSpPr>
              <p:grpSpPr>
                <a:xfrm>
                  <a:off x="12316858" y="92947"/>
                  <a:ext cx="440675" cy="1322025"/>
                  <a:chOff x="12316858" y="92947"/>
                  <a:chExt cx="440675" cy="1322025"/>
                </a:xfrm>
              </p:grpSpPr>
              <p:sp>
                <p:nvSpPr>
                  <p:cNvPr id="77" name="Rektangel 76">
                    <a:extLst>
                      <a:ext uri="{FF2B5EF4-FFF2-40B4-BE49-F238E27FC236}">
                        <a16:creationId xmlns:a16="http://schemas.microsoft.com/office/drawing/2014/main" id="{6BA476DA-F3CB-BF40-825B-C9726FDB3340}"/>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41DE7585-82A9-254E-B377-C847B5B8898E}"/>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2E8AFC07-FF61-4B4D-B978-6832B4C9481E}"/>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AB49F067-F83D-6040-9097-FAD02A98AA06}"/>
                    </a:ext>
                  </a:extLst>
                </p:cNvPr>
                <p:cNvGrpSpPr/>
                <p:nvPr/>
              </p:nvGrpSpPr>
              <p:grpSpPr>
                <a:xfrm>
                  <a:off x="12316858" y="1468435"/>
                  <a:ext cx="440675" cy="1322025"/>
                  <a:chOff x="12316858" y="1600866"/>
                  <a:chExt cx="440675" cy="1322025"/>
                </a:xfrm>
              </p:grpSpPr>
              <p:sp>
                <p:nvSpPr>
                  <p:cNvPr id="74" name="Rektangel 73">
                    <a:extLst>
                      <a:ext uri="{FF2B5EF4-FFF2-40B4-BE49-F238E27FC236}">
                        <a16:creationId xmlns:a16="http://schemas.microsoft.com/office/drawing/2014/main" id="{B83C0977-8F82-8B47-A7AF-DFF01EBBC17B}"/>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88C1840A-42D1-564F-ABF0-8AD888CCBF00}"/>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9753835D-5947-514F-B829-E0777B5CB372}"/>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9" name="Gruppe 68">
                  <a:extLst>
                    <a:ext uri="{FF2B5EF4-FFF2-40B4-BE49-F238E27FC236}">
                      <a16:creationId xmlns:a16="http://schemas.microsoft.com/office/drawing/2014/main" id="{9E4B048F-2DB5-864E-9916-4579BF69B403}"/>
                    </a:ext>
                  </a:extLst>
                </p:cNvPr>
                <p:cNvGrpSpPr/>
                <p:nvPr/>
              </p:nvGrpSpPr>
              <p:grpSpPr>
                <a:xfrm>
                  <a:off x="12316858" y="2843923"/>
                  <a:ext cx="440675" cy="1762700"/>
                  <a:chOff x="12316858" y="3201732"/>
                  <a:chExt cx="440675" cy="1762700"/>
                </a:xfrm>
              </p:grpSpPr>
              <p:sp>
                <p:nvSpPr>
                  <p:cNvPr id="70" name="Rektangel 69">
                    <a:extLst>
                      <a:ext uri="{FF2B5EF4-FFF2-40B4-BE49-F238E27FC236}">
                        <a16:creationId xmlns:a16="http://schemas.microsoft.com/office/drawing/2014/main" id="{966A3D23-DE40-5941-BDD7-7BBD534EA274}"/>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EAFFCAED-B4E3-E646-8F10-EEF2D096A5B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38798E96-DD98-A043-AFF1-46C523EB318D}"/>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CA777E04-7EC0-7449-B74D-06BBDF2F1840}"/>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2" name="TekstSylinder 61">
              <a:extLst>
                <a:ext uri="{FF2B5EF4-FFF2-40B4-BE49-F238E27FC236}">
                  <a16:creationId xmlns:a16="http://schemas.microsoft.com/office/drawing/2014/main" id="{288A1BEF-9AB5-4443-94A2-40B9C5C9EB68}"/>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3" name="Vinkel 62">
              <a:extLst>
                <a:ext uri="{FF2B5EF4-FFF2-40B4-BE49-F238E27FC236}">
                  <a16:creationId xmlns:a16="http://schemas.microsoft.com/office/drawing/2014/main" id="{67280F82-ACFE-E245-96A5-28793ECC8DB2}"/>
                </a:ext>
              </a:extLst>
            </p:cNvPr>
            <p:cNvCxnSpPr>
              <a:cxnSpLocks/>
              <a:stCxn id="77" idx="3"/>
              <a:endCxn id="74"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4" name="TekstSylinder 63">
              <a:extLst>
                <a:ext uri="{FF2B5EF4-FFF2-40B4-BE49-F238E27FC236}">
                  <a16:creationId xmlns:a16="http://schemas.microsoft.com/office/drawing/2014/main" id="{AFA9D3B3-2D34-474A-9293-C08A1F071263}"/>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997294407"/>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secHead" preserve="1">
  <p:cSld name="Deloverskrift grønn lys">
    <p:bg>
      <p:bgPr>
        <a:solidFill>
          <a:schemeClr val="accent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accent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B7BA21D5-4B52-2745-910D-1FECE8F2075A}"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8" name="TekstSylinder 7">
            <a:extLst>
              <a:ext uri="{FF2B5EF4-FFF2-40B4-BE49-F238E27FC236}">
                <a16:creationId xmlns:a16="http://schemas.microsoft.com/office/drawing/2014/main" id="{D3EE521D-3AAA-A648-B388-12C5AC7ADE57}"/>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grønn lys</a:t>
            </a:r>
          </a:p>
        </p:txBody>
      </p:sp>
      <p:grpSp>
        <p:nvGrpSpPr>
          <p:cNvPr id="12" name="Gruppe 11">
            <a:extLst>
              <a:ext uri="{FF2B5EF4-FFF2-40B4-BE49-F238E27FC236}">
                <a16:creationId xmlns:a16="http://schemas.microsoft.com/office/drawing/2014/main" id="{158459D6-D53B-844D-BA71-74AB73728085}"/>
              </a:ext>
            </a:extLst>
          </p:cNvPr>
          <p:cNvGrpSpPr/>
          <p:nvPr/>
        </p:nvGrpSpPr>
        <p:grpSpPr>
          <a:xfrm>
            <a:off x="-800" y="-1306644"/>
            <a:ext cx="12194000" cy="1075340"/>
            <a:chOff x="-800" y="-1229864"/>
            <a:chExt cx="12194000" cy="1075340"/>
          </a:xfrm>
        </p:grpSpPr>
        <p:grpSp>
          <p:nvGrpSpPr>
            <p:cNvPr id="13" name="Gruppe 12">
              <a:extLst>
                <a:ext uri="{FF2B5EF4-FFF2-40B4-BE49-F238E27FC236}">
                  <a16:creationId xmlns:a16="http://schemas.microsoft.com/office/drawing/2014/main" id="{E188DF00-268E-454B-8375-A395777F20B8}"/>
                </a:ext>
              </a:extLst>
            </p:cNvPr>
            <p:cNvGrpSpPr/>
            <p:nvPr/>
          </p:nvGrpSpPr>
          <p:grpSpPr>
            <a:xfrm>
              <a:off x="0" y="-320124"/>
              <a:ext cx="12192000" cy="165600"/>
              <a:chOff x="0" y="-413084"/>
              <a:chExt cx="12192000" cy="206078"/>
            </a:xfrm>
            <a:solidFill>
              <a:schemeClr val="bg1"/>
            </a:solidFill>
          </p:grpSpPr>
          <p:sp>
            <p:nvSpPr>
              <p:cNvPr id="40" name="Rektangel 39">
                <a:extLst>
                  <a:ext uri="{FF2B5EF4-FFF2-40B4-BE49-F238E27FC236}">
                    <a16:creationId xmlns:a16="http://schemas.microsoft.com/office/drawing/2014/main" id="{2300D8BC-F67F-024B-B7A8-72F2D829CC5B}"/>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1" name="Rektangel 40">
                <a:extLst>
                  <a:ext uri="{FF2B5EF4-FFF2-40B4-BE49-F238E27FC236}">
                    <a16:creationId xmlns:a16="http://schemas.microsoft.com/office/drawing/2014/main" id="{647096E9-7BD1-F448-923D-13C08C92ADD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88F1A78D-6EC9-6C41-B955-D23B297959E6}"/>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3" name="Rektangel 42">
                <a:extLst>
                  <a:ext uri="{FF2B5EF4-FFF2-40B4-BE49-F238E27FC236}">
                    <a16:creationId xmlns:a16="http://schemas.microsoft.com/office/drawing/2014/main" id="{CB94A4E1-A3B4-8945-B3CA-72305CC00D7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A660682E-2B87-D148-A73C-FEB58295FBB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5" name="Rektangel 44">
                <a:extLst>
                  <a:ext uri="{FF2B5EF4-FFF2-40B4-BE49-F238E27FC236}">
                    <a16:creationId xmlns:a16="http://schemas.microsoft.com/office/drawing/2014/main" id="{CAB583B7-092C-8C44-8FC6-8645E0C359C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4" name="Rett linje 13">
              <a:extLst>
                <a:ext uri="{FF2B5EF4-FFF2-40B4-BE49-F238E27FC236}">
                  <a16:creationId xmlns:a16="http://schemas.microsoft.com/office/drawing/2014/main" id="{8FA4E6A2-5732-6549-A186-30F9AE72D208}"/>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05CF6EC2-FE9E-404D-B949-ED86CF80A5DD}"/>
                </a:ext>
              </a:extLst>
            </p:cNvPr>
            <p:cNvCxnSpPr>
              <a:cxnSpLocks/>
              <a:stCxn id="30"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70652455-94F5-794E-A130-D37AC13F8591}"/>
                </a:ext>
              </a:extLst>
            </p:cNvPr>
            <p:cNvCxnSpPr>
              <a:cxnSpLocks/>
              <a:stCxn id="32"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795B443C-342D-3B47-814D-FC3DC164A6A3}"/>
                </a:ext>
              </a:extLst>
            </p:cNvPr>
            <p:cNvCxnSpPr>
              <a:cxnSpLocks/>
              <a:stCxn id="28"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E26866E-8709-5043-8A6F-806017132DAC}"/>
                </a:ext>
              </a:extLst>
            </p:cNvPr>
            <p:cNvCxnSpPr>
              <a:cxnSpLocks/>
              <a:stCxn id="34"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00C31517-BEB7-DF4A-873C-02E09FE2DC40}"/>
                </a:ext>
              </a:extLst>
            </p:cNvPr>
            <p:cNvCxnSpPr>
              <a:cxnSpLocks/>
              <a:stCxn id="38"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99274A7-A269-CB4C-9481-47699915B949}"/>
                </a:ext>
              </a:extLst>
            </p:cNvPr>
            <p:cNvCxnSpPr>
              <a:cxnSpLocks/>
              <a:stCxn id="36"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 name="Gruppe 20">
              <a:extLst>
                <a:ext uri="{FF2B5EF4-FFF2-40B4-BE49-F238E27FC236}">
                  <a16:creationId xmlns:a16="http://schemas.microsoft.com/office/drawing/2014/main" id="{65B05DAC-0408-934B-A8D7-0D7354AF9495}"/>
                </a:ext>
              </a:extLst>
            </p:cNvPr>
            <p:cNvGrpSpPr/>
            <p:nvPr/>
          </p:nvGrpSpPr>
          <p:grpSpPr>
            <a:xfrm>
              <a:off x="0" y="-621464"/>
              <a:ext cx="12192000" cy="206078"/>
              <a:chOff x="0" y="-674874"/>
              <a:chExt cx="12192000" cy="206078"/>
            </a:xfrm>
          </p:grpSpPr>
          <p:sp>
            <p:nvSpPr>
              <p:cNvPr id="38" name="Rektangel 37">
                <a:extLst>
                  <a:ext uri="{FF2B5EF4-FFF2-40B4-BE49-F238E27FC236}">
                    <a16:creationId xmlns:a16="http://schemas.microsoft.com/office/drawing/2014/main" id="{1521B770-6E91-494E-A5B0-7AAC4463829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9" name="Rett linje 38">
                <a:extLst>
                  <a:ext uri="{FF2B5EF4-FFF2-40B4-BE49-F238E27FC236}">
                    <a16:creationId xmlns:a16="http://schemas.microsoft.com/office/drawing/2014/main" id="{C1EC5E3C-6B5E-8646-B3DC-E7FEBC0A9FBF}"/>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813C68BF-7BCD-3144-832D-D00D5B8FAEAE}"/>
                </a:ext>
              </a:extLst>
            </p:cNvPr>
            <p:cNvGrpSpPr/>
            <p:nvPr/>
          </p:nvGrpSpPr>
          <p:grpSpPr>
            <a:xfrm>
              <a:off x="0" y="-744566"/>
              <a:ext cx="10156824" cy="206078"/>
              <a:chOff x="0" y="-930144"/>
              <a:chExt cx="10156824" cy="206078"/>
            </a:xfrm>
          </p:grpSpPr>
          <p:sp>
            <p:nvSpPr>
              <p:cNvPr id="36" name="Rektangel 35">
                <a:extLst>
                  <a:ext uri="{FF2B5EF4-FFF2-40B4-BE49-F238E27FC236}">
                    <a16:creationId xmlns:a16="http://schemas.microsoft.com/office/drawing/2014/main" id="{0EA7456C-A5D8-4C4A-997B-0322D8FD4396}"/>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7" name="Rett linje 36">
                <a:extLst>
                  <a:ext uri="{FF2B5EF4-FFF2-40B4-BE49-F238E27FC236}">
                    <a16:creationId xmlns:a16="http://schemas.microsoft.com/office/drawing/2014/main" id="{E49F3143-B180-4644-9BB0-1533DB6D4FB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402DB7DF-9E18-5142-B923-098747DCB4CC}"/>
                </a:ext>
              </a:extLst>
            </p:cNvPr>
            <p:cNvGrpSpPr/>
            <p:nvPr/>
          </p:nvGrpSpPr>
          <p:grpSpPr>
            <a:xfrm>
              <a:off x="0" y="-867666"/>
              <a:ext cx="8128000" cy="206078"/>
              <a:chOff x="0" y="-1191934"/>
              <a:chExt cx="8128000" cy="206078"/>
            </a:xfrm>
          </p:grpSpPr>
          <p:sp>
            <p:nvSpPr>
              <p:cNvPr id="34" name="Rektangel 33">
                <a:extLst>
                  <a:ext uri="{FF2B5EF4-FFF2-40B4-BE49-F238E27FC236}">
                    <a16:creationId xmlns:a16="http://schemas.microsoft.com/office/drawing/2014/main" id="{730C65A2-D4F2-6049-9756-7997975EF215}"/>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5" name="Rett linje 34">
                <a:extLst>
                  <a:ext uri="{FF2B5EF4-FFF2-40B4-BE49-F238E27FC236}">
                    <a16:creationId xmlns:a16="http://schemas.microsoft.com/office/drawing/2014/main" id="{021A5BC1-1462-3149-A508-66B5096BA503}"/>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8F643D34-4202-014D-A409-F3AE63810010}"/>
                </a:ext>
              </a:extLst>
            </p:cNvPr>
            <p:cNvGrpSpPr/>
            <p:nvPr/>
          </p:nvGrpSpPr>
          <p:grpSpPr>
            <a:xfrm>
              <a:off x="-800" y="-990766"/>
              <a:ext cx="6091200" cy="206078"/>
              <a:chOff x="0" y="-1453724"/>
              <a:chExt cx="6091200" cy="206078"/>
            </a:xfrm>
          </p:grpSpPr>
          <p:sp>
            <p:nvSpPr>
              <p:cNvPr id="32" name="Rektangel 31">
                <a:extLst>
                  <a:ext uri="{FF2B5EF4-FFF2-40B4-BE49-F238E27FC236}">
                    <a16:creationId xmlns:a16="http://schemas.microsoft.com/office/drawing/2014/main" id="{CC2AEB20-6C36-2C4B-9783-ADE5D86A64A8}"/>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3" name="Rett linje 32">
                <a:extLst>
                  <a:ext uri="{FF2B5EF4-FFF2-40B4-BE49-F238E27FC236}">
                    <a16:creationId xmlns:a16="http://schemas.microsoft.com/office/drawing/2014/main" id="{2883B2AF-AA89-D742-AE4C-2EA7A02B41A2}"/>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5017F6E7-E15A-6848-9627-102E48E78E90}"/>
                </a:ext>
              </a:extLst>
            </p:cNvPr>
            <p:cNvGrpSpPr/>
            <p:nvPr/>
          </p:nvGrpSpPr>
          <p:grpSpPr>
            <a:xfrm>
              <a:off x="0" y="-1113866"/>
              <a:ext cx="4060800" cy="206078"/>
              <a:chOff x="0" y="-1715514"/>
              <a:chExt cx="4060800" cy="206078"/>
            </a:xfrm>
          </p:grpSpPr>
          <p:sp>
            <p:nvSpPr>
              <p:cNvPr id="30" name="Rektangel 29">
                <a:extLst>
                  <a:ext uri="{FF2B5EF4-FFF2-40B4-BE49-F238E27FC236}">
                    <a16:creationId xmlns:a16="http://schemas.microsoft.com/office/drawing/2014/main" id="{9EC7EFE3-11F5-A140-A936-341F5D7B4425}"/>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1" name="Rett linje 30">
                <a:extLst>
                  <a:ext uri="{FF2B5EF4-FFF2-40B4-BE49-F238E27FC236}">
                    <a16:creationId xmlns:a16="http://schemas.microsoft.com/office/drawing/2014/main" id="{13878679-ED06-304A-A043-C126DAD11890}"/>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6" name="Gruppe 25">
              <a:extLst>
                <a:ext uri="{FF2B5EF4-FFF2-40B4-BE49-F238E27FC236}">
                  <a16:creationId xmlns:a16="http://schemas.microsoft.com/office/drawing/2014/main" id="{2AF37A9D-3616-EE4F-9E64-B8053056BC30}"/>
                </a:ext>
              </a:extLst>
            </p:cNvPr>
            <p:cNvGrpSpPr/>
            <p:nvPr/>
          </p:nvGrpSpPr>
          <p:grpSpPr>
            <a:xfrm>
              <a:off x="0" y="-1229864"/>
              <a:ext cx="1015200" cy="206078"/>
              <a:chOff x="0" y="-1959289"/>
              <a:chExt cx="1015200" cy="206078"/>
            </a:xfrm>
          </p:grpSpPr>
          <p:sp>
            <p:nvSpPr>
              <p:cNvPr id="28" name="Rektangel 27">
                <a:extLst>
                  <a:ext uri="{FF2B5EF4-FFF2-40B4-BE49-F238E27FC236}">
                    <a16:creationId xmlns:a16="http://schemas.microsoft.com/office/drawing/2014/main" id="{7FCF05E7-54B6-454D-A276-DA9CD3EE72B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9" name="Rett linje 28">
                <a:extLst>
                  <a:ext uri="{FF2B5EF4-FFF2-40B4-BE49-F238E27FC236}">
                    <a16:creationId xmlns:a16="http://schemas.microsoft.com/office/drawing/2014/main" id="{04D625DA-25CB-D545-96AE-6376278AEE1F}"/>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7" name="Rett linje 26">
              <a:extLst>
                <a:ext uri="{FF2B5EF4-FFF2-40B4-BE49-F238E27FC236}">
                  <a16:creationId xmlns:a16="http://schemas.microsoft.com/office/drawing/2014/main" id="{84B31179-CC5A-0545-806B-85F7004B31C6}"/>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6" name="Gruppe 45">
            <a:extLst>
              <a:ext uri="{FF2B5EF4-FFF2-40B4-BE49-F238E27FC236}">
                <a16:creationId xmlns:a16="http://schemas.microsoft.com/office/drawing/2014/main" id="{4812DB14-1D5C-3D48-921B-BB1B20AD4C85}"/>
              </a:ext>
            </a:extLst>
          </p:cNvPr>
          <p:cNvGrpSpPr/>
          <p:nvPr/>
        </p:nvGrpSpPr>
        <p:grpSpPr>
          <a:xfrm>
            <a:off x="-715963" y="-4004"/>
            <a:ext cx="590564" cy="6862004"/>
            <a:chOff x="-715963" y="-4004"/>
            <a:chExt cx="590564" cy="6862004"/>
          </a:xfrm>
        </p:grpSpPr>
        <p:sp>
          <p:nvSpPr>
            <p:cNvPr id="47" name="Rektangel 46">
              <a:extLst>
                <a:ext uri="{FF2B5EF4-FFF2-40B4-BE49-F238E27FC236}">
                  <a16:creationId xmlns:a16="http://schemas.microsoft.com/office/drawing/2014/main" id="{17A095E5-75D2-B442-9366-8C0AC79117A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8" name="Rektangel 47">
              <a:extLst>
                <a:ext uri="{FF2B5EF4-FFF2-40B4-BE49-F238E27FC236}">
                  <a16:creationId xmlns:a16="http://schemas.microsoft.com/office/drawing/2014/main" id="{122625EC-1AE6-C04B-9935-5F06C73DEE2B}"/>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9" name="Rektangel 48">
              <a:extLst>
                <a:ext uri="{FF2B5EF4-FFF2-40B4-BE49-F238E27FC236}">
                  <a16:creationId xmlns:a16="http://schemas.microsoft.com/office/drawing/2014/main" id="{B3D5A906-A3BC-DB4D-A12D-187D6CB6F0AB}"/>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0" name="Rektangel 49">
              <a:extLst>
                <a:ext uri="{FF2B5EF4-FFF2-40B4-BE49-F238E27FC236}">
                  <a16:creationId xmlns:a16="http://schemas.microsoft.com/office/drawing/2014/main" id="{637E306A-F4AC-6C46-84E0-6AB6EC2D17B5}"/>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1" name="Rett linje 50">
              <a:extLst>
                <a:ext uri="{FF2B5EF4-FFF2-40B4-BE49-F238E27FC236}">
                  <a16:creationId xmlns:a16="http://schemas.microsoft.com/office/drawing/2014/main" id="{40CF3BE8-E8F8-704C-AF60-828B54F1F4A0}"/>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F408A72-F302-8B42-B304-74B02BD754A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F5165102-1ABA-724A-B790-6170D9B35C64}"/>
                </a:ext>
              </a:extLst>
            </p:cNvPr>
            <p:cNvCxnSpPr>
              <a:cxnSpLocks/>
              <a:stCxn id="55"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Rett linje 53">
              <a:extLst>
                <a:ext uri="{FF2B5EF4-FFF2-40B4-BE49-F238E27FC236}">
                  <a16:creationId xmlns:a16="http://schemas.microsoft.com/office/drawing/2014/main" id="{C51842D6-CC2C-5749-8249-DE5137180F0E}"/>
                </a:ext>
              </a:extLst>
            </p:cNvPr>
            <p:cNvCxnSpPr>
              <a:cxnSpLocks/>
              <a:stCxn id="55"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 name="Rektangel 54">
              <a:extLst>
                <a:ext uri="{FF2B5EF4-FFF2-40B4-BE49-F238E27FC236}">
                  <a16:creationId xmlns:a16="http://schemas.microsoft.com/office/drawing/2014/main" id="{CA82C4D0-0384-834D-8AAE-AEAAC0E546FD}"/>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6" name="Rett linje 55">
              <a:extLst>
                <a:ext uri="{FF2B5EF4-FFF2-40B4-BE49-F238E27FC236}">
                  <a16:creationId xmlns:a16="http://schemas.microsoft.com/office/drawing/2014/main" id="{6D9F0821-8054-5444-9984-FA852B99870F}"/>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7" name="Rektangel 56">
              <a:extLst>
                <a:ext uri="{FF2B5EF4-FFF2-40B4-BE49-F238E27FC236}">
                  <a16:creationId xmlns:a16="http://schemas.microsoft.com/office/drawing/2014/main" id="{D1DCA6B5-1F9B-284B-99B6-79C8E3704F7D}"/>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8" name="Rett linje 57">
              <a:extLst>
                <a:ext uri="{FF2B5EF4-FFF2-40B4-BE49-F238E27FC236}">
                  <a16:creationId xmlns:a16="http://schemas.microsoft.com/office/drawing/2014/main" id="{67AE4745-4116-BE40-89D9-42635CE428E2}"/>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3C3A8814-059C-1645-A49C-84890585468B}"/>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C7AE2EF8-89A4-BF4B-9AA0-141CEEDEB59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1" name="TekstSylinder 60">
            <a:extLst>
              <a:ext uri="{FF2B5EF4-FFF2-40B4-BE49-F238E27FC236}">
                <a16:creationId xmlns:a16="http://schemas.microsoft.com/office/drawing/2014/main" id="{5623F2AD-426B-A24A-B1BC-21ADF95218BA}"/>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2019</a:t>
            </a:r>
          </a:p>
        </p:txBody>
      </p:sp>
    </p:spTree>
    <p:extLst>
      <p:ext uri="{BB962C8B-B14F-4D97-AF65-F5344CB8AC3E}">
        <p14:creationId xmlns:p14="http://schemas.microsoft.com/office/powerpoint/2010/main" val="1725320289"/>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secHead" preserve="1">
  <p:cSld name="Deloverskrift rød">
    <p:bg>
      <p:bgPr>
        <a:solidFill>
          <a:schemeClr val="accent5"/>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D041A6F0-0B8A-9444-BB6E-70C7E9D9BBE0}"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380454CF-FC92-4149-8A21-8BC7D56A2723}"/>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rød</a:t>
            </a:r>
          </a:p>
        </p:txBody>
      </p:sp>
    </p:spTree>
    <p:extLst>
      <p:ext uri="{BB962C8B-B14F-4D97-AF65-F5344CB8AC3E}">
        <p14:creationId xmlns:p14="http://schemas.microsoft.com/office/powerpoint/2010/main" val="22224065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Heldekkende bilde">
    <p:bg>
      <p:bgPr>
        <a:solidFill>
          <a:schemeClr val="tx1"/>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0" y="0"/>
            <a:ext cx="12192000" cy="6858000"/>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3342029296"/>
      </p:ext>
    </p:extLst>
  </p:cSld>
  <p:clrMapOvr>
    <a:masterClrMapping/>
  </p:clrMapOvr>
  <p:transition>
    <p:fade/>
  </p:transition>
</p:sldLayout>
</file>

<file path=ppt/slideLayouts/slideLayout230.xml><?xml version="1.0" encoding="utf-8"?>
<p:sldLayout xmlns:a="http://schemas.openxmlformats.org/drawingml/2006/main" xmlns:r="http://schemas.openxmlformats.org/officeDocument/2006/relationships" xmlns:p="http://schemas.openxmlformats.org/presentationml/2006/main" type="secHead" preserve="1">
  <p:cSld name="Deloverskrift gul">
    <p:bg>
      <p:bgPr>
        <a:solidFill>
          <a:schemeClr val="accent6"/>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507D2464-A518-1A48-B5E7-CA9150B3889F}"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89B6CDA4-7176-8F4A-ACCF-608A8E6C105F}"/>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gul</a:t>
            </a:r>
          </a:p>
        </p:txBody>
      </p:sp>
    </p:spTree>
    <p:extLst>
      <p:ext uri="{BB962C8B-B14F-4D97-AF65-F5344CB8AC3E}">
        <p14:creationId xmlns:p14="http://schemas.microsoft.com/office/powerpoint/2010/main" val="2943847255"/>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secHead" preserve="1">
  <p:cSld name="Deloverskrift beige">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4E9B9390-45D3-3F49-83A6-08ED4C2BD589}"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beige</a:t>
            </a:r>
          </a:p>
        </p:txBody>
      </p:sp>
    </p:spTree>
    <p:extLst>
      <p:ext uri="{BB962C8B-B14F-4D97-AF65-F5344CB8AC3E}">
        <p14:creationId xmlns:p14="http://schemas.microsoft.com/office/powerpoint/2010/main" val="50307919"/>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p:cSld name="Tittel og inn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lstStyle>
            <a:lvl1pPr>
              <a:spcBef>
                <a:spcPts val="1800"/>
              </a:spcBef>
              <a:defRPr/>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140419022"/>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Klikk for å redigere tekststiler i malen</a:t>
            </a:r>
          </a:p>
        </p:txBody>
      </p:sp>
      <p:sp>
        <p:nvSpPr>
          <p:cNvPr id="4" name="Content Placeholder 3">
            <a:extLst>
              <a:ext uri="{FF2B5EF4-FFF2-40B4-BE49-F238E27FC236}">
                <a16:creationId xmlns:a16="http://schemas.microsoft.com/office/drawing/2014/main" id="{7FF75A28-A05B-4C45-9436-D5C5546D0D22}"/>
              </a:ext>
            </a:extLst>
          </p:cNvPr>
          <p:cNvSpPr>
            <a:spLocks noGrp="1"/>
          </p:cNvSpPr>
          <p:nvPr>
            <p:ph sz="half" idx="2"/>
          </p:nvPr>
        </p:nvSpPr>
        <p:spPr>
          <a:xfrm>
            <a:off x="6315074" y="2032000"/>
            <a:ext cx="5181600"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81931E7B-50BA-9449-91F9-9A9201D90364}" type="datetime1">
              <a:rPr lang="nb-NO" smtClean="0"/>
              <a:t>29.01.2026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725176928"/>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p:cSld name="En innholdsd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6" y="720001"/>
            <a:ext cx="5181600"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A2434FEE-7D88-AA46-8139-80D9197567F4}" type="datetime1">
              <a:rPr lang="nb-NO" smtClean="0"/>
              <a:t>29.01.2026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1380056549"/>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twoObj" preserve="1">
  <p:cSld name="Tre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2794087" cy="4060826"/>
          </a:xfrm>
        </p:spPr>
        <p:txBody>
          <a:bodyPr/>
          <a:lstStyle/>
          <a:p>
            <a:pPr lvl="0"/>
            <a:r>
              <a:rPr lang="nb-NO"/>
              <a:t>Klikk for å redigere tekststiler i malen</a:t>
            </a:r>
          </a:p>
        </p:txBody>
      </p:sp>
      <p:sp>
        <p:nvSpPr>
          <p:cNvPr id="4" name="Content Placeholder 3">
            <a:extLst>
              <a:ext uri="{FF2B5EF4-FFF2-40B4-BE49-F238E27FC236}">
                <a16:creationId xmlns:a16="http://schemas.microsoft.com/office/drawing/2014/main" id="{7FF75A28-A05B-4C45-9436-D5C5546D0D22}"/>
              </a:ext>
            </a:extLst>
          </p:cNvPr>
          <p:cNvSpPr>
            <a:spLocks noGrp="1"/>
          </p:cNvSpPr>
          <p:nvPr>
            <p:ph sz="half" idx="2"/>
          </p:nvPr>
        </p:nvSpPr>
        <p:spPr>
          <a:xfrm>
            <a:off x="4064001" y="2032000"/>
            <a:ext cx="3370812"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442C1D8A-1AB1-7949-9E34-570CB6C6816A}" type="datetime1">
              <a:rPr lang="nb-NO" smtClean="0"/>
              <a:t>29.01.2026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8" name="Content Placeholder 3">
            <a:extLst>
              <a:ext uri="{FF2B5EF4-FFF2-40B4-BE49-F238E27FC236}">
                <a16:creationId xmlns:a16="http://schemas.microsoft.com/office/drawing/2014/main" id="{CA632195-EBBA-0E43-9228-823934194B1B}"/>
              </a:ext>
            </a:extLst>
          </p:cNvPr>
          <p:cNvSpPr>
            <a:spLocks noGrp="1"/>
          </p:cNvSpPr>
          <p:nvPr>
            <p:ph sz="half" idx="13"/>
          </p:nvPr>
        </p:nvSpPr>
        <p:spPr>
          <a:xfrm>
            <a:off x="8125862" y="2032000"/>
            <a:ext cx="3370812" cy="4060826"/>
          </a:xfrm>
        </p:spPr>
        <p:txBody>
          <a:bodyPr/>
          <a:lstStyle/>
          <a:p>
            <a:pPr lvl="0"/>
            <a:r>
              <a:rPr lang="nb-NO"/>
              <a:t>Klikk for å redigere tekststiler i malen</a:t>
            </a:r>
          </a:p>
        </p:txBody>
      </p:sp>
    </p:spTree>
    <p:extLst>
      <p:ext uri="{BB962C8B-B14F-4D97-AF65-F5344CB8AC3E}">
        <p14:creationId xmlns:p14="http://schemas.microsoft.com/office/powerpoint/2010/main" val="3364014372"/>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p:cSld name="innhold bilde høy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hasCustomPrompt="1"/>
          </p:nvPr>
        </p:nvSpPr>
        <p:spPr>
          <a:xfrm>
            <a:off x="695325" y="720001"/>
            <a:ext cx="5400675" cy="1311999"/>
          </a:xfrm>
        </p:spPr>
        <p:txBody>
          <a:bodyPr rIns="360000"/>
          <a:lstStyle/>
          <a:p>
            <a:r>
              <a:rPr lang="en-US"/>
              <a:t>Click to edit Master title style</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hasCustomPrompt="1"/>
          </p:nvPr>
        </p:nvSpPr>
        <p:spPr>
          <a:xfrm>
            <a:off x="695325" y="2032001"/>
            <a:ext cx="5400675" cy="3924272"/>
          </a:xfrm>
        </p:spPr>
        <p:txBody>
          <a:bodyPr rIns="360000"/>
          <a:lstStyle>
            <a:lvl1pPr>
              <a:spcBef>
                <a:spcPts val="1200"/>
              </a:spcBef>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4D766B14-D201-5E43-92B4-5BFC4FDF65D3}" type="datetime1">
              <a:rPr lang="nb-NO" smtClean="0"/>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a:xfrm>
            <a:off x="2027199" y="6292849"/>
            <a:ext cx="4064000" cy="365125"/>
          </a:xfrm>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5" name="Plassholder for bilde 4">
            <a:extLst>
              <a:ext uri="{FF2B5EF4-FFF2-40B4-BE49-F238E27FC236}">
                <a16:creationId xmlns:a16="http://schemas.microsoft.com/office/drawing/2014/main" id="{D25668C1-8BFE-9845-BF15-C29694E485B8}"/>
              </a:ext>
            </a:extLst>
          </p:cNvPr>
          <p:cNvSpPr>
            <a:spLocks noGrp="1"/>
          </p:cNvSpPr>
          <p:nvPr>
            <p:ph type="pic" sz="quarter" idx="13"/>
          </p:nvPr>
        </p:nvSpPr>
        <p:spPr>
          <a:xfrm>
            <a:off x="6091200" y="0"/>
            <a:ext cx="6091200" cy="6858000"/>
          </a:xfrm>
        </p:spPr>
        <p:txBody>
          <a:bodyPr tIns="720000">
            <a:normAutofit/>
          </a:bodyPr>
          <a:lstStyle>
            <a:lvl1pPr marL="0" indent="0" algn="ctr">
              <a:buFont typeface="Arial" panose="020B0604020202020204" pitchFamily="34" charset="0"/>
              <a:buNone/>
              <a:defRPr sz="1200"/>
            </a:lvl1pPr>
          </a:lstStyle>
          <a:p>
            <a:r>
              <a:rPr lang="nb-NO"/>
              <a:t>Klikk på ikonet for å legge til et bilde</a:t>
            </a:r>
          </a:p>
        </p:txBody>
      </p:sp>
    </p:spTree>
    <p:extLst>
      <p:ext uri="{BB962C8B-B14F-4D97-AF65-F5344CB8AC3E}">
        <p14:creationId xmlns:p14="http://schemas.microsoft.com/office/powerpoint/2010/main" val="3344659160"/>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p:cSld name="Sitat positiv">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normAutofit/>
          </a:bodyPr>
          <a:lstStyle>
            <a:lvl1pPr marL="0" indent="432000">
              <a:spcBef>
                <a:spcPts val="1800"/>
              </a:spcBef>
              <a:defRPr sz="4000"/>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1143580595"/>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preserve="1">
  <p:cSld name="Sitat negativ">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lvl1pPr>
              <a:defRPr>
                <a:solidFill>
                  <a:schemeClr val="bg1"/>
                </a:solidFill>
              </a:defRPr>
            </a:lvl1p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normAutofit/>
          </a:bodyPr>
          <a:lstStyle>
            <a:lvl1pPr marL="0" indent="432000">
              <a:spcBef>
                <a:spcPts val="1800"/>
              </a:spcBef>
              <a:defRPr sz="4000">
                <a:solidFill>
                  <a:schemeClr val="bg1"/>
                </a:solidFill>
              </a:defRPr>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lvl1pPr>
              <a:defRPr>
                <a:solidFill>
                  <a:schemeClr val="bg1"/>
                </a:solidFill>
              </a:defRPr>
            </a:lvl1pPr>
          </a:lstStyle>
          <a:p>
            <a:fld id="{C20DE0DF-BE6B-D248-92A9-54242D212695}" type="datetime1">
              <a:rPr lang="nb-NO" smtClean="0"/>
              <a:pPr/>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lvl1pPr>
              <a:defRPr>
                <a:solidFill>
                  <a:schemeClr val="bg1"/>
                </a:solidFill>
              </a:defRPr>
            </a:lvl1p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pic>
        <p:nvPicPr>
          <p:cNvPr id="7" name="Bilde 6">
            <a:extLst>
              <a:ext uri="{FF2B5EF4-FFF2-40B4-BE49-F238E27FC236}">
                <a16:creationId xmlns:a16="http://schemas.microsoft.com/office/drawing/2014/main" id="{8DDA4121-57A1-9F44-B389-BA4A1B2AF195}"/>
              </a:ext>
            </a:extLst>
          </p:cNvPr>
          <p:cNvPicPr>
            <a:picLocks noChangeAspect="1"/>
          </p:cNvPicPr>
          <p:nvPr/>
        </p:nvPicPr>
        <p:blipFill>
          <a:blip r:embed="rId2"/>
          <a:stretch>
            <a:fillRect/>
          </a:stretch>
        </p:blipFill>
        <p:spPr>
          <a:xfrm>
            <a:off x="331200" y="6298809"/>
            <a:ext cx="688336" cy="355181"/>
          </a:xfrm>
          <a:prstGeom prst="rect">
            <a:avLst/>
          </a:prstGeom>
        </p:spPr>
      </p:pic>
      <p:grpSp>
        <p:nvGrpSpPr>
          <p:cNvPr id="11" name="Gruppe 10">
            <a:extLst>
              <a:ext uri="{FF2B5EF4-FFF2-40B4-BE49-F238E27FC236}">
                <a16:creationId xmlns:a16="http://schemas.microsoft.com/office/drawing/2014/main" id="{486E79E7-CC13-A347-AE3A-84BB7411F0A2}"/>
              </a:ext>
            </a:extLst>
          </p:cNvPr>
          <p:cNvGrpSpPr/>
          <p:nvPr/>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2F30F98F-9F6E-0C4E-8E69-71C10B7D290A}"/>
                </a:ext>
              </a:extLst>
            </p:cNvPr>
            <p:cNvGrpSpPr/>
            <p:nvPr/>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A1DA2F1D-3EF3-B74C-8B2F-1D393F5B8826}"/>
                  </a:ext>
                </a:extLst>
              </p:cNvPr>
              <p:cNvGrpSpPr/>
              <p:nvPr/>
            </p:nvGrpSpPr>
            <p:grpSpPr>
              <a:xfrm>
                <a:off x="0" y="-320124"/>
                <a:ext cx="12192000" cy="165600"/>
                <a:chOff x="0" y="-413084"/>
                <a:chExt cx="12192000" cy="206078"/>
              </a:xfrm>
              <a:solidFill>
                <a:schemeClr val="bg1"/>
              </a:solidFill>
            </p:grpSpPr>
            <p:sp>
              <p:nvSpPr>
                <p:cNvPr id="56" name="Rektangel 55">
                  <a:extLst>
                    <a:ext uri="{FF2B5EF4-FFF2-40B4-BE49-F238E27FC236}">
                      <a16:creationId xmlns:a16="http://schemas.microsoft.com/office/drawing/2014/main" id="{6255A372-5580-A24A-B439-C57A7E1CE4B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7" name="Rektangel 56">
                  <a:extLst>
                    <a:ext uri="{FF2B5EF4-FFF2-40B4-BE49-F238E27FC236}">
                      <a16:creationId xmlns:a16="http://schemas.microsoft.com/office/drawing/2014/main" id="{B7371540-2443-8541-B5DC-F4B684B3C93E}"/>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8" name="Rektangel 57">
                  <a:extLst>
                    <a:ext uri="{FF2B5EF4-FFF2-40B4-BE49-F238E27FC236}">
                      <a16:creationId xmlns:a16="http://schemas.microsoft.com/office/drawing/2014/main" id="{CB4CE255-C398-A543-8B5B-486CC5D519E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FB9A6627-FDFC-824A-9236-EBF047C277D7}"/>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0" name="Rektangel 59">
                  <a:extLst>
                    <a:ext uri="{FF2B5EF4-FFF2-40B4-BE49-F238E27FC236}">
                      <a16:creationId xmlns:a16="http://schemas.microsoft.com/office/drawing/2014/main" id="{42A8A78A-FCCA-064A-9D35-FC5F951C2A42}"/>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2DB9322E-D287-C341-974F-B8F882273F3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91D842E9-F200-3D41-A665-0A7DD621DBC6}"/>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8217F23-38DC-F441-AA01-3C15887A1444}"/>
                  </a:ext>
                </a:extLst>
              </p:cNvPr>
              <p:cNvCxnSpPr>
                <a:cxnSpLocks/>
                <a:stCxn id="46"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445130D1-A515-A24D-9BE7-102854BB6A84}"/>
                  </a:ext>
                </a:extLst>
              </p:cNvPr>
              <p:cNvCxnSpPr>
                <a:cxnSpLocks/>
                <a:stCxn id="48"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7FF53E66-AB46-0141-AD89-455E96D26C14}"/>
                  </a:ext>
                </a:extLst>
              </p:cNvPr>
              <p:cNvCxnSpPr>
                <a:cxnSpLocks/>
                <a:stCxn id="44"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B7A86560-6696-014A-AECA-E19F9F24123E}"/>
                  </a:ext>
                </a:extLst>
              </p:cNvPr>
              <p:cNvCxnSpPr>
                <a:cxnSpLocks/>
                <a:stCxn id="50"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Rett linje 34">
                <a:extLst>
                  <a:ext uri="{FF2B5EF4-FFF2-40B4-BE49-F238E27FC236}">
                    <a16:creationId xmlns:a16="http://schemas.microsoft.com/office/drawing/2014/main" id="{A0F75356-8546-3149-9570-360B5827EA7E}"/>
                  </a:ext>
                </a:extLst>
              </p:cNvPr>
              <p:cNvCxnSpPr>
                <a:cxnSpLocks/>
                <a:stCxn id="54"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 name="Rett linje 35">
                <a:extLst>
                  <a:ext uri="{FF2B5EF4-FFF2-40B4-BE49-F238E27FC236}">
                    <a16:creationId xmlns:a16="http://schemas.microsoft.com/office/drawing/2014/main" id="{105343E5-1F5C-CA46-8C3E-700D58730833}"/>
                  </a:ext>
                </a:extLst>
              </p:cNvPr>
              <p:cNvCxnSpPr>
                <a:cxnSpLocks/>
                <a:stCxn id="52"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7" name="Gruppe 36">
                <a:extLst>
                  <a:ext uri="{FF2B5EF4-FFF2-40B4-BE49-F238E27FC236}">
                    <a16:creationId xmlns:a16="http://schemas.microsoft.com/office/drawing/2014/main" id="{EAD5D459-2BF6-D64F-8F45-536C2073FDD3}"/>
                  </a:ext>
                </a:extLst>
              </p:cNvPr>
              <p:cNvGrpSpPr/>
              <p:nvPr/>
            </p:nvGrpSpPr>
            <p:grpSpPr>
              <a:xfrm>
                <a:off x="0" y="-621464"/>
                <a:ext cx="12192000" cy="206078"/>
                <a:chOff x="0" y="-674874"/>
                <a:chExt cx="12192000" cy="206078"/>
              </a:xfrm>
            </p:grpSpPr>
            <p:sp>
              <p:nvSpPr>
                <p:cNvPr id="54" name="Rektangel 53">
                  <a:extLst>
                    <a:ext uri="{FF2B5EF4-FFF2-40B4-BE49-F238E27FC236}">
                      <a16:creationId xmlns:a16="http://schemas.microsoft.com/office/drawing/2014/main" id="{9C01F6CB-C381-1E41-86A2-F808355B3C5C}"/>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5" name="Rett linje 54">
                  <a:extLst>
                    <a:ext uri="{FF2B5EF4-FFF2-40B4-BE49-F238E27FC236}">
                      <a16:creationId xmlns:a16="http://schemas.microsoft.com/office/drawing/2014/main" id="{27FECFBD-D718-9D4C-81D5-FD9384B0DCB9}"/>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273A8231-E16C-A243-A2FC-13A3FD206C22}"/>
                  </a:ext>
                </a:extLst>
              </p:cNvPr>
              <p:cNvGrpSpPr/>
              <p:nvPr/>
            </p:nvGrpSpPr>
            <p:grpSpPr>
              <a:xfrm>
                <a:off x="0" y="-744566"/>
                <a:ext cx="10156824" cy="206078"/>
                <a:chOff x="0" y="-930144"/>
                <a:chExt cx="10156824" cy="206078"/>
              </a:xfrm>
            </p:grpSpPr>
            <p:sp>
              <p:nvSpPr>
                <p:cNvPr id="52" name="Rektangel 51">
                  <a:extLst>
                    <a:ext uri="{FF2B5EF4-FFF2-40B4-BE49-F238E27FC236}">
                      <a16:creationId xmlns:a16="http://schemas.microsoft.com/office/drawing/2014/main" id="{6CEF6F6D-156F-D64B-A26B-57B303DF873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3" name="Rett linje 52">
                  <a:extLst>
                    <a:ext uri="{FF2B5EF4-FFF2-40B4-BE49-F238E27FC236}">
                      <a16:creationId xmlns:a16="http://schemas.microsoft.com/office/drawing/2014/main" id="{E3AF0233-5560-6447-B7A4-C14F61197A17}"/>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BD1CA949-A5BB-EC47-A21B-7EAED08253EF}"/>
                  </a:ext>
                </a:extLst>
              </p:cNvPr>
              <p:cNvGrpSpPr/>
              <p:nvPr/>
            </p:nvGrpSpPr>
            <p:grpSpPr>
              <a:xfrm>
                <a:off x="0" y="-867666"/>
                <a:ext cx="8128000" cy="206078"/>
                <a:chOff x="0" y="-1191934"/>
                <a:chExt cx="8128000" cy="206078"/>
              </a:xfrm>
            </p:grpSpPr>
            <p:sp>
              <p:nvSpPr>
                <p:cNvPr id="50" name="Rektangel 49">
                  <a:extLst>
                    <a:ext uri="{FF2B5EF4-FFF2-40B4-BE49-F238E27FC236}">
                      <a16:creationId xmlns:a16="http://schemas.microsoft.com/office/drawing/2014/main" id="{83DF98C9-9C7B-EE42-8AF8-5DE25FE2001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1" name="Rett linje 50">
                  <a:extLst>
                    <a:ext uri="{FF2B5EF4-FFF2-40B4-BE49-F238E27FC236}">
                      <a16:creationId xmlns:a16="http://schemas.microsoft.com/office/drawing/2014/main" id="{41C64B40-429E-8143-A0BC-94BDE0975DC3}"/>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A9C6E4C4-F02D-394E-AF1D-C51754803FCB}"/>
                  </a:ext>
                </a:extLst>
              </p:cNvPr>
              <p:cNvGrpSpPr/>
              <p:nvPr/>
            </p:nvGrpSpPr>
            <p:grpSpPr>
              <a:xfrm>
                <a:off x="-800" y="-990766"/>
                <a:ext cx="6091200" cy="206078"/>
                <a:chOff x="0" y="-1453724"/>
                <a:chExt cx="6091200" cy="206078"/>
              </a:xfrm>
            </p:grpSpPr>
            <p:sp>
              <p:nvSpPr>
                <p:cNvPr id="48" name="Rektangel 47">
                  <a:extLst>
                    <a:ext uri="{FF2B5EF4-FFF2-40B4-BE49-F238E27FC236}">
                      <a16:creationId xmlns:a16="http://schemas.microsoft.com/office/drawing/2014/main" id="{3969980B-68AB-9447-983D-028ABB4B50E9}"/>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9" name="Rett linje 48">
                  <a:extLst>
                    <a:ext uri="{FF2B5EF4-FFF2-40B4-BE49-F238E27FC236}">
                      <a16:creationId xmlns:a16="http://schemas.microsoft.com/office/drawing/2014/main" id="{D7433776-45D2-D448-BE15-3A90FEB681D0}"/>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8E92939D-2FC0-A345-8E25-DB8134AD566D}"/>
                  </a:ext>
                </a:extLst>
              </p:cNvPr>
              <p:cNvGrpSpPr/>
              <p:nvPr/>
            </p:nvGrpSpPr>
            <p:grpSpPr>
              <a:xfrm>
                <a:off x="0" y="-1113866"/>
                <a:ext cx="4060800" cy="206078"/>
                <a:chOff x="0" y="-1715514"/>
                <a:chExt cx="4060800" cy="206078"/>
              </a:xfrm>
            </p:grpSpPr>
            <p:sp>
              <p:nvSpPr>
                <p:cNvPr id="46" name="Rektangel 45">
                  <a:extLst>
                    <a:ext uri="{FF2B5EF4-FFF2-40B4-BE49-F238E27FC236}">
                      <a16:creationId xmlns:a16="http://schemas.microsoft.com/office/drawing/2014/main" id="{280814A4-AA7C-7D46-B1D5-53CBDAEE2AC0}"/>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7" name="Rett linje 46">
                  <a:extLst>
                    <a:ext uri="{FF2B5EF4-FFF2-40B4-BE49-F238E27FC236}">
                      <a16:creationId xmlns:a16="http://schemas.microsoft.com/office/drawing/2014/main" id="{0D9A5691-593C-2944-8164-17D13666E22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1EAA7A4E-6528-4E44-A9B1-8A79754376AF}"/>
                  </a:ext>
                </a:extLst>
              </p:cNvPr>
              <p:cNvGrpSpPr/>
              <p:nvPr/>
            </p:nvGrpSpPr>
            <p:grpSpPr>
              <a:xfrm>
                <a:off x="0" y="-1229864"/>
                <a:ext cx="1015200" cy="206078"/>
                <a:chOff x="0" y="-1959289"/>
                <a:chExt cx="1015200" cy="206078"/>
              </a:xfrm>
            </p:grpSpPr>
            <p:sp>
              <p:nvSpPr>
                <p:cNvPr id="44" name="Rektangel 43">
                  <a:extLst>
                    <a:ext uri="{FF2B5EF4-FFF2-40B4-BE49-F238E27FC236}">
                      <a16:creationId xmlns:a16="http://schemas.microsoft.com/office/drawing/2014/main" id="{7F5B40C9-073A-5C4D-B077-02C29F203736}"/>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5" name="Rett linje 44">
                  <a:extLst>
                    <a:ext uri="{FF2B5EF4-FFF2-40B4-BE49-F238E27FC236}">
                      <a16:creationId xmlns:a16="http://schemas.microsoft.com/office/drawing/2014/main" id="{1DEB211C-A30E-1F40-B3FE-422EE0E4D06B}"/>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3" name="Rett linje 42">
                <a:extLst>
                  <a:ext uri="{FF2B5EF4-FFF2-40B4-BE49-F238E27FC236}">
                    <a16:creationId xmlns:a16="http://schemas.microsoft.com/office/drawing/2014/main" id="{1AE1E520-A5BC-E84F-89BB-9279906BBA56}"/>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8FDFCC4A-D2BA-3448-A65F-18CA3DE48067}"/>
                </a:ext>
              </a:extLst>
            </p:cNvPr>
            <p:cNvGrpSpPr/>
            <p:nvPr/>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4D912C5E-CD37-E34E-A01F-E8F9A16DCCF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A3E9B2BD-29D4-B047-AE84-1D2FD28AC808}"/>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3B6419E1-27B7-4242-9899-8736B544931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C3FBAA30-9926-6F49-A160-F804DED46A24}"/>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E4FCAB45-1B4A-3748-9FE3-A87994C2096E}"/>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6E3B826-8775-D74F-A318-E8E24FE7D865}"/>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7D6FB438-683F-8C4C-800B-93E9E44690D5}"/>
                  </a:ext>
                </a:extLst>
              </p:cNvPr>
              <p:cNvCxnSpPr>
                <a:cxnSpLocks/>
                <a:stCxn id="2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2A83B05B-591C-1B43-9AB3-737807239ECE}"/>
                  </a:ext>
                </a:extLst>
              </p:cNvPr>
              <p:cNvCxnSpPr>
                <a:cxnSpLocks/>
                <a:stCxn id="2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4D200CD1-E584-7F4D-A293-2DA3716DFC0A}"/>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5F91638A-548E-2049-B93B-2164E39253C1}"/>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FC143D8C-CCD1-7641-A910-1F41825261DC}"/>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22B3AD91-6723-DF48-A1CB-1FF05A0B61C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065C2770-A5A3-AA47-9F07-7657AD0DE1BC}"/>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F7C60A7F-4BE7-A640-A9F1-7043EEF97182}"/>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4270FA38-1F8D-6647-B618-F64FB4A1321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2" name="Gruppe 61">
            <a:extLst>
              <a:ext uri="{FF2B5EF4-FFF2-40B4-BE49-F238E27FC236}">
                <a16:creationId xmlns:a16="http://schemas.microsoft.com/office/drawing/2014/main" id="{59FDD9D8-FABC-6347-BC02-BB0A33F12EB4}"/>
              </a:ext>
            </a:extLst>
          </p:cNvPr>
          <p:cNvGrpSpPr/>
          <p:nvPr/>
        </p:nvGrpSpPr>
        <p:grpSpPr>
          <a:xfrm>
            <a:off x="12252770" y="1"/>
            <a:ext cx="1165167" cy="6855561"/>
            <a:chOff x="12252770" y="1"/>
            <a:chExt cx="1165167" cy="6855561"/>
          </a:xfrm>
        </p:grpSpPr>
        <p:grpSp>
          <p:nvGrpSpPr>
            <p:cNvPr id="63" name="Gruppe 62">
              <a:extLst>
                <a:ext uri="{FF2B5EF4-FFF2-40B4-BE49-F238E27FC236}">
                  <a16:creationId xmlns:a16="http://schemas.microsoft.com/office/drawing/2014/main" id="{B9A6C8F1-6CA0-3D42-8360-A18602120A8D}"/>
                </a:ext>
              </a:extLst>
            </p:cNvPr>
            <p:cNvGrpSpPr/>
            <p:nvPr/>
          </p:nvGrpSpPr>
          <p:grpSpPr>
            <a:xfrm>
              <a:off x="12252770" y="1"/>
              <a:ext cx="409071" cy="3254927"/>
              <a:chOff x="12252770" y="1"/>
              <a:chExt cx="588588" cy="4683318"/>
            </a:xfrm>
          </p:grpSpPr>
          <p:sp>
            <p:nvSpPr>
              <p:cNvPr id="67" name="Rektangel 66">
                <a:extLst>
                  <a:ext uri="{FF2B5EF4-FFF2-40B4-BE49-F238E27FC236}">
                    <a16:creationId xmlns:a16="http://schemas.microsoft.com/office/drawing/2014/main" id="{5F8C536E-1EC4-9D49-9023-B9EF2E4EB8FD}"/>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8" name="Gruppe 67">
                <a:extLst>
                  <a:ext uri="{FF2B5EF4-FFF2-40B4-BE49-F238E27FC236}">
                    <a16:creationId xmlns:a16="http://schemas.microsoft.com/office/drawing/2014/main" id="{C1EF08D9-EC9C-B446-852D-F0B4E0F0F6A2}"/>
                  </a:ext>
                </a:extLst>
              </p:cNvPr>
              <p:cNvGrpSpPr/>
              <p:nvPr/>
            </p:nvGrpSpPr>
            <p:grpSpPr>
              <a:xfrm>
                <a:off x="12326727" y="84822"/>
                <a:ext cx="440675" cy="4513676"/>
                <a:chOff x="12316858" y="92947"/>
                <a:chExt cx="440675" cy="4513676"/>
              </a:xfrm>
            </p:grpSpPr>
            <p:grpSp>
              <p:nvGrpSpPr>
                <p:cNvPr id="69" name="Gruppe 68">
                  <a:extLst>
                    <a:ext uri="{FF2B5EF4-FFF2-40B4-BE49-F238E27FC236}">
                      <a16:creationId xmlns:a16="http://schemas.microsoft.com/office/drawing/2014/main" id="{E96FEFED-80C7-1C41-8ED4-493DB9223B60}"/>
                    </a:ext>
                  </a:extLst>
                </p:cNvPr>
                <p:cNvGrpSpPr/>
                <p:nvPr/>
              </p:nvGrpSpPr>
              <p:grpSpPr>
                <a:xfrm>
                  <a:off x="12316858" y="92947"/>
                  <a:ext cx="440675" cy="1322025"/>
                  <a:chOff x="12316858" y="92947"/>
                  <a:chExt cx="440675" cy="1322025"/>
                </a:xfrm>
              </p:grpSpPr>
              <p:sp>
                <p:nvSpPr>
                  <p:cNvPr id="79" name="Rektangel 78">
                    <a:extLst>
                      <a:ext uri="{FF2B5EF4-FFF2-40B4-BE49-F238E27FC236}">
                        <a16:creationId xmlns:a16="http://schemas.microsoft.com/office/drawing/2014/main" id="{C1395634-B23D-B740-B6E4-4920AFF48E0E}"/>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EFA8E904-B367-3C49-9B17-9C209743CA09}"/>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3966B25F-C537-6E46-A945-3144B4B284C8}"/>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0" name="Gruppe 69">
                  <a:extLst>
                    <a:ext uri="{FF2B5EF4-FFF2-40B4-BE49-F238E27FC236}">
                      <a16:creationId xmlns:a16="http://schemas.microsoft.com/office/drawing/2014/main" id="{A4A43541-07AE-9C41-A23F-F722576C04D8}"/>
                    </a:ext>
                  </a:extLst>
                </p:cNvPr>
                <p:cNvGrpSpPr/>
                <p:nvPr/>
              </p:nvGrpSpPr>
              <p:grpSpPr>
                <a:xfrm>
                  <a:off x="12316858" y="1468435"/>
                  <a:ext cx="440675" cy="1322025"/>
                  <a:chOff x="12316858" y="1600866"/>
                  <a:chExt cx="440675" cy="1322025"/>
                </a:xfrm>
              </p:grpSpPr>
              <p:sp>
                <p:nvSpPr>
                  <p:cNvPr id="76" name="Rektangel 75">
                    <a:extLst>
                      <a:ext uri="{FF2B5EF4-FFF2-40B4-BE49-F238E27FC236}">
                        <a16:creationId xmlns:a16="http://schemas.microsoft.com/office/drawing/2014/main" id="{03B0EE39-FA3B-1947-8964-6FA95D067250}"/>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43316E30-2105-2E40-B1A7-17AF50BFDF2C}"/>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25D306BD-9DF6-7D45-8B26-25EB715137F0}"/>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F5E0C316-B28E-204F-8229-F0C422D764D2}"/>
                    </a:ext>
                  </a:extLst>
                </p:cNvPr>
                <p:cNvGrpSpPr/>
                <p:nvPr/>
              </p:nvGrpSpPr>
              <p:grpSpPr>
                <a:xfrm>
                  <a:off x="12316858" y="2843923"/>
                  <a:ext cx="440675" cy="1762700"/>
                  <a:chOff x="12316858" y="3201732"/>
                  <a:chExt cx="440675" cy="1762700"/>
                </a:xfrm>
              </p:grpSpPr>
              <p:sp>
                <p:nvSpPr>
                  <p:cNvPr id="72" name="Rektangel 71">
                    <a:extLst>
                      <a:ext uri="{FF2B5EF4-FFF2-40B4-BE49-F238E27FC236}">
                        <a16:creationId xmlns:a16="http://schemas.microsoft.com/office/drawing/2014/main" id="{75EF8EE1-063B-9346-B35B-D391702A8BBC}"/>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CFF58234-DBCD-D445-A55A-0676865E1184}"/>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109C31E9-21AC-2E47-9003-13EB8450B43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3532582E-3265-BF4E-B974-FF3AE992FDEB}"/>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4" name="TekstSylinder 63">
              <a:extLst>
                <a:ext uri="{FF2B5EF4-FFF2-40B4-BE49-F238E27FC236}">
                  <a16:creationId xmlns:a16="http://schemas.microsoft.com/office/drawing/2014/main" id="{86ED5B6B-9879-C44E-8087-9FC40D9CE394}"/>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5" name="Vinkel 64">
              <a:extLst>
                <a:ext uri="{FF2B5EF4-FFF2-40B4-BE49-F238E27FC236}">
                  <a16:creationId xmlns:a16="http://schemas.microsoft.com/office/drawing/2014/main" id="{882C9AE6-2E87-9D4A-AED8-96B5D6BCAAE4}"/>
                </a:ext>
              </a:extLst>
            </p:cNvPr>
            <p:cNvCxnSpPr>
              <a:cxnSpLocks/>
              <a:stCxn id="79" idx="3"/>
              <a:endCxn id="76"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6" name="TekstSylinder 65">
              <a:extLst>
                <a:ext uri="{FF2B5EF4-FFF2-40B4-BE49-F238E27FC236}">
                  <a16:creationId xmlns:a16="http://schemas.microsoft.com/office/drawing/2014/main" id="{485D6620-BA62-D64A-9B43-1D9C5CB34030}"/>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3545225558"/>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p>
            <a:fld id="{1DACB5AB-EE98-7240-B90A-DDEECBA67681}" type="datetime1">
              <a:rPr lang="nb-NO" smtClean="0"/>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18278809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Oransje tom side 1">
    <p:bg>
      <p:bgPr>
        <a:solidFill>
          <a:schemeClr val="tx2"/>
        </a:solidFill>
        <a:effectLst/>
      </p:bgPr>
    </p:bg>
    <p:spTree>
      <p:nvGrpSpPr>
        <p:cNvPr id="1" name=""/>
        <p:cNvGrpSpPr/>
        <p:nvPr/>
      </p:nvGrpSpPr>
      <p:grpSpPr>
        <a:xfrm>
          <a:off x="0" y="0"/>
          <a:ext cx="0" cy="0"/>
          <a:chOff x="0" y="0"/>
          <a:chExt cx="0" cy="0"/>
        </a:xfrm>
      </p:grpSpPr>
      <p:pic>
        <p:nvPicPr>
          <p:cNvPr id="6" name="Bilde 5">
            <a:extLst>
              <a:ext uri="{FF2B5EF4-FFF2-40B4-BE49-F238E27FC236}">
                <a16:creationId xmlns:a16="http://schemas.microsoft.com/office/drawing/2014/main" id="{2D3DB899-5BD6-894E-9F85-9BB2F0ACBABC}"/>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a:off x="0" y="0"/>
            <a:ext cx="3930244" cy="4192152"/>
          </a:xfrm>
          <a:prstGeom prst="rect">
            <a:avLst/>
          </a:prstGeom>
        </p:spPr>
      </p:pic>
      <p:sp>
        <p:nvSpPr>
          <p:cNvPr id="9" name="Plassholder for tekst 8">
            <a:extLst>
              <a:ext uri="{FF2B5EF4-FFF2-40B4-BE49-F238E27FC236}">
                <a16:creationId xmlns:a16="http://schemas.microsoft.com/office/drawing/2014/main" id="{2F499A3A-C576-4C4D-B221-15D721DF5D66}"/>
              </a:ext>
            </a:extLst>
          </p:cNvPr>
          <p:cNvSpPr>
            <a:spLocks noGrp="1"/>
          </p:cNvSpPr>
          <p:nvPr>
            <p:ph type="body" sz="quarter" idx="10" hasCustomPrompt="1"/>
          </p:nvPr>
        </p:nvSpPr>
        <p:spPr>
          <a:xfrm>
            <a:off x="4511674" y="2914649"/>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806676090"/>
      </p:ext>
    </p:extLst>
  </p:cSld>
  <p:clrMapOvr>
    <a:masterClrMapping/>
  </p:clrMapOvr>
  <p:transition>
    <p:fade/>
  </p:transition>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type="titleOnly" preserve="1">
  <p:cSld name="Bare tittel neg">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lvl1pPr>
              <a:defRPr>
                <a:solidFill>
                  <a:schemeClr val="bg1"/>
                </a:solidFill>
              </a:defRPr>
            </a:lvl1p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lvl1pPr>
              <a:defRPr>
                <a:solidFill>
                  <a:schemeClr val="bg1"/>
                </a:solidFill>
              </a:defRPr>
            </a:lvl1pPr>
          </a:lstStyle>
          <a:p>
            <a:fld id="{28B61C57-CE26-C74A-997D-0EEB0B8AAC4D}" type="datetime1">
              <a:rPr lang="nb-NO" smtClean="0"/>
              <a:pPr/>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lvl1pPr>
              <a:defRPr>
                <a:solidFill>
                  <a:schemeClr val="bg1"/>
                </a:solidFill>
              </a:defRPr>
            </a:lvl1p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6" name="Gruppe 5">
            <a:extLst>
              <a:ext uri="{FF2B5EF4-FFF2-40B4-BE49-F238E27FC236}">
                <a16:creationId xmlns:a16="http://schemas.microsoft.com/office/drawing/2014/main" id="{C1D1050C-9B0F-DA46-A7AE-49D147BAD25B}"/>
              </a:ext>
            </a:extLst>
          </p:cNvPr>
          <p:cNvGrpSpPr/>
          <p:nvPr/>
        </p:nvGrpSpPr>
        <p:grpSpPr>
          <a:xfrm>
            <a:off x="-715963" y="-1306644"/>
            <a:ext cx="12909163" cy="8164644"/>
            <a:chOff x="-715963" y="-1306644"/>
            <a:chExt cx="12909163" cy="8164644"/>
          </a:xfrm>
        </p:grpSpPr>
        <p:grpSp>
          <p:nvGrpSpPr>
            <p:cNvPr id="7" name="Gruppe 6">
              <a:extLst>
                <a:ext uri="{FF2B5EF4-FFF2-40B4-BE49-F238E27FC236}">
                  <a16:creationId xmlns:a16="http://schemas.microsoft.com/office/drawing/2014/main" id="{1068411B-5C48-D749-B5E3-30A5D49D5141}"/>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7B5DD97E-E1DE-7D46-9418-0D0AFDF35F70}"/>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A0D018A7-D1AC-1A44-817B-2D69D4EE7234}"/>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AD814A3B-37FE-FE4B-B04E-FC6B766D1585}"/>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46A1D4B5-D234-EB45-A367-DA2C1AEC53F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66D8AD51-3ABD-8947-A454-453AF493E4D2}"/>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F338B2FE-B7A8-7347-9C68-838762256060}"/>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ED151BEC-03EB-014A-A517-B60405C23277}"/>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1F47004B-BBEB-FA48-8A06-F460897DA374}"/>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3DFF5052-7500-6447-AE94-5921BC688C69}"/>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92571E5D-A6F0-C348-8000-B3FD4C1C5656}"/>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6361CFB6-0332-504B-AA1B-B567E221EE1E}"/>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87E1762E-E5A1-3345-B079-7552913F529C}"/>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C1AC057A-FCD6-F949-8F37-58BA71E1CFD8}"/>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59297B28-D383-6249-A34F-5922BCCCA2CD}"/>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8DA38DB-AAE9-8748-AE1F-FFDD03973FAA}"/>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A1EC8A23-B92A-DD41-B9D2-FB44C924BDCE}"/>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9164DF05-EC67-AC40-8F66-329831BDA2C4}"/>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9FDB03-16A1-CA49-920F-068F53EC1B58}"/>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B0573EAA-0C11-C147-98B8-AD18BE730C3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EB0E7CD-84C6-6C44-A312-16BB487C6044}"/>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5DE64285-F12E-824D-8130-37D78FBA7C48}"/>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F00E4EE8-0D5B-4F4C-B728-6B1A720431DD}"/>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0ED51BD-81EB-404C-BD1C-2A098E1769C0}"/>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D7466B6-499E-2F41-95CE-764FD8B4A6A2}"/>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3F46B044-3DF6-354A-AC1B-903E736EBD6D}"/>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6CE67777-BBBB-2F47-95C1-34649FB8584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ED37426C-F34C-0D4B-8BD0-9F8901D14277}"/>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0E01F846-B854-5F4D-8459-44312D2E538F}"/>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D0F5CB43-152A-4F4C-8F3F-08E5D529F6B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D20FE3BB-4A3A-0148-9187-D678070204BF}"/>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9CDD407C-7201-0F40-B92A-FF4AD5515F91}"/>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07A5FDEC-A2AB-AF49-B0D1-056383BA45BE}"/>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18F9CFD8-DEA8-7D4F-A2AB-2DD0359A71C3}"/>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 name="Gruppe 7">
              <a:extLst>
                <a:ext uri="{FF2B5EF4-FFF2-40B4-BE49-F238E27FC236}">
                  <a16:creationId xmlns:a16="http://schemas.microsoft.com/office/drawing/2014/main" id="{B2A25372-2BA8-9048-8062-9B09788AC871}"/>
                </a:ext>
              </a:extLst>
            </p:cNvPr>
            <p:cNvGrpSpPr/>
            <p:nvPr/>
          </p:nvGrpSpPr>
          <p:grpSpPr>
            <a:xfrm>
              <a:off x="-715963" y="-4004"/>
              <a:ext cx="590564" cy="6862004"/>
              <a:chOff x="-715963" y="-4004"/>
              <a:chExt cx="590564" cy="6862004"/>
            </a:xfrm>
          </p:grpSpPr>
          <p:sp>
            <p:nvSpPr>
              <p:cNvPr id="10" name="Rektangel 9">
                <a:extLst>
                  <a:ext uri="{FF2B5EF4-FFF2-40B4-BE49-F238E27FC236}">
                    <a16:creationId xmlns:a16="http://schemas.microsoft.com/office/drawing/2014/main" id="{78F37647-0B41-774C-B0CE-F0914829EF3E}"/>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1" name="Rektangel 10">
                <a:extLst>
                  <a:ext uri="{FF2B5EF4-FFF2-40B4-BE49-F238E27FC236}">
                    <a16:creationId xmlns:a16="http://schemas.microsoft.com/office/drawing/2014/main" id="{E89A3A05-5699-7947-977B-758F31E8A069}"/>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2" name="Rektangel 11">
                <a:extLst>
                  <a:ext uri="{FF2B5EF4-FFF2-40B4-BE49-F238E27FC236}">
                    <a16:creationId xmlns:a16="http://schemas.microsoft.com/office/drawing/2014/main" id="{D698679E-611A-BA47-B555-42237E590009}"/>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3" name="Rektangel 12">
                <a:extLst>
                  <a:ext uri="{FF2B5EF4-FFF2-40B4-BE49-F238E27FC236}">
                    <a16:creationId xmlns:a16="http://schemas.microsoft.com/office/drawing/2014/main" id="{83CB65AE-071B-384F-BED9-0B6BBC28F241}"/>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4" name="Rett linje 13">
                <a:extLst>
                  <a:ext uri="{FF2B5EF4-FFF2-40B4-BE49-F238E27FC236}">
                    <a16:creationId xmlns:a16="http://schemas.microsoft.com/office/drawing/2014/main" id="{46A59B6E-BC40-A04A-810E-381EB0406F63}"/>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A8F00FAE-DEAF-9D4B-AE1A-B2E06A30AE28}"/>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27D94157-FD6C-9343-B390-D6F5769CDC1D}"/>
                  </a:ext>
                </a:extLst>
              </p:cNvPr>
              <p:cNvCxnSpPr>
                <a:cxnSpLocks/>
                <a:stCxn id="18"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DDC4238B-2FB7-504F-8FA6-8F2CB72D9FB5}"/>
                  </a:ext>
                </a:extLst>
              </p:cNvPr>
              <p:cNvCxnSpPr>
                <a:cxnSpLocks/>
                <a:stCxn id="18"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Rektangel 17">
                <a:extLst>
                  <a:ext uri="{FF2B5EF4-FFF2-40B4-BE49-F238E27FC236}">
                    <a16:creationId xmlns:a16="http://schemas.microsoft.com/office/drawing/2014/main" id="{EFB3E350-6D32-5B44-A589-DBA014CCAD87}"/>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19" name="Rett linje 18">
                <a:extLst>
                  <a:ext uri="{FF2B5EF4-FFF2-40B4-BE49-F238E27FC236}">
                    <a16:creationId xmlns:a16="http://schemas.microsoft.com/office/drawing/2014/main" id="{78FC5178-3E3A-FA42-8025-AA007A3A20D4}"/>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0" name="Rektangel 19">
                <a:extLst>
                  <a:ext uri="{FF2B5EF4-FFF2-40B4-BE49-F238E27FC236}">
                    <a16:creationId xmlns:a16="http://schemas.microsoft.com/office/drawing/2014/main" id="{DBF7CD49-D811-1E40-93F6-55470FBFF148}"/>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1" name="Rett linje 20">
                <a:extLst>
                  <a:ext uri="{FF2B5EF4-FFF2-40B4-BE49-F238E27FC236}">
                    <a16:creationId xmlns:a16="http://schemas.microsoft.com/office/drawing/2014/main" id="{583D459D-BDEB-A248-A2C1-FB9BB4D30D6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0D4C9258-518D-FC40-80AD-80B600AF68B8}"/>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Rett linje 22">
                <a:extLst>
                  <a:ext uri="{FF2B5EF4-FFF2-40B4-BE49-F238E27FC236}">
                    <a16:creationId xmlns:a16="http://schemas.microsoft.com/office/drawing/2014/main" id="{B723F13F-8F3A-4941-B2D9-3DE33FBA1B35}"/>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 name="TekstSylinder 8">
              <a:extLst>
                <a:ext uri="{FF2B5EF4-FFF2-40B4-BE49-F238E27FC236}">
                  <a16:creationId xmlns:a16="http://schemas.microsoft.com/office/drawing/2014/main" id="{DF5F9D48-374C-D34F-AC3B-AC2261364F7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pic>
        <p:nvPicPr>
          <p:cNvPr id="57" name="Bilde 56">
            <a:extLst>
              <a:ext uri="{FF2B5EF4-FFF2-40B4-BE49-F238E27FC236}">
                <a16:creationId xmlns:a16="http://schemas.microsoft.com/office/drawing/2014/main" id="{C3699402-183F-774C-B97D-A832ABCCDA7C}"/>
              </a:ext>
            </a:extLst>
          </p:cNvPr>
          <p:cNvPicPr>
            <a:picLocks noChangeAspect="1"/>
          </p:cNvPicPr>
          <p:nvPr/>
        </p:nvPicPr>
        <p:blipFill>
          <a:blip r:embed="rId2"/>
          <a:stretch>
            <a:fillRect/>
          </a:stretch>
        </p:blipFill>
        <p:spPr>
          <a:xfrm>
            <a:off x="331200" y="6298809"/>
            <a:ext cx="688336" cy="355181"/>
          </a:xfrm>
          <a:prstGeom prst="rect">
            <a:avLst/>
          </a:prstGeom>
        </p:spPr>
      </p:pic>
      <p:grpSp>
        <p:nvGrpSpPr>
          <p:cNvPr id="58" name="Gruppe 57">
            <a:extLst>
              <a:ext uri="{FF2B5EF4-FFF2-40B4-BE49-F238E27FC236}">
                <a16:creationId xmlns:a16="http://schemas.microsoft.com/office/drawing/2014/main" id="{B17E6E01-06C2-2A48-9FE5-6A3259C2A26A}"/>
              </a:ext>
            </a:extLst>
          </p:cNvPr>
          <p:cNvGrpSpPr/>
          <p:nvPr/>
        </p:nvGrpSpPr>
        <p:grpSpPr>
          <a:xfrm>
            <a:off x="12252770" y="1"/>
            <a:ext cx="1165167" cy="5230535"/>
            <a:chOff x="12252770" y="1"/>
            <a:chExt cx="1165167" cy="5230535"/>
          </a:xfrm>
        </p:grpSpPr>
        <p:grpSp>
          <p:nvGrpSpPr>
            <p:cNvPr id="59" name="Gruppe 58">
              <a:extLst>
                <a:ext uri="{FF2B5EF4-FFF2-40B4-BE49-F238E27FC236}">
                  <a16:creationId xmlns:a16="http://schemas.microsoft.com/office/drawing/2014/main" id="{F2EB3480-5DDC-0044-8395-748858D199CE}"/>
                </a:ext>
              </a:extLst>
            </p:cNvPr>
            <p:cNvGrpSpPr/>
            <p:nvPr/>
          </p:nvGrpSpPr>
          <p:grpSpPr>
            <a:xfrm>
              <a:off x="12252770" y="1"/>
              <a:ext cx="409071" cy="3254927"/>
              <a:chOff x="12252770" y="1"/>
              <a:chExt cx="588588" cy="4683318"/>
            </a:xfrm>
          </p:grpSpPr>
          <p:sp>
            <p:nvSpPr>
              <p:cNvPr id="64" name="Rektangel 63">
                <a:extLst>
                  <a:ext uri="{FF2B5EF4-FFF2-40B4-BE49-F238E27FC236}">
                    <a16:creationId xmlns:a16="http://schemas.microsoft.com/office/drawing/2014/main" id="{3BA74F53-7E5B-4840-9D64-49E4BF43F431}"/>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5" name="Gruppe 64">
                <a:extLst>
                  <a:ext uri="{FF2B5EF4-FFF2-40B4-BE49-F238E27FC236}">
                    <a16:creationId xmlns:a16="http://schemas.microsoft.com/office/drawing/2014/main" id="{3C37FD06-23C3-6848-951F-9C9046A29A7E}"/>
                  </a:ext>
                </a:extLst>
              </p:cNvPr>
              <p:cNvGrpSpPr/>
              <p:nvPr/>
            </p:nvGrpSpPr>
            <p:grpSpPr>
              <a:xfrm>
                <a:off x="12326727" y="84822"/>
                <a:ext cx="440675" cy="4513676"/>
                <a:chOff x="12316858" y="92947"/>
                <a:chExt cx="440675" cy="4513676"/>
              </a:xfrm>
            </p:grpSpPr>
            <p:grpSp>
              <p:nvGrpSpPr>
                <p:cNvPr id="66" name="Gruppe 65">
                  <a:extLst>
                    <a:ext uri="{FF2B5EF4-FFF2-40B4-BE49-F238E27FC236}">
                      <a16:creationId xmlns:a16="http://schemas.microsoft.com/office/drawing/2014/main" id="{A8085072-8F46-C24B-BEAA-89C731D92341}"/>
                    </a:ext>
                  </a:extLst>
                </p:cNvPr>
                <p:cNvGrpSpPr/>
                <p:nvPr/>
              </p:nvGrpSpPr>
              <p:grpSpPr>
                <a:xfrm>
                  <a:off x="12316858" y="92947"/>
                  <a:ext cx="440675" cy="1322025"/>
                  <a:chOff x="12316858" y="92947"/>
                  <a:chExt cx="440675" cy="1322025"/>
                </a:xfrm>
              </p:grpSpPr>
              <p:sp>
                <p:nvSpPr>
                  <p:cNvPr id="76" name="Rektangel 75">
                    <a:extLst>
                      <a:ext uri="{FF2B5EF4-FFF2-40B4-BE49-F238E27FC236}">
                        <a16:creationId xmlns:a16="http://schemas.microsoft.com/office/drawing/2014/main" id="{FDC87DD8-68F2-2B4A-BA17-43C04DB94C09}"/>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DD7FA195-ED26-914A-B647-91E942CD5D9F}"/>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717A406D-FE53-2448-86BD-614D3C73B3E0}"/>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7" name="Gruppe 66">
                  <a:extLst>
                    <a:ext uri="{FF2B5EF4-FFF2-40B4-BE49-F238E27FC236}">
                      <a16:creationId xmlns:a16="http://schemas.microsoft.com/office/drawing/2014/main" id="{AA16A036-19CC-A842-9CBA-384F3686A5FE}"/>
                    </a:ext>
                  </a:extLst>
                </p:cNvPr>
                <p:cNvGrpSpPr/>
                <p:nvPr/>
              </p:nvGrpSpPr>
              <p:grpSpPr>
                <a:xfrm>
                  <a:off x="12316858" y="1468435"/>
                  <a:ext cx="440675" cy="1322025"/>
                  <a:chOff x="12316858" y="1600866"/>
                  <a:chExt cx="440675" cy="1322025"/>
                </a:xfrm>
              </p:grpSpPr>
              <p:sp>
                <p:nvSpPr>
                  <p:cNvPr id="73" name="Rektangel 72">
                    <a:extLst>
                      <a:ext uri="{FF2B5EF4-FFF2-40B4-BE49-F238E27FC236}">
                        <a16:creationId xmlns:a16="http://schemas.microsoft.com/office/drawing/2014/main" id="{5AA70624-BE75-D842-A641-7D4B557E5EB5}"/>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F8D025E7-9CA0-A047-9F6A-F02E903A1983}"/>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0977E685-6718-7745-8B6E-DEDEE888EB94}"/>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6A888C87-51EF-BF43-A149-80800BA1451C}"/>
                    </a:ext>
                  </a:extLst>
                </p:cNvPr>
                <p:cNvGrpSpPr/>
                <p:nvPr/>
              </p:nvGrpSpPr>
              <p:grpSpPr>
                <a:xfrm>
                  <a:off x="12316858" y="2843923"/>
                  <a:ext cx="440675" cy="1762700"/>
                  <a:chOff x="12316858" y="3201732"/>
                  <a:chExt cx="440675" cy="1762700"/>
                </a:xfrm>
              </p:grpSpPr>
              <p:sp>
                <p:nvSpPr>
                  <p:cNvPr id="69" name="Rektangel 68">
                    <a:extLst>
                      <a:ext uri="{FF2B5EF4-FFF2-40B4-BE49-F238E27FC236}">
                        <a16:creationId xmlns:a16="http://schemas.microsoft.com/office/drawing/2014/main" id="{756477A9-8504-F548-8CED-45C78AB4CF05}"/>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0" name="Rektangel 69">
                    <a:extLst>
                      <a:ext uri="{FF2B5EF4-FFF2-40B4-BE49-F238E27FC236}">
                        <a16:creationId xmlns:a16="http://schemas.microsoft.com/office/drawing/2014/main" id="{E2B5ABB0-3058-AA46-9889-5869E473AE7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8BF26325-174D-3645-9C57-CCFC0C1175A2}"/>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B62A87D9-9422-8444-8FD3-A1BE48CF30C6}"/>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0" name="TekstSylinder 59">
              <a:extLst>
                <a:ext uri="{FF2B5EF4-FFF2-40B4-BE49-F238E27FC236}">
                  <a16:creationId xmlns:a16="http://schemas.microsoft.com/office/drawing/2014/main" id="{73104622-4E59-5847-A55B-634077D7F433}"/>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61" name="Gruppe 60">
              <a:extLst>
                <a:ext uri="{FF2B5EF4-FFF2-40B4-BE49-F238E27FC236}">
                  <a16:creationId xmlns:a16="http://schemas.microsoft.com/office/drawing/2014/main" id="{37123774-32AD-4D48-837D-9B50969FCC33}"/>
                </a:ext>
              </a:extLst>
            </p:cNvPr>
            <p:cNvGrpSpPr/>
            <p:nvPr/>
          </p:nvGrpSpPr>
          <p:grpSpPr>
            <a:xfrm>
              <a:off x="12610441" y="194994"/>
              <a:ext cx="807496" cy="955972"/>
              <a:chOff x="12610441" y="212086"/>
              <a:chExt cx="807496" cy="955972"/>
            </a:xfrm>
          </p:grpSpPr>
          <p:cxnSp>
            <p:nvCxnSpPr>
              <p:cNvPr id="62" name="Vinkel 61">
                <a:extLst>
                  <a:ext uri="{FF2B5EF4-FFF2-40B4-BE49-F238E27FC236}">
                    <a16:creationId xmlns:a16="http://schemas.microsoft.com/office/drawing/2014/main" id="{DB6D4BF2-0D91-434C-8F27-BC433F6E6410}"/>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3" name="TekstSylinder 62">
                <a:extLst>
                  <a:ext uri="{FF2B5EF4-FFF2-40B4-BE49-F238E27FC236}">
                    <a16:creationId xmlns:a16="http://schemas.microsoft.com/office/drawing/2014/main" id="{6C392CEA-242D-A34D-B36F-D988744DBFFC}"/>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3739087718"/>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p>
            <a:fld id="{4CD1A60D-DB44-0749-AE29-4712892B2B84}" type="datetime1">
              <a:rPr lang="nb-NO" smtClean="0"/>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584468727"/>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type="blank" preserve="1">
  <p:cSld name="Tomt neg">
    <p:bg>
      <p:bgPr>
        <a:solidFill>
          <a:schemeClr val="tx2"/>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lvl1pPr>
              <a:defRPr>
                <a:solidFill>
                  <a:schemeClr val="bg1"/>
                </a:solidFill>
              </a:defRPr>
            </a:lvl1pPr>
          </a:lstStyle>
          <a:p>
            <a:fld id="{6216D44A-19CF-DE4E-8E1A-3AD40AB275F0}" type="datetime1">
              <a:rPr lang="nb-NO" smtClean="0"/>
              <a:pPr/>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lvl1pPr>
              <a:defRPr>
                <a:solidFill>
                  <a:schemeClr val="bg1"/>
                </a:solidFill>
              </a:defRPr>
            </a:lvl1p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pic>
        <p:nvPicPr>
          <p:cNvPr id="5" name="Bilde 4">
            <a:extLst>
              <a:ext uri="{FF2B5EF4-FFF2-40B4-BE49-F238E27FC236}">
                <a16:creationId xmlns:a16="http://schemas.microsoft.com/office/drawing/2014/main" id="{557E58CC-95FD-0340-B743-A6656B545401}"/>
              </a:ext>
            </a:extLst>
          </p:cNvPr>
          <p:cNvPicPr>
            <a:picLocks noChangeAspect="1"/>
          </p:cNvPicPr>
          <p:nvPr/>
        </p:nvPicPr>
        <p:blipFill>
          <a:blip r:embed="rId2"/>
          <a:stretch>
            <a:fillRect/>
          </a:stretch>
        </p:blipFill>
        <p:spPr>
          <a:xfrm>
            <a:off x="331200" y="6298809"/>
            <a:ext cx="688336" cy="355181"/>
          </a:xfrm>
          <a:prstGeom prst="rect">
            <a:avLst/>
          </a:prstGeom>
        </p:spPr>
      </p:pic>
      <p:grpSp>
        <p:nvGrpSpPr>
          <p:cNvPr id="6" name="Gruppe 5">
            <a:extLst>
              <a:ext uri="{FF2B5EF4-FFF2-40B4-BE49-F238E27FC236}">
                <a16:creationId xmlns:a16="http://schemas.microsoft.com/office/drawing/2014/main" id="{AB1900BA-05D4-CC4D-ADCE-D307B8419611}"/>
              </a:ext>
            </a:extLst>
          </p:cNvPr>
          <p:cNvGrpSpPr/>
          <p:nvPr/>
        </p:nvGrpSpPr>
        <p:grpSpPr>
          <a:xfrm>
            <a:off x="-715963" y="-1306644"/>
            <a:ext cx="12909163" cy="8164644"/>
            <a:chOff x="-715963" y="-1306644"/>
            <a:chExt cx="12909163" cy="8164644"/>
          </a:xfrm>
        </p:grpSpPr>
        <p:grpSp>
          <p:nvGrpSpPr>
            <p:cNvPr id="7" name="Gruppe 6">
              <a:extLst>
                <a:ext uri="{FF2B5EF4-FFF2-40B4-BE49-F238E27FC236}">
                  <a16:creationId xmlns:a16="http://schemas.microsoft.com/office/drawing/2014/main" id="{A601B2AB-0092-5D48-B697-F5B2F8642F27}"/>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1283DABB-F957-7041-9BD8-2E7C09E75AC3}"/>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03E03865-2527-DB49-979A-47FFF2A1032A}"/>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4CD3D47E-9369-9647-B082-306910B6CD66}"/>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9A8E62DF-790C-2D4D-81AF-082394234677}"/>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FC384CB6-ED25-E34D-9712-8F0E8ED4CD32}"/>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A031495B-E581-454B-8CC0-EF055DE24C57}"/>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E55F45DD-A85F-5F46-83FA-B7EDB15751D5}"/>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43A3439B-451A-4C46-AD1B-A782CD0A8E48}"/>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B9829110-FFBC-274E-9141-5A01CA9003F2}"/>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DB7B771-D9B6-624B-8A46-356BB47D2DCF}"/>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6B99F47D-FC4D-D847-8DE5-D58693171585}"/>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848142ED-63BF-2743-BF2B-247A0FA84A64}"/>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59D7D332-0D4C-704E-BF86-2D38B3BF1A0E}"/>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C545234E-EC4D-AA4B-B17B-9AB931597E10}"/>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D9077C88-D56C-5245-8D27-0CEEB028ABD9}"/>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A7827F59-ECDA-744D-8356-C1E924BD4D05}"/>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4C4C87E6-E38E-CF4A-BA35-A5272281247F}"/>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36935E26-963B-1A48-BD41-A01E8CB08D66}"/>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7D3435F6-6DB0-C34A-BC71-DB699A7D993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C414CD4D-10D1-8840-BDE7-AD7EBD70082B}"/>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560DFA5A-25D5-AD43-8A30-3AD4CD267870}"/>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25955AA6-D471-4346-B2BA-075B4897A10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4076C51A-758B-3746-9ED0-E160EB7B684C}"/>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6FDA69B5-A0C7-E645-9E2C-7B305BFF6A21}"/>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1C5A376E-4065-374B-BA02-7D97FA3E2C25}"/>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018EEC3F-5AF1-724B-8AEE-660F9D3A4C8C}"/>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6A58F931-93D4-2942-B3D5-EB7C4B9526B8}"/>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E58408FF-BB4B-324F-B809-10738F8313B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D4261316-AF1F-AD45-BB4B-917D42AA7003}"/>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6B5EF1EC-1B00-1844-B472-4AA8C80DC1E4}"/>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422C5EE2-43BC-F04D-9F67-D2F7E8BB146D}"/>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23EBDFBA-B78B-234E-8859-7253F0EE320B}"/>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917639CB-FC6C-0345-B9F1-D4156B250E2B}"/>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 name="Gruppe 7">
              <a:extLst>
                <a:ext uri="{FF2B5EF4-FFF2-40B4-BE49-F238E27FC236}">
                  <a16:creationId xmlns:a16="http://schemas.microsoft.com/office/drawing/2014/main" id="{45446D2C-39DA-CD47-AFC9-CB458E69BDB6}"/>
                </a:ext>
              </a:extLst>
            </p:cNvPr>
            <p:cNvGrpSpPr/>
            <p:nvPr/>
          </p:nvGrpSpPr>
          <p:grpSpPr>
            <a:xfrm>
              <a:off x="-715963" y="-4004"/>
              <a:ext cx="590564" cy="6862004"/>
              <a:chOff x="-715963" y="-4004"/>
              <a:chExt cx="590564" cy="6862004"/>
            </a:xfrm>
          </p:grpSpPr>
          <p:sp>
            <p:nvSpPr>
              <p:cNvPr id="10" name="Rektangel 9">
                <a:extLst>
                  <a:ext uri="{FF2B5EF4-FFF2-40B4-BE49-F238E27FC236}">
                    <a16:creationId xmlns:a16="http://schemas.microsoft.com/office/drawing/2014/main" id="{EAA5D0EC-17A3-F142-B9ED-F53E6B6A0F6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1" name="Rektangel 10">
                <a:extLst>
                  <a:ext uri="{FF2B5EF4-FFF2-40B4-BE49-F238E27FC236}">
                    <a16:creationId xmlns:a16="http://schemas.microsoft.com/office/drawing/2014/main" id="{7754D441-1572-A44C-BEE7-FB28E38DB598}"/>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2" name="Rektangel 11">
                <a:extLst>
                  <a:ext uri="{FF2B5EF4-FFF2-40B4-BE49-F238E27FC236}">
                    <a16:creationId xmlns:a16="http://schemas.microsoft.com/office/drawing/2014/main" id="{800553DB-484C-4C48-A795-AD15950696FD}"/>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3" name="Rektangel 12">
                <a:extLst>
                  <a:ext uri="{FF2B5EF4-FFF2-40B4-BE49-F238E27FC236}">
                    <a16:creationId xmlns:a16="http://schemas.microsoft.com/office/drawing/2014/main" id="{24FB817F-D960-C84A-9EF5-1AD43774A62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4" name="Rett linje 13">
                <a:extLst>
                  <a:ext uri="{FF2B5EF4-FFF2-40B4-BE49-F238E27FC236}">
                    <a16:creationId xmlns:a16="http://schemas.microsoft.com/office/drawing/2014/main" id="{809952D0-7ACC-0B46-9DC5-BC1BE08DFCC3}"/>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7D39A50C-ECD4-4544-BA86-2ED55C881716}"/>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3BEA364B-9128-6E40-B529-DD331D756648}"/>
                  </a:ext>
                </a:extLst>
              </p:cNvPr>
              <p:cNvCxnSpPr>
                <a:cxnSpLocks/>
                <a:stCxn id="18"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C72D05B0-E28E-DC4F-BC75-E520AACE32DD}"/>
                  </a:ext>
                </a:extLst>
              </p:cNvPr>
              <p:cNvCxnSpPr>
                <a:cxnSpLocks/>
                <a:stCxn id="18"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Rektangel 17">
                <a:extLst>
                  <a:ext uri="{FF2B5EF4-FFF2-40B4-BE49-F238E27FC236}">
                    <a16:creationId xmlns:a16="http://schemas.microsoft.com/office/drawing/2014/main" id="{14E0F4DD-E0F0-F24C-B654-6AED7A229E4F}"/>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19" name="Rett linje 18">
                <a:extLst>
                  <a:ext uri="{FF2B5EF4-FFF2-40B4-BE49-F238E27FC236}">
                    <a16:creationId xmlns:a16="http://schemas.microsoft.com/office/drawing/2014/main" id="{B2445F4C-3310-734C-AE0A-635C6A6AC128}"/>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0" name="Rektangel 19">
                <a:extLst>
                  <a:ext uri="{FF2B5EF4-FFF2-40B4-BE49-F238E27FC236}">
                    <a16:creationId xmlns:a16="http://schemas.microsoft.com/office/drawing/2014/main" id="{1A5133CC-5017-464D-BE68-FFFF7D1AC0A5}"/>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1" name="Rett linje 20">
                <a:extLst>
                  <a:ext uri="{FF2B5EF4-FFF2-40B4-BE49-F238E27FC236}">
                    <a16:creationId xmlns:a16="http://schemas.microsoft.com/office/drawing/2014/main" id="{D292125B-BEFA-AC4E-B7E8-8D1A25A157B4}"/>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A9DD9D52-EED3-5747-BDD4-E91D0C39344D}"/>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Rett linje 22">
                <a:extLst>
                  <a:ext uri="{FF2B5EF4-FFF2-40B4-BE49-F238E27FC236}">
                    <a16:creationId xmlns:a16="http://schemas.microsoft.com/office/drawing/2014/main" id="{AED1A88C-B09C-B748-89CA-045C396CB15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 name="TekstSylinder 8">
              <a:extLst>
                <a:ext uri="{FF2B5EF4-FFF2-40B4-BE49-F238E27FC236}">
                  <a16:creationId xmlns:a16="http://schemas.microsoft.com/office/drawing/2014/main" id="{DC53B160-049D-7E44-881B-655B1B2A4F9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57" name="Gruppe 56">
            <a:extLst>
              <a:ext uri="{FF2B5EF4-FFF2-40B4-BE49-F238E27FC236}">
                <a16:creationId xmlns:a16="http://schemas.microsoft.com/office/drawing/2014/main" id="{B5F84FFA-6BAA-B14F-B16D-AA7B9747C6CC}"/>
              </a:ext>
            </a:extLst>
          </p:cNvPr>
          <p:cNvGrpSpPr/>
          <p:nvPr/>
        </p:nvGrpSpPr>
        <p:grpSpPr>
          <a:xfrm>
            <a:off x="12252770" y="1"/>
            <a:ext cx="1165167" cy="5230535"/>
            <a:chOff x="12252770" y="1"/>
            <a:chExt cx="1165167" cy="5230535"/>
          </a:xfrm>
        </p:grpSpPr>
        <p:grpSp>
          <p:nvGrpSpPr>
            <p:cNvPr id="58" name="Gruppe 57">
              <a:extLst>
                <a:ext uri="{FF2B5EF4-FFF2-40B4-BE49-F238E27FC236}">
                  <a16:creationId xmlns:a16="http://schemas.microsoft.com/office/drawing/2014/main" id="{77A126F7-40BD-C14E-8502-3DA25EA5B468}"/>
                </a:ext>
              </a:extLst>
            </p:cNvPr>
            <p:cNvGrpSpPr/>
            <p:nvPr/>
          </p:nvGrpSpPr>
          <p:grpSpPr>
            <a:xfrm>
              <a:off x="12252770" y="1"/>
              <a:ext cx="409071" cy="3254927"/>
              <a:chOff x="12252770" y="1"/>
              <a:chExt cx="588588" cy="4683318"/>
            </a:xfrm>
          </p:grpSpPr>
          <p:sp>
            <p:nvSpPr>
              <p:cNvPr id="63" name="Rektangel 62">
                <a:extLst>
                  <a:ext uri="{FF2B5EF4-FFF2-40B4-BE49-F238E27FC236}">
                    <a16:creationId xmlns:a16="http://schemas.microsoft.com/office/drawing/2014/main" id="{34109EA4-7D73-6A41-B911-1DA4C65C7F3C}"/>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4" name="Gruppe 63">
                <a:extLst>
                  <a:ext uri="{FF2B5EF4-FFF2-40B4-BE49-F238E27FC236}">
                    <a16:creationId xmlns:a16="http://schemas.microsoft.com/office/drawing/2014/main" id="{519B015A-7710-4345-B1A0-2C31D3D3A29E}"/>
                  </a:ext>
                </a:extLst>
              </p:cNvPr>
              <p:cNvGrpSpPr/>
              <p:nvPr/>
            </p:nvGrpSpPr>
            <p:grpSpPr>
              <a:xfrm>
                <a:off x="12326727" y="84822"/>
                <a:ext cx="440675" cy="4513676"/>
                <a:chOff x="12316858" y="92947"/>
                <a:chExt cx="440675" cy="4513676"/>
              </a:xfrm>
            </p:grpSpPr>
            <p:grpSp>
              <p:nvGrpSpPr>
                <p:cNvPr id="65" name="Gruppe 64">
                  <a:extLst>
                    <a:ext uri="{FF2B5EF4-FFF2-40B4-BE49-F238E27FC236}">
                      <a16:creationId xmlns:a16="http://schemas.microsoft.com/office/drawing/2014/main" id="{1E952DE6-F52C-8141-AA51-F93ED1B782AC}"/>
                    </a:ext>
                  </a:extLst>
                </p:cNvPr>
                <p:cNvGrpSpPr/>
                <p:nvPr/>
              </p:nvGrpSpPr>
              <p:grpSpPr>
                <a:xfrm>
                  <a:off x="12316858" y="92947"/>
                  <a:ext cx="440675" cy="1322025"/>
                  <a:chOff x="12316858" y="92947"/>
                  <a:chExt cx="440675" cy="1322025"/>
                </a:xfrm>
              </p:grpSpPr>
              <p:sp>
                <p:nvSpPr>
                  <p:cNvPr id="75" name="Rektangel 74">
                    <a:extLst>
                      <a:ext uri="{FF2B5EF4-FFF2-40B4-BE49-F238E27FC236}">
                        <a16:creationId xmlns:a16="http://schemas.microsoft.com/office/drawing/2014/main" id="{1D91D97C-F319-7D49-8970-B66AB818B226}"/>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99F6A8CC-B295-074A-89FC-DBCE3DC47B03}"/>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E44D7125-3570-FD4D-B191-C75A400B46EF}"/>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6" name="Gruppe 65">
                  <a:extLst>
                    <a:ext uri="{FF2B5EF4-FFF2-40B4-BE49-F238E27FC236}">
                      <a16:creationId xmlns:a16="http://schemas.microsoft.com/office/drawing/2014/main" id="{6E9D1C89-D906-8A47-9476-62BAE8FEB515}"/>
                    </a:ext>
                  </a:extLst>
                </p:cNvPr>
                <p:cNvGrpSpPr/>
                <p:nvPr/>
              </p:nvGrpSpPr>
              <p:grpSpPr>
                <a:xfrm>
                  <a:off x="12316858" y="1468435"/>
                  <a:ext cx="440675" cy="1322025"/>
                  <a:chOff x="12316858" y="1600866"/>
                  <a:chExt cx="440675" cy="1322025"/>
                </a:xfrm>
              </p:grpSpPr>
              <p:sp>
                <p:nvSpPr>
                  <p:cNvPr id="72" name="Rektangel 71">
                    <a:extLst>
                      <a:ext uri="{FF2B5EF4-FFF2-40B4-BE49-F238E27FC236}">
                        <a16:creationId xmlns:a16="http://schemas.microsoft.com/office/drawing/2014/main" id="{D145DC4C-E21E-4741-ADAA-1EDD63A5E300}"/>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D9A25599-1748-4243-9CC2-9B55BA245FD4}"/>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F126E6B9-55BC-AB41-92F0-ED3B06012608}"/>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7" name="Gruppe 66">
                  <a:extLst>
                    <a:ext uri="{FF2B5EF4-FFF2-40B4-BE49-F238E27FC236}">
                      <a16:creationId xmlns:a16="http://schemas.microsoft.com/office/drawing/2014/main" id="{643744EE-DB91-F24E-8086-50A0EDD842EB}"/>
                    </a:ext>
                  </a:extLst>
                </p:cNvPr>
                <p:cNvGrpSpPr/>
                <p:nvPr/>
              </p:nvGrpSpPr>
              <p:grpSpPr>
                <a:xfrm>
                  <a:off x="12316858" y="2843923"/>
                  <a:ext cx="440675" cy="1762700"/>
                  <a:chOff x="12316858" y="3201732"/>
                  <a:chExt cx="440675" cy="1762700"/>
                </a:xfrm>
              </p:grpSpPr>
              <p:sp>
                <p:nvSpPr>
                  <p:cNvPr id="68" name="Rektangel 67">
                    <a:extLst>
                      <a:ext uri="{FF2B5EF4-FFF2-40B4-BE49-F238E27FC236}">
                        <a16:creationId xmlns:a16="http://schemas.microsoft.com/office/drawing/2014/main" id="{BF15CC72-60C3-DF4D-B9DE-BE9263C2B62C}"/>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9" name="Rektangel 68">
                    <a:extLst>
                      <a:ext uri="{FF2B5EF4-FFF2-40B4-BE49-F238E27FC236}">
                        <a16:creationId xmlns:a16="http://schemas.microsoft.com/office/drawing/2014/main" id="{EDFE0806-648E-664D-A052-406FC350D6F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0" name="Rektangel 69">
                    <a:extLst>
                      <a:ext uri="{FF2B5EF4-FFF2-40B4-BE49-F238E27FC236}">
                        <a16:creationId xmlns:a16="http://schemas.microsoft.com/office/drawing/2014/main" id="{BCC0B081-FCB2-5C47-B8AD-231EFCC19294}"/>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C6009896-4C4A-2C43-B51A-3964D8127B96}"/>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59" name="TekstSylinder 58">
              <a:extLst>
                <a:ext uri="{FF2B5EF4-FFF2-40B4-BE49-F238E27FC236}">
                  <a16:creationId xmlns:a16="http://schemas.microsoft.com/office/drawing/2014/main" id="{0DDB7D4B-6E4A-2642-B893-ABD7512A4B44}"/>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60" name="Gruppe 59">
              <a:extLst>
                <a:ext uri="{FF2B5EF4-FFF2-40B4-BE49-F238E27FC236}">
                  <a16:creationId xmlns:a16="http://schemas.microsoft.com/office/drawing/2014/main" id="{85916284-E703-0E4A-9DB5-13D9D1A9819A}"/>
                </a:ext>
              </a:extLst>
            </p:cNvPr>
            <p:cNvGrpSpPr/>
            <p:nvPr/>
          </p:nvGrpSpPr>
          <p:grpSpPr>
            <a:xfrm>
              <a:off x="12610441" y="194994"/>
              <a:ext cx="807496" cy="955972"/>
              <a:chOff x="12610441" y="212086"/>
              <a:chExt cx="807496" cy="955972"/>
            </a:xfrm>
          </p:grpSpPr>
          <p:cxnSp>
            <p:nvCxnSpPr>
              <p:cNvPr id="61" name="Vinkel 60">
                <a:extLst>
                  <a:ext uri="{FF2B5EF4-FFF2-40B4-BE49-F238E27FC236}">
                    <a16:creationId xmlns:a16="http://schemas.microsoft.com/office/drawing/2014/main" id="{52D5A379-F749-0D46-A951-B3F032547EA3}"/>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2" name="TekstSylinder 61">
                <a:extLst>
                  <a:ext uri="{FF2B5EF4-FFF2-40B4-BE49-F238E27FC236}">
                    <a16:creationId xmlns:a16="http://schemas.microsoft.com/office/drawing/2014/main" id="{500DE19B-D18B-BB4D-8C3A-93CA181730A8}"/>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1624820834"/>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preserve="1">
  <p:cSld name="Tittel og bilde">
    <p:spTree>
      <p:nvGrpSpPr>
        <p:cNvPr id="1" name=""/>
        <p:cNvGrpSpPr/>
        <p:nvPr/>
      </p:nvGrpSpPr>
      <p:grpSpPr>
        <a:xfrm>
          <a:off x="0" y="0"/>
          <a:ext cx="0" cy="0"/>
          <a:chOff x="0" y="0"/>
          <a:chExt cx="0" cy="0"/>
        </a:xfrm>
      </p:grpSpPr>
      <p:sp>
        <p:nvSpPr>
          <p:cNvPr id="6" name="Plassholder for bilde 8">
            <a:extLst>
              <a:ext uri="{FF2B5EF4-FFF2-40B4-BE49-F238E27FC236}">
                <a16:creationId xmlns:a16="http://schemas.microsoft.com/office/drawing/2014/main" id="{6277E8E0-A384-1D43-A9DE-6893B7E9B075}"/>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tx2"/>
                </a:solidFill>
              </a:defRPr>
            </a:lvl1pPr>
          </a:lstStyle>
          <a:p>
            <a:r>
              <a:rPr lang="nb-NO" noProof="0"/>
              <a:t>1. plasser et bilde i rammen</a:t>
            </a:r>
            <a:br>
              <a:rPr lang="nb-NO" noProof="0"/>
            </a:br>
            <a:r>
              <a:rPr lang="nb-NO" noProof="0"/>
              <a:t>2. plasser lengst bak</a:t>
            </a:r>
          </a:p>
        </p:txBody>
      </p:sp>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p>
            <a:fld id="{7EC2E4C6-95B5-1E49-A58A-4D191733A124}" type="datetime1">
              <a:rPr lang="nb-NO" smtClean="0"/>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7" name="Plassholder for tekst 7">
            <a:extLst>
              <a:ext uri="{FF2B5EF4-FFF2-40B4-BE49-F238E27FC236}">
                <a16:creationId xmlns:a16="http://schemas.microsoft.com/office/drawing/2014/main" id="{F94000EC-D1D9-C246-8D8C-51A9EE300A42}"/>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grpSp>
        <p:nvGrpSpPr>
          <p:cNvPr id="24" name="Gruppe 23">
            <a:extLst>
              <a:ext uri="{FF2B5EF4-FFF2-40B4-BE49-F238E27FC236}">
                <a16:creationId xmlns:a16="http://schemas.microsoft.com/office/drawing/2014/main" id="{50B5CF7D-EF4B-BC4B-897D-478A1C752E68}"/>
              </a:ext>
            </a:extLst>
          </p:cNvPr>
          <p:cNvGrpSpPr/>
          <p:nvPr/>
        </p:nvGrpSpPr>
        <p:grpSpPr>
          <a:xfrm>
            <a:off x="0" y="-1306644"/>
            <a:ext cx="12194000" cy="1075340"/>
            <a:chOff x="-800" y="-1229864"/>
            <a:chExt cx="12194000" cy="1075340"/>
          </a:xfrm>
        </p:grpSpPr>
        <p:grpSp>
          <p:nvGrpSpPr>
            <p:cNvPr id="25" name="Gruppe 24">
              <a:extLst>
                <a:ext uri="{FF2B5EF4-FFF2-40B4-BE49-F238E27FC236}">
                  <a16:creationId xmlns:a16="http://schemas.microsoft.com/office/drawing/2014/main" id="{F3538086-5796-944F-ADC5-DDFA26870893}"/>
                </a:ext>
              </a:extLst>
            </p:cNvPr>
            <p:cNvGrpSpPr/>
            <p:nvPr/>
          </p:nvGrpSpPr>
          <p:grpSpPr>
            <a:xfrm>
              <a:off x="0" y="-320124"/>
              <a:ext cx="12192000" cy="165600"/>
              <a:chOff x="0" y="-413084"/>
              <a:chExt cx="12192000" cy="206078"/>
            </a:xfrm>
            <a:solidFill>
              <a:schemeClr val="bg1"/>
            </a:solidFill>
          </p:grpSpPr>
          <p:sp>
            <p:nvSpPr>
              <p:cNvPr id="52" name="Rektangel 51">
                <a:extLst>
                  <a:ext uri="{FF2B5EF4-FFF2-40B4-BE49-F238E27FC236}">
                    <a16:creationId xmlns:a16="http://schemas.microsoft.com/office/drawing/2014/main" id="{49CA26D3-642B-9246-B3B8-5A6A4DF80568}"/>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3" name="Rektangel 52">
                <a:extLst>
                  <a:ext uri="{FF2B5EF4-FFF2-40B4-BE49-F238E27FC236}">
                    <a16:creationId xmlns:a16="http://schemas.microsoft.com/office/drawing/2014/main" id="{F5D6D773-1417-8D4D-A1E8-9F65D158084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E11F0BE5-35CD-2F41-A24B-FA33ACD7A1BB}"/>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5" name="Rektangel 54">
                <a:extLst>
                  <a:ext uri="{FF2B5EF4-FFF2-40B4-BE49-F238E27FC236}">
                    <a16:creationId xmlns:a16="http://schemas.microsoft.com/office/drawing/2014/main" id="{6BA83732-486F-8745-84F0-E4A38EBBF9E9}"/>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49BF3912-4872-4F49-B737-72D9ADAABF5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7" name="Rektangel 56">
                <a:extLst>
                  <a:ext uri="{FF2B5EF4-FFF2-40B4-BE49-F238E27FC236}">
                    <a16:creationId xmlns:a16="http://schemas.microsoft.com/office/drawing/2014/main" id="{BE7D1982-FF51-A243-B873-504AF91CF24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6" name="Rett linje 25">
              <a:extLst>
                <a:ext uri="{FF2B5EF4-FFF2-40B4-BE49-F238E27FC236}">
                  <a16:creationId xmlns:a16="http://schemas.microsoft.com/office/drawing/2014/main" id="{926AF779-45AE-834D-8B9B-E147A75152FC}"/>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B05EBB5-D0E3-414A-B5E2-20D2F397129F}"/>
                </a:ext>
              </a:extLst>
            </p:cNvPr>
            <p:cNvCxnSpPr>
              <a:cxnSpLocks/>
              <a:stCxn id="42"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9C1812D-C535-E441-BF60-5844644FDCCB}"/>
                </a:ext>
              </a:extLst>
            </p:cNvPr>
            <p:cNvCxnSpPr>
              <a:cxnSpLocks/>
              <a:stCxn id="44"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995F10A6-7E9E-7F46-835A-F8FA28E0C722}"/>
                </a:ext>
              </a:extLst>
            </p:cNvPr>
            <p:cNvCxnSpPr>
              <a:cxnSpLocks/>
              <a:stCxn id="40"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DD497730-72C8-E54C-BE41-9CC89C106204}"/>
                </a:ext>
              </a:extLst>
            </p:cNvPr>
            <p:cNvCxnSpPr>
              <a:cxnSpLocks/>
              <a:stCxn id="46"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E6FCC74-278D-8F4C-9A19-B97229327336}"/>
                </a:ext>
              </a:extLst>
            </p:cNvPr>
            <p:cNvCxnSpPr>
              <a:cxnSpLocks/>
              <a:stCxn id="50"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27C3F56A-19C1-8C43-BA7C-EC72D93ABACA}"/>
                </a:ext>
              </a:extLst>
            </p:cNvPr>
            <p:cNvCxnSpPr>
              <a:cxnSpLocks/>
              <a:stCxn id="48"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3" name="Gruppe 32">
              <a:extLst>
                <a:ext uri="{FF2B5EF4-FFF2-40B4-BE49-F238E27FC236}">
                  <a16:creationId xmlns:a16="http://schemas.microsoft.com/office/drawing/2014/main" id="{0378D194-73C0-274E-8A33-2880856DCF97}"/>
                </a:ext>
              </a:extLst>
            </p:cNvPr>
            <p:cNvGrpSpPr/>
            <p:nvPr/>
          </p:nvGrpSpPr>
          <p:grpSpPr>
            <a:xfrm>
              <a:off x="0" y="-621464"/>
              <a:ext cx="12192000" cy="206078"/>
              <a:chOff x="0" y="-674874"/>
              <a:chExt cx="12192000" cy="206078"/>
            </a:xfrm>
          </p:grpSpPr>
          <p:sp>
            <p:nvSpPr>
              <p:cNvPr id="50" name="Rektangel 49">
                <a:extLst>
                  <a:ext uri="{FF2B5EF4-FFF2-40B4-BE49-F238E27FC236}">
                    <a16:creationId xmlns:a16="http://schemas.microsoft.com/office/drawing/2014/main" id="{1827F508-245F-AE4E-BD96-A37480556BE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1" name="Rett linje 50">
                <a:extLst>
                  <a:ext uri="{FF2B5EF4-FFF2-40B4-BE49-F238E27FC236}">
                    <a16:creationId xmlns:a16="http://schemas.microsoft.com/office/drawing/2014/main" id="{84C00645-5B5B-6041-95E3-1F2F2F357F9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EE014F1F-1199-CF47-B4A6-3350B4501C57}"/>
                </a:ext>
              </a:extLst>
            </p:cNvPr>
            <p:cNvGrpSpPr/>
            <p:nvPr/>
          </p:nvGrpSpPr>
          <p:grpSpPr>
            <a:xfrm>
              <a:off x="0" y="-744566"/>
              <a:ext cx="10156824" cy="206078"/>
              <a:chOff x="0" y="-930144"/>
              <a:chExt cx="10156824" cy="206078"/>
            </a:xfrm>
          </p:grpSpPr>
          <p:sp>
            <p:nvSpPr>
              <p:cNvPr id="48" name="Rektangel 47">
                <a:extLst>
                  <a:ext uri="{FF2B5EF4-FFF2-40B4-BE49-F238E27FC236}">
                    <a16:creationId xmlns:a16="http://schemas.microsoft.com/office/drawing/2014/main" id="{33E8FE13-D304-F04D-B4CA-11E8D9EA940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9" name="Rett linje 48">
                <a:extLst>
                  <a:ext uri="{FF2B5EF4-FFF2-40B4-BE49-F238E27FC236}">
                    <a16:creationId xmlns:a16="http://schemas.microsoft.com/office/drawing/2014/main" id="{8F8C0134-63C2-2440-88C7-3E0DBD5FC22B}"/>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5A244B5-D5A7-9C46-837E-885BA4C5BFC8}"/>
                </a:ext>
              </a:extLst>
            </p:cNvPr>
            <p:cNvGrpSpPr/>
            <p:nvPr/>
          </p:nvGrpSpPr>
          <p:grpSpPr>
            <a:xfrm>
              <a:off x="0" y="-867666"/>
              <a:ext cx="8128000" cy="206078"/>
              <a:chOff x="0" y="-1191934"/>
              <a:chExt cx="8128000" cy="206078"/>
            </a:xfrm>
          </p:grpSpPr>
          <p:sp>
            <p:nvSpPr>
              <p:cNvPr id="46" name="Rektangel 45">
                <a:extLst>
                  <a:ext uri="{FF2B5EF4-FFF2-40B4-BE49-F238E27FC236}">
                    <a16:creationId xmlns:a16="http://schemas.microsoft.com/office/drawing/2014/main" id="{F5D7884B-D812-3A42-AE55-14E34C05CA01}"/>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7" name="Rett linje 46">
                <a:extLst>
                  <a:ext uri="{FF2B5EF4-FFF2-40B4-BE49-F238E27FC236}">
                    <a16:creationId xmlns:a16="http://schemas.microsoft.com/office/drawing/2014/main" id="{0E34DD54-E0FE-B84A-A7D4-D399F888B6C1}"/>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2B146932-A847-ED41-ABD8-DF09B93EA9F3}"/>
                </a:ext>
              </a:extLst>
            </p:cNvPr>
            <p:cNvGrpSpPr/>
            <p:nvPr/>
          </p:nvGrpSpPr>
          <p:grpSpPr>
            <a:xfrm>
              <a:off x="-800" y="-990766"/>
              <a:ext cx="6091200" cy="206078"/>
              <a:chOff x="0" y="-1453724"/>
              <a:chExt cx="6091200" cy="206078"/>
            </a:xfrm>
          </p:grpSpPr>
          <p:sp>
            <p:nvSpPr>
              <p:cNvPr id="44" name="Rektangel 43">
                <a:extLst>
                  <a:ext uri="{FF2B5EF4-FFF2-40B4-BE49-F238E27FC236}">
                    <a16:creationId xmlns:a16="http://schemas.microsoft.com/office/drawing/2014/main" id="{DCF17E64-4A02-7148-BEC3-83D8841BD63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5" name="Rett linje 44">
                <a:extLst>
                  <a:ext uri="{FF2B5EF4-FFF2-40B4-BE49-F238E27FC236}">
                    <a16:creationId xmlns:a16="http://schemas.microsoft.com/office/drawing/2014/main" id="{326A2BAE-5E17-B149-B1A2-FE9E4BD29FA7}"/>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039AAC92-98CC-BF45-904E-888C16C074F0}"/>
                </a:ext>
              </a:extLst>
            </p:cNvPr>
            <p:cNvGrpSpPr/>
            <p:nvPr/>
          </p:nvGrpSpPr>
          <p:grpSpPr>
            <a:xfrm>
              <a:off x="0" y="-1113866"/>
              <a:ext cx="4060800" cy="206078"/>
              <a:chOff x="0" y="-1715514"/>
              <a:chExt cx="4060800" cy="206078"/>
            </a:xfrm>
          </p:grpSpPr>
          <p:sp>
            <p:nvSpPr>
              <p:cNvPr id="42" name="Rektangel 41">
                <a:extLst>
                  <a:ext uri="{FF2B5EF4-FFF2-40B4-BE49-F238E27FC236}">
                    <a16:creationId xmlns:a16="http://schemas.microsoft.com/office/drawing/2014/main" id="{5DAD0FC4-3B41-474B-B643-2F9E699BC7E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3" name="Rett linje 42">
                <a:extLst>
                  <a:ext uri="{FF2B5EF4-FFF2-40B4-BE49-F238E27FC236}">
                    <a16:creationId xmlns:a16="http://schemas.microsoft.com/office/drawing/2014/main" id="{FDA84C34-DD90-134D-ACDE-64A450224F5D}"/>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A5007D20-96F1-2A41-A992-CD980E87AFC9}"/>
                </a:ext>
              </a:extLst>
            </p:cNvPr>
            <p:cNvGrpSpPr/>
            <p:nvPr/>
          </p:nvGrpSpPr>
          <p:grpSpPr>
            <a:xfrm>
              <a:off x="0" y="-1229864"/>
              <a:ext cx="1015200" cy="206078"/>
              <a:chOff x="0" y="-1959289"/>
              <a:chExt cx="1015200" cy="206078"/>
            </a:xfrm>
          </p:grpSpPr>
          <p:sp>
            <p:nvSpPr>
              <p:cNvPr id="40" name="Rektangel 39">
                <a:extLst>
                  <a:ext uri="{FF2B5EF4-FFF2-40B4-BE49-F238E27FC236}">
                    <a16:creationId xmlns:a16="http://schemas.microsoft.com/office/drawing/2014/main" id="{A7486652-B831-8E4A-B0E8-E9CEDB776DD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1" name="Rett linje 40">
                <a:extLst>
                  <a:ext uri="{FF2B5EF4-FFF2-40B4-BE49-F238E27FC236}">
                    <a16:creationId xmlns:a16="http://schemas.microsoft.com/office/drawing/2014/main" id="{F186D4B2-7812-1F46-A998-E3F036BC2076}"/>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9" name="Rett linje 38">
              <a:extLst>
                <a:ext uri="{FF2B5EF4-FFF2-40B4-BE49-F238E27FC236}">
                  <a16:creationId xmlns:a16="http://schemas.microsoft.com/office/drawing/2014/main" id="{980F4E2E-5EA4-474F-9E31-835A8E98077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uppe 57">
            <a:extLst>
              <a:ext uri="{FF2B5EF4-FFF2-40B4-BE49-F238E27FC236}">
                <a16:creationId xmlns:a16="http://schemas.microsoft.com/office/drawing/2014/main" id="{AB51FACC-7DAC-294D-9ECF-B98A28144016}"/>
              </a:ext>
            </a:extLst>
          </p:cNvPr>
          <p:cNvGrpSpPr/>
          <p:nvPr/>
        </p:nvGrpSpPr>
        <p:grpSpPr>
          <a:xfrm>
            <a:off x="-715163" y="-4004"/>
            <a:ext cx="590564" cy="6862004"/>
            <a:chOff x="-715963" y="-4004"/>
            <a:chExt cx="590564" cy="6862004"/>
          </a:xfrm>
        </p:grpSpPr>
        <p:sp>
          <p:nvSpPr>
            <p:cNvPr id="59" name="Rektangel 58">
              <a:extLst>
                <a:ext uri="{FF2B5EF4-FFF2-40B4-BE49-F238E27FC236}">
                  <a16:creationId xmlns:a16="http://schemas.microsoft.com/office/drawing/2014/main" id="{910BD624-E33C-2E4F-9442-1B07B87A817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60" name="Rektangel 59">
              <a:extLst>
                <a:ext uri="{FF2B5EF4-FFF2-40B4-BE49-F238E27FC236}">
                  <a16:creationId xmlns:a16="http://schemas.microsoft.com/office/drawing/2014/main" id="{95253A5A-AE98-4B43-ACFC-C33A917B0FC3}"/>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1" name="Rektangel 60">
              <a:extLst>
                <a:ext uri="{FF2B5EF4-FFF2-40B4-BE49-F238E27FC236}">
                  <a16:creationId xmlns:a16="http://schemas.microsoft.com/office/drawing/2014/main" id="{B7E6E43F-D083-404B-88E6-8181D6A1EDCF}"/>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B3DA4965-4EDC-0D43-B4C1-940E1BA3615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3" name="Rett linje 62">
              <a:extLst>
                <a:ext uri="{FF2B5EF4-FFF2-40B4-BE49-F238E27FC236}">
                  <a16:creationId xmlns:a16="http://schemas.microsoft.com/office/drawing/2014/main" id="{511B640F-A541-1746-929D-B55DB0015605}"/>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A3E73136-E410-5B4D-BC89-A1F88EC0428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55489C14-C32A-2246-BE81-0A7E94FE637E}"/>
                </a:ext>
              </a:extLst>
            </p:cNvPr>
            <p:cNvCxnSpPr>
              <a:cxnSpLocks/>
              <a:stCxn id="67"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Rett linje 65">
              <a:extLst>
                <a:ext uri="{FF2B5EF4-FFF2-40B4-BE49-F238E27FC236}">
                  <a16:creationId xmlns:a16="http://schemas.microsoft.com/office/drawing/2014/main" id="{5CCE2020-A9E9-4E47-8A75-E0C90C42ECBB}"/>
                </a:ext>
              </a:extLst>
            </p:cNvPr>
            <p:cNvCxnSpPr>
              <a:cxnSpLocks/>
              <a:stCxn id="67"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Rektangel 66">
              <a:extLst>
                <a:ext uri="{FF2B5EF4-FFF2-40B4-BE49-F238E27FC236}">
                  <a16:creationId xmlns:a16="http://schemas.microsoft.com/office/drawing/2014/main" id="{21952FCC-D220-E74A-B32C-62AF01DD2A1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8" name="Rett linje 67">
              <a:extLst>
                <a:ext uri="{FF2B5EF4-FFF2-40B4-BE49-F238E27FC236}">
                  <a16:creationId xmlns:a16="http://schemas.microsoft.com/office/drawing/2014/main" id="{00806AAE-07AB-D440-904D-3846C9D74C0B}"/>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9" name="Rektangel 68">
              <a:extLst>
                <a:ext uri="{FF2B5EF4-FFF2-40B4-BE49-F238E27FC236}">
                  <a16:creationId xmlns:a16="http://schemas.microsoft.com/office/drawing/2014/main" id="{56699FF4-FEB1-CA4E-B432-16BBEC84D1C4}"/>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70" name="Rett linje 69">
              <a:extLst>
                <a:ext uri="{FF2B5EF4-FFF2-40B4-BE49-F238E27FC236}">
                  <a16:creationId xmlns:a16="http://schemas.microsoft.com/office/drawing/2014/main" id="{AFA083EC-FDFD-9E4F-B595-6A6EC5B7FA7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E8926D28-35CE-DB4E-BF56-664AF369532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Rett linje 71">
              <a:extLst>
                <a:ext uri="{FF2B5EF4-FFF2-40B4-BE49-F238E27FC236}">
                  <a16:creationId xmlns:a16="http://schemas.microsoft.com/office/drawing/2014/main" id="{2E5810D3-57AB-6043-ACA4-6C358279D50D}"/>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1" name="TekstSylinder 90">
            <a:extLst>
              <a:ext uri="{FF2B5EF4-FFF2-40B4-BE49-F238E27FC236}">
                <a16:creationId xmlns:a16="http://schemas.microsoft.com/office/drawing/2014/main" id="{579C4266-3D6E-7E4E-B7F9-0C8B755D7C96}"/>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positiv</a:t>
            </a:r>
          </a:p>
        </p:txBody>
      </p:sp>
      <p:grpSp>
        <p:nvGrpSpPr>
          <p:cNvPr id="90" name="Gruppe 89">
            <a:extLst>
              <a:ext uri="{FF2B5EF4-FFF2-40B4-BE49-F238E27FC236}">
                <a16:creationId xmlns:a16="http://schemas.microsoft.com/office/drawing/2014/main" id="{93C22E23-7157-454A-9FA2-4933BA1812A4}"/>
              </a:ext>
            </a:extLst>
          </p:cNvPr>
          <p:cNvGrpSpPr/>
          <p:nvPr/>
        </p:nvGrpSpPr>
        <p:grpSpPr>
          <a:xfrm>
            <a:off x="12252770" y="1"/>
            <a:ext cx="1165167" cy="5230535"/>
            <a:chOff x="12252770" y="1"/>
            <a:chExt cx="1165167" cy="5230535"/>
          </a:xfrm>
        </p:grpSpPr>
        <p:grpSp>
          <p:nvGrpSpPr>
            <p:cNvPr id="92" name="Gruppe 91">
              <a:extLst>
                <a:ext uri="{FF2B5EF4-FFF2-40B4-BE49-F238E27FC236}">
                  <a16:creationId xmlns:a16="http://schemas.microsoft.com/office/drawing/2014/main" id="{7A5698FF-6A63-024B-A69C-C4E777FF2F2C}"/>
                </a:ext>
              </a:extLst>
            </p:cNvPr>
            <p:cNvGrpSpPr/>
            <p:nvPr/>
          </p:nvGrpSpPr>
          <p:grpSpPr>
            <a:xfrm>
              <a:off x="12252770" y="1"/>
              <a:ext cx="409071" cy="3254927"/>
              <a:chOff x="12252770" y="1"/>
              <a:chExt cx="588588" cy="4683318"/>
            </a:xfrm>
          </p:grpSpPr>
          <p:sp>
            <p:nvSpPr>
              <p:cNvPr id="97" name="Rektangel 96">
                <a:extLst>
                  <a:ext uri="{FF2B5EF4-FFF2-40B4-BE49-F238E27FC236}">
                    <a16:creationId xmlns:a16="http://schemas.microsoft.com/office/drawing/2014/main" id="{25A2FBF4-73A7-CE4C-A8DB-8FE5D09DE5ED}"/>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98" name="Gruppe 97">
                <a:extLst>
                  <a:ext uri="{FF2B5EF4-FFF2-40B4-BE49-F238E27FC236}">
                    <a16:creationId xmlns:a16="http://schemas.microsoft.com/office/drawing/2014/main" id="{E2F0FC64-DC73-F248-9324-0CE978C9D6B0}"/>
                  </a:ext>
                </a:extLst>
              </p:cNvPr>
              <p:cNvGrpSpPr/>
              <p:nvPr/>
            </p:nvGrpSpPr>
            <p:grpSpPr>
              <a:xfrm>
                <a:off x="12326727" y="84822"/>
                <a:ext cx="440675" cy="4513676"/>
                <a:chOff x="12316858" y="92947"/>
                <a:chExt cx="440675" cy="4513676"/>
              </a:xfrm>
            </p:grpSpPr>
            <p:grpSp>
              <p:nvGrpSpPr>
                <p:cNvPr id="99" name="Gruppe 98">
                  <a:extLst>
                    <a:ext uri="{FF2B5EF4-FFF2-40B4-BE49-F238E27FC236}">
                      <a16:creationId xmlns:a16="http://schemas.microsoft.com/office/drawing/2014/main" id="{32C01DAD-6F31-5A4E-8BB7-FB70223EA16E}"/>
                    </a:ext>
                  </a:extLst>
                </p:cNvPr>
                <p:cNvGrpSpPr/>
                <p:nvPr/>
              </p:nvGrpSpPr>
              <p:grpSpPr>
                <a:xfrm>
                  <a:off x="12316858" y="92947"/>
                  <a:ext cx="440675" cy="1322025"/>
                  <a:chOff x="12316858" y="92947"/>
                  <a:chExt cx="440675" cy="1322025"/>
                </a:xfrm>
              </p:grpSpPr>
              <p:sp>
                <p:nvSpPr>
                  <p:cNvPr id="109" name="Rektangel 108">
                    <a:extLst>
                      <a:ext uri="{FF2B5EF4-FFF2-40B4-BE49-F238E27FC236}">
                        <a16:creationId xmlns:a16="http://schemas.microsoft.com/office/drawing/2014/main" id="{00BA1803-2911-A847-B7CA-E67357CD35D7}"/>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0" name="Rektangel 109">
                    <a:extLst>
                      <a:ext uri="{FF2B5EF4-FFF2-40B4-BE49-F238E27FC236}">
                        <a16:creationId xmlns:a16="http://schemas.microsoft.com/office/drawing/2014/main" id="{EFA1BCB1-1DE2-884A-A3D1-ED6A6FA72118}"/>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1" name="Rektangel 110">
                    <a:extLst>
                      <a:ext uri="{FF2B5EF4-FFF2-40B4-BE49-F238E27FC236}">
                        <a16:creationId xmlns:a16="http://schemas.microsoft.com/office/drawing/2014/main" id="{6F1895A8-5ECD-2A44-990D-ED7B270E21F7}"/>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0" name="Gruppe 99">
                  <a:extLst>
                    <a:ext uri="{FF2B5EF4-FFF2-40B4-BE49-F238E27FC236}">
                      <a16:creationId xmlns:a16="http://schemas.microsoft.com/office/drawing/2014/main" id="{4F88FD5F-270C-924E-AB88-B64550BAB694}"/>
                    </a:ext>
                  </a:extLst>
                </p:cNvPr>
                <p:cNvGrpSpPr/>
                <p:nvPr/>
              </p:nvGrpSpPr>
              <p:grpSpPr>
                <a:xfrm>
                  <a:off x="12316858" y="1468435"/>
                  <a:ext cx="440675" cy="1322025"/>
                  <a:chOff x="12316858" y="1600866"/>
                  <a:chExt cx="440675" cy="1322025"/>
                </a:xfrm>
              </p:grpSpPr>
              <p:sp>
                <p:nvSpPr>
                  <p:cNvPr id="106" name="Rektangel 105">
                    <a:extLst>
                      <a:ext uri="{FF2B5EF4-FFF2-40B4-BE49-F238E27FC236}">
                        <a16:creationId xmlns:a16="http://schemas.microsoft.com/office/drawing/2014/main" id="{691CFAF3-3CF9-D944-A90A-7771F8665460}"/>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7" name="Rektangel 106">
                    <a:extLst>
                      <a:ext uri="{FF2B5EF4-FFF2-40B4-BE49-F238E27FC236}">
                        <a16:creationId xmlns:a16="http://schemas.microsoft.com/office/drawing/2014/main" id="{ECBBB0E6-3392-8F48-AF3D-1E34E5123EBC}"/>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8" name="Rektangel 107">
                    <a:extLst>
                      <a:ext uri="{FF2B5EF4-FFF2-40B4-BE49-F238E27FC236}">
                        <a16:creationId xmlns:a16="http://schemas.microsoft.com/office/drawing/2014/main" id="{AD973EDC-E273-FD45-A872-FCEA9C9596CC}"/>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1" name="Gruppe 100">
                  <a:extLst>
                    <a:ext uri="{FF2B5EF4-FFF2-40B4-BE49-F238E27FC236}">
                      <a16:creationId xmlns:a16="http://schemas.microsoft.com/office/drawing/2014/main" id="{0BB50A37-EF61-E145-B01B-4CD63CD93CFC}"/>
                    </a:ext>
                  </a:extLst>
                </p:cNvPr>
                <p:cNvGrpSpPr/>
                <p:nvPr/>
              </p:nvGrpSpPr>
              <p:grpSpPr>
                <a:xfrm>
                  <a:off x="12316858" y="2843923"/>
                  <a:ext cx="440675" cy="1762700"/>
                  <a:chOff x="12316858" y="3201732"/>
                  <a:chExt cx="440675" cy="1762700"/>
                </a:xfrm>
              </p:grpSpPr>
              <p:sp>
                <p:nvSpPr>
                  <p:cNvPr id="102" name="Rektangel 101">
                    <a:extLst>
                      <a:ext uri="{FF2B5EF4-FFF2-40B4-BE49-F238E27FC236}">
                        <a16:creationId xmlns:a16="http://schemas.microsoft.com/office/drawing/2014/main" id="{936DA9BF-3F5B-1645-B5A8-937601BD5501}"/>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3" name="Rektangel 102">
                    <a:extLst>
                      <a:ext uri="{FF2B5EF4-FFF2-40B4-BE49-F238E27FC236}">
                        <a16:creationId xmlns:a16="http://schemas.microsoft.com/office/drawing/2014/main" id="{E37229E9-C19B-314E-A355-F74581E29A8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4" name="Rektangel 103">
                    <a:extLst>
                      <a:ext uri="{FF2B5EF4-FFF2-40B4-BE49-F238E27FC236}">
                        <a16:creationId xmlns:a16="http://schemas.microsoft.com/office/drawing/2014/main" id="{F5029DA2-C182-3D45-9570-AC932D04C9F7}"/>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5" name="Rektangel 104">
                    <a:extLst>
                      <a:ext uri="{FF2B5EF4-FFF2-40B4-BE49-F238E27FC236}">
                        <a16:creationId xmlns:a16="http://schemas.microsoft.com/office/drawing/2014/main" id="{3F512FCD-C3D3-1246-B41C-4FB5A3A4237D}"/>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3" name="TekstSylinder 92">
              <a:extLst>
                <a:ext uri="{FF2B5EF4-FFF2-40B4-BE49-F238E27FC236}">
                  <a16:creationId xmlns:a16="http://schemas.microsoft.com/office/drawing/2014/main" id="{8EBAF184-0DA0-994C-BADC-830CD29ED2D3}"/>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4" name="Gruppe 93">
              <a:extLst>
                <a:ext uri="{FF2B5EF4-FFF2-40B4-BE49-F238E27FC236}">
                  <a16:creationId xmlns:a16="http://schemas.microsoft.com/office/drawing/2014/main" id="{704FC957-C060-9247-9858-582BFAE0455A}"/>
                </a:ext>
              </a:extLst>
            </p:cNvPr>
            <p:cNvGrpSpPr/>
            <p:nvPr/>
          </p:nvGrpSpPr>
          <p:grpSpPr>
            <a:xfrm>
              <a:off x="12610441" y="194994"/>
              <a:ext cx="807496" cy="955972"/>
              <a:chOff x="12610441" y="212086"/>
              <a:chExt cx="807496" cy="955972"/>
            </a:xfrm>
          </p:grpSpPr>
          <p:cxnSp>
            <p:nvCxnSpPr>
              <p:cNvPr id="95" name="Vinkel 94">
                <a:extLst>
                  <a:ext uri="{FF2B5EF4-FFF2-40B4-BE49-F238E27FC236}">
                    <a16:creationId xmlns:a16="http://schemas.microsoft.com/office/drawing/2014/main" id="{E7E7E809-91BC-5948-8E10-28B2E9F17F8E}"/>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6" name="TekstSylinder 95">
                <a:extLst>
                  <a:ext uri="{FF2B5EF4-FFF2-40B4-BE49-F238E27FC236}">
                    <a16:creationId xmlns:a16="http://schemas.microsoft.com/office/drawing/2014/main" id="{6CDD19D7-ACD9-0F45-BCFE-9CD2378F0423}"/>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1834108014"/>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preserve="1">
  <p:cSld name="Tittel og bilde neg">
    <p:bg>
      <p:bgPr>
        <a:solidFill>
          <a:schemeClr val="tx2"/>
        </a:solidFill>
        <a:effectLst/>
      </p:bgPr>
    </p:bg>
    <p:spTree>
      <p:nvGrpSpPr>
        <p:cNvPr id="1" name=""/>
        <p:cNvGrpSpPr/>
        <p:nvPr/>
      </p:nvGrpSpPr>
      <p:grpSpPr>
        <a:xfrm>
          <a:off x="0" y="0"/>
          <a:ext cx="0" cy="0"/>
          <a:chOff x="0" y="0"/>
          <a:chExt cx="0" cy="0"/>
        </a:xfrm>
      </p:grpSpPr>
      <p:sp>
        <p:nvSpPr>
          <p:cNvPr id="6" name="Plassholder for bilde 8">
            <a:extLst>
              <a:ext uri="{FF2B5EF4-FFF2-40B4-BE49-F238E27FC236}">
                <a16:creationId xmlns:a16="http://schemas.microsoft.com/office/drawing/2014/main" id="{6277E8E0-A384-1D43-A9DE-6893B7E9B075}"/>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bg1"/>
                </a:solidFill>
              </a:defRPr>
            </a:lvl1pPr>
          </a:lstStyle>
          <a:p>
            <a:r>
              <a:rPr lang="nb-NO" noProof="0"/>
              <a:t>1. plasser et bilde i rammen</a:t>
            </a:r>
            <a:br>
              <a:rPr lang="nb-NO" noProof="0"/>
            </a:br>
            <a:r>
              <a:rPr lang="nb-NO" noProof="0"/>
              <a:t>2. plasser lengst bak</a:t>
            </a:r>
          </a:p>
        </p:txBody>
      </p:sp>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lvl1pPr>
              <a:defRPr>
                <a:solidFill>
                  <a:schemeClr val="bg1"/>
                </a:solidFill>
              </a:defRPr>
            </a:lvl1p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lvl1pPr>
              <a:defRPr>
                <a:solidFill>
                  <a:schemeClr val="bg1"/>
                </a:solidFill>
              </a:defRPr>
            </a:lvl1pPr>
          </a:lstStyle>
          <a:p>
            <a:fld id="{BE56C02C-6ABF-7448-8AB3-A94F70C24895}" type="datetime1">
              <a:rPr lang="nb-NO" smtClean="0"/>
              <a:pPr/>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lvl1pPr>
              <a:defRPr>
                <a:solidFill>
                  <a:schemeClr val="bg1"/>
                </a:solidFill>
              </a:defRPr>
            </a:lvl1p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24" name="Gruppe 23">
            <a:extLst>
              <a:ext uri="{FF2B5EF4-FFF2-40B4-BE49-F238E27FC236}">
                <a16:creationId xmlns:a16="http://schemas.microsoft.com/office/drawing/2014/main" id="{50B5CF7D-EF4B-BC4B-897D-478A1C752E68}"/>
              </a:ext>
            </a:extLst>
          </p:cNvPr>
          <p:cNvGrpSpPr/>
          <p:nvPr/>
        </p:nvGrpSpPr>
        <p:grpSpPr>
          <a:xfrm>
            <a:off x="-800" y="-1306644"/>
            <a:ext cx="12194000" cy="1075340"/>
            <a:chOff x="-800" y="-1229864"/>
            <a:chExt cx="12194000" cy="1075340"/>
          </a:xfrm>
        </p:grpSpPr>
        <p:grpSp>
          <p:nvGrpSpPr>
            <p:cNvPr id="25" name="Gruppe 24">
              <a:extLst>
                <a:ext uri="{FF2B5EF4-FFF2-40B4-BE49-F238E27FC236}">
                  <a16:creationId xmlns:a16="http://schemas.microsoft.com/office/drawing/2014/main" id="{F3538086-5796-944F-ADC5-DDFA26870893}"/>
                </a:ext>
              </a:extLst>
            </p:cNvPr>
            <p:cNvGrpSpPr/>
            <p:nvPr/>
          </p:nvGrpSpPr>
          <p:grpSpPr>
            <a:xfrm>
              <a:off x="0" y="-320124"/>
              <a:ext cx="12192000" cy="165600"/>
              <a:chOff x="0" y="-413084"/>
              <a:chExt cx="12192000" cy="206078"/>
            </a:xfrm>
            <a:solidFill>
              <a:schemeClr val="bg1"/>
            </a:solidFill>
          </p:grpSpPr>
          <p:sp>
            <p:nvSpPr>
              <p:cNvPr id="52" name="Rektangel 51">
                <a:extLst>
                  <a:ext uri="{FF2B5EF4-FFF2-40B4-BE49-F238E27FC236}">
                    <a16:creationId xmlns:a16="http://schemas.microsoft.com/office/drawing/2014/main" id="{49CA26D3-642B-9246-B3B8-5A6A4DF80568}"/>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3" name="Rektangel 52">
                <a:extLst>
                  <a:ext uri="{FF2B5EF4-FFF2-40B4-BE49-F238E27FC236}">
                    <a16:creationId xmlns:a16="http://schemas.microsoft.com/office/drawing/2014/main" id="{F5D6D773-1417-8D4D-A1E8-9F65D158084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E11F0BE5-35CD-2F41-A24B-FA33ACD7A1BB}"/>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5" name="Rektangel 54">
                <a:extLst>
                  <a:ext uri="{FF2B5EF4-FFF2-40B4-BE49-F238E27FC236}">
                    <a16:creationId xmlns:a16="http://schemas.microsoft.com/office/drawing/2014/main" id="{6BA83732-486F-8745-84F0-E4A38EBBF9E9}"/>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49BF3912-4872-4F49-B737-72D9ADAABF5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7" name="Rektangel 56">
                <a:extLst>
                  <a:ext uri="{FF2B5EF4-FFF2-40B4-BE49-F238E27FC236}">
                    <a16:creationId xmlns:a16="http://schemas.microsoft.com/office/drawing/2014/main" id="{BE7D1982-FF51-A243-B873-504AF91CF24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6" name="Rett linje 25">
              <a:extLst>
                <a:ext uri="{FF2B5EF4-FFF2-40B4-BE49-F238E27FC236}">
                  <a16:creationId xmlns:a16="http://schemas.microsoft.com/office/drawing/2014/main" id="{926AF779-45AE-834D-8B9B-E147A75152FC}"/>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B05EBB5-D0E3-414A-B5E2-20D2F397129F}"/>
                </a:ext>
              </a:extLst>
            </p:cNvPr>
            <p:cNvCxnSpPr>
              <a:cxnSpLocks/>
              <a:stCxn id="42"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9C1812D-C535-E441-BF60-5844644FDCCB}"/>
                </a:ext>
              </a:extLst>
            </p:cNvPr>
            <p:cNvCxnSpPr>
              <a:cxnSpLocks/>
              <a:stCxn id="44"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995F10A6-7E9E-7F46-835A-F8FA28E0C722}"/>
                </a:ext>
              </a:extLst>
            </p:cNvPr>
            <p:cNvCxnSpPr>
              <a:cxnSpLocks/>
              <a:stCxn id="40"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DD497730-72C8-E54C-BE41-9CC89C106204}"/>
                </a:ext>
              </a:extLst>
            </p:cNvPr>
            <p:cNvCxnSpPr>
              <a:cxnSpLocks/>
              <a:stCxn id="46"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E6FCC74-278D-8F4C-9A19-B97229327336}"/>
                </a:ext>
              </a:extLst>
            </p:cNvPr>
            <p:cNvCxnSpPr>
              <a:cxnSpLocks/>
              <a:stCxn id="50"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27C3F56A-19C1-8C43-BA7C-EC72D93ABACA}"/>
                </a:ext>
              </a:extLst>
            </p:cNvPr>
            <p:cNvCxnSpPr>
              <a:cxnSpLocks/>
              <a:stCxn id="48"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3" name="Gruppe 32">
              <a:extLst>
                <a:ext uri="{FF2B5EF4-FFF2-40B4-BE49-F238E27FC236}">
                  <a16:creationId xmlns:a16="http://schemas.microsoft.com/office/drawing/2014/main" id="{0378D194-73C0-274E-8A33-2880856DCF97}"/>
                </a:ext>
              </a:extLst>
            </p:cNvPr>
            <p:cNvGrpSpPr/>
            <p:nvPr/>
          </p:nvGrpSpPr>
          <p:grpSpPr>
            <a:xfrm>
              <a:off x="0" y="-621464"/>
              <a:ext cx="12192000" cy="206078"/>
              <a:chOff x="0" y="-674874"/>
              <a:chExt cx="12192000" cy="206078"/>
            </a:xfrm>
          </p:grpSpPr>
          <p:sp>
            <p:nvSpPr>
              <p:cNvPr id="50" name="Rektangel 49">
                <a:extLst>
                  <a:ext uri="{FF2B5EF4-FFF2-40B4-BE49-F238E27FC236}">
                    <a16:creationId xmlns:a16="http://schemas.microsoft.com/office/drawing/2014/main" id="{1827F508-245F-AE4E-BD96-A37480556BE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1" name="Rett linje 50">
                <a:extLst>
                  <a:ext uri="{FF2B5EF4-FFF2-40B4-BE49-F238E27FC236}">
                    <a16:creationId xmlns:a16="http://schemas.microsoft.com/office/drawing/2014/main" id="{84C00645-5B5B-6041-95E3-1F2F2F357F9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EE014F1F-1199-CF47-B4A6-3350B4501C57}"/>
                </a:ext>
              </a:extLst>
            </p:cNvPr>
            <p:cNvGrpSpPr/>
            <p:nvPr/>
          </p:nvGrpSpPr>
          <p:grpSpPr>
            <a:xfrm>
              <a:off x="0" y="-744566"/>
              <a:ext cx="10156824" cy="206078"/>
              <a:chOff x="0" y="-930144"/>
              <a:chExt cx="10156824" cy="206078"/>
            </a:xfrm>
          </p:grpSpPr>
          <p:sp>
            <p:nvSpPr>
              <p:cNvPr id="48" name="Rektangel 47">
                <a:extLst>
                  <a:ext uri="{FF2B5EF4-FFF2-40B4-BE49-F238E27FC236}">
                    <a16:creationId xmlns:a16="http://schemas.microsoft.com/office/drawing/2014/main" id="{33E8FE13-D304-F04D-B4CA-11E8D9EA940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9" name="Rett linje 48">
                <a:extLst>
                  <a:ext uri="{FF2B5EF4-FFF2-40B4-BE49-F238E27FC236}">
                    <a16:creationId xmlns:a16="http://schemas.microsoft.com/office/drawing/2014/main" id="{8F8C0134-63C2-2440-88C7-3E0DBD5FC22B}"/>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5A244B5-D5A7-9C46-837E-885BA4C5BFC8}"/>
                </a:ext>
              </a:extLst>
            </p:cNvPr>
            <p:cNvGrpSpPr/>
            <p:nvPr/>
          </p:nvGrpSpPr>
          <p:grpSpPr>
            <a:xfrm>
              <a:off x="0" y="-867666"/>
              <a:ext cx="8128000" cy="206078"/>
              <a:chOff x="0" y="-1191934"/>
              <a:chExt cx="8128000" cy="206078"/>
            </a:xfrm>
          </p:grpSpPr>
          <p:sp>
            <p:nvSpPr>
              <p:cNvPr id="46" name="Rektangel 45">
                <a:extLst>
                  <a:ext uri="{FF2B5EF4-FFF2-40B4-BE49-F238E27FC236}">
                    <a16:creationId xmlns:a16="http://schemas.microsoft.com/office/drawing/2014/main" id="{F5D7884B-D812-3A42-AE55-14E34C05CA01}"/>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7" name="Rett linje 46">
                <a:extLst>
                  <a:ext uri="{FF2B5EF4-FFF2-40B4-BE49-F238E27FC236}">
                    <a16:creationId xmlns:a16="http://schemas.microsoft.com/office/drawing/2014/main" id="{0E34DD54-E0FE-B84A-A7D4-D399F888B6C1}"/>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2B146932-A847-ED41-ABD8-DF09B93EA9F3}"/>
                </a:ext>
              </a:extLst>
            </p:cNvPr>
            <p:cNvGrpSpPr/>
            <p:nvPr/>
          </p:nvGrpSpPr>
          <p:grpSpPr>
            <a:xfrm>
              <a:off x="-800" y="-990766"/>
              <a:ext cx="6091200" cy="206078"/>
              <a:chOff x="0" y="-1453724"/>
              <a:chExt cx="6091200" cy="206078"/>
            </a:xfrm>
          </p:grpSpPr>
          <p:sp>
            <p:nvSpPr>
              <p:cNvPr id="44" name="Rektangel 43">
                <a:extLst>
                  <a:ext uri="{FF2B5EF4-FFF2-40B4-BE49-F238E27FC236}">
                    <a16:creationId xmlns:a16="http://schemas.microsoft.com/office/drawing/2014/main" id="{DCF17E64-4A02-7148-BEC3-83D8841BD63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5" name="Rett linje 44">
                <a:extLst>
                  <a:ext uri="{FF2B5EF4-FFF2-40B4-BE49-F238E27FC236}">
                    <a16:creationId xmlns:a16="http://schemas.microsoft.com/office/drawing/2014/main" id="{326A2BAE-5E17-B149-B1A2-FE9E4BD29FA7}"/>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039AAC92-98CC-BF45-904E-888C16C074F0}"/>
                </a:ext>
              </a:extLst>
            </p:cNvPr>
            <p:cNvGrpSpPr/>
            <p:nvPr/>
          </p:nvGrpSpPr>
          <p:grpSpPr>
            <a:xfrm>
              <a:off x="0" y="-1113866"/>
              <a:ext cx="4060800" cy="206078"/>
              <a:chOff x="0" y="-1715514"/>
              <a:chExt cx="4060800" cy="206078"/>
            </a:xfrm>
          </p:grpSpPr>
          <p:sp>
            <p:nvSpPr>
              <p:cNvPr id="42" name="Rektangel 41">
                <a:extLst>
                  <a:ext uri="{FF2B5EF4-FFF2-40B4-BE49-F238E27FC236}">
                    <a16:creationId xmlns:a16="http://schemas.microsoft.com/office/drawing/2014/main" id="{5DAD0FC4-3B41-474B-B643-2F9E699BC7E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3" name="Rett linje 42">
                <a:extLst>
                  <a:ext uri="{FF2B5EF4-FFF2-40B4-BE49-F238E27FC236}">
                    <a16:creationId xmlns:a16="http://schemas.microsoft.com/office/drawing/2014/main" id="{FDA84C34-DD90-134D-ACDE-64A450224F5D}"/>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A5007D20-96F1-2A41-A992-CD980E87AFC9}"/>
                </a:ext>
              </a:extLst>
            </p:cNvPr>
            <p:cNvGrpSpPr/>
            <p:nvPr/>
          </p:nvGrpSpPr>
          <p:grpSpPr>
            <a:xfrm>
              <a:off x="0" y="-1229864"/>
              <a:ext cx="1015200" cy="206078"/>
              <a:chOff x="0" y="-1959289"/>
              <a:chExt cx="1015200" cy="206078"/>
            </a:xfrm>
          </p:grpSpPr>
          <p:sp>
            <p:nvSpPr>
              <p:cNvPr id="40" name="Rektangel 39">
                <a:extLst>
                  <a:ext uri="{FF2B5EF4-FFF2-40B4-BE49-F238E27FC236}">
                    <a16:creationId xmlns:a16="http://schemas.microsoft.com/office/drawing/2014/main" id="{A7486652-B831-8E4A-B0E8-E9CEDB776DD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1" name="Rett linje 40">
                <a:extLst>
                  <a:ext uri="{FF2B5EF4-FFF2-40B4-BE49-F238E27FC236}">
                    <a16:creationId xmlns:a16="http://schemas.microsoft.com/office/drawing/2014/main" id="{F186D4B2-7812-1F46-A998-E3F036BC2076}"/>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9" name="Rett linje 38">
              <a:extLst>
                <a:ext uri="{FF2B5EF4-FFF2-40B4-BE49-F238E27FC236}">
                  <a16:creationId xmlns:a16="http://schemas.microsoft.com/office/drawing/2014/main" id="{980F4E2E-5EA4-474F-9E31-835A8E98077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uppe 57">
            <a:extLst>
              <a:ext uri="{FF2B5EF4-FFF2-40B4-BE49-F238E27FC236}">
                <a16:creationId xmlns:a16="http://schemas.microsoft.com/office/drawing/2014/main" id="{AB51FACC-7DAC-294D-9ECF-B98A28144016}"/>
              </a:ext>
            </a:extLst>
          </p:cNvPr>
          <p:cNvGrpSpPr/>
          <p:nvPr/>
        </p:nvGrpSpPr>
        <p:grpSpPr>
          <a:xfrm>
            <a:off x="-715963" y="-4004"/>
            <a:ext cx="590564" cy="6862004"/>
            <a:chOff x="-715963" y="-4004"/>
            <a:chExt cx="590564" cy="6862004"/>
          </a:xfrm>
        </p:grpSpPr>
        <p:sp>
          <p:nvSpPr>
            <p:cNvPr id="59" name="Rektangel 58">
              <a:extLst>
                <a:ext uri="{FF2B5EF4-FFF2-40B4-BE49-F238E27FC236}">
                  <a16:creationId xmlns:a16="http://schemas.microsoft.com/office/drawing/2014/main" id="{910BD624-E33C-2E4F-9442-1B07B87A817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60" name="Rektangel 59">
              <a:extLst>
                <a:ext uri="{FF2B5EF4-FFF2-40B4-BE49-F238E27FC236}">
                  <a16:creationId xmlns:a16="http://schemas.microsoft.com/office/drawing/2014/main" id="{95253A5A-AE98-4B43-ACFC-C33A917B0FC3}"/>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1" name="Rektangel 60">
              <a:extLst>
                <a:ext uri="{FF2B5EF4-FFF2-40B4-BE49-F238E27FC236}">
                  <a16:creationId xmlns:a16="http://schemas.microsoft.com/office/drawing/2014/main" id="{B7E6E43F-D083-404B-88E6-8181D6A1EDCF}"/>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B3DA4965-4EDC-0D43-B4C1-940E1BA3615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3" name="Rett linje 62">
              <a:extLst>
                <a:ext uri="{FF2B5EF4-FFF2-40B4-BE49-F238E27FC236}">
                  <a16:creationId xmlns:a16="http://schemas.microsoft.com/office/drawing/2014/main" id="{511B640F-A541-1746-929D-B55DB0015605}"/>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A3E73136-E410-5B4D-BC89-A1F88EC0428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55489C14-C32A-2246-BE81-0A7E94FE637E}"/>
                </a:ext>
              </a:extLst>
            </p:cNvPr>
            <p:cNvCxnSpPr>
              <a:cxnSpLocks/>
              <a:stCxn id="67"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Rett linje 65">
              <a:extLst>
                <a:ext uri="{FF2B5EF4-FFF2-40B4-BE49-F238E27FC236}">
                  <a16:creationId xmlns:a16="http://schemas.microsoft.com/office/drawing/2014/main" id="{5CCE2020-A9E9-4E47-8A75-E0C90C42ECBB}"/>
                </a:ext>
              </a:extLst>
            </p:cNvPr>
            <p:cNvCxnSpPr>
              <a:cxnSpLocks/>
              <a:stCxn id="67"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Rektangel 66">
              <a:extLst>
                <a:ext uri="{FF2B5EF4-FFF2-40B4-BE49-F238E27FC236}">
                  <a16:creationId xmlns:a16="http://schemas.microsoft.com/office/drawing/2014/main" id="{21952FCC-D220-E74A-B32C-62AF01DD2A1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8" name="Rett linje 67">
              <a:extLst>
                <a:ext uri="{FF2B5EF4-FFF2-40B4-BE49-F238E27FC236}">
                  <a16:creationId xmlns:a16="http://schemas.microsoft.com/office/drawing/2014/main" id="{00806AAE-07AB-D440-904D-3846C9D74C0B}"/>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9" name="Rektangel 68">
              <a:extLst>
                <a:ext uri="{FF2B5EF4-FFF2-40B4-BE49-F238E27FC236}">
                  <a16:creationId xmlns:a16="http://schemas.microsoft.com/office/drawing/2014/main" id="{56699FF4-FEB1-CA4E-B432-16BBEC84D1C4}"/>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70" name="Rett linje 69">
              <a:extLst>
                <a:ext uri="{FF2B5EF4-FFF2-40B4-BE49-F238E27FC236}">
                  <a16:creationId xmlns:a16="http://schemas.microsoft.com/office/drawing/2014/main" id="{AFA083EC-FDFD-9E4F-B595-6A6EC5B7FA7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E8926D28-35CE-DB4E-BF56-664AF369532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Rett linje 71">
              <a:extLst>
                <a:ext uri="{FF2B5EF4-FFF2-40B4-BE49-F238E27FC236}">
                  <a16:creationId xmlns:a16="http://schemas.microsoft.com/office/drawing/2014/main" id="{2E5810D3-57AB-6043-ACA4-6C358279D50D}"/>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3" name="Plassholder for tekst 7">
            <a:extLst>
              <a:ext uri="{FF2B5EF4-FFF2-40B4-BE49-F238E27FC236}">
                <a16:creationId xmlns:a16="http://schemas.microsoft.com/office/drawing/2014/main" id="{B92A71BA-AE3E-044A-9513-C446526D6AA2}"/>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sp>
        <p:nvSpPr>
          <p:cNvPr id="91" name="TekstSylinder 90">
            <a:extLst>
              <a:ext uri="{FF2B5EF4-FFF2-40B4-BE49-F238E27FC236}">
                <a16:creationId xmlns:a16="http://schemas.microsoft.com/office/drawing/2014/main" id="{D8BFF3AF-100C-6745-B178-EF1A964BB521}"/>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negativ</a:t>
            </a:r>
          </a:p>
        </p:txBody>
      </p:sp>
      <p:grpSp>
        <p:nvGrpSpPr>
          <p:cNvPr id="116" name="Gruppe 115">
            <a:extLst>
              <a:ext uri="{FF2B5EF4-FFF2-40B4-BE49-F238E27FC236}">
                <a16:creationId xmlns:a16="http://schemas.microsoft.com/office/drawing/2014/main" id="{F4097E33-CF5F-8E43-B046-2CEB7B436B2D}"/>
              </a:ext>
            </a:extLst>
          </p:cNvPr>
          <p:cNvGrpSpPr/>
          <p:nvPr/>
        </p:nvGrpSpPr>
        <p:grpSpPr>
          <a:xfrm>
            <a:off x="12252770" y="1"/>
            <a:ext cx="1165167" cy="5230535"/>
            <a:chOff x="12252770" y="1"/>
            <a:chExt cx="1165167" cy="5230535"/>
          </a:xfrm>
        </p:grpSpPr>
        <p:grpSp>
          <p:nvGrpSpPr>
            <p:cNvPr id="117" name="Gruppe 116">
              <a:extLst>
                <a:ext uri="{FF2B5EF4-FFF2-40B4-BE49-F238E27FC236}">
                  <a16:creationId xmlns:a16="http://schemas.microsoft.com/office/drawing/2014/main" id="{DECE140A-93EB-3144-89A2-67734D7FECB3}"/>
                </a:ext>
              </a:extLst>
            </p:cNvPr>
            <p:cNvGrpSpPr/>
            <p:nvPr/>
          </p:nvGrpSpPr>
          <p:grpSpPr>
            <a:xfrm>
              <a:off x="12252770" y="1"/>
              <a:ext cx="409071" cy="3254927"/>
              <a:chOff x="12252770" y="1"/>
              <a:chExt cx="588588" cy="4683318"/>
            </a:xfrm>
          </p:grpSpPr>
          <p:sp>
            <p:nvSpPr>
              <p:cNvPr id="122" name="Rektangel 121">
                <a:extLst>
                  <a:ext uri="{FF2B5EF4-FFF2-40B4-BE49-F238E27FC236}">
                    <a16:creationId xmlns:a16="http://schemas.microsoft.com/office/drawing/2014/main" id="{DDA73A66-85FA-424A-8AAA-0F985FE62182}"/>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23" name="Gruppe 122">
                <a:extLst>
                  <a:ext uri="{FF2B5EF4-FFF2-40B4-BE49-F238E27FC236}">
                    <a16:creationId xmlns:a16="http://schemas.microsoft.com/office/drawing/2014/main" id="{9640A54C-C539-B742-ABCC-6299AE5B8CEB}"/>
                  </a:ext>
                </a:extLst>
              </p:cNvPr>
              <p:cNvGrpSpPr/>
              <p:nvPr/>
            </p:nvGrpSpPr>
            <p:grpSpPr>
              <a:xfrm>
                <a:off x="12326727" y="84822"/>
                <a:ext cx="440675" cy="4513676"/>
                <a:chOff x="12316858" y="92947"/>
                <a:chExt cx="440675" cy="4513676"/>
              </a:xfrm>
            </p:grpSpPr>
            <p:grpSp>
              <p:nvGrpSpPr>
                <p:cNvPr id="124" name="Gruppe 123">
                  <a:extLst>
                    <a:ext uri="{FF2B5EF4-FFF2-40B4-BE49-F238E27FC236}">
                      <a16:creationId xmlns:a16="http://schemas.microsoft.com/office/drawing/2014/main" id="{20F039C6-69E9-B941-A4D3-66A5C1CDD708}"/>
                    </a:ext>
                  </a:extLst>
                </p:cNvPr>
                <p:cNvGrpSpPr/>
                <p:nvPr/>
              </p:nvGrpSpPr>
              <p:grpSpPr>
                <a:xfrm>
                  <a:off x="12316858" y="92947"/>
                  <a:ext cx="440675" cy="1322025"/>
                  <a:chOff x="12316858" y="92947"/>
                  <a:chExt cx="440675" cy="1322025"/>
                </a:xfrm>
              </p:grpSpPr>
              <p:sp>
                <p:nvSpPr>
                  <p:cNvPr id="134" name="Rektangel 133">
                    <a:extLst>
                      <a:ext uri="{FF2B5EF4-FFF2-40B4-BE49-F238E27FC236}">
                        <a16:creationId xmlns:a16="http://schemas.microsoft.com/office/drawing/2014/main" id="{E6B7DA5B-F065-2842-BCE3-471D7906CE07}"/>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5" name="Rektangel 134">
                    <a:extLst>
                      <a:ext uri="{FF2B5EF4-FFF2-40B4-BE49-F238E27FC236}">
                        <a16:creationId xmlns:a16="http://schemas.microsoft.com/office/drawing/2014/main" id="{B04DDF36-E4D0-1541-8466-643799975A90}"/>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6" name="Rektangel 135">
                    <a:extLst>
                      <a:ext uri="{FF2B5EF4-FFF2-40B4-BE49-F238E27FC236}">
                        <a16:creationId xmlns:a16="http://schemas.microsoft.com/office/drawing/2014/main" id="{0C6F3194-B699-D740-A1E1-EAEB8C66A35E}"/>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25" name="Gruppe 124">
                  <a:extLst>
                    <a:ext uri="{FF2B5EF4-FFF2-40B4-BE49-F238E27FC236}">
                      <a16:creationId xmlns:a16="http://schemas.microsoft.com/office/drawing/2014/main" id="{C17BA548-9E47-5E40-95F0-9D998CFD5426}"/>
                    </a:ext>
                  </a:extLst>
                </p:cNvPr>
                <p:cNvGrpSpPr/>
                <p:nvPr/>
              </p:nvGrpSpPr>
              <p:grpSpPr>
                <a:xfrm>
                  <a:off x="12316858" y="1468435"/>
                  <a:ext cx="440675" cy="1322025"/>
                  <a:chOff x="12316858" y="1600866"/>
                  <a:chExt cx="440675" cy="1322025"/>
                </a:xfrm>
              </p:grpSpPr>
              <p:sp>
                <p:nvSpPr>
                  <p:cNvPr id="131" name="Rektangel 130">
                    <a:extLst>
                      <a:ext uri="{FF2B5EF4-FFF2-40B4-BE49-F238E27FC236}">
                        <a16:creationId xmlns:a16="http://schemas.microsoft.com/office/drawing/2014/main" id="{9B63810D-9182-9647-8817-730AA17B9908}"/>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2" name="Rektangel 131">
                    <a:extLst>
                      <a:ext uri="{FF2B5EF4-FFF2-40B4-BE49-F238E27FC236}">
                        <a16:creationId xmlns:a16="http://schemas.microsoft.com/office/drawing/2014/main" id="{76178564-5C0D-A84D-A7E4-632055B6BBCA}"/>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3" name="Rektangel 132">
                    <a:extLst>
                      <a:ext uri="{FF2B5EF4-FFF2-40B4-BE49-F238E27FC236}">
                        <a16:creationId xmlns:a16="http://schemas.microsoft.com/office/drawing/2014/main" id="{2D2CE19A-924B-564C-ABE6-C21E0B2CBAED}"/>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26" name="Gruppe 125">
                  <a:extLst>
                    <a:ext uri="{FF2B5EF4-FFF2-40B4-BE49-F238E27FC236}">
                      <a16:creationId xmlns:a16="http://schemas.microsoft.com/office/drawing/2014/main" id="{559F23A5-5BF4-B14C-82D4-70EFF9772D87}"/>
                    </a:ext>
                  </a:extLst>
                </p:cNvPr>
                <p:cNvGrpSpPr/>
                <p:nvPr/>
              </p:nvGrpSpPr>
              <p:grpSpPr>
                <a:xfrm>
                  <a:off x="12316858" y="2843923"/>
                  <a:ext cx="440675" cy="1762700"/>
                  <a:chOff x="12316858" y="3201732"/>
                  <a:chExt cx="440675" cy="1762700"/>
                </a:xfrm>
              </p:grpSpPr>
              <p:sp>
                <p:nvSpPr>
                  <p:cNvPr id="127" name="Rektangel 126">
                    <a:extLst>
                      <a:ext uri="{FF2B5EF4-FFF2-40B4-BE49-F238E27FC236}">
                        <a16:creationId xmlns:a16="http://schemas.microsoft.com/office/drawing/2014/main" id="{1C6AC6BA-EC18-824D-AF37-845A37278F2A}"/>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8" name="Rektangel 127">
                    <a:extLst>
                      <a:ext uri="{FF2B5EF4-FFF2-40B4-BE49-F238E27FC236}">
                        <a16:creationId xmlns:a16="http://schemas.microsoft.com/office/drawing/2014/main" id="{6A88E69C-BC25-E944-B7EF-EBBC18D8339C}"/>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9" name="Rektangel 128">
                    <a:extLst>
                      <a:ext uri="{FF2B5EF4-FFF2-40B4-BE49-F238E27FC236}">
                        <a16:creationId xmlns:a16="http://schemas.microsoft.com/office/drawing/2014/main" id="{CD353E5E-D83D-F24E-8720-DA4E6552C137}"/>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0" name="Rektangel 129">
                    <a:extLst>
                      <a:ext uri="{FF2B5EF4-FFF2-40B4-BE49-F238E27FC236}">
                        <a16:creationId xmlns:a16="http://schemas.microsoft.com/office/drawing/2014/main" id="{443B0873-2032-ED4A-82E8-AE8C6FE9F5AB}"/>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18" name="TekstSylinder 117">
              <a:extLst>
                <a:ext uri="{FF2B5EF4-FFF2-40B4-BE49-F238E27FC236}">
                  <a16:creationId xmlns:a16="http://schemas.microsoft.com/office/drawing/2014/main" id="{6DB9C27B-183E-204C-A01D-673CC376DE0D}"/>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119" name="Gruppe 118">
              <a:extLst>
                <a:ext uri="{FF2B5EF4-FFF2-40B4-BE49-F238E27FC236}">
                  <a16:creationId xmlns:a16="http://schemas.microsoft.com/office/drawing/2014/main" id="{74D7BF0B-3E09-444C-9AFF-AB01B35624FC}"/>
                </a:ext>
              </a:extLst>
            </p:cNvPr>
            <p:cNvGrpSpPr/>
            <p:nvPr/>
          </p:nvGrpSpPr>
          <p:grpSpPr>
            <a:xfrm>
              <a:off x="12610441" y="194994"/>
              <a:ext cx="807496" cy="955972"/>
              <a:chOff x="12610441" y="212086"/>
              <a:chExt cx="807496" cy="955972"/>
            </a:xfrm>
          </p:grpSpPr>
          <p:cxnSp>
            <p:nvCxnSpPr>
              <p:cNvPr id="120" name="Vinkel 119">
                <a:extLst>
                  <a:ext uri="{FF2B5EF4-FFF2-40B4-BE49-F238E27FC236}">
                    <a16:creationId xmlns:a16="http://schemas.microsoft.com/office/drawing/2014/main" id="{5A99E870-FD93-3B44-8FBD-4D137D1803AC}"/>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21" name="TekstSylinder 120">
                <a:extLst>
                  <a:ext uri="{FF2B5EF4-FFF2-40B4-BE49-F238E27FC236}">
                    <a16:creationId xmlns:a16="http://schemas.microsoft.com/office/drawing/2014/main" id="{FF708AAD-7EC4-8240-87D4-5F749287662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2391512429"/>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preserve="1">
  <p:cSld name="Bilde">
    <p:spTree>
      <p:nvGrpSpPr>
        <p:cNvPr id="1" name=""/>
        <p:cNvGrpSpPr/>
        <p:nvPr/>
      </p:nvGrpSpPr>
      <p:grpSpPr>
        <a:xfrm>
          <a:off x="0" y="0"/>
          <a:ext cx="0" cy="0"/>
          <a:chOff x="0" y="0"/>
          <a:chExt cx="0" cy="0"/>
        </a:xfrm>
      </p:grpSpPr>
      <p:sp>
        <p:nvSpPr>
          <p:cNvPr id="5" name="Plassholder for bilde 8">
            <a:extLst>
              <a:ext uri="{FF2B5EF4-FFF2-40B4-BE49-F238E27FC236}">
                <a16:creationId xmlns:a16="http://schemas.microsoft.com/office/drawing/2014/main" id="{60CD866B-09E0-644B-925F-4FC4C3C24E6E}"/>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tx1"/>
                </a:solidFill>
              </a:defRPr>
            </a:lvl1pPr>
          </a:lstStyle>
          <a:p>
            <a:r>
              <a:rPr lang="nb-NO" noProof="0"/>
              <a:t>1. plasser et bilde i rammen</a:t>
            </a:r>
            <a:br>
              <a:rPr lang="nb-NO" noProof="0"/>
            </a:br>
            <a:r>
              <a:rPr lang="nb-NO" noProof="0"/>
              <a:t>2. plasser lengst bak</a:t>
            </a:r>
          </a:p>
        </p:txBody>
      </p:sp>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p>
            <a:fld id="{10D617A1-83E2-5344-8976-17361E42FD8B}" type="datetime1">
              <a:rPr lang="nb-NO" smtClean="0"/>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6" name="Plassholder for tekst 7">
            <a:extLst>
              <a:ext uri="{FF2B5EF4-FFF2-40B4-BE49-F238E27FC236}">
                <a16:creationId xmlns:a16="http://schemas.microsoft.com/office/drawing/2014/main" id="{BB1A03DA-0C1D-E543-8AED-4F84F9939FD8}"/>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grpSp>
        <p:nvGrpSpPr>
          <p:cNvPr id="23" name="Gruppe 22">
            <a:extLst>
              <a:ext uri="{FF2B5EF4-FFF2-40B4-BE49-F238E27FC236}">
                <a16:creationId xmlns:a16="http://schemas.microsoft.com/office/drawing/2014/main" id="{E6B2F163-6ED3-2147-9D52-FE9CA569B810}"/>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509D2454-70FF-CE43-BA44-8336A95E4B45}"/>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E01F046E-AA1F-A543-9EE9-1F139F5E93D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9888665A-D584-654A-BDAB-173BDA280D00}"/>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B4DB81F3-C6A8-D842-8B16-582614A0A61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A507F676-471B-D34B-A0CC-1015F896A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C220B5B3-B212-8840-BE9F-0BDEA799F84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0E30B65E-18B7-A743-91CC-519854ABBFF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BFB4B24A-00A6-A740-9B6F-090EA989E161}"/>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8ADB2E79-48A8-B942-ADEF-9DA957FAB045}"/>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E3F964E-27AF-5147-9507-F07231AFAE03}"/>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D0A5FDB-18A9-3D49-BB00-63F06337B29F}"/>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113B2CC6-F548-F845-9551-8EAC4BCD15F0}"/>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F5236E1-9C62-EC46-A641-A5DE731E3063}"/>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160E83E6-97F0-8349-AE3E-0B28728EAB0A}"/>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A24E8AA-6FA1-5B47-95C6-5F3EED5830AC}"/>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737C8123-9A5E-904D-A679-6AA1399D81B9}"/>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06CE9363-6BA2-8B4C-BE8E-74BA405E042C}"/>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B73520-89F8-9F47-A1D7-D228D01885AF}"/>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1CE07EF8-531B-694E-BF46-6672550BB79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45F084E-1053-0245-85FD-2118E9DF9AE9}"/>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D2003B3E-181B-8A4C-AE22-1F0D2605D09F}"/>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647ADF1D-5F42-8D47-AD41-E4F201CF52A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6EA2D86-99A2-F14C-ADD4-53641A8A7F6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A83433ED-4FB5-2B4F-9191-C83A94955236}"/>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A7E6EB65-4D53-4849-B81B-72E7F6DB7DBA}"/>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F2B3A6CA-D596-AF46-A9EC-6AC4827C6275}"/>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FA7B6066-4DFD-E94C-94AB-69F5B53199FE}"/>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A0039850-834E-CC40-B3F3-683135B32A66}"/>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B824AF56-ECEA-4043-9C18-8E90194DD88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F11CB56F-0A6B-4543-801E-C174C1568B52}"/>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A90B194E-0C82-8C43-8756-A40AF75761D0}"/>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AAC9C1BD-3CA7-FC4B-8E3D-DE83E5B7C7D0}"/>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C7A51BD2-CD19-A647-9106-EE6264D8BE8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uppe 56">
            <a:extLst>
              <a:ext uri="{FF2B5EF4-FFF2-40B4-BE49-F238E27FC236}">
                <a16:creationId xmlns:a16="http://schemas.microsoft.com/office/drawing/2014/main" id="{1255D6A5-7C18-3546-BA08-2FFEDAB34041}"/>
              </a:ext>
            </a:extLst>
          </p:cNvPr>
          <p:cNvGrpSpPr/>
          <p:nvPr/>
        </p:nvGrpSpPr>
        <p:grpSpPr>
          <a:xfrm>
            <a:off x="-715963" y="-4004"/>
            <a:ext cx="590564" cy="6862004"/>
            <a:chOff x="-715963" y="-4004"/>
            <a:chExt cx="590564" cy="6862004"/>
          </a:xfrm>
        </p:grpSpPr>
        <p:sp>
          <p:nvSpPr>
            <p:cNvPr id="58" name="Rektangel 57">
              <a:extLst>
                <a:ext uri="{FF2B5EF4-FFF2-40B4-BE49-F238E27FC236}">
                  <a16:creationId xmlns:a16="http://schemas.microsoft.com/office/drawing/2014/main" id="{83B42075-3A5C-1E46-A9FA-362B5515A8A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59" name="Rektangel 58">
              <a:extLst>
                <a:ext uri="{FF2B5EF4-FFF2-40B4-BE49-F238E27FC236}">
                  <a16:creationId xmlns:a16="http://schemas.microsoft.com/office/drawing/2014/main" id="{D106EC1A-221F-0A4B-9475-29240E861AA7}"/>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7637FBCC-CEAF-474B-9393-8790DD5AFB5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58DA230D-EB5E-5B47-A595-BC7A0838781B}"/>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2" name="Rett linje 61">
              <a:extLst>
                <a:ext uri="{FF2B5EF4-FFF2-40B4-BE49-F238E27FC236}">
                  <a16:creationId xmlns:a16="http://schemas.microsoft.com/office/drawing/2014/main" id="{29A6395B-F80C-7247-AF08-0815CB4E5CA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8E28BDF9-D392-E74A-B639-BDDDD5173217}"/>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B18FF123-D027-C14E-AB15-B6FA96912712}"/>
                </a:ext>
              </a:extLst>
            </p:cNvPr>
            <p:cNvCxnSpPr>
              <a:cxnSpLocks/>
              <a:stCxn id="66"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8D0FBEDD-4B7F-AB4D-A811-0314736171E9}"/>
                </a:ext>
              </a:extLst>
            </p:cNvPr>
            <p:cNvCxnSpPr>
              <a:cxnSpLocks/>
              <a:stCxn id="66"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Rektangel 65">
              <a:extLst>
                <a:ext uri="{FF2B5EF4-FFF2-40B4-BE49-F238E27FC236}">
                  <a16:creationId xmlns:a16="http://schemas.microsoft.com/office/drawing/2014/main" id="{F95F586E-E9CB-7F4E-875F-DFADD3742B9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7" name="Rett linje 66">
              <a:extLst>
                <a:ext uri="{FF2B5EF4-FFF2-40B4-BE49-F238E27FC236}">
                  <a16:creationId xmlns:a16="http://schemas.microsoft.com/office/drawing/2014/main" id="{18AC3B52-7605-124D-9366-1406BC09415E}"/>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8" name="Rektangel 67">
              <a:extLst>
                <a:ext uri="{FF2B5EF4-FFF2-40B4-BE49-F238E27FC236}">
                  <a16:creationId xmlns:a16="http://schemas.microsoft.com/office/drawing/2014/main" id="{6D64798A-AF2F-F64B-B9C6-A6DDADD19126}"/>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69" name="Rett linje 68">
              <a:extLst>
                <a:ext uri="{FF2B5EF4-FFF2-40B4-BE49-F238E27FC236}">
                  <a16:creationId xmlns:a16="http://schemas.microsoft.com/office/drawing/2014/main" id="{F95D1769-0224-4D4A-B6BA-84065BF4B8EE}"/>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0" name="Rett linje 69">
              <a:extLst>
                <a:ext uri="{FF2B5EF4-FFF2-40B4-BE49-F238E27FC236}">
                  <a16:creationId xmlns:a16="http://schemas.microsoft.com/office/drawing/2014/main" id="{6CFB1E29-DA85-B549-BFD0-C834FE927E6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5AF03FC7-8289-7A4E-A1A6-339D9AF6FCD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2" name="TekstSylinder 71">
            <a:extLst>
              <a:ext uri="{FF2B5EF4-FFF2-40B4-BE49-F238E27FC236}">
                <a16:creationId xmlns:a16="http://schemas.microsoft.com/office/drawing/2014/main" id="{4CC3D295-8F51-F14C-A0DE-43811CC503C3}"/>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positiv</a:t>
            </a:r>
          </a:p>
        </p:txBody>
      </p:sp>
      <p:grpSp>
        <p:nvGrpSpPr>
          <p:cNvPr id="90" name="Gruppe 89">
            <a:extLst>
              <a:ext uri="{FF2B5EF4-FFF2-40B4-BE49-F238E27FC236}">
                <a16:creationId xmlns:a16="http://schemas.microsoft.com/office/drawing/2014/main" id="{7CA9C2BF-57F1-B045-9180-AF5743F3C790}"/>
              </a:ext>
            </a:extLst>
          </p:cNvPr>
          <p:cNvGrpSpPr/>
          <p:nvPr/>
        </p:nvGrpSpPr>
        <p:grpSpPr>
          <a:xfrm>
            <a:off x="12252770" y="1"/>
            <a:ext cx="1165167" cy="5230535"/>
            <a:chOff x="12252770" y="1"/>
            <a:chExt cx="1165167" cy="5230535"/>
          </a:xfrm>
        </p:grpSpPr>
        <p:grpSp>
          <p:nvGrpSpPr>
            <p:cNvPr id="91" name="Gruppe 90">
              <a:extLst>
                <a:ext uri="{FF2B5EF4-FFF2-40B4-BE49-F238E27FC236}">
                  <a16:creationId xmlns:a16="http://schemas.microsoft.com/office/drawing/2014/main" id="{9EE5E5A1-CB87-064E-A1B8-4F7240CA91C3}"/>
                </a:ext>
              </a:extLst>
            </p:cNvPr>
            <p:cNvGrpSpPr/>
            <p:nvPr/>
          </p:nvGrpSpPr>
          <p:grpSpPr>
            <a:xfrm>
              <a:off x="12252770" y="1"/>
              <a:ext cx="409071" cy="3254927"/>
              <a:chOff x="12252770" y="1"/>
              <a:chExt cx="588588" cy="4683318"/>
            </a:xfrm>
          </p:grpSpPr>
          <p:sp>
            <p:nvSpPr>
              <p:cNvPr id="96" name="Rektangel 95">
                <a:extLst>
                  <a:ext uri="{FF2B5EF4-FFF2-40B4-BE49-F238E27FC236}">
                    <a16:creationId xmlns:a16="http://schemas.microsoft.com/office/drawing/2014/main" id="{9199446D-A160-E54C-A98A-97670A104D64}"/>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97" name="Gruppe 96">
                <a:extLst>
                  <a:ext uri="{FF2B5EF4-FFF2-40B4-BE49-F238E27FC236}">
                    <a16:creationId xmlns:a16="http://schemas.microsoft.com/office/drawing/2014/main" id="{C247B874-04D1-9D4E-A793-049462DE26D6}"/>
                  </a:ext>
                </a:extLst>
              </p:cNvPr>
              <p:cNvGrpSpPr/>
              <p:nvPr/>
            </p:nvGrpSpPr>
            <p:grpSpPr>
              <a:xfrm>
                <a:off x="12326727" y="84822"/>
                <a:ext cx="440675" cy="4513676"/>
                <a:chOff x="12316858" y="92947"/>
                <a:chExt cx="440675" cy="4513676"/>
              </a:xfrm>
            </p:grpSpPr>
            <p:grpSp>
              <p:nvGrpSpPr>
                <p:cNvPr id="98" name="Gruppe 97">
                  <a:extLst>
                    <a:ext uri="{FF2B5EF4-FFF2-40B4-BE49-F238E27FC236}">
                      <a16:creationId xmlns:a16="http://schemas.microsoft.com/office/drawing/2014/main" id="{3467FE23-DCD1-4E47-BB9E-95855B3839A7}"/>
                    </a:ext>
                  </a:extLst>
                </p:cNvPr>
                <p:cNvGrpSpPr/>
                <p:nvPr/>
              </p:nvGrpSpPr>
              <p:grpSpPr>
                <a:xfrm>
                  <a:off x="12316858" y="92947"/>
                  <a:ext cx="440675" cy="1322025"/>
                  <a:chOff x="12316858" y="92947"/>
                  <a:chExt cx="440675" cy="1322025"/>
                </a:xfrm>
              </p:grpSpPr>
              <p:sp>
                <p:nvSpPr>
                  <p:cNvPr id="108" name="Rektangel 107">
                    <a:extLst>
                      <a:ext uri="{FF2B5EF4-FFF2-40B4-BE49-F238E27FC236}">
                        <a16:creationId xmlns:a16="http://schemas.microsoft.com/office/drawing/2014/main" id="{EA2CFB82-4FE0-CA4F-8D2C-B9F50B385686}"/>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9" name="Rektangel 108">
                    <a:extLst>
                      <a:ext uri="{FF2B5EF4-FFF2-40B4-BE49-F238E27FC236}">
                        <a16:creationId xmlns:a16="http://schemas.microsoft.com/office/drawing/2014/main" id="{9A8820E8-7760-944E-A657-1E617296186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0" name="Rektangel 109">
                    <a:extLst>
                      <a:ext uri="{FF2B5EF4-FFF2-40B4-BE49-F238E27FC236}">
                        <a16:creationId xmlns:a16="http://schemas.microsoft.com/office/drawing/2014/main" id="{1EB784A8-BE62-BC46-9207-5D0171020E01}"/>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99" name="Gruppe 98">
                  <a:extLst>
                    <a:ext uri="{FF2B5EF4-FFF2-40B4-BE49-F238E27FC236}">
                      <a16:creationId xmlns:a16="http://schemas.microsoft.com/office/drawing/2014/main" id="{C0612BDE-564D-C94D-A7AB-2ACB109360FC}"/>
                    </a:ext>
                  </a:extLst>
                </p:cNvPr>
                <p:cNvGrpSpPr/>
                <p:nvPr/>
              </p:nvGrpSpPr>
              <p:grpSpPr>
                <a:xfrm>
                  <a:off x="12316858" y="1468435"/>
                  <a:ext cx="440675" cy="1322025"/>
                  <a:chOff x="12316858" y="1600866"/>
                  <a:chExt cx="440675" cy="1322025"/>
                </a:xfrm>
              </p:grpSpPr>
              <p:sp>
                <p:nvSpPr>
                  <p:cNvPr id="105" name="Rektangel 104">
                    <a:extLst>
                      <a:ext uri="{FF2B5EF4-FFF2-40B4-BE49-F238E27FC236}">
                        <a16:creationId xmlns:a16="http://schemas.microsoft.com/office/drawing/2014/main" id="{9611E365-DC43-6947-8EBE-B931F5312195}"/>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6" name="Rektangel 105">
                    <a:extLst>
                      <a:ext uri="{FF2B5EF4-FFF2-40B4-BE49-F238E27FC236}">
                        <a16:creationId xmlns:a16="http://schemas.microsoft.com/office/drawing/2014/main" id="{896A1615-33C0-2841-AD4C-3D62C2946BFD}"/>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7" name="Rektangel 106">
                    <a:extLst>
                      <a:ext uri="{FF2B5EF4-FFF2-40B4-BE49-F238E27FC236}">
                        <a16:creationId xmlns:a16="http://schemas.microsoft.com/office/drawing/2014/main" id="{A4F6BBA8-3378-8946-9C45-2A239E00BF41}"/>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0" name="Gruppe 99">
                  <a:extLst>
                    <a:ext uri="{FF2B5EF4-FFF2-40B4-BE49-F238E27FC236}">
                      <a16:creationId xmlns:a16="http://schemas.microsoft.com/office/drawing/2014/main" id="{8C309830-E5F1-8E41-BCA9-251AA3B86FDE}"/>
                    </a:ext>
                  </a:extLst>
                </p:cNvPr>
                <p:cNvGrpSpPr/>
                <p:nvPr/>
              </p:nvGrpSpPr>
              <p:grpSpPr>
                <a:xfrm>
                  <a:off x="12316858" y="2843923"/>
                  <a:ext cx="440675" cy="1762700"/>
                  <a:chOff x="12316858" y="3201732"/>
                  <a:chExt cx="440675" cy="1762700"/>
                </a:xfrm>
              </p:grpSpPr>
              <p:sp>
                <p:nvSpPr>
                  <p:cNvPr id="101" name="Rektangel 100">
                    <a:extLst>
                      <a:ext uri="{FF2B5EF4-FFF2-40B4-BE49-F238E27FC236}">
                        <a16:creationId xmlns:a16="http://schemas.microsoft.com/office/drawing/2014/main" id="{50CA88BB-7387-DD4B-A6E3-BEDF86F26146}"/>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2" name="Rektangel 101">
                    <a:extLst>
                      <a:ext uri="{FF2B5EF4-FFF2-40B4-BE49-F238E27FC236}">
                        <a16:creationId xmlns:a16="http://schemas.microsoft.com/office/drawing/2014/main" id="{AB1934A5-85F4-FF48-9398-897E1A8ADB5C}"/>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3" name="Rektangel 102">
                    <a:extLst>
                      <a:ext uri="{FF2B5EF4-FFF2-40B4-BE49-F238E27FC236}">
                        <a16:creationId xmlns:a16="http://schemas.microsoft.com/office/drawing/2014/main" id="{963F2E7F-4C9D-0447-AAAF-227BFCF09E72}"/>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4" name="Rektangel 103">
                    <a:extLst>
                      <a:ext uri="{FF2B5EF4-FFF2-40B4-BE49-F238E27FC236}">
                        <a16:creationId xmlns:a16="http://schemas.microsoft.com/office/drawing/2014/main" id="{E6FAAD3A-5A0C-1244-8308-B81ABB39B043}"/>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2" name="TekstSylinder 91">
              <a:extLst>
                <a:ext uri="{FF2B5EF4-FFF2-40B4-BE49-F238E27FC236}">
                  <a16:creationId xmlns:a16="http://schemas.microsoft.com/office/drawing/2014/main" id="{BABF0E71-DEA0-3343-8AF8-6A9A70C4B49B}"/>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3" name="Gruppe 92">
              <a:extLst>
                <a:ext uri="{FF2B5EF4-FFF2-40B4-BE49-F238E27FC236}">
                  <a16:creationId xmlns:a16="http://schemas.microsoft.com/office/drawing/2014/main" id="{02BB3DD4-65FF-4E43-8EC4-72B29CEB570B}"/>
                </a:ext>
              </a:extLst>
            </p:cNvPr>
            <p:cNvGrpSpPr/>
            <p:nvPr/>
          </p:nvGrpSpPr>
          <p:grpSpPr>
            <a:xfrm>
              <a:off x="12610441" y="194994"/>
              <a:ext cx="807496" cy="955972"/>
              <a:chOff x="12610441" y="212086"/>
              <a:chExt cx="807496" cy="955972"/>
            </a:xfrm>
          </p:grpSpPr>
          <p:cxnSp>
            <p:nvCxnSpPr>
              <p:cNvPr id="94" name="Vinkel 93">
                <a:extLst>
                  <a:ext uri="{FF2B5EF4-FFF2-40B4-BE49-F238E27FC236}">
                    <a16:creationId xmlns:a16="http://schemas.microsoft.com/office/drawing/2014/main" id="{B0A36170-F06E-8E41-9BC7-F44F4E26A5A9}"/>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5" name="TekstSylinder 94">
                <a:extLst>
                  <a:ext uri="{FF2B5EF4-FFF2-40B4-BE49-F238E27FC236}">
                    <a16:creationId xmlns:a16="http://schemas.microsoft.com/office/drawing/2014/main" id="{A2E98FD4-0641-4147-A688-3F5F957482F2}"/>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1835898201"/>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preserve="1">
  <p:cSld name="Bilde neg">
    <p:bg>
      <p:bgPr>
        <a:solidFill>
          <a:schemeClr val="tx2"/>
        </a:solidFill>
        <a:effectLst/>
      </p:bgPr>
    </p:bg>
    <p:spTree>
      <p:nvGrpSpPr>
        <p:cNvPr id="1" name=""/>
        <p:cNvGrpSpPr/>
        <p:nvPr/>
      </p:nvGrpSpPr>
      <p:grpSpPr>
        <a:xfrm>
          <a:off x="0" y="0"/>
          <a:ext cx="0" cy="0"/>
          <a:chOff x="0" y="0"/>
          <a:chExt cx="0" cy="0"/>
        </a:xfrm>
      </p:grpSpPr>
      <p:sp>
        <p:nvSpPr>
          <p:cNvPr id="5" name="Plassholder for bilde 8">
            <a:extLst>
              <a:ext uri="{FF2B5EF4-FFF2-40B4-BE49-F238E27FC236}">
                <a16:creationId xmlns:a16="http://schemas.microsoft.com/office/drawing/2014/main" id="{60CD866B-09E0-644B-925F-4FC4C3C24E6E}"/>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bg1"/>
                </a:solidFill>
              </a:defRPr>
            </a:lvl1pPr>
          </a:lstStyle>
          <a:p>
            <a:r>
              <a:rPr lang="nb-NO" noProof="0"/>
              <a:t>1. plasser et bilde i rammen</a:t>
            </a:r>
            <a:br>
              <a:rPr lang="nb-NO" noProof="0"/>
            </a:br>
            <a:r>
              <a:rPr lang="nb-NO" noProof="0"/>
              <a:t>2. plasser lengst bak</a:t>
            </a:r>
          </a:p>
        </p:txBody>
      </p:sp>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lvl1pPr>
              <a:defRPr>
                <a:solidFill>
                  <a:schemeClr val="bg1"/>
                </a:solidFill>
              </a:defRPr>
            </a:lvl1pPr>
          </a:lstStyle>
          <a:p>
            <a:fld id="{939CC06A-0458-7443-A95A-A3C9036965EC}" type="datetime1">
              <a:rPr lang="nb-NO" smtClean="0"/>
              <a:pPr/>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lvl1pPr>
              <a:defRPr>
                <a:solidFill>
                  <a:schemeClr val="bg1"/>
                </a:solidFill>
              </a:defRPr>
            </a:lvl1p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23" name="Gruppe 22">
            <a:extLst>
              <a:ext uri="{FF2B5EF4-FFF2-40B4-BE49-F238E27FC236}">
                <a16:creationId xmlns:a16="http://schemas.microsoft.com/office/drawing/2014/main" id="{E6B2F163-6ED3-2147-9D52-FE9CA569B810}"/>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509D2454-70FF-CE43-BA44-8336A95E4B45}"/>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E01F046E-AA1F-A543-9EE9-1F139F5E93D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9888665A-D584-654A-BDAB-173BDA280D00}"/>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B4DB81F3-C6A8-D842-8B16-582614A0A61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A507F676-471B-D34B-A0CC-1015F896A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C220B5B3-B212-8840-BE9F-0BDEA799F84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0E30B65E-18B7-A743-91CC-519854ABBFF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BFB4B24A-00A6-A740-9B6F-090EA989E161}"/>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8ADB2E79-48A8-B942-ADEF-9DA957FAB045}"/>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E3F964E-27AF-5147-9507-F07231AFAE03}"/>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D0A5FDB-18A9-3D49-BB00-63F06337B29F}"/>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113B2CC6-F548-F845-9551-8EAC4BCD15F0}"/>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F5236E1-9C62-EC46-A641-A5DE731E3063}"/>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160E83E6-97F0-8349-AE3E-0B28728EAB0A}"/>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A24E8AA-6FA1-5B47-95C6-5F3EED5830AC}"/>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737C8123-9A5E-904D-A679-6AA1399D81B9}"/>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06CE9363-6BA2-8B4C-BE8E-74BA405E042C}"/>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B73520-89F8-9F47-A1D7-D228D01885AF}"/>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1CE07EF8-531B-694E-BF46-6672550BB79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45F084E-1053-0245-85FD-2118E9DF9AE9}"/>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D2003B3E-181B-8A4C-AE22-1F0D2605D09F}"/>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647ADF1D-5F42-8D47-AD41-E4F201CF52A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6EA2D86-99A2-F14C-ADD4-53641A8A7F6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A83433ED-4FB5-2B4F-9191-C83A94955236}"/>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A7E6EB65-4D53-4849-B81B-72E7F6DB7DBA}"/>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F2B3A6CA-D596-AF46-A9EC-6AC4827C6275}"/>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FA7B6066-4DFD-E94C-94AB-69F5B53199FE}"/>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A0039850-834E-CC40-B3F3-683135B32A66}"/>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B824AF56-ECEA-4043-9C18-8E90194DD88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F11CB56F-0A6B-4543-801E-C174C1568B52}"/>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A90B194E-0C82-8C43-8756-A40AF75761D0}"/>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AAC9C1BD-3CA7-FC4B-8E3D-DE83E5B7C7D0}"/>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C7A51BD2-CD19-A647-9106-EE6264D8BE8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uppe 56">
            <a:extLst>
              <a:ext uri="{FF2B5EF4-FFF2-40B4-BE49-F238E27FC236}">
                <a16:creationId xmlns:a16="http://schemas.microsoft.com/office/drawing/2014/main" id="{1255D6A5-7C18-3546-BA08-2FFEDAB34041}"/>
              </a:ext>
            </a:extLst>
          </p:cNvPr>
          <p:cNvGrpSpPr/>
          <p:nvPr/>
        </p:nvGrpSpPr>
        <p:grpSpPr>
          <a:xfrm>
            <a:off x="-715963" y="-4004"/>
            <a:ext cx="590564" cy="6862004"/>
            <a:chOff x="-715963" y="-4004"/>
            <a:chExt cx="590564" cy="6862004"/>
          </a:xfrm>
        </p:grpSpPr>
        <p:sp>
          <p:nvSpPr>
            <p:cNvPr id="58" name="Rektangel 57">
              <a:extLst>
                <a:ext uri="{FF2B5EF4-FFF2-40B4-BE49-F238E27FC236}">
                  <a16:creationId xmlns:a16="http://schemas.microsoft.com/office/drawing/2014/main" id="{83B42075-3A5C-1E46-A9FA-362B5515A8A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59" name="Rektangel 58">
              <a:extLst>
                <a:ext uri="{FF2B5EF4-FFF2-40B4-BE49-F238E27FC236}">
                  <a16:creationId xmlns:a16="http://schemas.microsoft.com/office/drawing/2014/main" id="{D106EC1A-221F-0A4B-9475-29240E861AA7}"/>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7637FBCC-CEAF-474B-9393-8790DD5AFB5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58DA230D-EB5E-5B47-A595-BC7A0838781B}"/>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2" name="Rett linje 61">
              <a:extLst>
                <a:ext uri="{FF2B5EF4-FFF2-40B4-BE49-F238E27FC236}">
                  <a16:creationId xmlns:a16="http://schemas.microsoft.com/office/drawing/2014/main" id="{29A6395B-F80C-7247-AF08-0815CB4E5CA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8E28BDF9-D392-E74A-B639-BDDDD5173217}"/>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B18FF123-D027-C14E-AB15-B6FA96912712}"/>
                </a:ext>
              </a:extLst>
            </p:cNvPr>
            <p:cNvCxnSpPr>
              <a:cxnSpLocks/>
              <a:stCxn id="66"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8D0FBEDD-4B7F-AB4D-A811-0314736171E9}"/>
                </a:ext>
              </a:extLst>
            </p:cNvPr>
            <p:cNvCxnSpPr>
              <a:cxnSpLocks/>
              <a:stCxn id="66"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Rektangel 65">
              <a:extLst>
                <a:ext uri="{FF2B5EF4-FFF2-40B4-BE49-F238E27FC236}">
                  <a16:creationId xmlns:a16="http://schemas.microsoft.com/office/drawing/2014/main" id="{F95F586E-E9CB-7F4E-875F-DFADD3742B9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7" name="Rett linje 66">
              <a:extLst>
                <a:ext uri="{FF2B5EF4-FFF2-40B4-BE49-F238E27FC236}">
                  <a16:creationId xmlns:a16="http://schemas.microsoft.com/office/drawing/2014/main" id="{18AC3B52-7605-124D-9366-1406BC09415E}"/>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8" name="Rektangel 67">
              <a:extLst>
                <a:ext uri="{FF2B5EF4-FFF2-40B4-BE49-F238E27FC236}">
                  <a16:creationId xmlns:a16="http://schemas.microsoft.com/office/drawing/2014/main" id="{6D64798A-AF2F-F64B-B9C6-A6DDADD19126}"/>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69" name="Rett linje 68">
              <a:extLst>
                <a:ext uri="{FF2B5EF4-FFF2-40B4-BE49-F238E27FC236}">
                  <a16:creationId xmlns:a16="http://schemas.microsoft.com/office/drawing/2014/main" id="{F95D1769-0224-4D4A-B6BA-84065BF4B8EE}"/>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0" name="Rett linje 69">
              <a:extLst>
                <a:ext uri="{FF2B5EF4-FFF2-40B4-BE49-F238E27FC236}">
                  <a16:creationId xmlns:a16="http://schemas.microsoft.com/office/drawing/2014/main" id="{6CFB1E29-DA85-B549-BFD0-C834FE927E6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5AF03FC7-8289-7A4E-A1A6-339D9AF6FCD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4" name="Plassholder for tekst 7">
            <a:extLst>
              <a:ext uri="{FF2B5EF4-FFF2-40B4-BE49-F238E27FC236}">
                <a16:creationId xmlns:a16="http://schemas.microsoft.com/office/drawing/2014/main" id="{B4167E25-FC4E-0D40-B7E9-F526F2DED683}"/>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sp>
        <p:nvSpPr>
          <p:cNvPr id="92" name="TekstSylinder 91">
            <a:extLst>
              <a:ext uri="{FF2B5EF4-FFF2-40B4-BE49-F238E27FC236}">
                <a16:creationId xmlns:a16="http://schemas.microsoft.com/office/drawing/2014/main" id="{6D51DDC6-EDC4-6145-9FBF-942463C865BC}"/>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negativ</a:t>
            </a:r>
          </a:p>
        </p:txBody>
      </p:sp>
      <p:grpSp>
        <p:nvGrpSpPr>
          <p:cNvPr id="6" name="Gruppe 5">
            <a:extLst>
              <a:ext uri="{FF2B5EF4-FFF2-40B4-BE49-F238E27FC236}">
                <a16:creationId xmlns:a16="http://schemas.microsoft.com/office/drawing/2014/main" id="{8CA7E12B-54B4-874B-933C-FC3D9E55A3BC}"/>
              </a:ext>
            </a:extLst>
          </p:cNvPr>
          <p:cNvGrpSpPr/>
          <p:nvPr/>
        </p:nvGrpSpPr>
        <p:grpSpPr>
          <a:xfrm>
            <a:off x="12252770" y="1"/>
            <a:ext cx="1165167" cy="5230535"/>
            <a:chOff x="12252770" y="1"/>
            <a:chExt cx="1165167" cy="5230535"/>
          </a:xfrm>
        </p:grpSpPr>
        <p:grpSp>
          <p:nvGrpSpPr>
            <p:cNvPr id="75" name="Gruppe 74">
              <a:extLst>
                <a:ext uri="{FF2B5EF4-FFF2-40B4-BE49-F238E27FC236}">
                  <a16:creationId xmlns:a16="http://schemas.microsoft.com/office/drawing/2014/main" id="{8F8009E6-2DC8-1C47-86DE-7EB231C9CC5E}"/>
                </a:ext>
              </a:extLst>
            </p:cNvPr>
            <p:cNvGrpSpPr/>
            <p:nvPr/>
          </p:nvGrpSpPr>
          <p:grpSpPr>
            <a:xfrm>
              <a:off x="12252770" y="1"/>
              <a:ext cx="409071" cy="3254927"/>
              <a:chOff x="12252770" y="1"/>
              <a:chExt cx="588588" cy="4683318"/>
            </a:xfrm>
          </p:grpSpPr>
          <p:sp>
            <p:nvSpPr>
              <p:cNvPr id="76" name="Rektangel 75">
                <a:extLst>
                  <a:ext uri="{FF2B5EF4-FFF2-40B4-BE49-F238E27FC236}">
                    <a16:creationId xmlns:a16="http://schemas.microsoft.com/office/drawing/2014/main" id="{AECE28FE-6B3F-5C41-9D27-3E564F3224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7" name="Gruppe 76">
                <a:extLst>
                  <a:ext uri="{FF2B5EF4-FFF2-40B4-BE49-F238E27FC236}">
                    <a16:creationId xmlns:a16="http://schemas.microsoft.com/office/drawing/2014/main" id="{CB74C1BB-F327-C041-8696-8CC95A20290D}"/>
                  </a:ext>
                </a:extLst>
              </p:cNvPr>
              <p:cNvGrpSpPr/>
              <p:nvPr/>
            </p:nvGrpSpPr>
            <p:grpSpPr>
              <a:xfrm>
                <a:off x="12326727" y="84822"/>
                <a:ext cx="440675" cy="4513676"/>
                <a:chOff x="12316858" y="92947"/>
                <a:chExt cx="440675" cy="4513676"/>
              </a:xfrm>
            </p:grpSpPr>
            <p:grpSp>
              <p:nvGrpSpPr>
                <p:cNvPr id="78" name="Gruppe 77">
                  <a:extLst>
                    <a:ext uri="{FF2B5EF4-FFF2-40B4-BE49-F238E27FC236}">
                      <a16:creationId xmlns:a16="http://schemas.microsoft.com/office/drawing/2014/main" id="{8BA22E53-07F3-E344-B911-54485682BB00}"/>
                    </a:ext>
                  </a:extLst>
                </p:cNvPr>
                <p:cNvGrpSpPr/>
                <p:nvPr/>
              </p:nvGrpSpPr>
              <p:grpSpPr>
                <a:xfrm>
                  <a:off x="12316858" y="92947"/>
                  <a:ext cx="440675" cy="1322025"/>
                  <a:chOff x="12316858" y="92947"/>
                  <a:chExt cx="440675" cy="1322025"/>
                </a:xfrm>
              </p:grpSpPr>
              <p:sp>
                <p:nvSpPr>
                  <p:cNvPr id="88" name="Rektangel 87">
                    <a:extLst>
                      <a:ext uri="{FF2B5EF4-FFF2-40B4-BE49-F238E27FC236}">
                        <a16:creationId xmlns:a16="http://schemas.microsoft.com/office/drawing/2014/main" id="{F7E0A24B-DECB-ED4D-A71C-0EC6A992AF35}"/>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9" name="Rektangel 88">
                    <a:extLst>
                      <a:ext uri="{FF2B5EF4-FFF2-40B4-BE49-F238E27FC236}">
                        <a16:creationId xmlns:a16="http://schemas.microsoft.com/office/drawing/2014/main" id="{6E2329DA-C840-C147-8677-C1FFC58179C0}"/>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0" name="Rektangel 89">
                    <a:extLst>
                      <a:ext uri="{FF2B5EF4-FFF2-40B4-BE49-F238E27FC236}">
                        <a16:creationId xmlns:a16="http://schemas.microsoft.com/office/drawing/2014/main" id="{7772449B-69B2-094B-91F1-1382CE2FB42B}"/>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9" name="Gruppe 78">
                  <a:extLst>
                    <a:ext uri="{FF2B5EF4-FFF2-40B4-BE49-F238E27FC236}">
                      <a16:creationId xmlns:a16="http://schemas.microsoft.com/office/drawing/2014/main" id="{07ED3267-1D40-1D4D-9EC7-353345137976}"/>
                    </a:ext>
                  </a:extLst>
                </p:cNvPr>
                <p:cNvGrpSpPr/>
                <p:nvPr/>
              </p:nvGrpSpPr>
              <p:grpSpPr>
                <a:xfrm>
                  <a:off x="12316858" y="1468435"/>
                  <a:ext cx="440675" cy="1322025"/>
                  <a:chOff x="12316858" y="1600866"/>
                  <a:chExt cx="440675" cy="1322025"/>
                </a:xfrm>
              </p:grpSpPr>
              <p:sp>
                <p:nvSpPr>
                  <p:cNvPr id="85" name="Rektangel 84">
                    <a:extLst>
                      <a:ext uri="{FF2B5EF4-FFF2-40B4-BE49-F238E27FC236}">
                        <a16:creationId xmlns:a16="http://schemas.microsoft.com/office/drawing/2014/main" id="{D6BA8FBC-0FE5-4F46-8FC3-48DC4E4604EA}"/>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6" name="Rektangel 85">
                    <a:extLst>
                      <a:ext uri="{FF2B5EF4-FFF2-40B4-BE49-F238E27FC236}">
                        <a16:creationId xmlns:a16="http://schemas.microsoft.com/office/drawing/2014/main" id="{F622D83D-32EF-974E-B8E9-3A938C35CDA8}"/>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7" name="Rektangel 86">
                    <a:extLst>
                      <a:ext uri="{FF2B5EF4-FFF2-40B4-BE49-F238E27FC236}">
                        <a16:creationId xmlns:a16="http://schemas.microsoft.com/office/drawing/2014/main" id="{1BDF731E-7B6C-2144-B025-0869B767623C}"/>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80" name="Gruppe 79">
                  <a:extLst>
                    <a:ext uri="{FF2B5EF4-FFF2-40B4-BE49-F238E27FC236}">
                      <a16:creationId xmlns:a16="http://schemas.microsoft.com/office/drawing/2014/main" id="{49B6A4FA-1E22-9147-8AD9-B28366A7CE3B}"/>
                    </a:ext>
                  </a:extLst>
                </p:cNvPr>
                <p:cNvGrpSpPr/>
                <p:nvPr/>
              </p:nvGrpSpPr>
              <p:grpSpPr>
                <a:xfrm>
                  <a:off x="12316858" y="2843923"/>
                  <a:ext cx="440675" cy="1762700"/>
                  <a:chOff x="12316858" y="3201732"/>
                  <a:chExt cx="440675" cy="1762700"/>
                </a:xfrm>
              </p:grpSpPr>
              <p:sp>
                <p:nvSpPr>
                  <p:cNvPr id="81" name="Rektangel 80">
                    <a:extLst>
                      <a:ext uri="{FF2B5EF4-FFF2-40B4-BE49-F238E27FC236}">
                        <a16:creationId xmlns:a16="http://schemas.microsoft.com/office/drawing/2014/main" id="{BE12CC14-985A-504B-A96D-5C6E9DE8F21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9E8D8E6F-EA70-1842-A974-5D35616E09F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751FBA97-2B6D-5B40-BFA2-E3FE8D3EF3F0}"/>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7D4A6F92-ED09-794E-9D24-8961E4EB9709}"/>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1" name="TekstSylinder 90">
              <a:extLst>
                <a:ext uri="{FF2B5EF4-FFF2-40B4-BE49-F238E27FC236}">
                  <a16:creationId xmlns:a16="http://schemas.microsoft.com/office/drawing/2014/main" id="{5A1DF305-43F9-0B42-BCC1-E577120FC643}"/>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3" name="Gruppe 92">
              <a:extLst>
                <a:ext uri="{FF2B5EF4-FFF2-40B4-BE49-F238E27FC236}">
                  <a16:creationId xmlns:a16="http://schemas.microsoft.com/office/drawing/2014/main" id="{6E30C78A-C11F-3D47-A36A-DA706F5C2C2B}"/>
                </a:ext>
              </a:extLst>
            </p:cNvPr>
            <p:cNvGrpSpPr/>
            <p:nvPr/>
          </p:nvGrpSpPr>
          <p:grpSpPr>
            <a:xfrm>
              <a:off x="12610441" y="194994"/>
              <a:ext cx="807496" cy="955972"/>
              <a:chOff x="12610441" y="212086"/>
              <a:chExt cx="807496" cy="955972"/>
            </a:xfrm>
          </p:grpSpPr>
          <p:cxnSp>
            <p:nvCxnSpPr>
              <p:cNvPr id="94" name="Vinkel 93">
                <a:extLst>
                  <a:ext uri="{FF2B5EF4-FFF2-40B4-BE49-F238E27FC236}">
                    <a16:creationId xmlns:a16="http://schemas.microsoft.com/office/drawing/2014/main" id="{9502FE88-586C-5A4C-9443-40A0C140DDA4}"/>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5" name="TekstSylinder 94">
                <a:extLst>
                  <a:ext uri="{FF2B5EF4-FFF2-40B4-BE49-F238E27FC236}">
                    <a16:creationId xmlns:a16="http://schemas.microsoft.com/office/drawing/2014/main" id="{A577656F-9AE9-3D43-848E-7E4C5574867D}"/>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4118970216"/>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userDrawn="1">
  <p:cSld name="1_Tittellysbilde">
    <p:spTree>
      <p:nvGrpSpPr>
        <p:cNvPr id="1" name=""/>
        <p:cNvGrpSpPr/>
        <p:nvPr/>
      </p:nvGrpSpPr>
      <p:grpSpPr>
        <a:xfrm>
          <a:off x="0" y="0"/>
          <a:ext cx="0" cy="0"/>
          <a:chOff x="0" y="0"/>
          <a:chExt cx="0" cy="0"/>
        </a:xfrm>
      </p:grpSpPr>
      <p:sp>
        <p:nvSpPr>
          <p:cNvPr id="3" name="Undertittel 2">
            <a:extLst>
              <a:ext uri="{FF2B5EF4-FFF2-40B4-BE49-F238E27FC236}">
                <a16:creationId xmlns:a16="http://schemas.microsoft.com/office/drawing/2014/main" id="{F4797348-25B6-A44F-3796-96C79A00A7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grpSp>
        <p:nvGrpSpPr>
          <p:cNvPr id="9" name="Gruppe 8">
            <a:extLst>
              <a:ext uri="{FF2B5EF4-FFF2-40B4-BE49-F238E27FC236}">
                <a16:creationId xmlns:a16="http://schemas.microsoft.com/office/drawing/2014/main" id="{F367AF7B-0D53-D09B-E5BF-7567C83A088F}"/>
              </a:ext>
            </a:extLst>
          </p:cNvPr>
          <p:cNvGrpSpPr/>
          <p:nvPr userDrawn="1"/>
        </p:nvGrpSpPr>
        <p:grpSpPr>
          <a:xfrm>
            <a:off x="331200" y="6292352"/>
            <a:ext cx="11860799" cy="365125"/>
            <a:chOff x="331200" y="6292352"/>
            <a:chExt cx="11860799" cy="365125"/>
          </a:xfrm>
        </p:grpSpPr>
        <p:pic>
          <p:nvPicPr>
            <p:cNvPr id="10" name="Bilde 9">
              <a:extLst>
                <a:ext uri="{FF2B5EF4-FFF2-40B4-BE49-F238E27FC236}">
                  <a16:creationId xmlns:a16="http://schemas.microsoft.com/office/drawing/2014/main" id="{E7851087-C2B5-CBF5-1012-A53C32EC84A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sp>
          <p:nvSpPr>
            <p:cNvPr id="11" name="Date Placeholder 3">
              <a:extLst>
                <a:ext uri="{FF2B5EF4-FFF2-40B4-BE49-F238E27FC236}">
                  <a16:creationId xmlns:a16="http://schemas.microsoft.com/office/drawing/2014/main" id="{A7AD1761-E514-9A7E-DCA8-6E70ADFEE4AE}"/>
                </a:ext>
              </a:extLst>
            </p:cNvPr>
            <p:cNvSpPr txBox="1">
              <a:spLocks/>
            </p:cNvSpPr>
            <p:nvPr/>
          </p:nvSpPr>
          <p:spPr>
            <a:xfrm>
              <a:off x="10156825" y="6292352"/>
              <a:ext cx="1339850" cy="365125"/>
            </a:xfrm>
            <a:prstGeom prst="rect">
              <a:avLst/>
            </a:prstGeom>
          </p:spPr>
          <p:txBody>
            <a:bodyPr vert="horz" lIns="91440" tIns="45720" rIns="91440" bIns="45720" rtlCol="0" anchor="ctr"/>
            <a:lstStyle>
              <a:defPPr>
                <a:defRPr lang="nb-NO"/>
              </a:defPPr>
              <a:lvl1pPr marL="0" algn="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0496DB-E8C8-4849-8A63-AC568158CC03}" type="datetime1">
                <a:rPr lang="nb-NO" smtClean="0"/>
                <a:pPr/>
                <a:t>29.01.2026</a:t>
              </a:fld>
              <a:endParaRPr lang="nb-NO"/>
            </a:p>
          </p:txBody>
        </p:sp>
        <p:sp>
          <p:nvSpPr>
            <p:cNvPr id="12" name="Slide Number Placeholder 5">
              <a:extLst>
                <a:ext uri="{FF2B5EF4-FFF2-40B4-BE49-F238E27FC236}">
                  <a16:creationId xmlns:a16="http://schemas.microsoft.com/office/drawing/2014/main" id="{9E859B11-008F-EA73-3580-D2C78C5DF70F}"/>
                </a:ext>
              </a:extLst>
            </p:cNvPr>
            <p:cNvSpPr txBox="1">
              <a:spLocks/>
            </p:cNvSpPr>
            <p:nvPr/>
          </p:nvSpPr>
          <p:spPr>
            <a:xfrm>
              <a:off x="11496674" y="6292352"/>
              <a:ext cx="695325" cy="365125"/>
            </a:xfrm>
            <a:prstGeom prst="rect">
              <a:avLst/>
            </a:prstGeom>
          </p:spPr>
          <p:txBody>
            <a:bodyPr vert="horz" lIns="91440" tIns="45720" rIns="91440" bIns="45720" rtlCol="0" anchor="ctr"/>
            <a:lstStyle>
              <a:defPPr>
                <a:defRPr lang="nb-NO"/>
              </a:defPPr>
              <a:lvl1pPr marL="0" algn="ct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ACEFDFC-287E-0A4D-81A7-6CC8C070690D}" type="slidenum">
                <a:rPr lang="nb-NO" smtClean="0"/>
                <a:pPr algn="l"/>
                <a:t>‹#›</a:t>
              </a:fld>
              <a:endParaRPr lang="nb-NO"/>
            </a:p>
          </p:txBody>
        </p:sp>
      </p:grpSp>
    </p:spTree>
    <p:extLst>
      <p:ext uri="{BB962C8B-B14F-4D97-AF65-F5344CB8AC3E}">
        <p14:creationId xmlns:p14="http://schemas.microsoft.com/office/powerpoint/2010/main" val="4001962372"/>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p:cSld name="Tittel ny">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beige</a:t>
            </a:r>
          </a:p>
        </p:txBody>
      </p:sp>
      <p:pic>
        <p:nvPicPr>
          <p:cNvPr id="5" name="Bilde 4">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
        <p:nvSpPr>
          <p:cNvPr id="6" name="Plassholder for bilde 5"/>
          <p:cNvSpPr>
            <a:spLocks noGrp="1"/>
          </p:cNvSpPr>
          <p:nvPr>
            <p:ph type="pic" sz="quarter" idx="10" hasCustomPrompt="1"/>
          </p:nvPr>
        </p:nvSpPr>
        <p:spPr>
          <a:xfrm>
            <a:off x="6096000" y="0"/>
            <a:ext cx="6096000" cy="6096000"/>
          </a:xfrm>
          <a:pattFill prst="pct10">
            <a:fgClr>
              <a:schemeClr val="accent1"/>
            </a:fgClr>
            <a:bgClr>
              <a:schemeClr val="bg1"/>
            </a:bgClr>
          </a:pattFill>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Tree>
    <p:extLst>
      <p:ext uri="{BB962C8B-B14F-4D97-AF65-F5344CB8AC3E}">
        <p14:creationId xmlns:p14="http://schemas.microsoft.com/office/powerpoint/2010/main" val="404304976"/>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p:cSld name="1_Tittel ny">
    <p:bg>
      <p:bgPr>
        <a:solidFill>
          <a:schemeClr val="accent6"/>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gul</a:t>
            </a:r>
          </a:p>
        </p:txBody>
      </p:sp>
      <p:pic>
        <p:nvPicPr>
          <p:cNvPr id="5" name="Bilde 4">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Tree>
    <p:extLst>
      <p:ext uri="{BB962C8B-B14F-4D97-AF65-F5344CB8AC3E}">
        <p14:creationId xmlns:p14="http://schemas.microsoft.com/office/powerpoint/2010/main" val="9440482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Oransje tom side 2">
    <p:bg>
      <p:bgPr>
        <a:solidFill>
          <a:schemeClr val="tx2"/>
        </a:solidFill>
        <a:effectLst/>
      </p:bgPr>
    </p:bg>
    <p:spTree>
      <p:nvGrpSpPr>
        <p:cNvPr id="1" name=""/>
        <p:cNvGrpSpPr/>
        <p:nvPr/>
      </p:nvGrpSpPr>
      <p:grpSpPr>
        <a:xfrm>
          <a:off x="0" y="0"/>
          <a:ext cx="0" cy="0"/>
          <a:chOff x="0" y="0"/>
          <a:chExt cx="0" cy="0"/>
        </a:xfrm>
      </p:grpSpPr>
      <p:pic>
        <p:nvPicPr>
          <p:cNvPr id="7" name="Bilde 6">
            <a:extLst>
              <a:ext uri="{FF2B5EF4-FFF2-40B4-BE49-F238E27FC236}">
                <a16:creationId xmlns:a16="http://schemas.microsoft.com/office/drawing/2014/main" id="{15370CD3-C0C6-A443-8C26-13EB4DD56F95}"/>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rot="5400000">
            <a:off x="8253632" y="67578"/>
            <a:ext cx="4005946" cy="3870790"/>
          </a:xfrm>
          <a:prstGeom prst="rect">
            <a:avLst/>
          </a:prstGeom>
        </p:spPr>
      </p:pic>
      <p:sp>
        <p:nvSpPr>
          <p:cNvPr id="9" name="Plassholder for tekst 8">
            <a:extLst>
              <a:ext uri="{FF2B5EF4-FFF2-40B4-BE49-F238E27FC236}">
                <a16:creationId xmlns:a16="http://schemas.microsoft.com/office/drawing/2014/main" id="{9828B5D6-25AA-6144-98F2-EEAE6962CC95}"/>
              </a:ext>
            </a:extLst>
          </p:cNvPr>
          <p:cNvSpPr>
            <a:spLocks noGrp="1"/>
          </p:cNvSpPr>
          <p:nvPr>
            <p:ph type="body" sz="quarter" idx="10" hasCustomPrompt="1"/>
          </p:nvPr>
        </p:nvSpPr>
        <p:spPr>
          <a:xfrm>
            <a:off x="874713" y="3083614"/>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2718074615"/>
      </p:ext>
    </p:extLst>
  </p:cSld>
  <p:clrMapOvr>
    <a:masterClrMapping/>
  </p:clrMapOvr>
  <p:transition>
    <p:fade/>
  </p:transition>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p:cSld name="2_Tittel ny">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mørk blå</a:t>
            </a:r>
          </a:p>
        </p:txBody>
      </p:sp>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solidFill>
                  <a:schemeClr val="bg1"/>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1026506" y="748702"/>
            <a:ext cx="933890" cy="481887"/>
          </a:xfrm>
          <a:prstGeom prst="rect">
            <a:avLst/>
          </a:prstGeom>
        </p:spPr>
      </p:pic>
    </p:spTree>
    <p:extLst>
      <p:ext uri="{BB962C8B-B14F-4D97-AF65-F5344CB8AC3E}">
        <p14:creationId xmlns:p14="http://schemas.microsoft.com/office/powerpoint/2010/main" val="4161961678"/>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p:cSld name="3_Tittel ny">
    <p:bg>
      <p:bgPr>
        <a:solidFill>
          <a:schemeClr val="accent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mørk grønn</a:t>
            </a:r>
          </a:p>
        </p:txBody>
      </p:sp>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solidFill>
                  <a:schemeClr val="bg1"/>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1026506" y="748702"/>
            <a:ext cx="933890" cy="481887"/>
          </a:xfrm>
          <a:prstGeom prst="rect">
            <a:avLst/>
          </a:prstGeom>
        </p:spPr>
      </p:pic>
    </p:spTree>
    <p:extLst>
      <p:ext uri="{BB962C8B-B14F-4D97-AF65-F5344CB8AC3E}">
        <p14:creationId xmlns:p14="http://schemas.microsoft.com/office/powerpoint/2010/main" val="3547337907"/>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userDrawn="1">
  <p:cSld name="Tittellysbilde">
    <p:spTree>
      <p:nvGrpSpPr>
        <p:cNvPr id="1" name=""/>
        <p:cNvGrpSpPr/>
        <p:nvPr/>
      </p:nvGrpSpPr>
      <p:grpSpPr>
        <a:xfrm>
          <a:off x="0" y="0"/>
          <a:ext cx="0" cy="0"/>
          <a:chOff x="0" y="0"/>
          <a:chExt cx="0" cy="0"/>
        </a:xfrm>
      </p:grpSpPr>
      <p:sp>
        <p:nvSpPr>
          <p:cNvPr id="3" name="Undertittel 2">
            <a:extLst>
              <a:ext uri="{FF2B5EF4-FFF2-40B4-BE49-F238E27FC236}">
                <a16:creationId xmlns:a16="http://schemas.microsoft.com/office/drawing/2014/main" id="{F4797348-25B6-A44F-3796-96C79A00A7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grpSp>
        <p:nvGrpSpPr>
          <p:cNvPr id="9" name="Gruppe 8">
            <a:extLst>
              <a:ext uri="{FF2B5EF4-FFF2-40B4-BE49-F238E27FC236}">
                <a16:creationId xmlns:a16="http://schemas.microsoft.com/office/drawing/2014/main" id="{F367AF7B-0D53-D09B-E5BF-7567C83A088F}"/>
              </a:ext>
            </a:extLst>
          </p:cNvPr>
          <p:cNvGrpSpPr/>
          <p:nvPr userDrawn="1"/>
        </p:nvGrpSpPr>
        <p:grpSpPr>
          <a:xfrm>
            <a:off x="331200" y="6292352"/>
            <a:ext cx="11860799" cy="365125"/>
            <a:chOff x="331200" y="6292352"/>
            <a:chExt cx="11860799" cy="365125"/>
          </a:xfrm>
        </p:grpSpPr>
        <p:pic>
          <p:nvPicPr>
            <p:cNvPr id="10" name="Bilde 9">
              <a:extLst>
                <a:ext uri="{FF2B5EF4-FFF2-40B4-BE49-F238E27FC236}">
                  <a16:creationId xmlns:a16="http://schemas.microsoft.com/office/drawing/2014/main" id="{E7851087-C2B5-CBF5-1012-A53C32EC84A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sp>
          <p:nvSpPr>
            <p:cNvPr id="11" name="Date Placeholder 3">
              <a:extLst>
                <a:ext uri="{FF2B5EF4-FFF2-40B4-BE49-F238E27FC236}">
                  <a16:creationId xmlns:a16="http://schemas.microsoft.com/office/drawing/2014/main" id="{A7AD1761-E514-9A7E-DCA8-6E70ADFEE4AE}"/>
                </a:ext>
              </a:extLst>
            </p:cNvPr>
            <p:cNvSpPr txBox="1">
              <a:spLocks/>
            </p:cNvSpPr>
            <p:nvPr/>
          </p:nvSpPr>
          <p:spPr>
            <a:xfrm>
              <a:off x="10156825" y="6292352"/>
              <a:ext cx="1339850" cy="365125"/>
            </a:xfrm>
            <a:prstGeom prst="rect">
              <a:avLst/>
            </a:prstGeom>
          </p:spPr>
          <p:txBody>
            <a:bodyPr vert="horz" lIns="91440" tIns="45720" rIns="91440" bIns="45720" rtlCol="0" anchor="ctr"/>
            <a:lstStyle>
              <a:defPPr>
                <a:defRPr lang="nb-NO"/>
              </a:defPPr>
              <a:lvl1pPr marL="0" algn="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0496DB-E8C8-4849-8A63-AC568158CC03}" type="datetime1">
                <a:rPr lang="nb-NO" smtClean="0"/>
                <a:pPr/>
                <a:t>29.01.2026</a:t>
              </a:fld>
              <a:endParaRPr lang="nb-NO"/>
            </a:p>
          </p:txBody>
        </p:sp>
        <p:sp>
          <p:nvSpPr>
            <p:cNvPr id="12" name="Slide Number Placeholder 5">
              <a:extLst>
                <a:ext uri="{FF2B5EF4-FFF2-40B4-BE49-F238E27FC236}">
                  <a16:creationId xmlns:a16="http://schemas.microsoft.com/office/drawing/2014/main" id="{9E859B11-008F-EA73-3580-D2C78C5DF70F}"/>
                </a:ext>
              </a:extLst>
            </p:cNvPr>
            <p:cNvSpPr txBox="1">
              <a:spLocks/>
            </p:cNvSpPr>
            <p:nvPr/>
          </p:nvSpPr>
          <p:spPr>
            <a:xfrm>
              <a:off x="11496674" y="6292352"/>
              <a:ext cx="695325" cy="365125"/>
            </a:xfrm>
            <a:prstGeom prst="rect">
              <a:avLst/>
            </a:prstGeom>
          </p:spPr>
          <p:txBody>
            <a:bodyPr vert="horz" lIns="91440" tIns="45720" rIns="91440" bIns="45720" rtlCol="0" anchor="ctr"/>
            <a:lstStyle>
              <a:defPPr>
                <a:defRPr lang="nb-NO"/>
              </a:defPPr>
              <a:lvl1pPr marL="0" algn="ct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ACEFDFC-287E-0A4D-81A7-6CC8C070690D}" type="slidenum">
                <a:rPr lang="nb-NO" smtClean="0"/>
                <a:pPr algn="l"/>
                <a:t>‹#›</a:t>
              </a:fld>
              <a:endParaRPr lang="nb-NO"/>
            </a:p>
          </p:txBody>
        </p:sp>
      </p:grpSp>
    </p:spTree>
    <p:extLst>
      <p:ext uri="{BB962C8B-B14F-4D97-AF65-F5344CB8AC3E}">
        <p14:creationId xmlns:p14="http://schemas.microsoft.com/office/powerpoint/2010/main" val="1736580395"/>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obj">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C3BAB83-430E-FBB1-B35A-5DDC3D647F61}"/>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40E9AD87-CDC5-CEEC-7E70-81D90E3AC769}"/>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F5050BF4-1F6D-C67C-4573-9F3C8EA733E4}"/>
              </a:ext>
            </a:extLst>
          </p:cNvPr>
          <p:cNvSpPr>
            <a:spLocks noGrp="1"/>
          </p:cNvSpPr>
          <p:nvPr>
            <p:ph type="dt" sz="half" idx="10"/>
          </p:nvPr>
        </p:nvSpPr>
        <p:spPr/>
        <p:txBody>
          <a:bodyPr/>
          <a:lstStyle/>
          <a:p>
            <a:fld id="{DACBAE41-1F49-46D1-83EF-8178D863716A}" type="datetimeFigureOut">
              <a:rPr lang="nb-NO" smtClean="0"/>
              <a:t>29.01.2026</a:t>
            </a:fld>
            <a:endParaRPr lang="nb-NO"/>
          </a:p>
        </p:txBody>
      </p:sp>
      <p:sp>
        <p:nvSpPr>
          <p:cNvPr id="5" name="Plassholder for bunntekst 4">
            <a:extLst>
              <a:ext uri="{FF2B5EF4-FFF2-40B4-BE49-F238E27FC236}">
                <a16:creationId xmlns:a16="http://schemas.microsoft.com/office/drawing/2014/main" id="{A32A6821-410F-089D-80A1-0140E51A017C}"/>
              </a:ext>
            </a:extLst>
          </p:cNvPr>
          <p:cNvSpPr>
            <a:spLocks noGrp="1"/>
          </p:cNvSpPr>
          <p:nvPr>
            <p:ph type="ftr" sz="quarter" idx="11"/>
          </p:nvPr>
        </p:nvSpPr>
        <p:spPr>
          <a:xfrm>
            <a:off x="4038600" y="6356350"/>
            <a:ext cx="4114800" cy="365125"/>
          </a:xfrm>
          <a:prstGeom prst="rect">
            <a:avLst/>
          </a:prstGeom>
        </p:spPr>
        <p:txBody>
          <a:bodyPr/>
          <a:lstStyle/>
          <a:p>
            <a:endParaRPr lang="nb-NO"/>
          </a:p>
        </p:txBody>
      </p:sp>
      <p:sp>
        <p:nvSpPr>
          <p:cNvPr id="6" name="Plassholder for lysbildenummer 5">
            <a:extLst>
              <a:ext uri="{FF2B5EF4-FFF2-40B4-BE49-F238E27FC236}">
                <a16:creationId xmlns:a16="http://schemas.microsoft.com/office/drawing/2014/main" id="{6108DD16-CE0B-04BE-0F4C-B1E6227663C7}"/>
              </a:ext>
            </a:extLst>
          </p:cNvPr>
          <p:cNvSpPr>
            <a:spLocks noGrp="1"/>
          </p:cNvSpPr>
          <p:nvPr>
            <p:ph type="sldNum" sz="quarter" idx="12"/>
          </p:nvPr>
        </p:nvSpPr>
        <p:spPr/>
        <p:txBody>
          <a:bodyPr/>
          <a:lstStyle/>
          <a:p>
            <a:fld id="{0188A3D5-8367-4BB0-864A-427416A3F7A7}" type="slidenum">
              <a:rPr lang="nb-NO" smtClean="0"/>
              <a:t>‹#›</a:t>
            </a:fld>
            <a:endParaRPr lang="nb-NO"/>
          </a:p>
        </p:txBody>
      </p:sp>
    </p:spTree>
    <p:extLst>
      <p:ext uri="{BB962C8B-B14F-4D97-AF65-F5344CB8AC3E}">
        <p14:creationId xmlns:p14="http://schemas.microsoft.com/office/powerpoint/2010/main" val="443908946"/>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p:cSld name="2_Tittellysbilde ny 2">
    <p:bg>
      <p:bgPr>
        <a:solidFill>
          <a:schemeClr val="accent3"/>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16" name="Bilde 15">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179664" y="491403"/>
            <a:ext cx="1080000" cy="1080000"/>
          </a:xfrm>
          <a:prstGeom prst="rect">
            <a:avLst/>
          </a:prstGeom>
        </p:spPr>
      </p:pic>
    </p:spTree>
    <p:extLst>
      <p:ext uri="{BB962C8B-B14F-4D97-AF65-F5344CB8AC3E}">
        <p14:creationId xmlns:p14="http://schemas.microsoft.com/office/powerpoint/2010/main" val="16308531"/>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p:cSld name="3_Tittellysbilde ny 2">
    <p:bg>
      <p:bgPr>
        <a:solidFill>
          <a:schemeClr val="accent6"/>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16" name="Bilde 15">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179664" y="491403"/>
            <a:ext cx="1080000" cy="1080000"/>
          </a:xfrm>
          <a:prstGeom prst="rect">
            <a:avLst/>
          </a:prstGeom>
        </p:spPr>
      </p:pic>
    </p:spTree>
    <p:extLst>
      <p:ext uri="{BB962C8B-B14F-4D97-AF65-F5344CB8AC3E}">
        <p14:creationId xmlns:p14="http://schemas.microsoft.com/office/powerpoint/2010/main" val="909372912"/>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p:cSld name="4_Tittellysbilde ny 2">
    <p:bg>
      <p:bgPr>
        <a:solidFill>
          <a:schemeClr val="tx2"/>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6" name="Bilde 5" descr="Et bilde som inneholder Font, Grafikk, logo, symbol&#10;&#10;Automatisk generert beskrivelse">
            <a:extLst>
              <a:ext uri="{FF2B5EF4-FFF2-40B4-BE49-F238E27FC236}">
                <a16:creationId xmlns:a16="http://schemas.microsoft.com/office/drawing/2014/main" id="{1BBB8204-4DD6-1F52-EC0A-44FCABD85A6E}"/>
              </a:ext>
            </a:extLst>
          </p:cNvPr>
          <p:cNvPicPr>
            <a:picLocks noChangeAspect="1"/>
          </p:cNvPicPr>
          <p:nvPr/>
        </p:nvPicPr>
        <p:blipFill>
          <a:blip r:embed="rId2"/>
          <a:stretch>
            <a:fillRect/>
          </a:stretch>
        </p:blipFill>
        <p:spPr>
          <a:xfrm>
            <a:off x="989389" y="506988"/>
            <a:ext cx="1462865" cy="995857"/>
          </a:xfrm>
          <a:prstGeom prst="rect">
            <a:avLst/>
          </a:prstGeom>
        </p:spPr>
      </p:pic>
    </p:spTree>
    <p:extLst>
      <p:ext uri="{BB962C8B-B14F-4D97-AF65-F5344CB8AC3E}">
        <p14:creationId xmlns:p14="http://schemas.microsoft.com/office/powerpoint/2010/main" val="4135038908"/>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p:cSld name="5_Tittellysbilde ny 2">
    <p:bg>
      <p:bgPr>
        <a:solidFill>
          <a:schemeClr val="accent1"/>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6" name="Bilde 5" descr="Et bilde som inneholder Font, Grafikk, logo, symbol&#10;&#10;Automatisk generert beskrivelse">
            <a:extLst>
              <a:ext uri="{FF2B5EF4-FFF2-40B4-BE49-F238E27FC236}">
                <a16:creationId xmlns:a16="http://schemas.microsoft.com/office/drawing/2014/main" id="{1BBB8204-4DD6-1F52-EC0A-44FCABD85A6E}"/>
              </a:ext>
            </a:extLst>
          </p:cNvPr>
          <p:cNvPicPr>
            <a:picLocks noChangeAspect="1"/>
          </p:cNvPicPr>
          <p:nvPr/>
        </p:nvPicPr>
        <p:blipFill>
          <a:blip r:embed="rId2"/>
          <a:stretch>
            <a:fillRect/>
          </a:stretch>
        </p:blipFill>
        <p:spPr>
          <a:xfrm>
            <a:off x="989389" y="506988"/>
            <a:ext cx="1462865" cy="995857"/>
          </a:xfrm>
          <a:prstGeom prst="rect">
            <a:avLst/>
          </a:prstGeom>
        </p:spPr>
      </p:pic>
    </p:spTree>
    <p:extLst>
      <p:ext uri="{BB962C8B-B14F-4D97-AF65-F5344CB8AC3E}">
        <p14:creationId xmlns:p14="http://schemas.microsoft.com/office/powerpoint/2010/main" val="2917350180"/>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p:cSld name="1_Tittellysbilde ny 2 uten bilde">
    <p:bg>
      <p:bgPr>
        <a:solidFill>
          <a:schemeClr val="tx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2051E715-0C35-C940-9034-9C879AE08CC3}"/>
              </a:ext>
            </a:extLst>
          </p:cNvPr>
          <p:cNvSpPr/>
          <p:nvPr/>
        </p:nvSpPr>
        <p:spPr>
          <a:xfrm>
            <a:off x="710560" y="2030400"/>
            <a:ext cx="5395879" cy="20345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80135"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80135"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628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uten bilde </a:t>
            </a:r>
          </a:p>
        </p:txBody>
      </p:sp>
      <p:grpSp>
        <p:nvGrpSpPr>
          <p:cNvPr id="7" name="Gruppe 6"/>
          <p:cNvGrpSpPr/>
          <p:nvPr/>
        </p:nvGrpSpPr>
        <p:grpSpPr>
          <a:xfrm>
            <a:off x="710560" y="0"/>
            <a:ext cx="2030400" cy="2030400"/>
            <a:chOff x="649600" y="0"/>
            <a:chExt cx="2030400" cy="2030400"/>
          </a:xfrm>
        </p:grpSpPr>
        <p:sp>
          <p:nvSpPr>
            <p:cNvPr id="15" name="Ellipse 14"/>
            <p:cNvSpPr/>
            <p:nvPr/>
          </p:nvSpPr>
          <p:spPr>
            <a:xfrm>
              <a:off x="649600" y="0"/>
              <a:ext cx="2030400" cy="20304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6" name="Bilde 15">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124800" y="491403"/>
              <a:ext cx="1080000" cy="1080000"/>
            </a:xfrm>
            <a:prstGeom prst="rect">
              <a:avLst/>
            </a:prstGeom>
          </p:spPr>
        </p:pic>
      </p:grpSp>
    </p:spTree>
    <p:extLst>
      <p:ext uri="{BB962C8B-B14F-4D97-AF65-F5344CB8AC3E}">
        <p14:creationId xmlns:p14="http://schemas.microsoft.com/office/powerpoint/2010/main" val="2209838296"/>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userDrawn="1">
  <p:cSld name="Tittellysbilde">
    <p:spTree>
      <p:nvGrpSpPr>
        <p:cNvPr id="1" name=""/>
        <p:cNvGrpSpPr/>
        <p:nvPr/>
      </p:nvGrpSpPr>
      <p:grpSpPr>
        <a:xfrm>
          <a:off x="0" y="0"/>
          <a:ext cx="0" cy="0"/>
          <a:chOff x="0" y="0"/>
          <a:chExt cx="0" cy="0"/>
        </a:xfrm>
      </p:grpSpPr>
      <p:sp>
        <p:nvSpPr>
          <p:cNvPr id="3" name="Undertittel 2">
            <a:extLst>
              <a:ext uri="{FF2B5EF4-FFF2-40B4-BE49-F238E27FC236}">
                <a16:creationId xmlns:a16="http://schemas.microsoft.com/office/drawing/2014/main" id="{F4797348-25B6-A44F-3796-96C79A00A7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grpSp>
        <p:nvGrpSpPr>
          <p:cNvPr id="9" name="Gruppe 8">
            <a:extLst>
              <a:ext uri="{FF2B5EF4-FFF2-40B4-BE49-F238E27FC236}">
                <a16:creationId xmlns:a16="http://schemas.microsoft.com/office/drawing/2014/main" id="{F367AF7B-0D53-D09B-E5BF-7567C83A088F}"/>
              </a:ext>
            </a:extLst>
          </p:cNvPr>
          <p:cNvGrpSpPr/>
          <p:nvPr userDrawn="1"/>
        </p:nvGrpSpPr>
        <p:grpSpPr>
          <a:xfrm>
            <a:off x="331200" y="6292352"/>
            <a:ext cx="11860799" cy="365125"/>
            <a:chOff x="331200" y="6292352"/>
            <a:chExt cx="11860799" cy="365125"/>
          </a:xfrm>
        </p:grpSpPr>
        <p:pic>
          <p:nvPicPr>
            <p:cNvPr id="10" name="Bilde 9">
              <a:extLst>
                <a:ext uri="{FF2B5EF4-FFF2-40B4-BE49-F238E27FC236}">
                  <a16:creationId xmlns:a16="http://schemas.microsoft.com/office/drawing/2014/main" id="{E7851087-C2B5-CBF5-1012-A53C32EC84A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sp>
          <p:nvSpPr>
            <p:cNvPr id="11" name="Date Placeholder 3">
              <a:extLst>
                <a:ext uri="{FF2B5EF4-FFF2-40B4-BE49-F238E27FC236}">
                  <a16:creationId xmlns:a16="http://schemas.microsoft.com/office/drawing/2014/main" id="{A7AD1761-E514-9A7E-DCA8-6E70ADFEE4AE}"/>
                </a:ext>
              </a:extLst>
            </p:cNvPr>
            <p:cNvSpPr txBox="1">
              <a:spLocks/>
            </p:cNvSpPr>
            <p:nvPr/>
          </p:nvSpPr>
          <p:spPr>
            <a:xfrm>
              <a:off x="10156825" y="6292352"/>
              <a:ext cx="1339850" cy="365125"/>
            </a:xfrm>
            <a:prstGeom prst="rect">
              <a:avLst/>
            </a:prstGeom>
          </p:spPr>
          <p:txBody>
            <a:bodyPr vert="horz" lIns="91440" tIns="45720" rIns="91440" bIns="45720" rtlCol="0" anchor="ctr"/>
            <a:lstStyle>
              <a:defPPr>
                <a:defRPr lang="nb-NO"/>
              </a:defPPr>
              <a:lvl1pPr marL="0" algn="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0496DB-E8C8-4849-8A63-AC568158CC03}" type="datetime1">
                <a:rPr lang="nb-NO" smtClean="0"/>
                <a:pPr/>
                <a:t>29.01.2026</a:t>
              </a:fld>
              <a:endParaRPr lang="nb-NO"/>
            </a:p>
          </p:txBody>
        </p:sp>
        <p:sp>
          <p:nvSpPr>
            <p:cNvPr id="12" name="Slide Number Placeholder 5">
              <a:extLst>
                <a:ext uri="{FF2B5EF4-FFF2-40B4-BE49-F238E27FC236}">
                  <a16:creationId xmlns:a16="http://schemas.microsoft.com/office/drawing/2014/main" id="{9E859B11-008F-EA73-3580-D2C78C5DF70F}"/>
                </a:ext>
              </a:extLst>
            </p:cNvPr>
            <p:cNvSpPr txBox="1">
              <a:spLocks/>
            </p:cNvSpPr>
            <p:nvPr/>
          </p:nvSpPr>
          <p:spPr>
            <a:xfrm>
              <a:off x="11496674" y="6292352"/>
              <a:ext cx="695325" cy="365125"/>
            </a:xfrm>
            <a:prstGeom prst="rect">
              <a:avLst/>
            </a:prstGeom>
          </p:spPr>
          <p:txBody>
            <a:bodyPr vert="horz" lIns="91440" tIns="45720" rIns="91440" bIns="45720" rtlCol="0" anchor="ctr"/>
            <a:lstStyle>
              <a:defPPr>
                <a:defRPr lang="nb-NO"/>
              </a:defPPr>
              <a:lvl1pPr marL="0" algn="ct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ACEFDFC-287E-0A4D-81A7-6CC8C070690D}" type="slidenum">
                <a:rPr lang="nb-NO" smtClean="0"/>
                <a:pPr algn="l"/>
                <a:t>‹#›</a:t>
              </a:fld>
              <a:endParaRPr lang="nb-NO"/>
            </a:p>
          </p:txBody>
        </p:sp>
      </p:grpSp>
    </p:spTree>
    <p:extLst>
      <p:ext uri="{BB962C8B-B14F-4D97-AF65-F5344CB8AC3E}">
        <p14:creationId xmlns:p14="http://schemas.microsoft.com/office/powerpoint/2010/main" val="14173325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tel og bilde oransje">
    <p:bg>
      <p:bgPr>
        <a:solidFill>
          <a:schemeClr val="tx2"/>
        </a:solidFill>
        <a:effectLst/>
      </p:bgPr>
    </p:bg>
    <p:spTree>
      <p:nvGrpSpPr>
        <p:cNvPr id="1" name=""/>
        <p:cNvGrpSpPr/>
        <p:nvPr/>
      </p:nvGrpSpPr>
      <p:grpSpPr>
        <a:xfrm>
          <a:off x="0" y="0"/>
          <a:ext cx="0" cy="0"/>
          <a:chOff x="0" y="0"/>
          <a:chExt cx="0" cy="0"/>
        </a:xfrm>
      </p:grpSpPr>
      <p:sp>
        <p:nvSpPr>
          <p:cNvPr id="3" name="Plassholder for bilde 2">
            <a:extLst>
              <a:ext uri="{FF2B5EF4-FFF2-40B4-BE49-F238E27FC236}">
                <a16:creationId xmlns:a16="http://schemas.microsoft.com/office/drawing/2014/main" id="{0153920C-DDD7-2B46-8FB6-6A7E6F7EE25E}"/>
              </a:ext>
            </a:extLst>
          </p:cNvPr>
          <p:cNvSpPr>
            <a:spLocks noGrp="1"/>
          </p:cNvSpPr>
          <p:nvPr>
            <p:ph type="pic" sz="quarter" idx="10"/>
          </p:nvPr>
        </p:nvSpPr>
        <p:spPr>
          <a:xfrm>
            <a:off x="839788" y="1557338"/>
            <a:ext cx="10548937" cy="4595106"/>
          </a:xfrm>
          <a:prstGeom prst="rect">
            <a:avLst/>
          </a:prstGeom>
        </p:spPr>
        <p:txBody>
          <a:bodyPr/>
          <a:lstStyle/>
          <a:p>
            <a:r>
              <a:rPr lang="nb-NO"/>
              <a:t>Klikk på ikonet for å legge til et bilde</a:t>
            </a:r>
          </a:p>
        </p:txBody>
      </p:sp>
      <p:sp>
        <p:nvSpPr>
          <p:cNvPr id="9" name="Plassholder for tekst 8">
            <a:extLst>
              <a:ext uri="{FF2B5EF4-FFF2-40B4-BE49-F238E27FC236}">
                <a16:creationId xmlns:a16="http://schemas.microsoft.com/office/drawing/2014/main" id="{60098FEE-4B28-9242-938B-0366A230CAB5}"/>
              </a:ext>
            </a:extLst>
          </p:cNvPr>
          <p:cNvSpPr>
            <a:spLocks noGrp="1"/>
          </p:cNvSpPr>
          <p:nvPr>
            <p:ph type="body" sz="quarter" idx="11" hasCustomPrompt="1"/>
          </p:nvPr>
        </p:nvSpPr>
        <p:spPr>
          <a:xfrm>
            <a:off x="874713" y="270933"/>
            <a:ext cx="10514012" cy="926042"/>
          </a:xfrm>
          <a:prstGeom prst="rect">
            <a:avLst/>
          </a:prstGeom>
        </p:spPr>
        <p:txBody>
          <a:bodyPr anchor="b"/>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2540279555"/>
      </p:ext>
    </p:extLst>
  </p:cSld>
  <p:clrMapOvr>
    <a:masterClrMapping/>
  </p:clrMapOvr>
  <p:transition>
    <p:fade/>
  </p:transition>
</p:sldLayout>
</file>

<file path=ppt/slideLayouts/slideLayout260.xml><?xml version="1.0" encoding="utf-8"?>
<p:sldLayout xmlns:a="http://schemas.openxmlformats.org/drawingml/2006/main" xmlns:r="http://schemas.openxmlformats.org/officeDocument/2006/relationships" xmlns:p="http://schemas.openxmlformats.org/presentationml/2006/main" type="obj">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C3BAB83-430E-FBB1-B35A-5DDC3D647F61}"/>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40E9AD87-CDC5-CEEC-7E70-81D90E3AC769}"/>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F5050BF4-1F6D-C67C-4573-9F3C8EA733E4}"/>
              </a:ext>
            </a:extLst>
          </p:cNvPr>
          <p:cNvSpPr>
            <a:spLocks noGrp="1"/>
          </p:cNvSpPr>
          <p:nvPr>
            <p:ph type="dt" sz="half" idx="10"/>
          </p:nvPr>
        </p:nvSpPr>
        <p:spPr/>
        <p:txBody>
          <a:bodyPr/>
          <a:lstStyle/>
          <a:p>
            <a:fld id="{DACBAE41-1F49-46D1-83EF-8178D863716A}" type="datetimeFigureOut">
              <a:rPr lang="nb-NO" smtClean="0"/>
              <a:t>29.01.2026</a:t>
            </a:fld>
            <a:endParaRPr lang="nb-NO"/>
          </a:p>
        </p:txBody>
      </p:sp>
      <p:sp>
        <p:nvSpPr>
          <p:cNvPr id="5" name="Plassholder for bunntekst 4">
            <a:extLst>
              <a:ext uri="{FF2B5EF4-FFF2-40B4-BE49-F238E27FC236}">
                <a16:creationId xmlns:a16="http://schemas.microsoft.com/office/drawing/2014/main" id="{A32A6821-410F-089D-80A1-0140E51A017C}"/>
              </a:ext>
            </a:extLst>
          </p:cNvPr>
          <p:cNvSpPr>
            <a:spLocks noGrp="1"/>
          </p:cNvSpPr>
          <p:nvPr>
            <p:ph type="ftr" sz="quarter" idx="11"/>
          </p:nvPr>
        </p:nvSpPr>
        <p:spPr>
          <a:xfrm>
            <a:off x="4038600" y="6356350"/>
            <a:ext cx="4114800" cy="365125"/>
          </a:xfrm>
          <a:prstGeom prst="rect">
            <a:avLst/>
          </a:prstGeom>
        </p:spPr>
        <p:txBody>
          <a:bodyPr/>
          <a:lstStyle/>
          <a:p>
            <a:endParaRPr lang="nb-NO"/>
          </a:p>
        </p:txBody>
      </p:sp>
      <p:sp>
        <p:nvSpPr>
          <p:cNvPr id="6" name="Plassholder for lysbildenummer 5">
            <a:extLst>
              <a:ext uri="{FF2B5EF4-FFF2-40B4-BE49-F238E27FC236}">
                <a16:creationId xmlns:a16="http://schemas.microsoft.com/office/drawing/2014/main" id="{6108DD16-CE0B-04BE-0F4C-B1E6227663C7}"/>
              </a:ext>
            </a:extLst>
          </p:cNvPr>
          <p:cNvSpPr>
            <a:spLocks noGrp="1"/>
          </p:cNvSpPr>
          <p:nvPr>
            <p:ph type="sldNum" sz="quarter" idx="12"/>
          </p:nvPr>
        </p:nvSpPr>
        <p:spPr/>
        <p:txBody>
          <a:bodyPr/>
          <a:lstStyle/>
          <a:p>
            <a:fld id="{0188A3D5-8367-4BB0-864A-427416A3F7A7}" type="slidenum">
              <a:rPr lang="nb-NO" smtClean="0"/>
              <a:t>‹#›</a:t>
            </a:fld>
            <a:endParaRPr lang="nb-NO"/>
          </a:p>
        </p:txBody>
      </p:sp>
    </p:spTree>
    <p:extLst>
      <p:ext uri="{BB962C8B-B14F-4D97-AF65-F5344CB8AC3E}">
        <p14:creationId xmlns:p14="http://schemas.microsoft.com/office/powerpoint/2010/main" val="3606915341"/>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p:cSld name="Tittellysbilde bilde positiv logo">
    <p:bg>
      <p:bgPr>
        <a:solidFill>
          <a:schemeClr val="bg2"/>
        </a:solidFill>
        <a:effectLst/>
      </p:bgPr>
    </p:bg>
    <p:spTree>
      <p:nvGrpSpPr>
        <p:cNvPr id="1" name=""/>
        <p:cNvGrpSpPr/>
        <p:nvPr/>
      </p:nvGrpSpPr>
      <p:grpSpPr>
        <a:xfrm>
          <a:off x="0" y="0"/>
          <a:ext cx="0" cy="0"/>
          <a:chOff x="0" y="0"/>
          <a:chExt cx="0" cy="0"/>
        </a:xfrm>
      </p:grpSpPr>
      <p:sp>
        <p:nvSpPr>
          <p:cNvPr id="32" name="Plassholder for bilde 31">
            <a:extLst>
              <a:ext uri="{FF2B5EF4-FFF2-40B4-BE49-F238E27FC236}">
                <a16:creationId xmlns:a16="http://schemas.microsoft.com/office/drawing/2014/main" id="{51D549F5-AC93-B149-A734-75CCBEC7722E}"/>
              </a:ext>
            </a:extLst>
          </p:cNvPr>
          <p:cNvSpPr>
            <a:spLocks noGrp="1"/>
          </p:cNvSpPr>
          <p:nvPr>
            <p:ph type="pic" sz="quarter" idx="17" hasCustomPrompt="1"/>
          </p:nvPr>
        </p:nvSpPr>
        <p:spPr>
          <a:xfrm>
            <a:off x="0" y="0"/>
            <a:ext cx="12193200" cy="6858000"/>
          </a:xfrm>
          <a:custGeom>
            <a:avLst/>
            <a:gdLst>
              <a:gd name="connsiteX0" fmla="*/ 6091201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6091200 h 6858000"/>
              <a:gd name="connsiteX5" fmla="*/ 6091201 w 12193200"/>
              <a:gd name="connsiteY5" fmla="*/ 60912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6091201" y="0"/>
                </a:moveTo>
                <a:lnTo>
                  <a:pt x="12193200" y="0"/>
                </a:lnTo>
                <a:lnTo>
                  <a:pt x="12193200" y="6858000"/>
                </a:lnTo>
                <a:lnTo>
                  <a:pt x="0" y="6858000"/>
                </a:lnTo>
                <a:lnTo>
                  <a:pt x="0" y="6091200"/>
                </a:lnTo>
                <a:lnTo>
                  <a:pt x="6091201" y="6091200"/>
                </a:lnTo>
                <a:close/>
              </a:path>
            </a:pathLst>
          </a:custGeom>
          <a:solidFill>
            <a:schemeClr val="bg1"/>
          </a:solidFill>
        </p:spPr>
        <p:txBody>
          <a:bodyPr wrap="square" lIns="6480000" tIns="180000" rIns="180000" bIns="180000" anchor="ctr" anchorCtr="0">
            <a:noAutofit/>
          </a:bodyPr>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lang="nb-NO" sz="1200" b="0" i="0" u="none" strike="noStrike" smtClean="0">
                <a:effectLst/>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til venstre (midt på lysbildet)</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29D7420-2B41-5A47-8224-27AB9025098A}"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positiv logo og bilde</a:t>
            </a:r>
          </a:p>
        </p:txBody>
      </p:sp>
      <p:pic>
        <p:nvPicPr>
          <p:cNvPr id="11" name="Bilde 10">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Tree>
    <p:extLst>
      <p:ext uri="{BB962C8B-B14F-4D97-AF65-F5344CB8AC3E}">
        <p14:creationId xmlns:p14="http://schemas.microsoft.com/office/powerpoint/2010/main" val="3525345750"/>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p:cSld name="Tittellysbilde bilde negativ logo">
    <p:bg>
      <p:bgPr>
        <a:solidFill>
          <a:schemeClr val="accent1"/>
        </a:solidFill>
        <a:effectLst/>
      </p:bgPr>
    </p:bg>
    <p:spTree>
      <p:nvGrpSpPr>
        <p:cNvPr id="1" name=""/>
        <p:cNvGrpSpPr/>
        <p:nvPr/>
      </p:nvGrpSpPr>
      <p:grpSpPr>
        <a:xfrm>
          <a:off x="0" y="0"/>
          <a:ext cx="0" cy="0"/>
          <a:chOff x="0" y="0"/>
          <a:chExt cx="0" cy="0"/>
        </a:xfrm>
      </p:grpSpPr>
      <p:sp>
        <p:nvSpPr>
          <p:cNvPr id="32" name="Plassholder for bilde 31">
            <a:extLst>
              <a:ext uri="{FF2B5EF4-FFF2-40B4-BE49-F238E27FC236}">
                <a16:creationId xmlns:a16="http://schemas.microsoft.com/office/drawing/2014/main" id="{51D549F5-AC93-B149-A734-75CCBEC7722E}"/>
              </a:ext>
            </a:extLst>
          </p:cNvPr>
          <p:cNvSpPr>
            <a:spLocks noGrp="1"/>
          </p:cNvSpPr>
          <p:nvPr>
            <p:ph type="pic" sz="quarter" idx="17" hasCustomPrompt="1"/>
          </p:nvPr>
        </p:nvSpPr>
        <p:spPr>
          <a:xfrm>
            <a:off x="0" y="0"/>
            <a:ext cx="12193200" cy="6858000"/>
          </a:xfrm>
          <a:custGeom>
            <a:avLst/>
            <a:gdLst>
              <a:gd name="connsiteX0" fmla="*/ 6091201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6091200 h 6858000"/>
              <a:gd name="connsiteX5" fmla="*/ 6091201 w 12193200"/>
              <a:gd name="connsiteY5" fmla="*/ 60912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6091201" y="0"/>
                </a:moveTo>
                <a:lnTo>
                  <a:pt x="12193200" y="0"/>
                </a:lnTo>
                <a:lnTo>
                  <a:pt x="12193200" y="6858000"/>
                </a:lnTo>
                <a:lnTo>
                  <a:pt x="0" y="6858000"/>
                </a:lnTo>
                <a:lnTo>
                  <a:pt x="0" y="6091200"/>
                </a:lnTo>
                <a:lnTo>
                  <a:pt x="6091201" y="6091200"/>
                </a:lnTo>
                <a:close/>
              </a:path>
            </a:pathLst>
          </a:custGeom>
          <a:solidFill>
            <a:schemeClr val="accent2"/>
          </a:solidFill>
        </p:spPr>
        <p:txBody>
          <a:bodyPr wrap="square" lIns="6480000" tIns="180000" rIns="180000" bIns="180000" anchor="ctr" anchorCtr="0">
            <a:noAutofit/>
          </a:bodyPr>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200">
                <a:solidFill>
                  <a:sysClr val="windowText" lastClr="000000"/>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til venstre (midt på lysbildet)</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8A2E7723-9D0A-EF40-8CB8-B3C1314DD2A1}"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5588"/>
          </a:xfrm>
          <a:prstGeom prst="rect">
            <a:avLst/>
          </a:prstGeom>
          <a:noFill/>
        </p:spPr>
        <p:txBody>
          <a:bodyPr lIns="0" tIns="360000" rIns="720000" bIns="360000" anchor="b" anchorCtr="0">
            <a:norm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pic>
        <p:nvPicPr>
          <p:cNvPr id="10" name="Bilde 9">
            <a:extLst>
              <a:ext uri="{FF2B5EF4-FFF2-40B4-BE49-F238E27FC236}">
                <a16:creationId xmlns:a16="http://schemas.microsoft.com/office/drawing/2014/main" id="{A059CF52-7BF5-1D46-85DC-7999F21EBE5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55175" y="476000"/>
            <a:ext cx="1080000" cy="1080000"/>
          </a:xfrm>
          <a:prstGeom prst="rect">
            <a:avLst/>
          </a:prstGeom>
        </p:spPr>
      </p:pic>
      <p:sp>
        <p:nvSpPr>
          <p:cNvPr id="9" name="TekstSylinder 8">
            <a:extLst>
              <a:ext uri="{FF2B5EF4-FFF2-40B4-BE49-F238E27FC236}">
                <a16:creationId xmlns:a16="http://schemas.microsoft.com/office/drawing/2014/main" id="{14D508E9-3971-2E41-B1E5-98EB4063DEC8}"/>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negativ logo og bilde</a:t>
            </a:r>
          </a:p>
        </p:txBody>
      </p:sp>
    </p:spTree>
    <p:extLst>
      <p:ext uri="{BB962C8B-B14F-4D97-AF65-F5344CB8AC3E}">
        <p14:creationId xmlns:p14="http://schemas.microsoft.com/office/powerpoint/2010/main" val="894128190"/>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showMasterSp="0" preserve="1">
  <p:cSld name="Tittellysbilde blå">
    <p:bg>
      <p:bgPr>
        <a:solidFill>
          <a:srgbClr val="B3F5FF"/>
        </a:solidFill>
        <a:effectLst/>
      </p:bgPr>
    </p:bg>
    <p:spTree>
      <p:nvGrpSpPr>
        <p:cNvPr id="1" name=""/>
        <p:cNvGrpSpPr/>
        <p:nvPr/>
      </p:nvGrpSpPr>
      <p:grpSpPr>
        <a:xfrm>
          <a:off x="0" y="0"/>
          <a:ext cx="0" cy="0"/>
          <a:chOff x="0" y="0"/>
          <a:chExt cx="0" cy="0"/>
        </a:xfrm>
      </p:grpSpPr>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8121600" y="4060800"/>
            <a:ext cx="2030400" cy="2030400"/>
          </a:xfrm>
          <a:prstGeom prst="ellipse">
            <a:avLst/>
          </a:prstGeom>
          <a:solidFill>
            <a:schemeClr val="tx2"/>
          </a:solid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402CE879-B090-2641-8BC3-AD9F1F5860E2}"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5" name="Tittel 34">
            <a:extLst>
              <a:ext uri="{FF2B5EF4-FFF2-40B4-BE49-F238E27FC236}">
                <a16:creationId xmlns:a16="http://schemas.microsoft.com/office/drawing/2014/main" id="{13593DB4-8276-BA48-85E6-903D48BB6195}"/>
              </a:ext>
            </a:extLst>
          </p:cNvPr>
          <p:cNvSpPr>
            <a:spLocks noGrp="1"/>
          </p:cNvSpPr>
          <p:nvPr>
            <p:ph type="ctrTitle" hasCustomPrompt="1"/>
          </p:nvPr>
        </p:nvSpPr>
        <p:spPr>
          <a:xfrm>
            <a:off x="-2" y="0"/>
            <a:ext cx="10164765" cy="6091200"/>
          </a:xfrm>
          <a:custGeom>
            <a:avLst/>
            <a:gdLst>
              <a:gd name="connsiteX0" fmla="*/ 0 w 10164765"/>
              <a:gd name="connsiteY0" fmla="*/ 0 h 6091200"/>
              <a:gd name="connsiteX1" fmla="*/ 7832037 w 10164765"/>
              <a:gd name="connsiteY1" fmla="*/ 0 h 6091200"/>
              <a:gd name="connsiteX2" fmla="*/ 8128001 w 10164765"/>
              <a:gd name="connsiteY2" fmla="*/ 0 h 6091200"/>
              <a:gd name="connsiteX3" fmla="*/ 10164765 w 10164765"/>
              <a:gd name="connsiteY3" fmla="*/ 0 h 6091200"/>
              <a:gd name="connsiteX4" fmla="*/ 10164765 w 10164765"/>
              <a:gd name="connsiteY4" fmla="*/ 4060824 h 6091200"/>
              <a:gd name="connsiteX5" fmla="*/ 8128001 w 10164765"/>
              <a:gd name="connsiteY5" fmla="*/ 4060824 h 6091200"/>
              <a:gd name="connsiteX6" fmla="*/ 8128001 w 10164765"/>
              <a:gd name="connsiteY6" fmla="*/ 6091200 h 6091200"/>
              <a:gd name="connsiteX7" fmla="*/ 0 w 10164765"/>
              <a:gd name="connsiteY7" fmla="*/ 6091200 h 609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4765" h="6091200">
                <a:moveTo>
                  <a:pt x="0" y="0"/>
                </a:moveTo>
                <a:lnTo>
                  <a:pt x="7832037" y="0"/>
                </a:lnTo>
                <a:lnTo>
                  <a:pt x="8128001" y="0"/>
                </a:lnTo>
                <a:lnTo>
                  <a:pt x="10164765" y="0"/>
                </a:lnTo>
                <a:lnTo>
                  <a:pt x="10164765" y="4060824"/>
                </a:lnTo>
                <a:lnTo>
                  <a:pt x="8128001" y="4060824"/>
                </a:lnTo>
                <a:lnTo>
                  <a:pt x="8128001" y="6091200"/>
                </a:lnTo>
                <a:lnTo>
                  <a:pt x="0" y="6091200"/>
                </a:lnTo>
                <a:close/>
              </a:path>
            </a:pathLst>
          </a:custGeom>
          <a:solidFill>
            <a:schemeClr val="tx2"/>
          </a:solidFill>
        </p:spPr>
        <p:txBody>
          <a:bodyPr wrap="square" lIns="1015200" tIns="0" rIns="2030400" bIns="0" anchor="ctr" anchorCtr="0">
            <a:no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5076825" cy="2032001"/>
          </a:xfrm>
        </p:spPr>
        <p:txBody>
          <a:bodyPr lIns="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8596800" y="45360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Klikk for å redigere tekststiler i malen</a:t>
            </a:r>
          </a:p>
        </p:txBody>
      </p:sp>
      <p:sp>
        <p:nvSpPr>
          <p:cNvPr id="9" name="TekstSylinder 8">
            <a:extLst>
              <a:ext uri="{FF2B5EF4-FFF2-40B4-BE49-F238E27FC236}">
                <a16:creationId xmlns:a16="http://schemas.microsoft.com/office/drawing/2014/main" id="{A301E017-7600-CA46-92E0-AFE66AACCA2B}"/>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blå 2</a:t>
            </a:r>
          </a:p>
        </p:txBody>
      </p:sp>
      <p:grpSp>
        <p:nvGrpSpPr>
          <p:cNvPr id="10" name="Gruppe 9">
            <a:extLst>
              <a:ext uri="{FF2B5EF4-FFF2-40B4-BE49-F238E27FC236}">
                <a16:creationId xmlns:a16="http://schemas.microsoft.com/office/drawing/2014/main" id="{A2CEFB0E-6E2E-E543-BC09-F383E69BD8F9}"/>
              </a:ext>
            </a:extLst>
          </p:cNvPr>
          <p:cNvGrpSpPr/>
          <p:nvPr/>
        </p:nvGrpSpPr>
        <p:grpSpPr>
          <a:xfrm>
            <a:off x="-715963" y="-1306644"/>
            <a:ext cx="12909163" cy="8164644"/>
            <a:chOff x="-715963" y="-1306644"/>
            <a:chExt cx="12909163" cy="8164644"/>
          </a:xfrm>
        </p:grpSpPr>
        <p:grpSp>
          <p:nvGrpSpPr>
            <p:cNvPr id="11" name="Gruppe 10">
              <a:extLst>
                <a:ext uri="{FF2B5EF4-FFF2-40B4-BE49-F238E27FC236}">
                  <a16:creationId xmlns:a16="http://schemas.microsoft.com/office/drawing/2014/main" id="{25773BD9-6C2A-2E45-974B-021C79B8A0F6}"/>
                </a:ext>
              </a:extLst>
            </p:cNvPr>
            <p:cNvGrpSpPr/>
            <p:nvPr/>
          </p:nvGrpSpPr>
          <p:grpSpPr>
            <a:xfrm>
              <a:off x="-800" y="-1306644"/>
              <a:ext cx="12194000" cy="1075340"/>
              <a:chOff x="-800" y="-1229864"/>
              <a:chExt cx="12194000" cy="1075340"/>
            </a:xfrm>
          </p:grpSpPr>
          <p:grpSp>
            <p:nvGrpSpPr>
              <p:cNvPr id="28" name="Gruppe 27">
                <a:extLst>
                  <a:ext uri="{FF2B5EF4-FFF2-40B4-BE49-F238E27FC236}">
                    <a16:creationId xmlns:a16="http://schemas.microsoft.com/office/drawing/2014/main" id="{CE1E3804-3FB4-B048-A83B-BD3930892E37}"/>
                  </a:ext>
                </a:extLst>
              </p:cNvPr>
              <p:cNvGrpSpPr/>
              <p:nvPr/>
            </p:nvGrpSpPr>
            <p:grpSpPr>
              <a:xfrm>
                <a:off x="0" y="-320124"/>
                <a:ext cx="12192000" cy="165600"/>
                <a:chOff x="0" y="-413084"/>
                <a:chExt cx="12192000" cy="206078"/>
              </a:xfrm>
              <a:solidFill>
                <a:schemeClr val="bg1"/>
              </a:solidFill>
            </p:grpSpPr>
            <p:sp>
              <p:nvSpPr>
                <p:cNvPr id="57" name="Rektangel 56">
                  <a:extLst>
                    <a:ext uri="{FF2B5EF4-FFF2-40B4-BE49-F238E27FC236}">
                      <a16:creationId xmlns:a16="http://schemas.microsoft.com/office/drawing/2014/main" id="{2DD1FCA6-63FF-D74F-8775-0893249E07DF}"/>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8" name="Rektangel 57">
                  <a:extLst>
                    <a:ext uri="{FF2B5EF4-FFF2-40B4-BE49-F238E27FC236}">
                      <a16:creationId xmlns:a16="http://schemas.microsoft.com/office/drawing/2014/main" id="{C51286A6-4A53-C144-B97B-7421D8D5F11C}"/>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6C69A02B-063E-ED44-BDE5-424A23AF1FC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0" name="Rektangel 59">
                  <a:extLst>
                    <a:ext uri="{FF2B5EF4-FFF2-40B4-BE49-F238E27FC236}">
                      <a16:creationId xmlns:a16="http://schemas.microsoft.com/office/drawing/2014/main" id="{83626417-CDF0-3D45-AD9E-DFECCB7DF8A5}"/>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911B6A58-11E5-D84E-ACC8-EC16AE1CDD00}"/>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2" name="Rektangel 61">
                  <a:extLst>
                    <a:ext uri="{FF2B5EF4-FFF2-40B4-BE49-F238E27FC236}">
                      <a16:creationId xmlns:a16="http://schemas.microsoft.com/office/drawing/2014/main" id="{C8973C97-9370-2242-98E5-45E434DB7BD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9" name="Rett linje 28">
                <a:extLst>
                  <a:ext uri="{FF2B5EF4-FFF2-40B4-BE49-F238E27FC236}">
                    <a16:creationId xmlns:a16="http://schemas.microsoft.com/office/drawing/2014/main" id="{96AB93ED-0FBE-AB48-9789-5ADF0BB61973}"/>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5AB27E8C-8EEA-684B-A660-B8760E0FFB11}"/>
                  </a:ext>
                </a:extLst>
              </p:cNvPr>
              <p:cNvCxnSpPr>
                <a:cxnSpLocks/>
                <a:stCxn id="47"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4D71D931-EF21-9C49-892F-B1B52A09E1F0}"/>
                  </a:ext>
                </a:extLst>
              </p:cNvPr>
              <p:cNvCxnSpPr>
                <a:cxnSpLocks/>
                <a:stCxn id="49"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A99BAA48-C174-C544-9DA8-230A3B74C46F}"/>
                  </a:ext>
                </a:extLst>
              </p:cNvPr>
              <p:cNvCxnSpPr>
                <a:cxnSpLocks/>
                <a:stCxn id="45"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E5B7B5DF-40F4-2144-A96E-54C9ECCCE7AD}"/>
                  </a:ext>
                </a:extLst>
              </p:cNvPr>
              <p:cNvCxnSpPr>
                <a:cxnSpLocks/>
                <a:stCxn id="51"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E280C9BE-B73B-D749-99AF-3C90CFCE71D2}"/>
                  </a:ext>
                </a:extLst>
              </p:cNvPr>
              <p:cNvCxnSpPr>
                <a:cxnSpLocks/>
                <a:stCxn id="55"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4EF346E5-FC21-CE43-9AE3-016F4F44336E}"/>
                  </a:ext>
                </a:extLst>
              </p:cNvPr>
              <p:cNvCxnSpPr>
                <a:cxnSpLocks/>
                <a:stCxn id="53"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8" name="Gruppe 37">
                <a:extLst>
                  <a:ext uri="{FF2B5EF4-FFF2-40B4-BE49-F238E27FC236}">
                    <a16:creationId xmlns:a16="http://schemas.microsoft.com/office/drawing/2014/main" id="{6276475C-D8D5-9E4D-A2E4-CA3DC1A814AC}"/>
                  </a:ext>
                </a:extLst>
              </p:cNvPr>
              <p:cNvGrpSpPr/>
              <p:nvPr/>
            </p:nvGrpSpPr>
            <p:grpSpPr>
              <a:xfrm>
                <a:off x="0" y="-621464"/>
                <a:ext cx="12192000" cy="206078"/>
                <a:chOff x="0" y="-674874"/>
                <a:chExt cx="12192000" cy="206078"/>
              </a:xfrm>
            </p:grpSpPr>
            <p:sp>
              <p:nvSpPr>
                <p:cNvPr id="55" name="Rektangel 54">
                  <a:extLst>
                    <a:ext uri="{FF2B5EF4-FFF2-40B4-BE49-F238E27FC236}">
                      <a16:creationId xmlns:a16="http://schemas.microsoft.com/office/drawing/2014/main" id="{7E8EEA4C-0FD9-594C-9B75-1346201C58D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6" name="Rett linje 55">
                  <a:extLst>
                    <a:ext uri="{FF2B5EF4-FFF2-40B4-BE49-F238E27FC236}">
                      <a16:creationId xmlns:a16="http://schemas.microsoft.com/office/drawing/2014/main" id="{BF66CA8E-1BAC-E949-A7E3-173F8196025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D71E4EB9-B7E6-2C42-92FA-53442C24B4E1}"/>
                  </a:ext>
                </a:extLst>
              </p:cNvPr>
              <p:cNvGrpSpPr/>
              <p:nvPr/>
            </p:nvGrpSpPr>
            <p:grpSpPr>
              <a:xfrm>
                <a:off x="0" y="-744566"/>
                <a:ext cx="10156824" cy="206078"/>
                <a:chOff x="0" y="-930144"/>
                <a:chExt cx="10156824" cy="206078"/>
              </a:xfrm>
            </p:grpSpPr>
            <p:sp>
              <p:nvSpPr>
                <p:cNvPr id="53" name="Rektangel 52">
                  <a:extLst>
                    <a:ext uri="{FF2B5EF4-FFF2-40B4-BE49-F238E27FC236}">
                      <a16:creationId xmlns:a16="http://schemas.microsoft.com/office/drawing/2014/main" id="{C5F7686B-27B5-BE40-B329-00C01FBCD02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4" name="Rett linje 53">
                  <a:extLst>
                    <a:ext uri="{FF2B5EF4-FFF2-40B4-BE49-F238E27FC236}">
                      <a16:creationId xmlns:a16="http://schemas.microsoft.com/office/drawing/2014/main" id="{9A68E00D-6901-4240-B8E5-1AA9F3DEA441}"/>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71D7352F-67A4-4049-990F-0382FC7DC49F}"/>
                  </a:ext>
                </a:extLst>
              </p:cNvPr>
              <p:cNvGrpSpPr/>
              <p:nvPr/>
            </p:nvGrpSpPr>
            <p:grpSpPr>
              <a:xfrm>
                <a:off x="0" y="-867666"/>
                <a:ext cx="8128000" cy="206078"/>
                <a:chOff x="0" y="-1191934"/>
                <a:chExt cx="8128000" cy="206078"/>
              </a:xfrm>
            </p:grpSpPr>
            <p:sp>
              <p:nvSpPr>
                <p:cNvPr id="51" name="Rektangel 50">
                  <a:extLst>
                    <a:ext uri="{FF2B5EF4-FFF2-40B4-BE49-F238E27FC236}">
                      <a16:creationId xmlns:a16="http://schemas.microsoft.com/office/drawing/2014/main" id="{381DE301-98B9-644B-8D3D-17CC7FA7BDA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2" name="Rett linje 51">
                  <a:extLst>
                    <a:ext uri="{FF2B5EF4-FFF2-40B4-BE49-F238E27FC236}">
                      <a16:creationId xmlns:a16="http://schemas.microsoft.com/office/drawing/2014/main" id="{7480F39F-7C7E-3A4E-8287-A036857FB1FA}"/>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38DB9731-B50F-5544-B812-A6BC265BD77D}"/>
                  </a:ext>
                </a:extLst>
              </p:cNvPr>
              <p:cNvGrpSpPr/>
              <p:nvPr/>
            </p:nvGrpSpPr>
            <p:grpSpPr>
              <a:xfrm>
                <a:off x="-800" y="-990766"/>
                <a:ext cx="6091200" cy="206078"/>
                <a:chOff x="0" y="-1453724"/>
                <a:chExt cx="6091200" cy="206078"/>
              </a:xfrm>
            </p:grpSpPr>
            <p:sp>
              <p:nvSpPr>
                <p:cNvPr id="49" name="Rektangel 48">
                  <a:extLst>
                    <a:ext uri="{FF2B5EF4-FFF2-40B4-BE49-F238E27FC236}">
                      <a16:creationId xmlns:a16="http://schemas.microsoft.com/office/drawing/2014/main" id="{819C4AB6-0EC3-DE4F-9E18-DF8A52339E90}"/>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0" name="Rett linje 49">
                  <a:extLst>
                    <a:ext uri="{FF2B5EF4-FFF2-40B4-BE49-F238E27FC236}">
                      <a16:creationId xmlns:a16="http://schemas.microsoft.com/office/drawing/2014/main" id="{FAF932E7-9631-FB48-B48D-769CF895031A}"/>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9CC4BE46-793A-0949-9E5E-5F57255DE9CF}"/>
                  </a:ext>
                </a:extLst>
              </p:cNvPr>
              <p:cNvGrpSpPr/>
              <p:nvPr/>
            </p:nvGrpSpPr>
            <p:grpSpPr>
              <a:xfrm>
                <a:off x="0" y="-1113866"/>
                <a:ext cx="4060800" cy="206078"/>
                <a:chOff x="0" y="-1715514"/>
                <a:chExt cx="4060800" cy="206078"/>
              </a:xfrm>
            </p:grpSpPr>
            <p:sp>
              <p:nvSpPr>
                <p:cNvPr id="47" name="Rektangel 46">
                  <a:extLst>
                    <a:ext uri="{FF2B5EF4-FFF2-40B4-BE49-F238E27FC236}">
                      <a16:creationId xmlns:a16="http://schemas.microsoft.com/office/drawing/2014/main" id="{98110600-5784-7F43-8FB1-692FE513BCA1}"/>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8" name="Rett linje 47">
                  <a:extLst>
                    <a:ext uri="{FF2B5EF4-FFF2-40B4-BE49-F238E27FC236}">
                      <a16:creationId xmlns:a16="http://schemas.microsoft.com/office/drawing/2014/main" id="{74D71D80-358C-8847-B0E9-593F373F1FA7}"/>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A519ED48-547D-BD45-BD12-B83B84F405FC}"/>
                  </a:ext>
                </a:extLst>
              </p:cNvPr>
              <p:cNvGrpSpPr/>
              <p:nvPr/>
            </p:nvGrpSpPr>
            <p:grpSpPr>
              <a:xfrm>
                <a:off x="0" y="-1229864"/>
                <a:ext cx="1015200" cy="206078"/>
                <a:chOff x="0" y="-1959289"/>
                <a:chExt cx="1015200" cy="206078"/>
              </a:xfrm>
            </p:grpSpPr>
            <p:sp>
              <p:nvSpPr>
                <p:cNvPr id="45" name="Rektangel 44">
                  <a:extLst>
                    <a:ext uri="{FF2B5EF4-FFF2-40B4-BE49-F238E27FC236}">
                      <a16:creationId xmlns:a16="http://schemas.microsoft.com/office/drawing/2014/main" id="{0D553266-15E1-BA4D-B0C9-C6DEDB1BB5AF}"/>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6" name="Rett linje 45">
                  <a:extLst>
                    <a:ext uri="{FF2B5EF4-FFF2-40B4-BE49-F238E27FC236}">
                      <a16:creationId xmlns:a16="http://schemas.microsoft.com/office/drawing/2014/main" id="{BB328E21-8E98-874B-8FA1-B13055BD5CD3}"/>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4" name="Rett linje 43">
                <a:extLst>
                  <a:ext uri="{FF2B5EF4-FFF2-40B4-BE49-F238E27FC236}">
                    <a16:creationId xmlns:a16="http://schemas.microsoft.com/office/drawing/2014/main" id="{C2254678-6CC1-8842-B1EA-AD4375B525A9}"/>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uppe 11">
              <a:extLst>
                <a:ext uri="{FF2B5EF4-FFF2-40B4-BE49-F238E27FC236}">
                  <a16:creationId xmlns:a16="http://schemas.microsoft.com/office/drawing/2014/main" id="{3405E8BE-58E7-F840-AEB4-9A58944BA448}"/>
                </a:ext>
              </a:extLst>
            </p:cNvPr>
            <p:cNvGrpSpPr/>
            <p:nvPr/>
          </p:nvGrpSpPr>
          <p:grpSpPr>
            <a:xfrm>
              <a:off x="-715963" y="-4004"/>
              <a:ext cx="590564" cy="6862004"/>
              <a:chOff x="-715963" y="-4004"/>
              <a:chExt cx="590564" cy="6862004"/>
            </a:xfrm>
          </p:grpSpPr>
          <p:sp>
            <p:nvSpPr>
              <p:cNvPr id="14" name="Rektangel 13">
                <a:extLst>
                  <a:ext uri="{FF2B5EF4-FFF2-40B4-BE49-F238E27FC236}">
                    <a16:creationId xmlns:a16="http://schemas.microsoft.com/office/drawing/2014/main" id="{E24FCE0A-347D-AC49-8F20-FA63B68732E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5" name="Rektangel 14">
                <a:extLst>
                  <a:ext uri="{FF2B5EF4-FFF2-40B4-BE49-F238E27FC236}">
                    <a16:creationId xmlns:a16="http://schemas.microsoft.com/office/drawing/2014/main" id="{2F220C5E-10FD-9940-BE9D-E16B6DC8BDFD}"/>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6" name="Rektangel 15">
                <a:extLst>
                  <a:ext uri="{FF2B5EF4-FFF2-40B4-BE49-F238E27FC236}">
                    <a16:creationId xmlns:a16="http://schemas.microsoft.com/office/drawing/2014/main" id="{7D16F1D6-C980-1049-9336-9A91B2AAE2B6}"/>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7" name="Rektangel 16">
                <a:extLst>
                  <a:ext uri="{FF2B5EF4-FFF2-40B4-BE49-F238E27FC236}">
                    <a16:creationId xmlns:a16="http://schemas.microsoft.com/office/drawing/2014/main" id="{2698120B-A4D7-1B44-88F0-DD387E118BC1}"/>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8" name="Rett linje 17">
                <a:extLst>
                  <a:ext uri="{FF2B5EF4-FFF2-40B4-BE49-F238E27FC236}">
                    <a16:creationId xmlns:a16="http://schemas.microsoft.com/office/drawing/2014/main" id="{FCCAB6FB-CE03-4349-A7D8-D89B2EB35DB4}"/>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547DB187-8151-3A4C-A344-EE86FDB1C176}"/>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5FC04980-CFB7-F94F-ABFC-97DEA76615A8}"/>
                  </a:ext>
                </a:extLst>
              </p:cNvPr>
              <p:cNvCxnSpPr>
                <a:cxnSpLocks/>
                <a:stCxn id="22"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D1EBDDF6-5D28-E740-9468-AEFF2C0B38C8}"/>
                  </a:ext>
                </a:extLst>
              </p:cNvPr>
              <p:cNvCxnSpPr>
                <a:cxnSpLocks/>
                <a:stCxn id="22"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ktangel 21">
                <a:extLst>
                  <a:ext uri="{FF2B5EF4-FFF2-40B4-BE49-F238E27FC236}">
                    <a16:creationId xmlns:a16="http://schemas.microsoft.com/office/drawing/2014/main" id="{3108A28A-8B03-4B4B-AED5-25C8F0B19A8E}"/>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3" name="Rett linje 22">
                <a:extLst>
                  <a:ext uri="{FF2B5EF4-FFF2-40B4-BE49-F238E27FC236}">
                    <a16:creationId xmlns:a16="http://schemas.microsoft.com/office/drawing/2014/main" id="{9EE85A3A-C811-B446-960C-CD4E7BF5F929}"/>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4" name="Rektangel 23">
                <a:extLst>
                  <a:ext uri="{FF2B5EF4-FFF2-40B4-BE49-F238E27FC236}">
                    <a16:creationId xmlns:a16="http://schemas.microsoft.com/office/drawing/2014/main" id="{D6200BCF-D719-1C47-A25F-61C92A75946F}"/>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5" name="Rett linje 24">
                <a:extLst>
                  <a:ext uri="{FF2B5EF4-FFF2-40B4-BE49-F238E27FC236}">
                    <a16:creationId xmlns:a16="http://schemas.microsoft.com/office/drawing/2014/main" id="{A79962BC-9B09-5E44-9541-31DFDF625EEA}"/>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25DB8EF8-C74F-B040-AEC6-C512AD846CD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FF8B9DD-9221-E949-AEDD-F9A74EABB77D}"/>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 name="TekstSylinder 12">
              <a:extLst>
                <a:ext uri="{FF2B5EF4-FFF2-40B4-BE49-F238E27FC236}">
                  <a16:creationId xmlns:a16="http://schemas.microsoft.com/office/drawing/2014/main" id="{81039E17-039C-B545-AB44-BB92A2233FF0}"/>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3" name="Gruppe 62">
            <a:extLst>
              <a:ext uri="{FF2B5EF4-FFF2-40B4-BE49-F238E27FC236}">
                <a16:creationId xmlns:a16="http://schemas.microsoft.com/office/drawing/2014/main" id="{F1ADFE04-EE3E-6540-9B03-18959FBECFE3}"/>
              </a:ext>
            </a:extLst>
          </p:cNvPr>
          <p:cNvGrpSpPr/>
          <p:nvPr/>
        </p:nvGrpSpPr>
        <p:grpSpPr>
          <a:xfrm>
            <a:off x="12252770" y="1"/>
            <a:ext cx="1165167" cy="6855561"/>
            <a:chOff x="12252770" y="1"/>
            <a:chExt cx="1165167" cy="6855561"/>
          </a:xfrm>
        </p:grpSpPr>
        <p:grpSp>
          <p:nvGrpSpPr>
            <p:cNvPr id="64" name="Gruppe 63">
              <a:extLst>
                <a:ext uri="{FF2B5EF4-FFF2-40B4-BE49-F238E27FC236}">
                  <a16:creationId xmlns:a16="http://schemas.microsoft.com/office/drawing/2014/main" id="{95C1A217-232F-4B4A-9394-743F1BD48A8D}"/>
                </a:ext>
              </a:extLst>
            </p:cNvPr>
            <p:cNvGrpSpPr/>
            <p:nvPr/>
          </p:nvGrpSpPr>
          <p:grpSpPr>
            <a:xfrm>
              <a:off x="12252770" y="1"/>
              <a:ext cx="409071" cy="3254927"/>
              <a:chOff x="12252770" y="1"/>
              <a:chExt cx="588588" cy="4683318"/>
            </a:xfrm>
          </p:grpSpPr>
          <p:sp>
            <p:nvSpPr>
              <p:cNvPr id="68" name="Rektangel 67">
                <a:extLst>
                  <a:ext uri="{FF2B5EF4-FFF2-40B4-BE49-F238E27FC236}">
                    <a16:creationId xmlns:a16="http://schemas.microsoft.com/office/drawing/2014/main" id="{8B361F0E-9D84-9E4F-B02A-7589E3B43BEB}"/>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9" name="Gruppe 68">
                <a:extLst>
                  <a:ext uri="{FF2B5EF4-FFF2-40B4-BE49-F238E27FC236}">
                    <a16:creationId xmlns:a16="http://schemas.microsoft.com/office/drawing/2014/main" id="{44CA9DC8-6B4E-3E4C-BD7B-67854CCA423D}"/>
                  </a:ext>
                </a:extLst>
              </p:cNvPr>
              <p:cNvGrpSpPr/>
              <p:nvPr/>
            </p:nvGrpSpPr>
            <p:grpSpPr>
              <a:xfrm>
                <a:off x="12326727" y="84822"/>
                <a:ext cx="440675" cy="4513676"/>
                <a:chOff x="12316858" y="92947"/>
                <a:chExt cx="440675" cy="4513676"/>
              </a:xfrm>
            </p:grpSpPr>
            <p:grpSp>
              <p:nvGrpSpPr>
                <p:cNvPr id="70" name="Gruppe 69">
                  <a:extLst>
                    <a:ext uri="{FF2B5EF4-FFF2-40B4-BE49-F238E27FC236}">
                      <a16:creationId xmlns:a16="http://schemas.microsoft.com/office/drawing/2014/main" id="{65692D11-923F-9745-9987-339139695FB4}"/>
                    </a:ext>
                  </a:extLst>
                </p:cNvPr>
                <p:cNvGrpSpPr/>
                <p:nvPr/>
              </p:nvGrpSpPr>
              <p:grpSpPr>
                <a:xfrm>
                  <a:off x="12316858" y="92947"/>
                  <a:ext cx="440675" cy="1322025"/>
                  <a:chOff x="12316858" y="92947"/>
                  <a:chExt cx="440675" cy="1322025"/>
                </a:xfrm>
              </p:grpSpPr>
              <p:sp>
                <p:nvSpPr>
                  <p:cNvPr id="80" name="Rektangel 79">
                    <a:extLst>
                      <a:ext uri="{FF2B5EF4-FFF2-40B4-BE49-F238E27FC236}">
                        <a16:creationId xmlns:a16="http://schemas.microsoft.com/office/drawing/2014/main" id="{2CB976BB-AA30-494E-A52E-D3878707F9DC}"/>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C3B95ACC-0F07-7945-B423-22C36C2A5BEF}"/>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398EF249-1BFC-A245-BC65-16A055F13590}"/>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1F4B5ECA-11DC-2C43-89FD-E5EDCAE7B17D}"/>
                    </a:ext>
                  </a:extLst>
                </p:cNvPr>
                <p:cNvGrpSpPr/>
                <p:nvPr/>
              </p:nvGrpSpPr>
              <p:grpSpPr>
                <a:xfrm>
                  <a:off x="12316858" y="1468435"/>
                  <a:ext cx="440675" cy="1322025"/>
                  <a:chOff x="12316858" y="1600866"/>
                  <a:chExt cx="440675" cy="1322025"/>
                </a:xfrm>
              </p:grpSpPr>
              <p:sp>
                <p:nvSpPr>
                  <p:cNvPr id="77" name="Rektangel 76">
                    <a:extLst>
                      <a:ext uri="{FF2B5EF4-FFF2-40B4-BE49-F238E27FC236}">
                        <a16:creationId xmlns:a16="http://schemas.microsoft.com/office/drawing/2014/main" id="{F991E1A1-2B6E-9A47-94CB-C1F69C29A49E}"/>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30E67804-6891-044F-AC03-5FB46C753AC6}"/>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CE2D0E14-F4AF-1441-822C-CB31DC4CC28B}"/>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2" name="Gruppe 71">
                  <a:extLst>
                    <a:ext uri="{FF2B5EF4-FFF2-40B4-BE49-F238E27FC236}">
                      <a16:creationId xmlns:a16="http://schemas.microsoft.com/office/drawing/2014/main" id="{BE3BE825-B4C7-9949-94F8-330CB1476A2A}"/>
                    </a:ext>
                  </a:extLst>
                </p:cNvPr>
                <p:cNvGrpSpPr/>
                <p:nvPr/>
              </p:nvGrpSpPr>
              <p:grpSpPr>
                <a:xfrm>
                  <a:off x="12316858" y="2843923"/>
                  <a:ext cx="440675" cy="1762700"/>
                  <a:chOff x="12316858" y="3201732"/>
                  <a:chExt cx="440675" cy="1762700"/>
                </a:xfrm>
              </p:grpSpPr>
              <p:sp>
                <p:nvSpPr>
                  <p:cNvPr id="73" name="Rektangel 72">
                    <a:extLst>
                      <a:ext uri="{FF2B5EF4-FFF2-40B4-BE49-F238E27FC236}">
                        <a16:creationId xmlns:a16="http://schemas.microsoft.com/office/drawing/2014/main" id="{15A9F73D-BD78-7445-98FB-38237CC23938}"/>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04C8BBD2-DB89-784C-9ECA-DFA7EE4DEF2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267457C0-3882-1A4C-90A1-755B3E92E3B5}"/>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D62DDE87-9F8F-5742-B1C7-17AF551CD05F}"/>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5" name="TekstSylinder 64">
              <a:extLst>
                <a:ext uri="{FF2B5EF4-FFF2-40B4-BE49-F238E27FC236}">
                  <a16:creationId xmlns:a16="http://schemas.microsoft.com/office/drawing/2014/main" id="{CC9F18B0-88B8-BB48-9124-890666E6CA0E}"/>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6" name="Vinkel 65">
              <a:extLst>
                <a:ext uri="{FF2B5EF4-FFF2-40B4-BE49-F238E27FC236}">
                  <a16:creationId xmlns:a16="http://schemas.microsoft.com/office/drawing/2014/main" id="{1F90B3BD-0392-1841-8022-BB65FE32B91B}"/>
                </a:ext>
              </a:extLst>
            </p:cNvPr>
            <p:cNvCxnSpPr>
              <a:cxnSpLocks/>
              <a:stCxn id="80" idx="3"/>
              <a:endCxn id="77"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7" name="TekstSylinder 66">
              <a:extLst>
                <a:ext uri="{FF2B5EF4-FFF2-40B4-BE49-F238E27FC236}">
                  <a16:creationId xmlns:a16="http://schemas.microsoft.com/office/drawing/2014/main" id="{AB1D2792-C57C-9548-A4F1-896EE0C46A7C}"/>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215890833"/>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preserve="1">
  <p:cSld name="Tittellysbilde grønn">
    <p:bg>
      <p:bgPr>
        <a:solidFill>
          <a:schemeClr val="accent2"/>
        </a:solidFill>
        <a:effectLst/>
      </p:bgPr>
    </p:bg>
    <p:spTree>
      <p:nvGrpSpPr>
        <p:cNvPr id="1" name=""/>
        <p:cNvGrpSpPr/>
        <p:nvPr/>
      </p:nvGrpSpPr>
      <p:grpSpPr>
        <a:xfrm>
          <a:off x="0" y="0"/>
          <a:ext cx="0" cy="0"/>
          <a:chOff x="0" y="0"/>
          <a:chExt cx="0" cy="0"/>
        </a:xfrm>
      </p:grpSpPr>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8121600" y="4060800"/>
            <a:ext cx="2030400" cy="2030400"/>
          </a:xfrm>
          <a:prstGeom prst="ellipse">
            <a:avLst/>
          </a:prstGeom>
          <a:solidFill>
            <a:schemeClr val="accent1"/>
          </a:solidFill>
        </p:spPr>
        <p:txBody>
          <a:bodyPr>
            <a:normAutofit/>
          </a:bodyPr>
          <a:lstStyle>
            <a:lvl1pPr marL="216000" indent="-216000">
              <a:buFont typeface="Arial" panose="020B0604020202020204" pitchFamily="34" charset="0"/>
              <a:buChar char="•"/>
              <a:defRPr sz="100">
                <a:solidFill>
                  <a:schemeClr val="accent1"/>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3389B6A-FD25-C14D-9DE8-9CA2A9B3F5D0}"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5" name="Tittel 34">
            <a:extLst>
              <a:ext uri="{FF2B5EF4-FFF2-40B4-BE49-F238E27FC236}">
                <a16:creationId xmlns:a16="http://schemas.microsoft.com/office/drawing/2014/main" id="{13593DB4-8276-BA48-85E6-903D48BB6195}"/>
              </a:ext>
            </a:extLst>
          </p:cNvPr>
          <p:cNvSpPr>
            <a:spLocks noGrp="1"/>
          </p:cNvSpPr>
          <p:nvPr>
            <p:ph type="ctrTitle" hasCustomPrompt="1"/>
          </p:nvPr>
        </p:nvSpPr>
        <p:spPr>
          <a:xfrm>
            <a:off x="-2" y="0"/>
            <a:ext cx="10164765" cy="6091200"/>
          </a:xfrm>
          <a:custGeom>
            <a:avLst/>
            <a:gdLst>
              <a:gd name="connsiteX0" fmla="*/ 0 w 10164765"/>
              <a:gd name="connsiteY0" fmla="*/ 0 h 6091200"/>
              <a:gd name="connsiteX1" fmla="*/ 7832037 w 10164765"/>
              <a:gd name="connsiteY1" fmla="*/ 0 h 6091200"/>
              <a:gd name="connsiteX2" fmla="*/ 8128001 w 10164765"/>
              <a:gd name="connsiteY2" fmla="*/ 0 h 6091200"/>
              <a:gd name="connsiteX3" fmla="*/ 10164765 w 10164765"/>
              <a:gd name="connsiteY3" fmla="*/ 0 h 6091200"/>
              <a:gd name="connsiteX4" fmla="*/ 10164765 w 10164765"/>
              <a:gd name="connsiteY4" fmla="*/ 4060824 h 6091200"/>
              <a:gd name="connsiteX5" fmla="*/ 8128001 w 10164765"/>
              <a:gd name="connsiteY5" fmla="*/ 4060824 h 6091200"/>
              <a:gd name="connsiteX6" fmla="*/ 8128001 w 10164765"/>
              <a:gd name="connsiteY6" fmla="*/ 6091200 h 6091200"/>
              <a:gd name="connsiteX7" fmla="*/ 0 w 10164765"/>
              <a:gd name="connsiteY7" fmla="*/ 6091200 h 609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4765" h="6091200">
                <a:moveTo>
                  <a:pt x="0" y="0"/>
                </a:moveTo>
                <a:lnTo>
                  <a:pt x="7832037" y="0"/>
                </a:lnTo>
                <a:lnTo>
                  <a:pt x="8128001" y="0"/>
                </a:lnTo>
                <a:lnTo>
                  <a:pt x="10164765" y="0"/>
                </a:lnTo>
                <a:lnTo>
                  <a:pt x="10164765" y="4060824"/>
                </a:lnTo>
                <a:lnTo>
                  <a:pt x="8128001" y="4060824"/>
                </a:lnTo>
                <a:lnTo>
                  <a:pt x="8128001" y="6091200"/>
                </a:lnTo>
                <a:lnTo>
                  <a:pt x="0" y="6091200"/>
                </a:lnTo>
                <a:close/>
              </a:path>
            </a:pathLst>
          </a:custGeom>
          <a:solidFill>
            <a:schemeClr val="accent1"/>
          </a:solidFill>
        </p:spPr>
        <p:txBody>
          <a:bodyPr wrap="square" lIns="1015200" tIns="0" rIns="2030400" bIns="0" anchor="ctr" anchorCtr="0">
            <a:no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5076825" cy="2032001"/>
          </a:xfrm>
        </p:spPr>
        <p:txBody>
          <a:bodyPr lIns="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8596800" y="45360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1"/>
                </a:solidFill>
              </a:defRPr>
            </a:lvl1pPr>
          </a:lstStyle>
          <a:p>
            <a:pPr lvl="0"/>
            <a:r>
              <a:rPr lang="nb-NO"/>
              <a:t>Klikk for å redigere tekststiler i malen</a:t>
            </a:r>
          </a:p>
        </p:txBody>
      </p:sp>
      <p:sp>
        <p:nvSpPr>
          <p:cNvPr id="9" name="TekstSylinder 8">
            <a:extLst>
              <a:ext uri="{FF2B5EF4-FFF2-40B4-BE49-F238E27FC236}">
                <a16:creationId xmlns:a16="http://schemas.microsoft.com/office/drawing/2014/main" id="{2D14BDF1-2A90-4C4F-BA2B-7F6522FF65B5}"/>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grønn 2</a:t>
            </a:r>
          </a:p>
        </p:txBody>
      </p:sp>
      <p:grpSp>
        <p:nvGrpSpPr>
          <p:cNvPr id="10" name="Gruppe 9">
            <a:extLst>
              <a:ext uri="{FF2B5EF4-FFF2-40B4-BE49-F238E27FC236}">
                <a16:creationId xmlns:a16="http://schemas.microsoft.com/office/drawing/2014/main" id="{CA73EC58-B81D-1343-BECD-7BE22166A632}"/>
              </a:ext>
            </a:extLst>
          </p:cNvPr>
          <p:cNvGrpSpPr/>
          <p:nvPr/>
        </p:nvGrpSpPr>
        <p:grpSpPr>
          <a:xfrm>
            <a:off x="-715963" y="-1306644"/>
            <a:ext cx="12909163" cy="8164644"/>
            <a:chOff x="-715963" y="-1306644"/>
            <a:chExt cx="12909163" cy="8164644"/>
          </a:xfrm>
        </p:grpSpPr>
        <p:grpSp>
          <p:nvGrpSpPr>
            <p:cNvPr id="11" name="Gruppe 10">
              <a:extLst>
                <a:ext uri="{FF2B5EF4-FFF2-40B4-BE49-F238E27FC236}">
                  <a16:creationId xmlns:a16="http://schemas.microsoft.com/office/drawing/2014/main" id="{98545F2A-C3D6-6145-8378-9C4DEFC2315B}"/>
                </a:ext>
              </a:extLst>
            </p:cNvPr>
            <p:cNvGrpSpPr/>
            <p:nvPr/>
          </p:nvGrpSpPr>
          <p:grpSpPr>
            <a:xfrm>
              <a:off x="-800" y="-1306644"/>
              <a:ext cx="12194000" cy="1075340"/>
              <a:chOff x="-800" y="-1229864"/>
              <a:chExt cx="12194000" cy="1075340"/>
            </a:xfrm>
          </p:grpSpPr>
          <p:grpSp>
            <p:nvGrpSpPr>
              <p:cNvPr id="28" name="Gruppe 27">
                <a:extLst>
                  <a:ext uri="{FF2B5EF4-FFF2-40B4-BE49-F238E27FC236}">
                    <a16:creationId xmlns:a16="http://schemas.microsoft.com/office/drawing/2014/main" id="{0C440F38-FCAE-114E-A0A3-290FE3FC797F}"/>
                  </a:ext>
                </a:extLst>
              </p:cNvPr>
              <p:cNvGrpSpPr/>
              <p:nvPr/>
            </p:nvGrpSpPr>
            <p:grpSpPr>
              <a:xfrm>
                <a:off x="0" y="-320124"/>
                <a:ext cx="12192000" cy="165600"/>
                <a:chOff x="0" y="-413084"/>
                <a:chExt cx="12192000" cy="206078"/>
              </a:xfrm>
              <a:solidFill>
                <a:schemeClr val="bg1"/>
              </a:solidFill>
            </p:grpSpPr>
            <p:sp>
              <p:nvSpPr>
                <p:cNvPr id="57" name="Rektangel 56">
                  <a:extLst>
                    <a:ext uri="{FF2B5EF4-FFF2-40B4-BE49-F238E27FC236}">
                      <a16:creationId xmlns:a16="http://schemas.microsoft.com/office/drawing/2014/main" id="{1C258BA7-48BF-4A48-BCE1-FD5F3604B88A}"/>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8" name="Rektangel 57">
                  <a:extLst>
                    <a:ext uri="{FF2B5EF4-FFF2-40B4-BE49-F238E27FC236}">
                      <a16:creationId xmlns:a16="http://schemas.microsoft.com/office/drawing/2014/main" id="{303B0FFA-20EE-8E4B-AD92-AF02D5B7826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7CD15456-9284-5C43-B52C-1398B9847830}"/>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0" name="Rektangel 59">
                  <a:extLst>
                    <a:ext uri="{FF2B5EF4-FFF2-40B4-BE49-F238E27FC236}">
                      <a16:creationId xmlns:a16="http://schemas.microsoft.com/office/drawing/2014/main" id="{BFBB3753-6E1B-2249-9F94-FF1BD069810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2CA567F6-5C86-3D4C-93BE-0FA9B7564F4A}"/>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2" name="Rektangel 61">
                  <a:extLst>
                    <a:ext uri="{FF2B5EF4-FFF2-40B4-BE49-F238E27FC236}">
                      <a16:creationId xmlns:a16="http://schemas.microsoft.com/office/drawing/2014/main" id="{ABA6A2CC-207D-3A40-B178-AF483D277A43}"/>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9" name="Rett linje 28">
                <a:extLst>
                  <a:ext uri="{FF2B5EF4-FFF2-40B4-BE49-F238E27FC236}">
                    <a16:creationId xmlns:a16="http://schemas.microsoft.com/office/drawing/2014/main" id="{0FBE7B59-EDE7-FC45-8291-EC9F24EAC74D}"/>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7858252-7942-E24C-98C4-3AA7C7F1B828}"/>
                  </a:ext>
                </a:extLst>
              </p:cNvPr>
              <p:cNvCxnSpPr>
                <a:cxnSpLocks/>
                <a:stCxn id="47"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64D59320-3EAA-874A-B2AF-F528C955FE59}"/>
                  </a:ext>
                </a:extLst>
              </p:cNvPr>
              <p:cNvCxnSpPr>
                <a:cxnSpLocks/>
                <a:stCxn id="49"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A0B02A43-EC42-604E-8D29-9FAC26EC76AE}"/>
                  </a:ext>
                </a:extLst>
              </p:cNvPr>
              <p:cNvCxnSpPr>
                <a:cxnSpLocks/>
                <a:stCxn id="45"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5771DF48-7CAA-AC47-852B-372114228A08}"/>
                  </a:ext>
                </a:extLst>
              </p:cNvPr>
              <p:cNvCxnSpPr>
                <a:cxnSpLocks/>
                <a:stCxn id="51"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0FDBCEF2-58FB-9845-A52D-DCF765B4E985}"/>
                  </a:ext>
                </a:extLst>
              </p:cNvPr>
              <p:cNvCxnSpPr>
                <a:cxnSpLocks/>
                <a:stCxn id="55"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D117461F-5CA4-1F4B-831C-1AAB4CD6C4C2}"/>
                  </a:ext>
                </a:extLst>
              </p:cNvPr>
              <p:cNvCxnSpPr>
                <a:cxnSpLocks/>
                <a:stCxn id="53"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8" name="Gruppe 37">
                <a:extLst>
                  <a:ext uri="{FF2B5EF4-FFF2-40B4-BE49-F238E27FC236}">
                    <a16:creationId xmlns:a16="http://schemas.microsoft.com/office/drawing/2014/main" id="{380B0443-0D5A-D449-89D7-A2A8FDE3A164}"/>
                  </a:ext>
                </a:extLst>
              </p:cNvPr>
              <p:cNvGrpSpPr/>
              <p:nvPr/>
            </p:nvGrpSpPr>
            <p:grpSpPr>
              <a:xfrm>
                <a:off x="0" y="-621464"/>
                <a:ext cx="12192000" cy="206078"/>
                <a:chOff x="0" y="-674874"/>
                <a:chExt cx="12192000" cy="206078"/>
              </a:xfrm>
            </p:grpSpPr>
            <p:sp>
              <p:nvSpPr>
                <p:cNvPr id="55" name="Rektangel 54">
                  <a:extLst>
                    <a:ext uri="{FF2B5EF4-FFF2-40B4-BE49-F238E27FC236}">
                      <a16:creationId xmlns:a16="http://schemas.microsoft.com/office/drawing/2014/main" id="{C86A7618-0DB5-8240-9F89-ECF83C03DC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6" name="Rett linje 55">
                  <a:extLst>
                    <a:ext uri="{FF2B5EF4-FFF2-40B4-BE49-F238E27FC236}">
                      <a16:creationId xmlns:a16="http://schemas.microsoft.com/office/drawing/2014/main" id="{7728A9C4-B7FB-9F4B-A6D7-F12D47711401}"/>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644B8BE9-288A-0B40-B03E-7CBED3D76E22}"/>
                  </a:ext>
                </a:extLst>
              </p:cNvPr>
              <p:cNvGrpSpPr/>
              <p:nvPr/>
            </p:nvGrpSpPr>
            <p:grpSpPr>
              <a:xfrm>
                <a:off x="0" y="-744566"/>
                <a:ext cx="10156824" cy="206078"/>
                <a:chOff x="0" y="-930144"/>
                <a:chExt cx="10156824" cy="206078"/>
              </a:xfrm>
            </p:grpSpPr>
            <p:sp>
              <p:nvSpPr>
                <p:cNvPr id="53" name="Rektangel 52">
                  <a:extLst>
                    <a:ext uri="{FF2B5EF4-FFF2-40B4-BE49-F238E27FC236}">
                      <a16:creationId xmlns:a16="http://schemas.microsoft.com/office/drawing/2014/main" id="{98278179-F34F-8243-BC74-99D1D4F654D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4" name="Rett linje 53">
                  <a:extLst>
                    <a:ext uri="{FF2B5EF4-FFF2-40B4-BE49-F238E27FC236}">
                      <a16:creationId xmlns:a16="http://schemas.microsoft.com/office/drawing/2014/main" id="{01B2B9AB-FF32-3649-9762-3C1443622C21}"/>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940F2E12-51DE-0F49-BD92-97BD7119765D}"/>
                  </a:ext>
                </a:extLst>
              </p:cNvPr>
              <p:cNvGrpSpPr/>
              <p:nvPr/>
            </p:nvGrpSpPr>
            <p:grpSpPr>
              <a:xfrm>
                <a:off x="0" y="-867666"/>
                <a:ext cx="8128000" cy="206078"/>
                <a:chOff x="0" y="-1191934"/>
                <a:chExt cx="8128000" cy="206078"/>
              </a:xfrm>
            </p:grpSpPr>
            <p:sp>
              <p:nvSpPr>
                <p:cNvPr id="51" name="Rektangel 50">
                  <a:extLst>
                    <a:ext uri="{FF2B5EF4-FFF2-40B4-BE49-F238E27FC236}">
                      <a16:creationId xmlns:a16="http://schemas.microsoft.com/office/drawing/2014/main" id="{80DD5754-16F1-1541-8222-AB968DB27F8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2" name="Rett linje 51">
                  <a:extLst>
                    <a:ext uri="{FF2B5EF4-FFF2-40B4-BE49-F238E27FC236}">
                      <a16:creationId xmlns:a16="http://schemas.microsoft.com/office/drawing/2014/main" id="{29CCCF04-0F22-C441-A495-58F05416DE4A}"/>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5AF34A0E-4929-3545-88D6-63A9D61F7160}"/>
                  </a:ext>
                </a:extLst>
              </p:cNvPr>
              <p:cNvGrpSpPr/>
              <p:nvPr/>
            </p:nvGrpSpPr>
            <p:grpSpPr>
              <a:xfrm>
                <a:off x="-800" y="-990766"/>
                <a:ext cx="6091200" cy="206078"/>
                <a:chOff x="0" y="-1453724"/>
                <a:chExt cx="6091200" cy="206078"/>
              </a:xfrm>
            </p:grpSpPr>
            <p:sp>
              <p:nvSpPr>
                <p:cNvPr id="49" name="Rektangel 48">
                  <a:extLst>
                    <a:ext uri="{FF2B5EF4-FFF2-40B4-BE49-F238E27FC236}">
                      <a16:creationId xmlns:a16="http://schemas.microsoft.com/office/drawing/2014/main" id="{882124F0-4316-C54C-A8F0-EE6432FB19BE}"/>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0" name="Rett linje 49">
                  <a:extLst>
                    <a:ext uri="{FF2B5EF4-FFF2-40B4-BE49-F238E27FC236}">
                      <a16:creationId xmlns:a16="http://schemas.microsoft.com/office/drawing/2014/main" id="{DA437C8B-7F54-2745-A5EB-6A25F00FCEE0}"/>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6D497A15-D042-5549-B971-DD27DE7FA83A}"/>
                  </a:ext>
                </a:extLst>
              </p:cNvPr>
              <p:cNvGrpSpPr/>
              <p:nvPr/>
            </p:nvGrpSpPr>
            <p:grpSpPr>
              <a:xfrm>
                <a:off x="0" y="-1113866"/>
                <a:ext cx="4060800" cy="206078"/>
                <a:chOff x="0" y="-1715514"/>
                <a:chExt cx="4060800" cy="206078"/>
              </a:xfrm>
            </p:grpSpPr>
            <p:sp>
              <p:nvSpPr>
                <p:cNvPr id="47" name="Rektangel 46">
                  <a:extLst>
                    <a:ext uri="{FF2B5EF4-FFF2-40B4-BE49-F238E27FC236}">
                      <a16:creationId xmlns:a16="http://schemas.microsoft.com/office/drawing/2014/main" id="{8E6DA4C1-6C07-D141-AB2C-895ACC87518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8" name="Rett linje 47">
                  <a:extLst>
                    <a:ext uri="{FF2B5EF4-FFF2-40B4-BE49-F238E27FC236}">
                      <a16:creationId xmlns:a16="http://schemas.microsoft.com/office/drawing/2014/main" id="{78595C5E-E2C3-8642-962D-9490937496F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AD1EF88F-6A5B-814F-BED8-EEC9B4321C72}"/>
                  </a:ext>
                </a:extLst>
              </p:cNvPr>
              <p:cNvGrpSpPr/>
              <p:nvPr/>
            </p:nvGrpSpPr>
            <p:grpSpPr>
              <a:xfrm>
                <a:off x="0" y="-1229864"/>
                <a:ext cx="1015200" cy="206078"/>
                <a:chOff x="0" y="-1959289"/>
                <a:chExt cx="1015200" cy="206078"/>
              </a:xfrm>
            </p:grpSpPr>
            <p:sp>
              <p:nvSpPr>
                <p:cNvPr id="45" name="Rektangel 44">
                  <a:extLst>
                    <a:ext uri="{FF2B5EF4-FFF2-40B4-BE49-F238E27FC236}">
                      <a16:creationId xmlns:a16="http://schemas.microsoft.com/office/drawing/2014/main" id="{798158E4-CA6D-DD4D-93FA-0D7026D33F2C}"/>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6" name="Rett linje 45">
                  <a:extLst>
                    <a:ext uri="{FF2B5EF4-FFF2-40B4-BE49-F238E27FC236}">
                      <a16:creationId xmlns:a16="http://schemas.microsoft.com/office/drawing/2014/main" id="{F7081DB2-1A96-D34C-85A2-30AAB9167AC4}"/>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4" name="Rett linje 43">
                <a:extLst>
                  <a:ext uri="{FF2B5EF4-FFF2-40B4-BE49-F238E27FC236}">
                    <a16:creationId xmlns:a16="http://schemas.microsoft.com/office/drawing/2014/main" id="{5A15D91B-2203-4C4F-B9CE-DD88A9779834}"/>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uppe 11">
              <a:extLst>
                <a:ext uri="{FF2B5EF4-FFF2-40B4-BE49-F238E27FC236}">
                  <a16:creationId xmlns:a16="http://schemas.microsoft.com/office/drawing/2014/main" id="{DFAECE7A-91B3-254B-A5EC-5F9A609F24CB}"/>
                </a:ext>
              </a:extLst>
            </p:cNvPr>
            <p:cNvGrpSpPr/>
            <p:nvPr/>
          </p:nvGrpSpPr>
          <p:grpSpPr>
            <a:xfrm>
              <a:off x="-715963" y="-4004"/>
              <a:ext cx="590564" cy="6862004"/>
              <a:chOff x="-715963" y="-4004"/>
              <a:chExt cx="590564" cy="6862004"/>
            </a:xfrm>
          </p:grpSpPr>
          <p:sp>
            <p:nvSpPr>
              <p:cNvPr id="14" name="Rektangel 13">
                <a:extLst>
                  <a:ext uri="{FF2B5EF4-FFF2-40B4-BE49-F238E27FC236}">
                    <a16:creationId xmlns:a16="http://schemas.microsoft.com/office/drawing/2014/main" id="{4EB8F6CE-DCE1-E540-A1F3-3DF98E5C1644}"/>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5" name="Rektangel 14">
                <a:extLst>
                  <a:ext uri="{FF2B5EF4-FFF2-40B4-BE49-F238E27FC236}">
                    <a16:creationId xmlns:a16="http://schemas.microsoft.com/office/drawing/2014/main" id="{508A3BB4-CF61-154A-B862-7CD975916220}"/>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6" name="Rektangel 15">
                <a:extLst>
                  <a:ext uri="{FF2B5EF4-FFF2-40B4-BE49-F238E27FC236}">
                    <a16:creationId xmlns:a16="http://schemas.microsoft.com/office/drawing/2014/main" id="{DBA81579-1C47-AA42-83B4-DA825B5174D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7" name="Rektangel 16">
                <a:extLst>
                  <a:ext uri="{FF2B5EF4-FFF2-40B4-BE49-F238E27FC236}">
                    <a16:creationId xmlns:a16="http://schemas.microsoft.com/office/drawing/2014/main" id="{7020AB65-8408-FD4D-A8F1-CB785247F70E}"/>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8" name="Rett linje 17">
                <a:extLst>
                  <a:ext uri="{FF2B5EF4-FFF2-40B4-BE49-F238E27FC236}">
                    <a16:creationId xmlns:a16="http://schemas.microsoft.com/office/drawing/2014/main" id="{E5B654C7-CCD0-774C-BB3C-C28BC139BCF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BC72FA31-30CF-9E43-A5D8-0A12AE2E03C0}"/>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E4EF1964-CE88-6F43-8FCB-965AD5D47360}"/>
                  </a:ext>
                </a:extLst>
              </p:cNvPr>
              <p:cNvCxnSpPr>
                <a:cxnSpLocks/>
                <a:stCxn id="22"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BE6ACA77-C963-ED4B-A7CD-953586C1F365}"/>
                  </a:ext>
                </a:extLst>
              </p:cNvPr>
              <p:cNvCxnSpPr>
                <a:cxnSpLocks/>
                <a:stCxn id="22"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ktangel 21">
                <a:extLst>
                  <a:ext uri="{FF2B5EF4-FFF2-40B4-BE49-F238E27FC236}">
                    <a16:creationId xmlns:a16="http://schemas.microsoft.com/office/drawing/2014/main" id="{540ABEBC-CB63-BD48-A013-8B91844EF6E6}"/>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3" name="Rett linje 22">
                <a:extLst>
                  <a:ext uri="{FF2B5EF4-FFF2-40B4-BE49-F238E27FC236}">
                    <a16:creationId xmlns:a16="http://schemas.microsoft.com/office/drawing/2014/main" id="{4763C470-9706-6744-9718-16CBCEFABD2F}"/>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4" name="Rektangel 23">
                <a:extLst>
                  <a:ext uri="{FF2B5EF4-FFF2-40B4-BE49-F238E27FC236}">
                    <a16:creationId xmlns:a16="http://schemas.microsoft.com/office/drawing/2014/main" id="{0A73263A-533A-314E-A460-EE3E4CF008CF}"/>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5" name="Rett linje 24">
                <a:extLst>
                  <a:ext uri="{FF2B5EF4-FFF2-40B4-BE49-F238E27FC236}">
                    <a16:creationId xmlns:a16="http://schemas.microsoft.com/office/drawing/2014/main" id="{628EECC1-B139-7F4B-85B2-F87D8CC8117C}"/>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DB1FB239-05C4-D148-9ACC-922F8FB0847B}"/>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2EB79A4D-645E-914B-AFE6-77A14125500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 name="TekstSylinder 12">
              <a:extLst>
                <a:ext uri="{FF2B5EF4-FFF2-40B4-BE49-F238E27FC236}">
                  <a16:creationId xmlns:a16="http://schemas.microsoft.com/office/drawing/2014/main" id="{3CF8382F-DDD8-7641-ADF1-3318CC9C23AA}"/>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3" name="Gruppe 62">
            <a:extLst>
              <a:ext uri="{FF2B5EF4-FFF2-40B4-BE49-F238E27FC236}">
                <a16:creationId xmlns:a16="http://schemas.microsoft.com/office/drawing/2014/main" id="{D8E6AE4E-FC75-C448-A656-FDE1E20C6701}"/>
              </a:ext>
            </a:extLst>
          </p:cNvPr>
          <p:cNvGrpSpPr/>
          <p:nvPr/>
        </p:nvGrpSpPr>
        <p:grpSpPr>
          <a:xfrm>
            <a:off x="12252770" y="1"/>
            <a:ext cx="1165167" cy="6855561"/>
            <a:chOff x="12252770" y="1"/>
            <a:chExt cx="1165167" cy="6855561"/>
          </a:xfrm>
        </p:grpSpPr>
        <p:grpSp>
          <p:nvGrpSpPr>
            <p:cNvPr id="64" name="Gruppe 63">
              <a:extLst>
                <a:ext uri="{FF2B5EF4-FFF2-40B4-BE49-F238E27FC236}">
                  <a16:creationId xmlns:a16="http://schemas.microsoft.com/office/drawing/2014/main" id="{58ECE7ED-CBB8-2746-8C2E-F47DD6D0F6C4}"/>
                </a:ext>
              </a:extLst>
            </p:cNvPr>
            <p:cNvGrpSpPr/>
            <p:nvPr/>
          </p:nvGrpSpPr>
          <p:grpSpPr>
            <a:xfrm>
              <a:off x="12252770" y="1"/>
              <a:ext cx="409071" cy="3254927"/>
              <a:chOff x="12252770" y="1"/>
              <a:chExt cx="588588" cy="4683318"/>
            </a:xfrm>
          </p:grpSpPr>
          <p:sp>
            <p:nvSpPr>
              <p:cNvPr id="68" name="Rektangel 67">
                <a:extLst>
                  <a:ext uri="{FF2B5EF4-FFF2-40B4-BE49-F238E27FC236}">
                    <a16:creationId xmlns:a16="http://schemas.microsoft.com/office/drawing/2014/main" id="{C34A8E35-2854-C844-B9B4-7F06E8243E9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9" name="Gruppe 68">
                <a:extLst>
                  <a:ext uri="{FF2B5EF4-FFF2-40B4-BE49-F238E27FC236}">
                    <a16:creationId xmlns:a16="http://schemas.microsoft.com/office/drawing/2014/main" id="{E6D95DA6-F15F-4E48-8C5A-34FC2B266E05}"/>
                  </a:ext>
                </a:extLst>
              </p:cNvPr>
              <p:cNvGrpSpPr/>
              <p:nvPr/>
            </p:nvGrpSpPr>
            <p:grpSpPr>
              <a:xfrm>
                <a:off x="12326727" y="84822"/>
                <a:ext cx="440675" cy="4513676"/>
                <a:chOff x="12316858" y="92947"/>
                <a:chExt cx="440675" cy="4513676"/>
              </a:xfrm>
            </p:grpSpPr>
            <p:grpSp>
              <p:nvGrpSpPr>
                <p:cNvPr id="70" name="Gruppe 69">
                  <a:extLst>
                    <a:ext uri="{FF2B5EF4-FFF2-40B4-BE49-F238E27FC236}">
                      <a16:creationId xmlns:a16="http://schemas.microsoft.com/office/drawing/2014/main" id="{1E0CBBC1-BA03-284C-BC73-A1E4420076C8}"/>
                    </a:ext>
                  </a:extLst>
                </p:cNvPr>
                <p:cNvGrpSpPr/>
                <p:nvPr/>
              </p:nvGrpSpPr>
              <p:grpSpPr>
                <a:xfrm>
                  <a:off x="12316858" y="92947"/>
                  <a:ext cx="440675" cy="1322025"/>
                  <a:chOff x="12316858" y="92947"/>
                  <a:chExt cx="440675" cy="1322025"/>
                </a:xfrm>
              </p:grpSpPr>
              <p:sp>
                <p:nvSpPr>
                  <p:cNvPr id="80" name="Rektangel 79">
                    <a:extLst>
                      <a:ext uri="{FF2B5EF4-FFF2-40B4-BE49-F238E27FC236}">
                        <a16:creationId xmlns:a16="http://schemas.microsoft.com/office/drawing/2014/main" id="{4AA5AC15-400C-9F48-B004-96887BE08470}"/>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41BD9D46-4EA0-0B43-80D8-D042F08E72C2}"/>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DBCD0115-0D9F-B940-9867-EEDC8DC88934}"/>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FE81ED9C-C0CF-0449-8720-9ADEA37C2F78}"/>
                    </a:ext>
                  </a:extLst>
                </p:cNvPr>
                <p:cNvGrpSpPr/>
                <p:nvPr/>
              </p:nvGrpSpPr>
              <p:grpSpPr>
                <a:xfrm>
                  <a:off x="12316858" y="1468435"/>
                  <a:ext cx="440675" cy="1322025"/>
                  <a:chOff x="12316858" y="1600866"/>
                  <a:chExt cx="440675" cy="1322025"/>
                </a:xfrm>
              </p:grpSpPr>
              <p:sp>
                <p:nvSpPr>
                  <p:cNvPr id="77" name="Rektangel 76">
                    <a:extLst>
                      <a:ext uri="{FF2B5EF4-FFF2-40B4-BE49-F238E27FC236}">
                        <a16:creationId xmlns:a16="http://schemas.microsoft.com/office/drawing/2014/main" id="{685BDCC4-F4F4-E143-97AC-2B6E6EB70595}"/>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47D32540-00F9-704B-BB6A-B14D91B2D274}"/>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FFA5A7FF-22DB-B543-8C4B-4371CA62E595}"/>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2" name="Gruppe 71">
                  <a:extLst>
                    <a:ext uri="{FF2B5EF4-FFF2-40B4-BE49-F238E27FC236}">
                      <a16:creationId xmlns:a16="http://schemas.microsoft.com/office/drawing/2014/main" id="{F39620A5-1A0E-1247-85A4-403B1CFEB717}"/>
                    </a:ext>
                  </a:extLst>
                </p:cNvPr>
                <p:cNvGrpSpPr/>
                <p:nvPr/>
              </p:nvGrpSpPr>
              <p:grpSpPr>
                <a:xfrm>
                  <a:off x="12316858" y="2843923"/>
                  <a:ext cx="440675" cy="1762700"/>
                  <a:chOff x="12316858" y="3201732"/>
                  <a:chExt cx="440675" cy="1762700"/>
                </a:xfrm>
              </p:grpSpPr>
              <p:sp>
                <p:nvSpPr>
                  <p:cNvPr id="73" name="Rektangel 72">
                    <a:extLst>
                      <a:ext uri="{FF2B5EF4-FFF2-40B4-BE49-F238E27FC236}">
                        <a16:creationId xmlns:a16="http://schemas.microsoft.com/office/drawing/2014/main" id="{FB4740A7-1AA7-C04C-A348-074D1583D0F4}"/>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24370059-761D-274E-96F5-C9B8468193B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0DC7604D-F0E0-C74F-B975-C2D8E10126DC}"/>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AACAB3F1-7AE7-1145-8656-5DD3A2767449}"/>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5" name="TekstSylinder 64">
              <a:extLst>
                <a:ext uri="{FF2B5EF4-FFF2-40B4-BE49-F238E27FC236}">
                  <a16:creationId xmlns:a16="http://schemas.microsoft.com/office/drawing/2014/main" id="{696E99BF-DACB-AB42-8E9A-E6C1C283194C}"/>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6" name="Vinkel 65">
              <a:extLst>
                <a:ext uri="{FF2B5EF4-FFF2-40B4-BE49-F238E27FC236}">
                  <a16:creationId xmlns:a16="http://schemas.microsoft.com/office/drawing/2014/main" id="{FAC5C4F4-DA97-6A4C-8DAC-4E5EDD44CCED}"/>
                </a:ext>
              </a:extLst>
            </p:cNvPr>
            <p:cNvCxnSpPr>
              <a:cxnSpLocks/>
              <a:stCxn id="80" idx="3"/>
              <a:endCxn id="77"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7" name="TekstSylinder 66">
              <a:extLst>
                <a:ext uri="{FF2B5EF4-FFF2-40B4-BE49-F238E27FC236}">
                  <a16:creationId xmlns:a16="http://schemas.microsoft.com/office/drawing/2014/main" id="{545A59B3-0467-4144-870A-8F719ED382ED}"/>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972377320"/>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preserve="1">
  <p:cSld name="Tittellysbilde gul">
    <p:bg>
      <p:bgPr>
        <a:solidFill>
          <a:schemeClr val="bg2"/>
        </a:solidFill>
        <a:effectLst/>
      </p:bgPr>
    </p:bg>
    <p:spTree>
      <p:nvGrpSpPr>
        <p:cNvPr id="1" name=""/>
        <p:cNvGrpSpPr/>
        <p:nvPr/>
      </p:nvGrpSpPr>
      <p:grpSpPr>
        <a:xfrm>
          <a:off x="0" y="0"/>
          <a:ext cx="0" cy="0"/>
          <a:chOff x="0" y="0"/>
          <a:chExt cx="0" cy="0"/>
        </a:xfrm>
      </p:grpSpPr>
      <p:sp>
        <p:nvSpPr>
          <p:cNvPr id="34" name="Tittel 33">
            <a:extLst>
              <a:ext uri="{FF2B5EF4-FFF2-40B4-BE49-F238E27FC236}">
                <a16:creationId xmlns:a16="http://schemas.microsoft.com/office/drawing/2014/main" id="{A3816B5A-BCB5-0F46-87EA-8478916C49F8}"/>
              </a:ext>
            </a:extLst>
          </p:cNvPr>
          <p:cNvSpPr>
            <a:spLocks noGrp="1"/>
          </p:cNvSpPr>
          <p:nvPr>
            <p:ph type="ctrTitle" hasCustomPrompt="1"/>
          </p:nvPr>
        </p:nvSpPr>
        <p:spPr>
          <a:xfrm>
            <a:off x="0" y="-1"/>
            <a:ext cx="12192000" cy="6092825"/>
          </a:xfrm>
          <a:custGeom>
            <a:avLst/>
            <a:gdLst>
              <a:gd name="connsiteX0" fmla="*/ 0 w 12192000"/>
              <a:gd name="connsiteY0" fmla="*/ 0 h 6092825"/>
              <a:gd name="connsiteX1" fmla="*/ 12192000 w 12192000"/>
              <a:gd name="connsiteY1" fmla="*/ 0 h 6092825"/>
              <a:gd name="connsiteX2" fmla="*/ 12192000 w 12192000"/>
              <a:gd name="connsiteY2" fmla="*/ 4062425 h 6092825"/>
              <a:gd name="connsiteX3" fmla="*/ 10161600 w 12192000"/>
              <a:gd name="connsiteY3" fmla="*/ 4062425 h 6092825"/>
              <a:gd name="connsiteX4" fmla="*/ 10161600 w 12192000"/>
              <a:gd name="connsiteY4" fmla="*/ 6092825 h 6092825"/>
              <a:gd name="connsiteX5" fmla="*/ 0 w 12192000"/>
              <a:gd name="connsiteY5" fmla="*/ 6092825 h 6092825"/>
              <a:gd name="connsiteX6" fmla="*/ 0 w 12192000"/>
              <a:gd name="connsiteY6" fmla="*/ 2030401 h 6092825"/>
              <a:gd name="connsiteX7" fmla="*/ 2030400 w 12192000"/>
              <a:gd name="connsiteY7" fmla="*/ 2030401 h 6092825"/>
              <a:gd name="connsiteX8" fmla="*/ 2030400 w 12192000"/>
              <a:gd name="connsiteY8" fmla="*/ 1 h 6092825"/>
              <a:gd name="connsiteX9" fmla="*/ 0 w 12192000"/>
              <a:gd name="connsiteY9" fmla="*/ 1 h 609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092825">
                <a:moveTo>
                  <a:pt x="0" y="0"/>
                </a:moveTo>
                <a:lnTo>
                  <a:pt x="12192000" y="0"/>
                </a:lnTo>
                <a:lnTo>
                  <a:pt x="12192000" y="4062425"/>
                </a:lnTo>
                <a:lnTo>
                  <a:pt x="10161600" y="4062425"/>
                </a:lnTo>
                <a:lnTo>
                  <a:pt x="10161600" y="6092825"/>
                </a:lnTo>
                <a:lnTo>
                  <a:pt x="0" y="6092825"/>
                </a:lnTo>
                <a:lnTo>
                  <a:pt x="0" y="2030401"/>
                </a:lnTo>
                <a:lnTo>
                  <a:pt x="2030400" y="2030401"/>
                </a:lnTo>
                <a:lnTo>
                  <a:pt x="2030400" y="1"/>
                </a:lnTo>
                <a:lnTo>
                  <a:pt x="0" y="1"/>
                </a:lnTo>
                <a:close/>
              </a:path>
            </a:pathLst>
          </a:custGeom>
          <a:solidFill>
            <a:schemeClr val="accent6"/>
          </a:solidFill>
        </p:spPr>
        <p:txBody>
          <a:bodyPr wrap="square" lIns="2534400" tIns="0" rIns="2030400" bIns="0" anchor="ctr" anchorCtr="0">
            <a:noAutofit/>
          </a:bodyPr>
          <a:lstStyle>
            <a:lvl1pPr algn="l">
              <a:lnSpc>
                <a:spcPct val="100000"/>
              </a:lnSpc>
              <a:defRPr sz="3600">
                <a:solidFill>
                  <a:schemeClr val="tx1"/>
                </a:solidFill>
              </a:defRPr>
            </a:lvl1pPr>
          </a:lstStyle>
          <a:p>
            <a:r>
              <a:rPr lang="en-US"/>
              <a:t>Click to edit Master title style</a:t>
            </a:r>
            <a:endParaRPr/>
          </a:p>
        </p:txBody>
      </p:sp>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0" y="1600"/>
            <a:ext cx="2030400" cy="2030400"/>
          </a:xfrm>
          <a:prstGeom prst="ellipse">
            <a:avLst/>
          </a:prstGeom>
          <a:solidFill>
            <a:schemeClr val="accent6"/>
          </a:solidFill>
        </p:spPr>
        <p:txBody>
          <a:bodyPr>
            <a:normAutofit/>
          </a:bodyPr>
          <a:lstStyle>
            <a:lvl1pPr marL="216000" indent="-216000">
              <a:buFont typeface="Arial" panose="020B0604020202020204" pitchFamily="34" charset="0"/>
              <a:buChar char="•"/>
              <a:defRPr sz="100">
                <a:solidFill>
                  <a:schemeClr val="accent6"/>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2CE51D89-216F-C248-97B9-E62942BAB32E}"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2035175" y="4060824"/>
            <a:ext cx="8121600" cy="2032001"/>
          </a:xfrm>
        </p:spPr>
        <p:txBody>
          <a:bodyPr lIns="50760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472037" y="4768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6"/>
                </a:solidFill>
              </a:defRPr>
            </a:lvl1pPr>
          </a:lstStyle>
          <a:p>
            <a:pPr lvl="0"/>
            <a:r>
              <a:rPr lang="nb-NO"/>
              <a:t>Klikk for å redigere tekststiler i malen</a:t>
            </a:r>
          </a:p>
        </p:txBody>
      </p:sp>
      <p:sp>
        <p:nvSpPr>
          <p:cNvPr id="35" name="Plassholder for tekst 34">
            <a:extLst>
              <a:ext uri="{FF2B5EF4-FFF2-40B4-BE49-F238E27FC236}">
                <a16:creationId xmlns:a16="http://schemas.microsoft.com/office/drawing/2014/main" id="{D14C1774-FEBF-524B-97FE-D812858FF611}"/>
              </a:ext>
            </a:extLst>
          </p:cNvPr>
          <p:cNvSpPr>
            <a:spLocks noGrp="1"/>
          </p:cNvSpPr>
          <p:nvPr>
            <p:ph type="body" sz="quarter" idx="20"/>
          </p:nvPr>
        </p:nvSpPr>
        <p:spPr>
          <a:xfrm>
            <a:off x="10152000" y="4060800"/>
            <a:ext cx="2030400" cy="2030400"/>
          </a:xfrm>
          <a:prstGeom prst="ellipse">
            <a:avLst/>
          </a:prstGeom>
          <a:solidFill>
            <a:schemeClr val="accent6"/>
          </a:solidFill>
        </p:spPr>
        <p:txBody>
          <a:bodyPr>
            <a:normAutofit/>
          </a:bodyPr>
          <a:lstStyle>
            <a:lvl1pPr marL="0" indent="0">
              <a:buFont typeface="Arial" panose="020B0604020202020204" pitchFamily="34" charset="0"/>
              <a:buNone/>
              <a:defRPr sz="100">
                <a:solidFill>
                  <a:schemeClr val="accent6"/>
                </a:solidFill>
              </a:defRPr>
            </a:lvl1pPr>
          </a:lstStyle>
          <a:p>
            <a:pPr lvl="0"/>
            <a:r>
              <a:rPr lang="nb-NO"/>
              <a:t>Klikk for å redigere tekststiler i malen</a:t>
            </a:r>
          </a:p>
        </p:txBody>
      </p:sp>
      <p:sp>
        <p:nvSpPr>
          <p:cNvPr id="10" name="TekstSylinder 9">
            <a:extLst>
              <a:ext uri="{FF2B5EF4-FFF2-40B4-BE49-F238E27FC236}">
                <a16:creationId xmlns:a16="http://schemas.microsoft.com/office/drawing/2014/main" id="{ED97E241-441B-154C-8B0B-E43418F1C4F4}"/>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gul 2</a:t>
            </a:r>
          </a:p>
        </p:txBody>
      </p:sp>
      <p:grpSp>
        <p:nvGrpSpPr>
          <p:cNvPr id="11" name="Gruppe 10">
            <a:extLst>
              <a:ext uri="{FF2B5EF4-FFF2-40B4-BE49-F238E27FC236}">
                <a16:creationId xmlns:a16="http://schemas.microsoft.com/office/drawing/2014/main" id="{6F5B8C66-1CFA-8E4A-A685-9B6592A5C79E}"/>
              </a:ext>
            </a:extLst>
          </p:cNvPr>
          <p:cNvGrpSpPr/>
          <p:nvPr/>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BAEDC404-7A8D-D34C-85C5-28170069557A}"/>
                </a:ext>
              </a:extLst>
            </p:cNvPr>
            <p:cNvGrpSpPr/>
            <p:nvPr/>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B3C9C108-801A-1E4F-8327-16BD7FB1609A}"/>
                  </a:ext>
                </a:extLst>
              </p:cNvPr>
              <p:cNvGrpSpPr/>
              <p:nvPr/>
            </p:nvGrpSpPr>
            <p:grpSpPr>
              <a:xfrm>
                <a:off x="0" y="-320124"/>
                <a:ext cx="12192000" cy="165600"/>
                <a:chOff x="0" y="-413084"/>
                <a:chExt cx="12192000" cy="206078"/>
              </a:xfrm>
              <a:solidFill>
                <a:schemeClr val="bg1"/>
              </a:solidFill>
            </p:grpSpPr>
            <p:sp>
              <p:nvSpPr>
                <p:cNvPr id="59" name="Rektangel 58">
                  <a:extLst>
                    <a:ext uri="{FF2B5EF4-FFF2-40B4-BE49-F238E27FC236}">
                      <a16:creationId xmlns:a16="http://schemas.microsoft.com/office/drawing/2014/main" id="{6B934F32-34B2-D14B-9309-D0BABA67DC1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2B4B1CD0-0C39-F84F-A5EA-63BD73E85D55}"/>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16469B96-6FDC-C149-942D-617F43FC7392}"/>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24A507F6-E1C9-C246-8885-AA13FE0EA30F}"/>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3" name="Rektangel 62">
                  <a:extLst>
                    <a:ext uri="{FF2B5EF4-FFF2-40B4-BE49-F238E27FC236}">
                      <a16:creationId xmlns:a16="http://schemas.microsoft.com/office/drawing/2014/main" id="{90E228E5-638D-0743-961E-8CE690BAD50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4" name="Rektangel 63">
                  <a:extLst>
                    <a:ext uri="{FF2B5EF4-FFF2-40B4-BE49-F238E27FC236}">
                      <a16:creationId xmlns:a16="http://schemas.microsoft.com/office/drawing/2014/main" id="{EA59EC3B-E979-E94E-A948-CF5472D9032A}"/>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8896EC2B-F349-584F-9569-546A8642A732}"/>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5B3751CF-5F65-FF47-B4FB-6A4E385E4ECF}"/>
                  </a:ext>
                </a:extLst>
              </p:cNvPr>
              <p:cNvCxnSpPr>
                <a:cxnSpLocks/>
                <a:stCxn id="4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0E8F8FAE-2108-954E-B3FE-91C28B9023F5}"/>
                  </a:ext>
                </a:extLst>
              </p:cNvPr>
              <p:cNvCxnSpPr>
                <a:cxnSpLocks/>
                <a:stCxn id="5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A6C76CE5-7D90-6B41-9E88-AAACD5939A9F}"/>
                  </a:ext>
                </a:extLst>
              </p:cNvPr>
              <p:cNvCxnSpPr>
                <a:cxnSpLocks/>
                <a:stCxn id="4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66DCBEA6-E67F-744B-B232-9BDD5B075769}"/>
                  </a:ext>
                </a:extLst>
              </p:cNvPr>
              <p:cNvCxnSpPr>
                <a:cxnSpLocks/>
                <a:stCxn id="5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Rett linje 37">
                <a:extLst>
                  <a:ext uri="{FF2B5EF4-FFF2-40B4-BE49-F238E27FC236}">
                    <a16:creationId xmlns:a16="http://schemas.microsoft.com/office/drawing/2014/main" id="{48F4DC35-4D74-F24D-BB7A-B698029B2A53}"/>
                  </a:ext>
                </a:extLst>
              </p:cNvPr>
              <p:cNvCxnSpPr>
                <a:cxnSpLocks/>
                <a:stCxn id="5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Rett linje 38">
                <a:extLst>
                  <a:ext uri="{FF2B5EF4-FFF2-40B4-BE49-F238E27FC236}">
                    <a16:creationId xmlns:a16="http://schemas.microsoft.com/office/drawing/2014/main" id="{EEB4398D-8E8A-C34C-B0ED-301EDB99ED87}"/>
                  </a:ext>
                </a:extLst>
              </p:cNvPr>
              <p:cNvCxnSpPr>
                <a:cxnSpLocks/>
                <a:stCxn id="5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0" name="Gruppe 39">
                <a:extLst>
                  <a:ext uri="{FF2B5EF4-FFF2-40B4-BE49-F238E27FC236}">
                    <a16:creationId xmlns:a16="http://schemas.microsoft.com/office/drawing/2014/main" id="{B99A4063-FB57-894F-A1DF-9E510F9CE6DE}"/>
                  </a:ext>
                </a:extLst>
              </p:cNvPr>
              <p:cNvGrpSpPr/>
              <p:nvPr/>
            </p:nvGrpSpPr>
            <p:grpSpPr>
              <a:xfrm>
                <a:off x="0" y="-621464"/>
                <a:ext cx="12192000" cy="206078"/>
                <a:chOff x="0" y="-674874"/>
                <a:chExt cx="12192000" cy="206078"/>
              </a:xfrm>
            </p:grpSpPr>
            <p:sp>
              <p:nvSpPr>
                <p:cNvPr id="57" name="Rektangel 56">
                  <a:extLst>
                    <a:ext uri="{FF2B5EF4-FFF2-40B4-BE49-F238E27FC236}">
                      <a16:creationId xmlns:a16="http://schemas.microsoft.com/office/drawing/2014/main" id="{D1EE6DAC-4A77-CB4C-A7CD-06D56C10A1FF}"/>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8" name="Rett linje 57">
                  <a:extLst>
                    <a:ext uri="{FF2B5EF4-FFF2-40B4-BE49-F238E27FC236}">
                      <a16:creationId xmlns:a16="http://schemas.microsoft.com/office/drawing/2014/main" id="{7368DF10-2AAA-A746-9C21-72F7C724B54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7D2CE8FB-E9D2-0546-AA7D-471399582B6C}"/>
                  </a:ext>
                </a:extLst>
              </p:cNvPr>
              <p:cNvGrpSpPr/>
              <p:nvPr/>
            </p:nvGrpSpPr>
            <p:grpSpPr>
              <a:xfrm>
                <a:off x="0" y="-744566"/>
                <a:ext cx="10156824" cy="206078"/>
                <a:chOff x="0" y="-930144"/>
                <a:chExt cx="10156824" cy="206078"/>
              </a:xfrm>
            </p:grpSpPr>
            <p:sp>
              <p:nvSpPr>
                <p:cNvPr id="55" name="Rektangel 54">
                  <a:extLst>
                    <a:ext uri="{FF2B5EF4-FFF2-40B4-BE49-F238E27FC236}">
                      <a16:creationId xmlns:a16="http://schemas.microsoft.com/office/drawing/2014/main" id="{F23C4951-9685-3545-B9C6-43A452676DD4}"/>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6" name="Rett linje 55">
                  <a:extLst>
                    <a:ext uri="{FF2B5EF4-FFF2-40B4-BE49-F238E27FC236}">
                      <a16:creationId xmlns:a16="http://schemas.microsoft.com/office/drawing/2014/main" id="{E4B2CAAA-FBA4-E743-8D89-9824E9F6BD4D}"/>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306D5E43-7449-4D4E-8033-A7D0C355F476}"/>
                  </a:ext>
                </a:extLst>
              </p:cNvPr>
              <p:cNvGrpSpPr/>
              <p:nvPr/>
            </p:nvGrpSpPr>
            <p:grpSpPr>
              <a:xfrm>
                <a:off x="0" y="-867666"/>
                <a:ext cx="8128000" cy="206078"/>
                <a:chOff x="0" y="-1191934"/>
                <a:chExt cx="8128000" cy="206078"/>
              </a:xfrm>
            </p:grpSpPr>
            <p:sp>
              <p:nvSpPr>
                <p:cNvPr id="53" name="Rektangel 52">
                  <a:extLst>
                    <a:ext uri="{FF2B5EF4-FFF2-40B4-BE49-F238E27FC236}">
                      <a16:creationId xmlns:a16="http://schemas.microsoft.com/office/drawing/2014/main" id="{CFC2647F-369F-0548-9CBC-4E21E5F8468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4" name="Rett linje 53">
                  <a:extLst>
                    <a:ext uri="{FF2B5EF4-FFF2-40B4-BE49-F238E27FC236}">
                      <a16:creationId xmlns:a16="http://schemas.microsoft.com/office/drawing/2014/main" id="{ADFA3ADE-F8E6-8144-899C-D0CA2C1532F6}"/>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EB86E87E-B483-4745-A05C-77E546A70A92}"/>
                  </a:ext>
                </a:extLst>
              </p:cNvPr>
              <p:cNvGrpSpPr/>
              <p:nvPr/>
            </p:nvGrpSpPr>
            <p:grpSpPr>
              <a:xfrm>
                <a:off x="-800" y="-990766"/>
                <a:ext cx="6091200" cy="206078"/>
                <a:chOff x="0" y="-1453724"/>
                <a:chExt cx="6091200" cy="206078"/>
              </a:xfrm>
            </p:grpSpPr>
            <p:sp>
              <p:nvSpPr>
                <p:cNvPr id="51" name="Rektangel 50">
                  <a:extLst>
                    <a:ext uri="{FF2B5EF4-FFF2-40B4-BE49-F238E27FC236}">
                      <a16:creationId xmlns:a16="http://schemas.microsoft.com/office/drawing/2014/main" id="{0F2358AA-821B-8C4D-9445-DFD0F9F16E75}"/>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2" name="Rett linje 51">
                  <a:extLst>
                    <a:ext uri="{FF2B5EF4-FFF2-40B4-BE49-F238E27FC236}">
                      <a16:creationId xmlns:a16="http://schemas.microsoft.com/office/drawing/2014/main" id="{150558E8-E64E-9E47-AB1F-C8F03A6DB57A}"/>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4" name="Gruppe 43">
                <a:extLst>
                  <a:ext uri="{FF2B5EF4-FFF2-40B4-BE49-F238E27FC236}">
                    <a16:creationId xmlns:a16="http://schemas.microsoft.com/office/drawing/2014/main" id="{0C2F8E6E-EF55-AD4E-BCCC-AB52DD28BBE4}"/>
                  </a:ext>
                </a:extLst>
              </p:cNvPr>
              <p:cNvGrpSpPr/>
              <p:nvPr/>
            </p:nvGrpSpPr>
            <p:grpSpPr>
              <a:xfrm>
                <a:off x="0" y="-1113866"/>
                <a:ext cx="4060800" cy="206078"/>
                <a:chOff x="0" y="-1715514"/>
                <a:chExt cx="4060800" cy="206078"/>
              </a:xfrm>
            </p:grpSpPr>
            <p:sp>
              <p:nvSpPr>
                <p:cNvPr id="49" name="Rektangel 48">
                  <a:extLst>
                    <a:ext uri="{FF2B5EF4-FFF2-40B4-BE49-F238E27FC236}">
                      <a16:creationId xmlns:a16="http://schemas.microsoft.com/office/drawing/2014/main" id="{CB3FB46E-0A1A-8E4A-A7BF-29B5EB5F3FC9}"/>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0" name="Rett linje 49">
                  <a:extLst>
                    <a:ext uri="{FF2B5EF4-FFF2-40B4-BE49-F238E27FC236}">
                      <a16:creationId xmlns:a16="http://schemas.microsoft.com/office/drawing/2014/main" id="{F13C510D-2223-2047-B430-A5FA5936FD86}"/>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E03CE588-E5C3-8147-B150-62705F720A5A}"/>
                  </a:ext>
                </a:extLst>
              </p:cNvPr>
              <p:cNvGrpSpPr/>
              <p:nvPr/>
            </p:nvGrpSpPr>
            <p:grpSpPr>
              <a:xfrm>
                <a:off x="0" y="-1229864"/>
                <a:ext cx="1015200" cy="206078"/>
                <a:chOff x="0" y="-1959289"/>
                <a:chExt cx="1015200" cy="206078"/>
              </a:xfrm>
            </p:grpSpPr>
            <p:sp>
              <p:nvSpPr>
                <p:cNvPr id="47" name="Rektangel 46">
                  <a:extLst>
                    <a:ext uri="{FF2B5EF4-FFF2-40B4-BE49-F238E27FC236}">
                      <a16:creationId xmlns:a16="http://schemas.microsoft.com/office/drawing/2014/main" id="{FB16F937-0FA1-D74A-8485-678BCB150BAA}"/>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8" name="Rett linje 47">
                  <a:extLst>
                    <a:ext uri="{FF2B5EF4-FFF2-40B4-BE49-F238E27FC236}">
                      <a16:creationId xmlns:a16="http://schemas.microsoft.com/office/drawing/2014/main" id="{7760DE8C-B39E-574A-9173-7EBC593BE853}"/>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6" name="Rett linje 45">
                <a:extLst>
                  <a:ext uri="{FF2B5EF4-FFF2-40B4-BE49-F238E27FC236}">
                    <a16:creationId xmlns:a16="http://schemas.microsoft.com/office/drawing/2014/main" id="{269A18C3-1DB1-7D42-A1DE-2556C96837C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63B9EA85-76AF-0A4D-A769-84D8A44DE592}"/>
                </a:ext>
              </a:extLst>
            </p:cNvPr>
            <p:cNvGrpSpPr/>
            <p:nvPr/>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E445B2F1-4266-2E47-8995-B7A84C53C11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6A93AB89-8F98-844E-8A1F-B6B69793F15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46699D1C-3733-ED43-98A4-B2E617E16AFD}"/>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D35F1BF0-2E86-844C-8F31-C0FC3A3578C9}"/>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0B2B4C6A-C1C8-2B4C-943A-9635356B7856}"/>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F7BD6B52-2161-3044-AFBA-6B158E5B0798}"/>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11B9966E-AE71-3041-BD0A-C1D86CAD51D7}"/>
                  </a:ext>
                </a:extLst>
              </p:cNvPr>
              <p:cNvCxnSpPr>
                <a:cxnSpLocks/>
                <a:stCxn id="2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4B58C7B1-58B8-5A4C-9012-B9A463050D5C}"/>
                  </a:ext>
                </a:extLst>
              </p:cNvPr>
              <p:cNvCxnSpPr>
                <a:cxnSpLocks/>
                <a:stCxn id="2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325965AA-8A37-F34A-9395-0549AAB72D9B}"/>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6ABA3F38-2A71-C34B-A428-BAAD12F4967D}"/>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B6A6A268-763B-D54F-93BC-01B8501001E6}"/>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A532ED41-3D8E-E545-A1EB-60862799F7F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3335BF5-0330-3040-B68C-DA0383A5F577}"/>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0E861C9-D981-574D-B795-99F6263737FE}"/>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AD11A3E2-6A72-B94B-8130-EC4EDF04759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5" name="Gruppe 64">
            <a:extLst>
              <a:ext uri="{FF2B5EF4-FFF2-40B4-BE49-F238E27FC236}">
                <a16:creationId xmlns:a16="http://schemas.microsoft.com/office/drawing/2014/main" id="{38A746FB-6A33-E24A-85A4-7E544FCCC8D0}"/>
              </a:ext>
            </a:extLst>
          </p:cNvPr>
          <p:cNvGrpSpPr/>
          <p:nvPr/>
        </p:nvGrpSpPr>
        <p:grpSpPr>
          <a:xfrm>
            <a:off x="12252770" y="1"/>
            <a:ext cx="1165167" cy="6855561"/>
            <a:chOff x="12252770" y="1"/>
            <a:chExt cx="1165167" cy="6855561"/>
          </a:xfrm>
        </p:grpSpPr>
        <p:grpSp>
          <p:nvGrpSpPr>
            <p:cNvPr id="66" name="Gruppe 65">
              <a:extLst>
                <a:ext uri="{FF2B5EF4-FFF2-40B4-BE49-F238E27FC236}">
                  <a16:creationId xmlns:a16="http://schemas.microsoft.com/office/drawing/2014/main" id="{D87B58ED-9157-434B-8C3C-ED99EA0D426A}"/>
                </a:ext>
              </a:extLst>
            </p:cNvPr>
            <p:cNvGrpSpPr/>
            <p:nvPr/>
          </p:nvGrpSpPr>
          <p:grpSpPr>
            <a:xfrm>
              <a:off x="12252770" y="1"/>
              <a:ext cx="409071" cy="3254927"/>
              <a:chOff x="12252770" y="1"/>
              <a:chExt cx="588588" cy="4683318"/>
            </a:xfrm>
          </p:grpSpPr>
          <p:sp>
            <p:nvSpPr>
              <p:cNvPr id="70" name="Rektangel 69">
                <a:extLst>
                  <a:ext uri="{FF2B5EF4-FFF2-40B4-BE49-F238E27FC236}">
                    <a16:creationId xmlns:a16="http://schemas.microsoft.com/office/drawing/2014/main" id="{D484EB73-4C7A-D849-A642-526722C7C7F4}"/>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1" name="Gruppe 70">
                <a:extLst>
                  <a:ext uri="{FF2B5EF4-FFF2-40B4-BE49-F238E27FC236}">
                    <a16:creationId xmlns:a16="http://schemas.microsoft.com/office/drawing/2014/main" id="{99E81D3A-CC3F-504F-B8E2-D5A74B8A87B9}"/>
                  </a:ext>
                </a:extLst>
              </p:cNvPr>
              <p:cNvGrpSpPr/>
              <p:nvPr/>
            </p:nvGrpSpPr>
            <p:grpSpPr>
              <a:xfrm>
                <a:off x="12326727" y="84822"/>
                <a:ext cx="440675" cy="4513676"/>
                <a:chOff x="12316858" y="92947"/>
                <a:chExt cx="440675" cy="4513676"/>
              </a:xfrm>
            </p:grpSpPr>
            <p:grpSp>
              <p:nvGrpSpPr>
                <p:cNvPr id="72" name="Gruppe 71">
                  <a:extLst>
                    <a:ext uri="{FF2B5EF4-FFF2-40B4-BE49-F238E27FC236}">
                      <a16:creationId xmlns:a16="http://schemas.microsoft.com/office/drawing/2014/main" id="{3E158624-CD01-BB4A-95AD-459E77D1192E}"/>
                    </a:ext>
                  </a:extLst>
                </p:cNvPr>
                <p:cNvGrpSpPr/>
                <p:nvPr/>
              </p:nvGrpSpPr>
              <p:grpSpPr>
                <a:xfrm>
                  <a:off x="12316858" y="92947"/>
                  <a:ext cx="440675" cy="1322025"/>
                  <a:chOff x="12316858" y="92947"/>
                  <a:chExt cx="440675" cy="1322025"/>
                </a:xfrm>
              </p:grpSpPr>
              <p:sp>
                <p:nvSpPr>
                  <p:cNvPr id="82" name="Rektangel 81">
                    <a:extLst>
                      <a:ext uri="{FF2B5EF4-FFF2-40B4-BE49-F238E27FC236}">
                        <a16:creationId xmlns:a16="http://schemas.microsoft.com/office/drawing/2014/main" id="{B9E6756C-1C37-0445-B129-54E072DDDE15}"/>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E2556894-AF3A-3D4E-B2CA-87C6588DD670}"/>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3F212157-C7C5-2D44-9D99-46F8B004613A}"/>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3" name="Gruppe 72">
                  <a:extLst>
                    <a:ext uri="{FF2B5EF4-FFF2-40B4-BE49-F238E27FC236}">
                      <a16:creationId xmlns:a16="http://schemas.microsoft.com/office/drawing/2014/main" id="{8BD5E2A6-B428-2848-819F-33BE0BF9E9AE}"/>
                    </a:ext>
                  </a:extLst>
                </p:cNvPr>
                <p:cNvGrpSpPr/>
                <p:nvPr/>
              </p:nvGrpSpPr>
              <p:grpSpPr>
                <a:xfrm>
                  <a:off x="12316858" y="1468435"/>
                  <a:ext cx="440675" cy="1322025"/>
                  <a:chOff x="12316858" y="1600866"/>
                  <a:chExt cx="440675" cy="1322025"/>
                </a:xfrm>
              </p:grpSpPr>
              <p:sp>
                <p:nvSpPr>
                  <p:cNvPr id="79" name="Rektangel 78">
                    <a:extLst>
                      <a:ext uri="{FF2B5EF4-FFF2-40B4-BE49-F238E27FC236}">
                        <a16:creationId xmlns:a16="http://schemas.microsoft.com/office/drawing/2014/main" id="{AE19856D-EEDD-A24A-84D1-5A7ACB086FA7}"/>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0C690583-1E3E-9E4C-9B1D-BF9CD4C6A692}"/>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3338131A-61C0-954D-9654-31E5D8DCE33B}"/>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4" name="Gruppe 73">
                  <a:extLst>
                    <a:ext uri="{FF2B5EF4-FFF2-40B4-BE49-F238E27FC236}">
                      <a16:creationId xmlns:a16="http://schemas.microsoft.com/office/drawing/2014/main" id="{F44E92C8-5780-7A49-A80B-0A6597298A95}"/>
                    </a:ext>
                  </a:extLst>
                </p:cNvPr>
                <p:cNvGrpSpPr/>
                <p:nvPr/>
              </p:nvGrpSpPr>
              <p:grpSpPr>
                <a:xfrm>
                  <a:off x="12316858" y="2843923"/>
                  <a:ext cx="440675" cy="1762700"/>
                  <a:chOff x="12316858" y="3201732"/>
                  <a:chExt cx="440675" cy="1762700"/>
                </a:xfrm>
              </p:grpSpPr>
              <p:sp>
                <p:nvSpPr>
                  <p:cNvPr id="75" name="Rektangel 74">
                    <a:extLst>
                      <a:ext uri="{FF2B5EF4-FFF2-40B4-BE49-F238E27FC236}">
                        <a16:creationId xmlns:a16="http://schemas.microsoft.com/office/drawing/2014/main" id="{03DFE3F4-217E-1247-A39C-76296D40EB1F}"/>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E289F289-B1EE-3C40-891E-EE7843173E0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6A784681-552A-5842-8588-93A586A60CC4}"/>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A4AF9075-F5E2-AE48-BE25-AC00CEBE195B}"/>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7" name="TekstSylinder 66">
              <a:extLst>
                <a:ext uri="{FF2B5EF4-FFF2-40B4-BE49-F238E27FC236}">
                  <a16:creationId xmlns:a16="http://schemas.microsoft.com/office/drawing/2014/main" id="{D0574A85-E717-BF46-B01C-BB864B440971}"/>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8" name="Vinkel 67">
              <a:extLst>
                <a:ext uri="{FF2B5EF4-FFF2-40B4-BE49-F238E27FC236}">
                  <a16:creationId xmlns:a16="http://schemas.microsoft.com/office/drawing/2014/main" id="{0EC43C4F-D1A1-4C43-8E31-F6CA70D3A41B}"/>
                </a:ext>
              </a:extLst>
            </p:cNvPr>
            <p:cNvCxnSpPr>
              <a:cxnSpLocks/>
              <a:stCxn id="82" idx="3"/>
              <a:endCxn id="79"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9" name="TekstSylinder 68">
              <a:extLst>
                <a:ext uri="{FF2B5EF4-FFF2-40B4-BE49-F238E27FC236}">
                  <a16:creationId xmlns:a16="http://schemas.microsoft.com/office/drawing/2014/main" id="{B524C35F-63C3-C845-A112-F3E986F32AC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628882770"/>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preserve="1">
  <p:cSld name="Tittellysbilde rød">
    <p:bg>
      <p:bgPr>
        <a:solidFill>
          <a:schemeClr val="bg2"/>
        </a:solidFill>
        <a:effectLst/>
      </p:bgPr>
    </p:bg>
    <p:spTree>
      <p:nvGrpSpPr>
        <p:cNvPr id="1" name=""/>
        <p:cNvGrpSpPr/>
        <p:nvPr/>
      </p:nvGrpSpPr>
      <p:grpSpPr>
        <a:xfrm>
          <a:off x="0" y="0"/>
          <a:ext cx="0" cy="0"/>
          <a:chOff x="0" y="0"/>
          <a:chExt cx="0" cy="0"/>
        </a:xfrm>
      </p:grpSpPr>
      <p:sp>
        <p:nvSpPr>
          <p:cNvPr id="34" name="Tittel 33">
            <a:extLst>
              <a:ext uri="{FF2B5EF4-FFF2-40B4-BE49-F238E27FC236}">
                <a16:creationId xmlns:a16="http://schemas.microsoft.com/office/drawing/2014/main" id="{A3816B5A-BCB5-0F46-87EA-8478916C49F8}"/>
              </a:ext>
            </a:extLst>
          </p:cNvPr>
          <p:cNvSpPr>
            <a:spLocks noGrp="1"/>
          </p:cNvSpPr>
          <p:nvPr>
            <p:ph type="ctrTitle" hasCustomPrompt="1"/>
          </p:nvPr>
        </p:nvSpPr>
        <p:spPr>
          <a:xfrm>
            <a:off x="0" y="-1"/>
            <a:ext cx="12192000" cy="6092825"/>
          </a:xfrm>
          <a:custGeom>
            <a:avLst/>
            <a:gdLst>
              <a:gd name="connsiteX0" fmla="*/ 0 w 12192000"/>
              <a:gd name="connsiteY0" fmla="*/ 0 h 6092825"/>
              <a:gd name="connsiteX1" fmla="*/ 12192000 w 12192000"/>
              <a:gd name="connsiteY1" fmla="*/ 0 h 6092825"/>
              <a:gd name="connsiteX2" fmla="*/ 12192000 w 12192000"/>
              <a:gd name="connsiteY2" fmla="*/ 4062425 h 6092825"/>
              <a:gd name="connsiteX3" fmla="*/ 10161600 w 12192000"/>
              <a:gd name="connsiteY3" fmla="*/ 4062425 h 6092825"/>
              <a:gd name="connsiteX4" fmla="*/ 10161600 w 12192000"/>
              <a:gd name="connsiteY4" fmla="*/ 6092825 h 6092825"/>
              <a:gd name="connsiteX5" fmla="*/ 0 w 12192000"/>
              <a:gd name="connsiteY5" fmla="*/ 6092825 h 6092825"/>
              <a:gd name="connsiteX6" fmla="*/ 0 w 12192000"/>
              <a:gd name="connsiteY6" fmla="*/ 2030401 h 6092825"/>
              <a:gd name="connsiteX7" fmla="*/ 2030400 w 12192000"/>
              <a:gd name="connsiteY7" fmla="*/ 2030401 h 6092825"/>
              <a:gd name="connsiteX8" fmla="*/ 2030400 w 12192000"/>
              <a:gd name="connsiteY8" fmla="*/ 1 h 6092825"/>
              <a:gd name="connsiteX9" fmla="*/ 0 w 12192000"/>
              <a:gd name="connsiteY9" fmla="*/ 1 h 609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092825">
                <a:moveTo>
                  <a:pt x="0" y="0"/>
                </a:moveTo>
                <a:lnTo>
                  <a:pt x="12192000" y="0"/>
                </a:lnTo>
                <a:lnTo>
                  <a:pt x="12192000" y="4062425"/>
                </a:lnTo>
                <a:lnTo>
                  <a:pt x="10161600" y="4062425"/>
                </a:lnTo>
                <a:lnTo>
                  <a:pt x="10161600" y="6092825"/>
                </a:lnTo>
                <a:lnTo>
                  <a:pt x="0" y="6092825"/>
                </a:lnTo>
                <a:lnTo>
                  <a:pt x="0" y="2030401"/>
                </a:lnTo>
                <a:lnTo>
                  <a:pt x="2030400" y="2030401"/>
                </a:lnTo>
                <a:lnTo>
                  <a:pt x="2030400" y="1"/>
                </a:lnTo>
                <a:lnTo>
                  <a:pt x="0" y="1"/>
                </a:lnTo>
                <a:close/>
              </a:path>
            </a:pathLst>
          </a:custGeom>
          <a:solidFill>
            <a:schemeClr val="accent5"/>
          </a:solidFill>
        </p:spPr>
        <p:txBody>
          <a:bodyPr wrap="square" lIns="2534400" tIns="0" rIns="2030400" bIns="0" anchor="ctr" anchorCtr="0">
            <a:noAutofit/>
          </a:bodyPr>
          <a:lstStyle>
            <a:lvl1pPr algn="l">
              <a:lnSpc>
                <a:spcPct val="100000"/>
              </a:lnSpc>
              <a:defRPr sz="3600">
                <a:solidFill>
                  <a:schemeClr val="tx1"/>
                </a:solidFill>
              </a:defRPr>
            </a:lvl1pPr>
          </a:lstStyle>
          <a:p>
            <a:r>
              <a:rPr lang="en-US"/>
              <a:t>Click to edit Master title style</a:t>
            </a:r>
            <a:endParaRPr/>
          </a:p>
        </p:txBody>
      </p:sp>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0" y="1600"/>
            <a:ext cx="2030400" cy="2030400"/>
          </a:xfrm>
          <a:prstGeom prst="ellipse">
            <a:avLst/>
          </a:prstGeom>
          <a:solidFill>
            <a:schemeClr val="accent5"/>
          </a:solid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641A862-612A-7D45-A0ED-07030570FC13}"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2035175" y="4060824"/>
            <a:ext cx="8121600" cy="2032001"/>
          </a:xfrm>
        </p:spPr>
        <p:txBody>
          <a:bodyPr lIns="50760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472037" y="4768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Klikk for å redigere tekststiler i malen</a:t>
            </a:r>
          </a:p>
        </p:txBody>
      </p:sp>
      <p:sp>
        <p:nvSpPr>
          <p:cNvPr id="35" name="Plassholder for tekst 34">
            <a:extLst>
              <a:ext uri="{FF2B5EF4-FFF2-40B4-BE49-F238E27FC236}">
                <a16:creationId xmlns:a16="http://schemas.microsoft.com/office/drawing/2014/main" id="{D14C1774-FEBF-524B-97FE-D812858FF611}"/>
              </a:ext>
            </a:extLst>
          </p:cNvPr>
          <p:cNvSpPr>
            <a:spLocks noGrp="1"/>
          </p:cNvSpPr>
          <p:nvPr>
            <p:ph type="body" sz="quarter" idx="20"/>
          </p:nvPr>
        </p:nvSpPr>
        <p:spPr>
          <a:xfrm>
            <a:off x="10152000" y="4060800"/>
            <a:ext cx="2030400" cy="2030400"/>
          </a:xfrm>
          <a:prstGeom prst="ellipse">
            <a:avLst/>
          </a:prstGeom>
          <a:solidFill>
            <a:schemeClr val="accent5"/>
          </a:solidFill>
        </p:spPr>
        <p:txBody>
          <a:bodyPr>
            <a:normAutofit/>
          </a:bodyPr>
          <a:lstStyle>
            <a:lvl1pPr marL="0" indent="0">
              <a:buFont typeface="Arial" panose="020B0604020202020204" pitchFamily="34" charset="0"/>
              <a:buNone/>
              <a:defRPr sz="100">
                <a:solidFill>
                  <a:schemeClr val="accent5"/>
                </a:solidFill>
              </a:defRPr>
            </a:lvl1pPr>
          </a:lstStyle>
          <a:p>
            <a:pPr lvl="0"/>
            <a:r>
              <a:rPr lang="nb-NO"/>
              <a:t>Klikk for å redigere tekststiler i malen</a:t>
            </a:r>
          </a:p>
        </p:txBody>
      </p:sp>
      <p:sp>
        <p:nvSpPr>
          <p:cNvPr id="10" name="TekstSylinder 9">
            <a:extLst>
              <a:ext uri="{FF2B5EF4-FFF2-40B4-BE49-F238E27FC236}">
                <a16:creationId xmlns:a16="http://schemas.microsoft.com/office/drawing/2014/main" id="{04EAEAEB-6DF7-6A4F-99C1-D8CA6540DCF8}"/>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rød 2</a:t>
            </a:r>
          </a:p>
        </p:txBody>
      </p:sp>
      <p:grpSp>
        <p:nvGrpSpPr>
          <p:cNvPr id="11" name="Gruppe 10">
            <a:extLst>
              <a:ext uri="{FF2B5EF4-FFF2-40B4-BE49-F238E27FC236}">
                <a16:creationId xmlns:a16="http://schemas.microsoft.com/office/drawing/2014/main" id="{2FAEAD23-FAD7-4841-BE65-85F2454506ED}"/>
              </a:ext>
            </a:extLst>
          </p:cNvPr>
          <p:cNvGrpSpPr/>
          <p:nvPr/>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945BE277-8316-AA4A-903E-0467DFF876EA}"/>
                </a:ext>
              </a:extLst>
            </p:cNvPr>
            <p:cNvGrpSpPr/>
            <p:nvPr/>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4E30A091-4497-6D48-9BB1-0A4FE63E95F7}"/>
                  </a:ext>
                </a:extLst>
              </p:cNvPr>
              <p:cNvGrpSpPr/>
              <p:nvPr/>
            </p:nvGrpSpPr>
            <p:grpSpPr>
              <a:xfrm>
                <a:off x="0" y="-320124"/>
                <a:ext cx="12192000" cy="165600"/>
                <a:chOff x="0" y="-413084"/>
                <a:chExt cx="12192000" cy="206078"/>
              </a:xfrm>
              <a:solidFill>
                <a:schemeClr val="bg1"/>
              </a:solidFill>
            </p:grpSpPr>
            <p:sp>
              <p:nvSpPr>
                <p:cNvPr id="59" name="Rektangel 58">
                  <a:extLst>
                    <a:ext uri="{FF2B5EF4-FFF2-40B4-BE49-F238E27FC236}">
                      <a16:creationId xmlns:a16="http://schemas.microsoft.com/office/drawing/2014/main" id="{D00B0C00-F1E5-724F-B2AB-7C56B0558567}"/>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F0A8EA78-DA38-4F47-882D-3E1A586A60D6}"/>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200FAC5D-E484-744A-90E0-E8F6455D5447}"/>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0B0EA588-7ECB-134C-81C5-21C16A0DAD55}"/>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3" name="Rektangel 62">
                  <a:extLst>
                    <a:ext uri="{FF2B5EF4-FFF2-40B4-BE49-F238E27FC236}">
                      <a16:creationId xmlns:a16="http://schemas.microsoft.com/office/drawing/2014/main" id="{9AD392E8-244B-2442-9126-2B04DDAA9526}"/>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4" name="Rektangel 63">
                  <a:extLst>
                    <a:ext uri="{FF2B5EF4-FFF2-40B4-BE49-F238E27FC236}">
                      <a16:creationId xmlns:a16="http://schemas.microsoft.com/office/drawing/2014/main" id="{0969B624-B3E0-274C-B305-953CEEFC7348}"/>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10462F6F-098B-EE4F-A301-C663C1B5A450}"/>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BF6EEB64-9278-6447-920B-FAF70C2667E3}"/>
                  </a:ext>
                </a:extLst>
              </p:cNvPr>
              <p:cNvCxnSpPr>
                <a:cxnSpLocks/>
                <a:stCxn id="4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40C1241C-264A-B641-A5A8-E37C85AD535A}"/>
                  </a:ext>
                </a:extLst>
              </p:cNvPr>
              <p:cNvCxnSpPr>
                <a:cxnSpLocks/>
                <a:stCxn id="5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7636B94C-4E9D-0D48-AF73-9A885757421C}"/>
                  </a:ext>
                </a:extLst>
              </p:cNvPr>
              <p:cNvCxnSpPr>
                <a:cxnSpLocks/>
                <a:stCxn id="4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0619621B-4AE6-494C-BFDB-EC976AB99630}"/>
                  </a:ext>
                </a:extLst>
              </p:cNvPr>
              <p:cNvCxnSpPr>
                <a:cxnSpLocks/>
                <a:stCxn id="5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Rett linje 37">
                <a:extLst>
                  <a:ext uri="{FF2B5EF4-FFF2-40B4-BE49-F238E27FC236}">
                    <a16:creationId xmlns:a16="http://schemas.microsoft.com/office/drawing/2014/main" id="{F775C7C1-CCDF-3542-B096-04BF92337196}"/>
                  </a:ext>
                </a:extLst>
              </p:cNvPr>
              <p:cNvCxnSpPr>
                <a:cxnSpLocks/>
                <a:stCxn id="5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Rett linje 38">
                <a:extLst>
                  <a:ext uri="{FF2B5EF4-FFF2-40B4-BE49-F238E27FC236}">
                    <a16:creationId xmlns:a16="http://schemas.microsoft.com/office/drawing/2014/main" id="{822E4D7E-9969-9442-B502-ED6C4145CDDC}"/>
                  </a:ext>
                </a:extLst>
              </p:cNvPr>
              <p:cNvCxnSpPr>
                <a:cxnSpLocks/>
                <a:stCxn id="5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0" name="Gruppe 39">
                <a:extLst>
                  <a:ext uri="{FF2B5EF4-FFF2-40B4-BE49-F238E27FC236}">
                    <a16:creationId xmlns:a16="http://schemas.microsoft.com/office/drawing/2014/main" id="{621566D6-5F91-984C-B8FF-24CD3046F76A}"/>
                  </a:ext>
                </a:extLst>
              </p:cNvPr>
              <p:cNvGrpSpPr/>
              <p:nvPr/>
            </p:nvGrpSpPr>
            <p:grpSpPr>
              <a:xfrm>
                <a:off x="0" y="-621464"/>
                <a:ext cx="12192000" cy="206078"/>
                <a:chOff x="0" y="-674874"/>
                <a:chExt cx="12192000" cy="206078"/>
              </a:xfrm>
            </p:grpSpPr>
            <p:sp>
              <p:nvSpPr>
                <p:cNvPr id="57" name="Rektangel 56">
                  <a:extLst>
                    <a:ext uri="{FF2B5EF4-FFF2-40B4-BE49-F238E27FC236}">
                      <a16:creationId xmlns:a16="http://schemas.microsoft.com/office/drawing/2014/main" id="{0F61C55C-35B7-5449-8E60-6703109887B0}"/>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8" name="Rett linje 57">
                  <a:extLst>
                    <a:ext uri="{FF2B5EF4-FFF2-40B4-BE49-F238E27FC236}">
                      <a16:creationId xmlns:a16="http://schemas.microsoft.com/office/drawing/2014/main" id="{BFA1862D-D875-1C47-ADB0-C59F891176E2}"/>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EA7BB717-6809-D547-AA9B-F277142A420B}"/>
                  </a:ext>
                </a:extLst>
              </p:cNvPr>
              <p:cNvGrpSpPr/>
              <p:nvPr/>
            </p:nvGrpSpPr>
            <p:grpSpPr>
              <a:xfrm>
                <a:off x="0" y="-744566"/>
                <a:ext cx="10156824" cy="206078"/>
                <a:chOff x="0" y="-930144"/>
                <a:chExt cx="10156824" cy="206078"/>
              </a:xfrm>
            </p:grpSpPr>
            <p:sp>
              <p:nvSpPr>
                <p:cNvPr id="55" name="Rektangel 54">
                  <a:extLst>
                    <a:ext uri="{FF2B5EF4-FFF2-40B4-BE49-F238E27FC236}">
                      <a16:creationId xmlns:a16="http://schemas.microsoft.com/office/drawing/2014/main" id="{467EB79D-36F4-F84E-9924-35D09D00959D}"/>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6" name="Rett linje 55">
                  <a:extLst>
                    <a:ext uri="{FF2B5EF4-FFF2-40B4-BE49-F238E27FC236}">
                      <a16:creationId xmlns:a16="http://schemas.microsoft.com/office/drawing/2014/main" id="{6C1B5BBB-3139-754A-AD49-0346BEB15932}"/>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8FFAE170-99D3-F045-A1C4-BA4BD3D0CD9D}"/>
                  </a:ext>
                </a:extLst>
              </p:cNvPr>
              <p:cNvGrpSpPr/>
              <p:nvPr/>
            </p:nvGrpSpPr>
            <p:grpSpPr>
              <a:xfrm>
                <a:off x="0" y="-867666"/>
                <a:ext cx="8128000" cy="206078"/>
                <a:chOff x="0" y="-1191934"/>
                <a:chExt cx="8128000" cy="206078"/>
              </a:xfrm>
            </p:grpSpPr>
            <p:sp>
              <p:nvSpPr>
                <p:cNvPr id="53" name="Rektangel 52">
                  <a:extLst>
                    <a:ext uri="{FF2B5EF4-FFF2-40B4-BE49-F238E27FC236}">
                      <a16:creationId xmlns:a16="http://schemas.microsoft.com/office/drawing/2014/main" id="{A9D1E7D5-6B55-DC42-B2C2-332DF4DDF25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4" name="Rett linje 53">
                  <a:extLst>
                    <a:ext uri="{FF2B5EF4-FFF2-40B4-BE49-F238E27FC236}">
                      <a16:creationId xmlns:a16="http://schemas.microsoft.com/office/drawing/2014/main" id="{ECB3C235-C569-854E-9A3D-21ECED99D1F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817A38E0-5F44-8D43-8BAB-F1F424BF91DC}"/>
                  </a:ext>
                </a:extLst>
              </p:cNvPr>
              <p:cNvGrpSpPr/>
              <p:nvPr/>
            </p:nvGrpSpPr>
            <p:grpSpPr>
              <a:xfrm>
                <a:off x="-800" y="-990766"/>
                <a:ext cx="6091200" cy="206078"/>
                <a:chOff x="0" y="-1453724"/>
                <a:chExt cx="6091200" cy="206078"/>
              </a:xfrm>
            </p:grpSpPr>
            <p:sp>
              <p:nvSpPr>
                <p:cNvPr id="51" name="Rektangel 50">
                  <a:extLst>
                    <a:ext uri="{FF2B5EF4-FFF2-40B4-BE49-F238E27FC236}">
                      <a16:creationId xmlns:a16="http://schemas.microsoft.com/office/drawing/2014/main" id="{1FCA8AC0-1D35-BB4F-A199-6BD5B0286FB0}"/>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2" name="Rett linje 51">
                  <a:extLst>
                    <a:ext uri="{FF2B5EF4-FFF2-40B4-BE49-F238E27FC236}">
                      <a16:creationId xmlns:a16="http://schemas.microsoft.com/office/drawing/2014/main" id="{8B36AC7D-FD6D-9444-86AA-1784CE54ED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4" name="Gruppe 43">
                <a:extLst>
                  <a:ext uri="{FF2B5EF4-FFF2-40B4-BE49-F238E27FC236}">
                    <a16:creationId xmlns:a16="http://schemas.microsoft.com/office/drawing/2014/main" id="{8B4D38FE-EAA9-1B41-A8FE-4B46CC8ABEB2}"/>
                  </a:ext>
                </a:extLst>
              </p:cNvPr>
              <p:cNvGrpSpPr/>
              <p:nvPr/>
            </p:nvGrpSpPr>
            <p:grpSpPr>
              <a:xfrm>
                <a:off x="0" y="-1113866"/>
                <a:ext cx="4060800" cy="206078"/>
                <a:chOff x="0" y="-1715514"/>
                <a:chExt cx="4060800" cy="206078"/>
              </a:xfrm>
            </p:grpSpPr>
            <p:sp>
              <p:nvSpPr>
                <p:cNvPr id="49" name="Rektangel 48">
                  <a:extLst>
                    <a:ext uri="{FF2B5EF4-FFF2-40B4-BE49-F238E27FC236}">
                      <a16:creationId xmlns:a16="http://schemas.microsoft.com/office/drawing/2014/main" id="{4633755C-59EE-FC48-811E-C061DE5BCE1B}"/>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0" name="Rett linje 49">
                  <a:extLst>
                    <a:ext uri="{FF2B5EF4-FFF2-40B4-BE49-F238E27FC236}">
                      <a16:creationId xmlns:a16="http://schemas.microsoft.com/office/drawing/2014/main" id="{E408B5AB-04E0-DE4E-BE23-5B7E51767AFC}"/>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265E1474-0F20-EA4A-9C55-1D6A43B9C3AB}"/>
                  </a:ext>
                </a:extLst>
              </p:cNvPr>
              <p:cNvGrpSpPr/>
              <p:nvPr/>
            </p:nvGrpSpPr>
            <p:grpSpPr>
              <a:xfrm>
                <a:off x="0" y="-1229864"/>
                <a:ext cx="1015200" cy="206078"/>
                <a:chOff x="0" y="-1959289"/>
                <a:chExt cx="1015200" cy="206078"/>
              </a:xfrm>
            </p:grpSpPr>
            <p:sp>
              <p:nvSpPr>
                <p:cNvPr id="47" name="Rektangel 46">
                  <a:extLst>
                    <a:ext uri="{FF2B5EF4-FFF2-40B4-BE49-F238E27FC236}">
                      <a16:creationId xmlns:a16="http://schemas.microsoft.com/office/drawing/2014/main" id="{2B742B97-4D8E-2D42-887E-7804075E1AC3}"/>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8" name="Rett linje 47">
                  <a:extLst>
                    <a:ext uri="{FF2B5EF4-FFF2-40B4-BE49-F238E27FC236}">
                      <a16:creationId xmlns:a16="http://schemas.microsoft.com/office/drawing/2014/main" id="{F335B4E3-DD91-8A46-A3AD-731EE9FEE80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6" name="Rett linje 45">
                <a:extLst>
                  <a:ext uri="{FF2B5EF4-FFF2-40B4-BE49-F238E27FC236}">
                    <a16:creationId xmlns:a16="http://schemas.microsoft.com/office/drawing/2014/main" id="{3845BD3D-0864-D946-B9A7-8B2125DF7D05}"/>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307A8107-8B72-2346-A312-2D4FCAB3FF2E}"/>
                </a:ext>
              </a:extLst>
            </p:cNvPr>
            <p:cNvGrpSpPr/>
            <p:nvPr/>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F32FCDCD-3547-504B-8CFD-2E6049536DEC}"/>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98120869-9D10-9F4F-B63B-41A7B31CC534}"/>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C0496A06-35BD-7A42-9A91-63F77AFD80A4}"/>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24F1957A-5A06-F94F-BB8D-DF9138E3FBD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E9B5DCB3-1C16-E643-873E-3E8DE32ACCC0}"/>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03BE5D87-60DD-FE47-ADC5-BFEEE1C0CB64}"/>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A06EE499-D5C1-5249-99BF-5477AA5773D3}"/>
                  </a:ext>
                </a:extLst>
              </p:cNvPr>
              <p:cNvCxnSpPr>
                <a:cxnSpLocks/>
                <a:stCxn id="2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CEBE12AC-11FE-9449-8670-2AA33F86AFE2}"/>
                  </a:ext>
                </a:extLst>
              </p:cNvPr>
              <p:cNvCxnSpPr>
                <a:cxnSpLocks/>
                <a:stCxn id="2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D97BECD0-8B8E-CB48-9394-25A5B458EBC4}"/>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1DD825C0-80B0-054E-B9BF-68F610AB8F61}"/>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590E6BA3-9E31-9640-80C1-2FE00A0D278C}"/>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80B8FD9F-0C46-BB40-A9D0-847CCC5F9686}"/>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8D5F40B7-E123-E94A-8A10-C14A8FAB08BE}"/>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E300D95-934C-FA45-807A-B45726BE68E2}"/>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9000F2FD-6671-4B43-AB6C-9A5183C6C11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5" name="Gruppe 64">
            <a:extLst>
              <a:ext uri="{FF2B5EF4-FFF2-40B4-BE49-F238E27FC236}">
                <a16:creationId xmlns:a16="http://schemas.microsoft.com/office/drawing/2014/main" id="{B3868ECA-695C-024B-BC27-8633CC39FBEC}"/>
              </a:ext>
            </a:extLst>
          </p:cNvPr>
          <p:cNvGrpSpPr/>
          <p:nvPr/>
        </p:nvGrpSpPr>
        <p:grpSpPr>
          <a:xfrm>
            <a:off x="12252770" y="1"/>
            <a:ext cx="1165167" cy="6855561"/>
            <a:chOff x="12252770" y="1"/>
            <a:chExt cx="1165167" cy="6855561"/>
          </a:xfrm>
        </p:grpSpPr>
        <p:grpSp>
          <p:nvGrpSpPr>
            <p:cNvPr id="66" name="Gruppe 65">
              <a:extLst>
                <a:ext uri="{FF2B5EF4-FFF2-40B4-BE49-F238E27FC236}">
                  <a16:creationId xmlns:a16="http://schemas.microsoft.com/office/drawing/2014/main" id="{0DFF1E16-38C7-5649-BEE9-D9F715C6C80B}"/>
                </a:ext>
              </a:extLst>
            </p:cNvPr>
            <p:cNvGrpSpPr/>
            <p:nvPr/>
          </p:nvGrpSpPr>
          <p:grpSpPr>
            <a:xfrm>
              <a:off x="12252770" y="1"/>
              <a:ext cx="409071" cy="3254927"/>
              <a:chOff x="12252770" y="1"/>
              <a:chExt cx="588588" cy="4683318"/>
            </a:xfrm>
          </p:grpSpPr>
          <p:sp>
            <p:nvSpPr>
              <p:cNvPr id="70" name="Rektangel 69">
                <a:extLst>
                  <a:ext uri="{FF2B5EF4-FFF2-40B4-BE49-F238E27FC236}">
                    <a16:creationId xmlns:a16="http://schemas.microsoft.com/office/drawing/2014/main" id="{E27609C4-9B6A-1347-925B-26553A3B963B}"/>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1" name="Gruppe 70">
                <a:extLst>
                  <a:ext uri="{FF2B5EF4-FFF2-40B4-BE49-F238E27FC236}">
                    <a16:creationId xmlns:a16="http://schemas.microsoft.com/office/drawing/2014/main" id="{BAAB81FB-2A5E-7848-9C28-B4807BC0468F}"/>
                  </a:ext>
                </a:extLst>
              </p:cNvPr>
              <p:cNvGrpSpPr/>
              <p:nvPr/>
            </p:nvGrpSpPr>
            <p:grpSpPr>
              <a:xfrm>
                <a:off x="12326727" y="84822"/>
                <a:ext cx="440675" cy="4513676"/>
                <a:chOff x="12316858" y="92947"/>
                <a:chExt cx="440675" cy="4513676"/>
              </a:xfrm>
            </p:grpSpPr>
            <p:grpSp>
              <p:nvGrpSpPr>
                <p:cNvPr id="72" name="Gruppe 71">
                  <a:extLst>
                    <a:ext uri="{FF2B5EF4-FFF2-40B4-BE49-F238E27FC236}">
                      <a16:creationId xmlns:a16="http://schemas.microsoft.com/office/drawing/2014/main" id="{57F80322-8580-8C4B-A443-E2D83C70E1AE}"/>
                    </a:ext>
                  </a:extLst>
                </p:cNvPr>
                <p:cNvGrpSpPr/>
                <p:nvPr/>
              </p:nvGrpSpPr>
              <p:grpSpPr>
                <a:xfrm>
                  <a:off x="12316858" y="92947"/>
                  <a:ext cx="440675" cy="1322025"/>
                  <a:chOff x="12316858" y="92947"/>
                  <a:chExt cx="440675" cy="1322025"/>
                </a:xfrm>
              </p:grpSpPr>
              <p:sp>
                <p:nvSpPr>
                  <p:cNvPr id="82" name="Rektangel 81">
                    <a:extLst>
                      <a:ext uri="{FF2B5EF4-FFF2-40B4-BE49-F238E27FC236}">
                        <a16:creationId xmlns:a16="http://schemas.microsoft.com/office/drawing/2014/main" id="{A44976CE-1D09-3149-8BE2-4C4FD7046271}"/>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95C99E52-0020-4B4A-B601-6CFE9040C68B}"/>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F191E3B5-93C7-904D-B845-F41FF3A9239A}"/>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3" name="Gruppe 72">
                  <a:extLst>
                    <a:ext uri="{FF2B5EF4-FFF2-40B4-BE49-F238E27FC236}">
                      <a16:creationId xmlns:a16="http://schemas.microsoft.com/office/drawing/2014/main" id="{2EB1F167-54A7-1F44-B003-C3CA920A23E7}"/>
                    </a:ext>
                  </a:extLst>
                </p:cNvPr>
                <p:cNvGrpSpPr/>
                <p:nvPr/>
              </p:nvGrpSpPr>
              <p:grpSpPr>
                <a:xfrm>
                  <a:off x="12316858" y="1468435"/>
                  <a:ext cx="440675" cy="1322025"/>
                  <a:chOff x="12316858" y="1600866"/>
                  <a:chExt cx="440675" cy="1322025"/>
                </a:xfrm>
              </p:grpSpPr>
              <p:sp>
                <p:nvSpPr>
                  <p:cNvPr id="79" name="Rektangel 78">
                    <a:extLst>
                      <a:ext uri="{FF2B5EF4-FFF2-40B4-BE49-F238E27FC236}">
                        <a16:creationId xmlns:a16="http://schemas.microsoft.com/office/drawing/2014/main" id="{13B9D3E2-0B63-F846-9DB0-3E2772BC7B69}"/>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17D5FEDF-481A-D74D-B900-ED1EFFDA1634}"/>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D4FBFEF5-F2C0-E543-8AEA-2D6B4B966B4C}"/>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4" name="Gruppe 73">
                  <a:extLst>
                    <a:ext uri="{FF2B5EF4-FFF2-40B4-BE49-F238E27FC236}">
                      <a16:creationId xmlns:a16="http://schemas.microsoft.com/office/drawing/2014/main" id="{171A3F57-B163-B849-8164-504A2028748F}"/>
                    </a:ext>
                  </a:extLst>
                </p:cNvPr>
                <p:cNvGrpSpPr/>
                <p:nvPr/>
              </p:nvGrpSpPr>
              <p:grpSpPr>
                <a:xfrm>
                  <a:off x="12316858" y="2843923"/>
                  <a:ext cx="440675" cy="1762700"/>
                  <a:chOff x="12316858" y="3201732"/>
                  <a:chExt cx="440675" cy="1762700"/>
                </a:xfrm>
              </p:grpSpPr>
              <p:sp>
                <p:nvSpPr>
                  <p:cNvPr id="75" name="Rektangel 74">
                    <a:extLst>
                      <a:ext uri="{FF2B5EF4-FFF2-40B4-BE49-F238E27FC236}">
                        <a16:creationId xmlns:a16="http://schemas.microsoft.com/office/drawing/2014/main" id="{FAB8C606-26F4-614E-BF42-3011B3183B8C}"/>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08A674CA-540F-6C40-BEB7-B247E2F83BD6}"/>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8EF41A82-7355-E146-BAD2-D89BD9E38AA7}"/>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04B98BD7-80CD-534B-A4A4-C924CB23F652}"/>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7" name="TekstSylinder 66">
              <a:extLst>
                <a:ext uri="{FF2B5EF4-FFF2-40B4-BE49-F238E27FC236}">
                  <a16:creationId xmlns:a16="http://schemas.microsoft.com/office/drawing/2014/main" id="{21125877-43DA-5347-98EE-69440FC2583F}"/>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8" name="Vinkel 67">
              <a:extLst>
                <a:ext uri="{FF2B5EF4-FFF2-40B4-BE49-F238E27FC236}">
                  <a16:creationId xmlns:a16="http://schemas.microsoft.com/office/drawing/2014/main" id="{AC606624-9648-914B-87A6-1CED522175EA}"/>
                </a:ext>
              </a:extLst>
            </p:cNvPr>
            <p:cNvCxnSpPr>
              <a:cxnSpLocks/>
              <a:stCxn id="82" idx="3"/>
              <a:endCxn id="79"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9" name="TekstSylinder 68">
              <a:extLst>
                <a:ext uri="{FF2B5EF4-FFF2-40B4-BE49-F238E27FC236}">
                  <a16:creationId xmlns:a16="http://schemas.microsoft.com/office/drawing/2014/main" id="{7DA1E819-F266-954E-9ACC-FA20CEBD4F44}"/>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3769559042"/>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type="secHead" preserve="1">
  <p:cSld name="Deloverskrift blå">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6FA71CE8-A6AA-7941-BA44-4470F46BA678}"/>
              </a:ext>
            </a:extLst>
          </p:cNvPr>
          <p:cNvSpPr>
            <a:spLocks noGrp="1"/>
          </p:cNvSpPr>
          <p:nvPr>
            <p:ph type="dt" sz="half" idx="10"/>
          </p:nvPr>
        </p:nvSpPr>
        <p:spPr/>
        <p:txBody>
          <a:bodyPr/>
          <a:lstStyle>
            <a:lvl1pPr>
              <a:defRPr>
                <a:solidFill>
                  <a:schemeClr val="bg1"/>
                </a:solidFill>
              </a:defRPr>
            </a:lvl1pPr>
          </a:lstStyle>
          <a:p>
            <a:fld id="{71071AEC-201A-8A4F-97DA-3ABA5F34A6DD}" type="datetime1">
              <a:rPr lang="nb-NO" smtClean="0"/>
              <a:t>29.01.2026</a:t>
            </a:fld>
            <a:endParaRPr lang="nb-NO"/>
          </a:p>
        </p:txBody>
      </p:sp>
      <p:sp>
        <p:nvSpPr>
          <p:cNvPr id="5" name="Plassholder for bunntekst 4">
            <a:extLst>
              <a:ext uri="{FF2B5EF4-FFF2-40B4-BE49-F238E27FC236}">
                <a16:creationId xmlns:a16="http://schemas.microsoft.com/office/drawing/2014/main" id="{8FC1DC58-3619-1C4A-A2A9-FCC46E40D060}"/>
              </a:ext>
            </a:extLst>
          </p:cNvPr>
          <p:cNvSpPr>
            <a:spLocks noGrp="1"/>
          </p:cNvSpPr>
          <p:nvPr>
            <p:ph type="ftr" sz="quarter" idx="11"/>
          </p:nvPr>
        </p:nvSpPr>
        <p:spPr/>
        <p:txBody>
          <a:bodyPr/>
          <a:lstStyle>
            <a:lvl1pPr>
              <a:defRPr>
                <a:solidFill>
                  <a:schemeClr val="bg1"/>
                </a:solidFill>
              </a:defRPr>
            </a:lvl1pPr>
          </a:lstStyle>
          <a:p>
            <a:endParaRPr lang="nb-NO"/>
          </a:p>
        </p:txBody>
      </p:sp>
      <p:sp>
        <p:nvSpPr>
          <p:cNvPr id="6" name="Plassholder for lysbildenummer 5">
            <a:extLst>
              <a:ext uri="{FF2B5EF4-FFF2-40B4-BE49-F238E27FC236}">
                <a16:creationId xmlns:a16="http://schemas.microsoft.com/office/drawing/2014/main" id="{06AF6C1B-1375-214D-930C-568979A4AB02}"/>
              </a:ext>
            </a:extLst>
          </p:cNvPr>
          <p:cNvSpPr>
            <a:spLocks noGrp="1"/>
          </p:cNvSpPr>
          <p:nvPr>
            <p:ph type="sldNum" sz="quarter" idx="12"/>
          </p:nvPr>
        </p:nvSpPr>
        <p:spPr/>
        <p:txBody>
          <a:bodyPr/>
          <a:lstStyle>
            <a:lvl1pPr>
              <a:defRPr>
                <a:solidFill>
                  <a:schemeClr val="bg1"/>
                </a:solidFill>
              </a:defRPr>
            </a:lvl1pPr>
          </a:lstStyle>
          <a:p>
            <a:fld id="{09C020DA-48BB-BA49-A10E-0DA718F220D6}" type="slidenum">
              <a:rPr lang="nb-NO" smtClean="0"/>
              <a:pPr/>
              <a:t>‹#›</a:t>
            </a:fld>
            <a:endParaRPr lang="nb-NO"/>
          </a:p>
        </p:txBody>
      </p:sp>
      <p:sp>
        <p:nvSpPr>
          <p:cNvPr id="9" name="TekstSylinder 8">
            <a:extLst>
              <a:ext uri="{FF2B5EF4-FFF2-40B4-BE49-F238E27FC236}">
                <a16:creationId xmlns:a16="http://schemas.microsoft.com/office/drawing/2014/main" id="{CE6A8ACD-E0A1-3742-97B5-BFAB8076AAD9}"/>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blå</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331200" y="6298809"/>
            <a:ext cx="688336" cy="355181"/>
          </a:xfrm>
          <a:prstGeom prst="rect">
            <a:avLst/>
          </a:prstGeom>
        </p:spPr>
      </p:pic>
      <p:sp>
        <p:nvSpPr>
          <p:cNvPr id="10" name="TekstSylinder 9">
            <a:extLst>
              <a:ext uri="{FF2B5EF4-FFF2-40B4-BE49-F238E27FC236}">
                <a16:creationId xmlns:a16="http://schemas.microsoft.com/office/drawing/2014/main" id="{F4A3B95A-8019-D447-B225-84DB52F4E13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nvGrpSpPr>
          <p:cNvPr id="11" name="Gruppe 10">
            <a:extLst>
              <a:ext uri="{FF2B5EF4-FFF2-40B4-BE49-F238E27FC236}">
                <a16:creationId xmlns:a16="http://schemas.microsoft.com/office/drawing/2014/main" id="{657703EA-2858-FA49-9A7B-09E005E12C68}"/>
              </a:ext>
            </a:extLst>
          </p:cNvPr>
          <p:cNvGrpSpPr/>
          <p:nvPr/>
        </p:nvGrpSpPr>
        <p:grpSpPr>
          <a:xfrm>
            <a:off x="-800" y="-1306644"/>
            <a:ext cx="12194000" cy="1075340"/>
            <a:chOff x="-800" y="-1229864"/>
            <a:chExt cx="12194000" cy="1075340"/>
          </a:xfrm>
        </p:grpSpPr>
        <p:grpSp>
          <p:nvGrpSpPr>
            <p:cNvPr id="12" name="Gruppe 11">
              <a:extLst>
                <a:ext uri="{FF2B5EF4-FFF2-40B4-BE49-F238E27FC236}">
                  <a16:creationId xmlns:a16="http://schemas.microsoft.com/office/drawing/2014/main" id="{A4D833FD-CF14-6145-A018-A83F0E3937B8}"/>
                </a:ext>
              </a:extLst>
            </p:cNvPr>
            <p:cNvGrpSpPr/>
            <p:nvPr/>
          </p:nvGrpSpPr>
          <p:grpSpPr>
            <a:xfrm>
              <a:off x="0" y="-320124"/>
              <a:ext cx="12192000" cy="165600"/>
              <a:chOff x="0" y="-413084"/>
              <a:chExt cx="12192000" cy="206078"/>
            </a:xfrm>
            <a:solidFill>
              <a:schemeClr val="bg1"/>
            </a:solidFill>
          </p:grpSpPr>
          <p:sp>
            <p:nvSpPr>
              <p:cNvPr id="39" name="Rektangel 38">
                <a:extLst>
                  <a:ext uri="{FF2B5EF4-FFF2-40B4-BE49-F238E27FC236}">
                    <a16:creationId xmlns:a16="http://schemas.microsoft.com/office/drawing/2014/main" id="{ADD236D0-B0FF-A54A-9FA2-963DBDB5F627}"/>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0" name="Rektangel 39">
                <a:extLst>
                  <a:ext uri="{FF2B5EF4-FFF2-40B4-BE49-F238E27FC236}">
                    <a16:creationId xmlns:a16="http://schemas.microsoft.com/office/drawing/2014/main" id="{F3CEF597-B9C6-B34B-A7E7-540C0AD1776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1" name="Rektangel 40">
                <a:extLst>
                  <a:ext uri="{FF2B5EF4-FFF2-40B4-BE49-F238E27FC236}">
                    <a16:creationId xmlns:a16="http://schemas.microsoft.com/office/drawing/2014/main" id="{902EC4DA-CB65-EC4F-B145-C25433605E73}"/>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11084FFE-958E-4649-8650-9F6380605323}"/>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3" name="Rektangel 42">
                <a:extLst>
                  <a:ext uri="{FF2B5EF4-FFF2-40B4-BE49-F238E27FC236}">
                    <a16:creationId xmlns:a16="http://schemas.microsoft.com/office/drawing/2014/main" id="{DEF49AAC-5DA7-0E42-B164-F9CE38C17343}"/>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E3C46F45-C240-3D4A-9E1D-27C2575BEE3C}"/>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3" name="Rett linje 12">
              <a:extLst>
                <a:ext uri="{FF2B5EF4-FFF2-40B4-BE49-F238E27FC236}">
                  <a16:creationId xmlns:a16="http://schemas.microsoft.com/office/drawing/2014/main" id="{EFD2699F-3A34-6E49-BC58-DFA633A7E0CE}"/>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Rett linje 13">
              <a:extLst>
                <a:ext uri="{FF2B5EF4-FFF2-40B4-BE49-F238E27FC236}">
                  <a16:creationId xmlns:a16="http://schemas.microsoft.com/office/drawing/2014/main" id="{6F9FAF35-AD7B-3440-817C-C7E620DCF787}"/>
                </a:ext>
              </a:extLst>
            </p:cNvPr>
            <p:cNvCxnSpPr>
              <a:cxnSpLocks/>
              <a:stCxn id="2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8047500B-DCFD-CF49-823F-82F92056A4DC}"/>
                </a:ext>
              </a:extLst>
            </p:cNvPr>
            <p:cNvCxnSpPr>
              <a:cxnSpLocks/>
              <a:stCxn id="3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367E5C96-CD93-004D-9C40-A392932E454E}"/>
                </a:ext>
              </a:extLst>
            </p:cNvPr>
            <p:cNvCxnSpPr>
              <a:cxnSpLocks/>
              <a:stCxn id="2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4222455E-2A30-F843-8736-E1B969CE83C7}"/>
                </a:ext>
              </a:extLst>
            </p:cNvPr>
            <p:cNvCxnSpPr>
              <a:cxnSpLocks/>
              <a:stCxn id="3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CDB8867B-4406-414D-AFE4-61C5831D4E26}"/>
                </a:ext>
              </a:extLst>
            </p:cNvPr>
            <p:cNvCxnSpPr>
              <a:cxnSpLocks/>
              <a:stCxn id="3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7CB59FA5-78FD-A84C-8C4D-D41D31229F3F}"/>
                </a:ext>
              </a:extLst>
            </p:cNvPr>
            <p:cNvCxnSpPr>
              <a:cxnSpLocks/>
              <a:stCxn id="3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0" name="Gruppe 19">
              <a:extLst>
                <a:ext uri="{FF2B5EF4-FFF2-40B4-BE49-F238E27FC236}">
                  <a16:creationId xmlns:a16="http://schemas.microsoft.com/office/drawing/2014/main" id="{62A30746-DA6E-B644-A6C0-463BE60573C7}"/>
                </a:ext>
              </a:extLst>
            </p:cNvPr>
            <p:cNvGrpSpPr/>
            <p:nvPr/>
          </p:nvGrpSpPr>
          <p:grpSpPr>
            <a:xfrm>
              <a:off x="0" y="-621464"/>
              <a:ext cx="12192000" cy="206078"/>
              <a:chOff x="0" y="-674874"/>
              <a:chExt cx="12192000" cy="206078"/>
            </a:xfrm>
          </p:grpSpPr>
          <p:sp>
            <p:nvSpPr>
              <p:cNvPr id="37" name="Rektangel 36">
                <a:extLst>
                  <a:ext uri="{FF2B5EF4-FFF2-40B4-BE49-F238E27FC236}">
                    <a16:creationId xmlns:a16="http://schemas.microsoft.com/office/drawing/2014/main" id="{B35CAD8D-376D-AA49-8BF3-05A0C354C52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8" name="Rett linje 37">
                <a:extLst>
                  <a:ext uri="{FF2B5EF4-FFF2-40B4-BE49-F238E27FC236}">
                    <a16:creationId xmlns:a16="http://schemas.microsoft.com/office/drawing/2014/main" id="{7503ACD8-C336-204D-9880-AFFF7A15D36A}"/>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1" name="Gruppe 20">
              <a:extLst>
                <a:ext uri="{FF2B5EF4-FFF2-40B4-BE49-F238E27FC236}">
                  <a16:creationId xmlns:a16="http://schemas.microsoft.com/office/drawing/2014/main" id="{6060C617-9662-EB44-B7B3-556CBB26FA8A}"/>
                </a:ext>
              </a:extLst>
            </p:cNvPr>
            <p:cNvGrpSpPr/>
            <p:nvPr/>
          </p:nvGrpSpPr>
          <p:grpSpPr>
            <a:xfrm>
              <a:off x="0" y="-744566"/>
              <a:ext cx="10156824" cy="206078"/>
              <a:chOff x="0" y="-930144"/>
              <a:chExt cx="10156824" cy="206078"/>
            </a:xfrm>
          </p:grpSpPr>
          <p:sp>
            <p:nvSpPr>
              <p:cNvPr id="35" name="Rektangel 34">
                <a:extLst>
                  <a:ext uri="{FF2B5EF4-FFF2-40B4-BE49-F238E27FC236}">
                    <a16:creationId xmlns:a16="http://schemas.microsoft.com/office/drawing/2014/main" id="{6A9818C9-E44D-1B4D-B95C-94E5E634A37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6" name="Rett linje 35">
                <a:extLst>
                  <a:ext uri="{FF2B5EF4-FFF2-40B4-BE49-F238E27FC236}">
                    <a16:creationId xmlns:a16="http://schemas.microsoft.com/office/drawing/2014/main" id="{3ED09DA1-E24A-8440-8BFD-3B4EB052EA24}"/>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AEF53711-BDA8-3C40-9364-1549DF6BE3AC}"/>
                </a:ext>
              </a:extLst>
            </p:cNvPr>
            <p:cNvGrpSpPr/>
            <p:nvPr/>
          </p:nvGrpSpPr>
          <p:grpSpPr>
            <a:xfrm>
              <a:off x="0" y="-867666"/>
              <a:ext cx="8128000" cy="206078"/>
              <a:chOff x="0" y="-1191934"/>
              <a:chExt cx="8128000" cy="206078"/>
            </a:xfrm>
          </p:grpSpPr>
          <p:sp>
            <p:nvSpPr>
              <p:cNvPr id="33" name="Rektangel 32">
                <a:extLst>
                  <a:ext uri="{FF2B5EF4-FFF2-40B4-BE49-F238E27FC236}">
                    <a16:creationId xmlns:a16="http://schemas.microsoft.com/office/drawing/2014/main" id="{F1EF459F-D27A-5748-BCA1-80EBBB81EA6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4" name="Rett linje 33">
                <a:extLst>
                  <a:ext uri="{FF2B5EF4-FFF2-40B4-BE49-F238E27FC236}">
                    <a16:creationId xmlns:a16="http://schemas.microsoft.com/office/drawing/2014/main" id="{CAE74310-7615-274D-8ADA-72601E97A397}"/>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096FACAC-8BAA-634B-84F2-FF34E96DC0DE}"/>
                </a:ext>
              </a:extLst>
            </p:cNvPr>
            <p:cNvGrpSpPr/>
            <p:nvPr/>
          </p:nvGrpSpPr>
          <p:grpSpPr>
            <a:xfrm>
              <a:off x="-800" y="-990766"/>
              <a:ext cx="6091200" cy="206078"/>
              <a:chOff x="0" y="-1453724"/>
              <a:chExt cx="6091200" cy="206078"/>
            </a:xfrm>
          </p:grpSpPr>
          <p:sp>
            <p:nvSpPr>
              <p:cNvPr id="31" name="Rektangel 30">
                <a:extLst>
                  <a:ext uri="{FF2B5EF4-FFF2-40B4-BE49-F238E27FC236}">
                    <a16:creationId xmlns:a16="http://schemas.microsoft.com/office/drawing/2014/main" id="{0648AB5E-71BA-F24C-814C-D4B59B7EDCC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2" name="Rett linje 31">
                <a:extLst>
                  <a:ext uri="{FF2B5EF4-FFF2-40B4-BE49-F238E27FC236}">
                    <a16:creationId xmlns:a16="http://schemas.microsoft.com/office/drawing/2014/main" id="{2E157768-4234-5B44-A77F-7FCF5C5A3E2D}"/>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507EEE6D-7051-EE40-B5A0-CF3B4230F67C}"/>
                </a:ext>
              </a:extLst>
            </p:cNvPr>
            <p:cNvGrpSpPr/>
            <p:nvPr/>
          </p:nvGrpSpPr>
          <p:grpSpPr>
            <a:xfrm>
              <a:off x="0" y="-1113866"/>
              <a:ext cx="4060800" cy="206078"/>
              <a:chOff x="0" y="-1715514"/>
              <a:chExt cx="4060800" cy="206078"/>
            </a:xfrm>
          </p:grpSpPr>
          <p:sp>
            <p:nvSpPr>
              <p:cNvPr id="29" name="Rektangel 28">
                <a:extLst>
                  <a:ext uri="{FF2B5EF4-FFF2-40B4-BE49-F238E27FC236}">
                    <a16:creationId xmlns:a16="http://schemas.microsoft.com/office/drawing/2014/main" id="{17535496-E9F2-5349-8DF4-74378D7B7ADA}"/>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0" name="Rett linje 29">
                <a:extLst>
                  <a:ext uri="{FF2B5EF4-FFF2-40B4-BE49-F238E27FC236}">
                    <a16:creationId xmlns:a16="http://schemas.microsoft.com/office/drawing/2014/main" id="{6CBCEEEB-32A6-694B-9165-4CA274B42CF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A2D3947B-156E-D840-8EA8-A70E61E94DE8}"/>
                </a:ext>
              </a:extLst>
            </p:cNvPr>
            <p:cNvGrpSpPr/>
            <p:nvPr/>
          </p:nvGrpSpPr>
          <p:grpSpPr>
            <a:xfrm>
              <a:off x="0" y="-1229864"/>
              <a:ext cx="1015200" cy="206078"/>
              <a:chOff x="0" y="-1959289"/>
              <a:chExt cx="1015200" cy="206078"/>
            </a:xfrm>
          </p:grpSpPr>
          <p:sp>
            <p:nvSpPr>
              <p:cNvPr id="27" name="Rektangel 26">
                <a:extLst>
                  <a:ext uri="{FF2B5EF4-FFF2-40B4-BE49-F238E27FC236}">
                    <a16:creationId xmlns:a16="http://schemas.microsoft.com/office/drawing/2014/main" id="{54C3B970-FC81-5A47-947E-644206B80FA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8" name="Rett linje 27">
                <a:extLst>
                  <a:ext uri="{FF2B5EF4-FFF2-40B4-BE49-F238E27FC236}">
                    <a16:creationId xmlns:a16="http://schemas.microsoft.com/office/drawing/2014/main" id="{5F7AE9FC-336B-4247-B389-649CCBB2C264}"/>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6" name="Rett linje 25">
              <a:extLst>
                <a:ext uri="{FF2B5EF4-FFF2-40B4-BE49-F238E27FC236}">
                  <a16:creationId xmlns:a16="http://schemas.microsoft.com/office/drawing/2014/main" id="{78579E2C-6BF3-8145-B344-804280B6C7B5}"/>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956DE6F9-0762-0742-B634-89B60B889D1C}"/>
              </a:ext>
            </a:extLst>
          </p:cNvPr>
          <p:cNvGrpSpPr/>
          <p:nvPr/>
        </p:nvGrpSpPr>
        <p:grpSpPr>
          <a:xfrm>
            <a:off x="-715963" y="-4004"/>
            <a:ext cx="590564" cy="6862004"/>
            <a:chOff x="-715963" y="-4004"/>
            <a:chExt cx="590564" cy="6862004"/>
          </a:xfrm>
        </p:grpSpPr>
        <p:sp>
          <p:nvSpPr>
            <p:cNvPr id="46" name="Rektangel 45">
              <a:extLst>
                <a:ext uri="{FF2B5EF4-FFF2-40B4-BE49-F238E27FC236}">
                  <a16:creationId xmlns:a16="http://schemas.microsoft.com/office/drawing/2014/main" id="{E2D8917E-E6B3-A34C-B2B5-2309E43AD86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7" name="Rektangel 46">
              <a:extLst>
                <a:ext uri="{FF2B5EF4-FFF2-40B4-BE49-F238E27FC236}">
                  <a16:creationId xmlns:a16="http://schemas.microsoft.com/office/drawing/2014/main" id="{04AAE810-C5CD-F842-8FCB-FF7C9223EC9E}"/>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8" name="Rektangel 47">
              <a:extLst>
                <a:ext uri="{FF2B5EF4-FFF2-40B4-BE49-F238E27FC236}">
                  <a16:creationId xmlns:a16="http://schemas.microsoft.com/office/drawing/2014/main" id="{B07A1F21-62C7-344E-BDE0-FD306EF9D2CA}"/>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9" name="Rektangel 48">
              <a:extLst>
                <a:ext uri="{FF2B5EF4-FFF2-40B4-BE49-F238E27FC236}">
                  <a16:creationId xmlns:a16="http://schemas.microsoft.com/office/drawing/2014/main" id="{33F3E6C8-B25F-0943-B569-ABCDC1D08D8E}"/>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0" name="Rett linje 49">
              <a:extLst>
                <a:ext uri="{FF2B5EF4-FFF2-40B4-BE49-F238E27FC236}">
                  <a16:creationId xmlns:a16="http://schemas.microsoft.com/office/drawing/2014/main" id="{B94EF2E8-B63D-A14D-B64C-B757E563829A}"/>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Rett linje 50">
              <a:extLst>
                <a:ext uri="{FF2B5EF4-FFF2-40B4-BE49-F238E27FC236}">
                  <a16:creationId xmlns:a16="http://schemas.microsoft.com/office/drawing/2014/main" id="{23D33338-6AF9-494D-A9C7-43853592D70E}"/>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B9B148B-1237-DD49-9266-C68C70AF31E6}"/>
                </a:ext>
              </a:extLst>
            </p:cNvPr>
            <p:cNvCxnSpPr>
              <a:cxnSpLocks/>
              <a:stCxn id="54"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4DADC1C3-89B0-864B-A542-2AD731563A5A}"/>
                </a:ext>
              </a:extLst>
            </p:cNvPr>
            <p:cNvCxnSpPr>
              <a:cxnSpLocks/>
              <a:stCxn id="54"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4" name="Rektangel 53">
              <a:extLst>
                <a:ext uri="{FF2B5EF4-FFF2-40B4-BE49-F238E27FC236}">
                  <a16:creationId xmlns:a16="http://schemas.microsoft.com/office/drawing/2014/main" id="{7D0FF2C0-D812-F74A-9727-42CAEA57FBA8}"/>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5" name="Rett linje 54">
              <a:extLst>
                <a:ext uri="{FF2B5EF4-FFF2-40B4-BE49-F238E27FC236}">
                  <a16:creationId xmlns:a16="http://schemas.microsoft.com/office/drawing/2014/main" id="{50167E63-A8AA-464A-835E-1DAF2EAF4B70}"/>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6" name="Rektangel 55">
              <a:extLst>
                <a:ext uri="{FF2B5EF4-FFF2-40B4-BE49-F238E27FC236}">
                  <a16:creationId xmlns:a16="http://schemas.microsoft.com/office/drawing/2014/main" id="{3536EE9C-707D-8F42-A04D-CD95C3159169}"/>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7" name="Rett linje 56">
              <a:extLst>
                <a:ext uri="{FF2B5EF4-FFF2-40B4-BE49-F238E27FC236}">
                  <a16:creationId xmlns:a16="http://schemas.microsoft.com/office/drawing/2014/main" id="{29E27862-DC9E-A542-8C63-37ED270FC2D4}"/>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8" name="Rett linje 57">
              <a:extLst>
                <a:ext uri="{FF2B5EF4-FFF2-40B4-BE49-F238E27FC236}">
                  <a16:creationId xmlns:a16="http://schemas.microsoft.com/office/drawing/2014/main" id="{1613DB5F-4453-E24C-A8E3-8CB8FF8A0AC4}"/>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4BAE1983-8F39-B54E-8BE2-C6950CEF6402}"/>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0" name="Gruppe 59">
            <a:extLst>
              <a:ext uri="{FF2B5EF4-FFF2-40B4-BE49-F238E27FC236}">
                <a16:creationId xmlns:a16="http://schemas.microsoft.com/office/drawing/2014/main" id="{1A0AC7E0-B748-D94A-A58D-F166A01F9743}"/>
              </a:ext>
            </a:extLst>
          </p:cNvPr>
          <p:cNvGrpSpPr/>
          <p:nvPr/>
        </p:nvGrpSpPr>
        <p:grpSpPr>
          <a:xfrm>
            <a:off x="12252770" y="1"/>
            <a:ext cx="1165167" cy="6855561"/>
            <a:chOff x="12252770" y="1"/>
            <a:chExt cx="1165167" cy="6855561"/>
          </a:xfrm>
        </p:grpSpPr>
        <p:grpSp>
          <p:nvGrpSpPr>
            <p:cNvPr id="61" name="Gruppe 60">
              <a:extLst>
                <a:ext uri="{FF2B5EF4-FFF2-40B4-BE49-F238E27FC236}">
                  <a16:creationId xmlns:a16="http://schemas.microsoft.com/office/drawing/2014/main" id="{FF583A7A-C323-4641-B9B9-3A4B4CC95BDA}"/>
                </a:ext>
              </a:extLst>
            </p:cNvPr>
            <p:cNvGrpSpPr/>
            <p:nvPr/>
          </p:nvGrpSpPr>
          <p:grpSpPr>
            <a:xfrm>
              <a:off x="12252770" y="1"/>
              <a:ext cx="409071" cy="3254927"/>
              <a:chOff x="12252770" y="1"/>
              <a:chExt cx="588588" cy="4683318"/>
            </a:xfrm>
          </p:grpSpPr>
          <p:sp>
            <p:nvSpPr>
              <p:cNvPr id="65" name="Rektangel 64">
                <a:extLst>
                  <a:ext uri="{FF2B5EF4-FFF2-40B4-BE49-F238E27FC236}">
                    <a16:creationId xmlns:a16="http://schemas.microsoft.com/office/drawing/2014/main" id="{C8FE14BB-CD2A-7945-9783-88D7AF047926}"/>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6" name="Gruppe 65">
                <a:extLst>
                  <a:ext uri="{FF2B5EF4-FFF2-40B4-BE49-F238E27FC236}">
                    <a16:creationId xmlns:a16="http://schemas.microsoft.com/office/drawing/2014/main" id="{10312BBC-9E56-8748-BAC0-7006C351F443}"/>
                  </a:ext>
                </a:extLst>
              </p:cNvPr>
              <p:cNvGrpSpPr/>
              <p:nvPr/>
            </p:nvGrpSpPr>
            <p:grpSpPr>
              <a:xfrm>
                <a:off x="12326727" y="84822"/>
                <a:ext cx="440675" cy="4513676"/>
                <a:chOff x="12316858" y="92947"/>
                <a:chExt cx="440675" cy="4513676"/>
              </a:xfrm>
            </p:grpSpPr>
            <p:grpSp>
              <p:nvGrpSpPr>
                <p:cNvPr id="67" name="Gruppe 66">
                  <a:extLst>
                    <a:ext uri="{FF2B5EF4-FFF2-40B4-BE49-F238E27FC236}">
                      <a16:creationId xmlns:a16="http://schemas.microsoft.com/office/drawing/2014/main" id="{345B25EA-5361-1148-A342-AA5B2F6E383C}"/>
                    </a:ext>
                  </a:extLst>
                </p:cNvPr>
                <p:cNvGrpSpPr/>
                <p:nvPr/>
              </p:nvGrpSpPr>
              <p:grpSpPr>
                <a:xfrm>
                  <a:off x="12316858" y="92947"/>
                  <a:ext cx="440675" cy="1322025"/>
                  <a:chOff x="12316858" y="92947"/>
                  <a:chExt cx="440675" cy="1322025"/>
                </a:xfrm>
              </p:grpSpPr>
              <p:sp>
                <p:nvSpPr>
                  <p:cNvPr id="77" name="Rektangel 76">
                    <a:extLst>
                      <a:ext uri="{FF2B5EF4-FFF2-40B4-BE49-F238E27FC236}">
                        <a16:creationId xmlns:a16="http://schemas.microsoft.com/office/drawing/2014/main" id="{897E1735-3D01-3D46-9703-38E17E5FA5FE}"/>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9F40A477-B79D-F541-996B-AB04C9D3F107}"/>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44202B7E-4C70-F341-8AFD-E057E0F1BD98}"/>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AFC93B33-6310-D348-B784-FB20AE6CAED5}"/>
                    </a:ext>
                  </a:extLst>
                </p:cNvPr>
                <p:cNvGrpSpPr/>
                <p:nvPr/>
              </p:nvGrpSpPr>
              <p:grpSpPr>
                <a:xfrm>
                  <a:off x="12316858" y="1468435"/>
                  <a:ext cx="440675" cy="1322025"/>
                  <a:chOff x="12316858" y="1600866"/>
                  <a:chExt cx="440675" cy="1322025"/>
                </a:xfrm>
              </p:grpSpPr>
              <p:sp>
                <p:nvSpPr>
                  <p:cNvPr id="74" name="Rektangel 73">
                    <a:extLst>
                      <a:ext uri="{FF2B5EF4-FFF2-40B4-BE49-F238E27FC236}">
                        <a16:creationId xmlns:a16="http://schemas.microsoft.com/office/drawing/2014/main" id="{FF6B4707-00A3-E84F-AB69-BABE532FDEA4}"/>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278140BC-C05D-374E-8495-243760E108AA}"/>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E5D47158-CA69-1541-85E0-61ED571D198E}"/>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9" name="Gruppe 68">
                  <a:extLst>
                    <a:ext uri="{FF2B5EF4-FFF2-40B4-BE49-F238E27FC236}">
                      <a16:creationId xmlns:a16="http://schemas.microsoft.com/office/drawing/2014/main" id="{E3BB1C2A-7E34-BE43-89D1-83BCF7677412}"/>
                    </a:ext>
                  </a:extLst>
                </p:cNvPr>
                <p:cNvGrpSpPr/>
                <p:nvPr/>
              </p:nvGrpSpPr>
              <p:grpSpPr>
                <a:xfrm>
                  <a:off x="12316858" y="2843923"/>
                  <a:ext cx="440675" cy="1762700"/>
                  <a:chOff x="12316858" y="3201732"/>
                  <a:chExt cx="440675" cy="1762700"/>
                </a:xfrm>
              </p:grpSpPr>
              <p:sp>
                <p:nvSpPr>
                  <p:cNvPr id="70" name="Rektangel 69">
                    <a:extLst>
                      <a:ext uri="{FF2B5EF4-FFF2-40B4-BE49-F238E27FC236}">
                        <a16:creationId xmlns:a16="http://schemas.microsoft.com/office/drawing/2014/main" id="{4C530B88-746D-104E-AF3C-FBC69A9E5BF1}"/>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1986B6FE-0650-AC49-AAAC-93C2C5D6B68B}"/>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8C52E202-E40A-F349-A996-4AF8BA178D4A}"/>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910BD776-700F-8F48-9319-1C63968014E9}"/>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2" name="TekstSylinder 61">
              <a:extLst>
                <a:ext uri="{FF2B5EF4-FFF2-40B4-BE49-F238E27FC236}">
                  <a16:creationId xmlns:a16="http://schemas.microsoft.com/office/drawing/2014/main" id="{9D689DAD-89EE-5F43-ACA8-B2566054AB19}"/>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3" name="Vinkel 62">
              <a:extLst>
                <a:ext uri="{FF2B5EF4-FFF2-40B4-BE49-F238E27FC236}">
                  <a16:creationId xmlns:a16="http://schemas.microsoft.com/office/drawing/2014/main" id="{61B53CEA-B02F-B44C-9DD9-4D2DE7A9A08E}"/>
                </a:ext>
              </a:extLst>
            </p:cNvPr>
            <p:cNvCxnSpPr>
              <a:cxnSpLocks/>
              <a:stCxn id="77" idx="3"/>
              <a:endCxn id="74"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4" name="TekstSylinder 63">
              <a:extLst>
                <a:ext uri="{FF2B5EF4-FFF2-40B4-BE49-F238E27FC236}">
                  <a16:creationId xmlns:a16="http://schemas.microsoft.com/office/drawing/2014/main" id="{DFCE2875-17E5-B242-991C-5686497E8BB6}"/>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2017248570"/>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secHead" preserve="1">
  <p:cSld name="Deloverskrift blå lys">
    <p:bg>
      <p:bgPr>
        <a:solidFill>
          <a:srgbClr val="6FE9FF"/>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2"/>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B7BA21D5-4B52-2745-910D-1FECE8F2075A}"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8" name="TekstSylinder 7">
            <a:extLst>
              <a:ext uri="{FF2B5EF4-FFF2-40B4-BE49-F238E27FC236}">
                <a16:creationId xmlns:a16="http://schemas.microsoft.com/office/drawing/2014/main" id="{D3EE521D-3AAA-A648-B388-12C5AC7ADE57}"/>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blålys</a:t>
            </a:r>
          </a:p>
        </p:txBody>
      </p:sp>
      <p:grpSp>
        <p:nvGrpSpPr>
          <p:cNvPr id="12" name="Gruppe 11">
            <a:extLst>
              <a:ext uri="{FF2B5EF4-FFF2-40B4-BE49-F238E27FC236}">
                <a16:creationId xmlns:a16="http://schemas.microsoft.com/office/drawing/2014/main" id="{158459D6-D53B-844D-BA71-74AB73728085}"/>
              </a:ext>
            </a:extLst>
          </p:cNvPr>
          <p:cNvGrpSpPr/>
          <p:nvPr/>
        </p:nvGrpSpPr>
        <p:grpSpPr>
          <a:xfrm>
            <a:off x="-800" y="-1306644"/>
            <a:ext cx="12194000" cy="1075340"/>
            <a:chOff x="-800" y="-1229864"/>
            <a:chExt cx="12194000" cy="1075340"/>
          </a:xfrm>
        </p:grpSpPr>
        <p:grpSp>
          <p:nvGrpSpPr>
            <p:cNvPr id="13" name="Gruppe 12">
              <a:extLst>
                <a:ext uri="{FF2B5EF4-FFF2-40B4-BE49-F238E27FC236}">
                  <a16:creationId xmlns:a16="http://schemas.microsoft.com/office/drawing/2014/main" id="{E188DF00-268E-454B-8375-A395777F20B8}"/>
                </a:ext>
              </a:extLst>
            </p:cNvPr>
            <p:cNvGrpSpPr/>
            <p:nvPr/>
          </p:nvGrpSpPr>
          <p:grpSpPr>
            <a:xfrm>
              <a:off x="0" y="-320124"/>
              <a:ext cx="12192000" cy="165600"/>
              <a:chOff x="0" y="-413084"/>
              <a:chExt cx="12192000" cy="206078"/>
            </a:xfrm>
            <a:solidFill>
              <a:schemeClr val="bg1"/>
            </a:solidFill>
          </p:grpSpPr>
          <p:sp>
            <p:nvSpPr>
              <p:cNvPr id="40" name="Rektangel 39">
                <a:extLst>
                  <a:ext uri="{FF2B5EF4-FFF2-40B4-BE49-F238E27FC236}">
                    <a16:creationId xmlns:a16="http://schemas.microsoft.com/office/drawing/2014/main" id="{2300D8BC-F67F-024B-B7A8-72F2D829CC5B}"/>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1" name="Rektangel 40">
                <a:extLst>
                  <a:ext uri="{FF2B5EF4-FFF2-40B4-BE49-F238E27FC236}">
                    <a16:creationId xmlns:a16="http://schemas.microsoft.com/office/drawing/2014/main" id="{647096E9-7BD1-F448-923D-13C08C92ADD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88F1A78D-6EC9-6C41-B955-D23B297959E6}"/>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3" name="Rektangel 42">
                <a:extLst>
                  <a:ext uri="{FF2B5EF4-FFF2-40B4-BE49-F238E27FC236}">
                    <a16:creationId xmlns:a16="http://schemas.microsoft.com/office/drawing/2014/main" id="{CB94A4E1-A3B4-8945-B3CA-72305CC00D7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A660682E-2B87-D148-A73C-FEB58295FBB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5" name="Rektangel 44">
                <a:extLst>
                  <a:ext uri="{FF2B5EF4-FFF2-40B4-BE49-F238E27FC236}">
                    <a16:creationId xmlns:a16="http://schemas.microsoft.com/office/drawing/2014/main" id="{CAB583B7-092C-8C44-8FC6-8645E0C359C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4" name="Rett linje 13">
              <a:extLst>
                <a:ext uri="{FF2B5EF4-FFF2-40B4-BE49-F238E27FC236}">
                  <a16:creationId xmlns:a16="http://schemas.microsoft.com/office/drawing/2014/main" id="{8FA4E6A2-5732-6549-A186-30F9AE72D208}"/>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05CF6EC2-FE9E-404D-B949-ED86CF80A5DD}"/>
                </a:ext>
              </a:extLst>
            </p:cNvPr>
            <p:cNvCxnSpPr>
              <a:cxnSpLocks/>
              <a:stCxn id="30"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70652455-94F5-794E-A130-D37AC13F8591}"/>
                </a:ext>
              </a:extLst>
            </p:cNvPr>
            <p:cNvCxnSpPr>
              <a:cxnSpLocks/>
              <a:stCxn id="32"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795B443C-342D-3B47-814D-FC3DC164A6A3}"/>
                </a:ext>
              </a:extLst>
            </p:cNvPr>
            <p:cNvCxnSpPr>
              <a:cxnSpLocks/>
              <a:stCxn id="28"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E26866E-8709-5043-8A6F-806017132DAC}"/>
                </a:ext>
              </a:extLst>
            </p:cNvPr>
            <p:cNvCxnSpPr>
              <a:cxnSpLocks/>
              <a:stCxn id="34"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00C31517-BEB7-DF4A-873C-02E09FE2DC40}"/>
                </a:ext>
              </a:extLst>
            </p:cNvPr>
            <p:cNvCxnSpPr>
              <a:cxnSpLocks/>
              <a:stCxn id="38"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99274A7-A269-CB4C-9481-47699915B949}"/>
                </a:ext>
              </a:extLst>
            </p:cNvPr>
            <p:cNvCxnSpPr>
              <a:cxnSpLocks/>
              <a:stCxn id="36"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 name="Gruppe 20">
              <a:extLst>
                <a:ext uri="{FF2B5EF4-FFF2-40B4-BE49-F238E27FC236}">
                  <a16:creationId xmlns:a16="http://schemas.microsoft.com/office/drawing/2014/main" id="{65B05DAC-0408-934B-A8D7-0D7354AF9495}"/>
                </a:ext>
              </a:extLst>
            </p:cNvPr>
            <p:cNvGrpSpPr/>
            <p:nvPr/>
          </p:nvGrpSpPr>
          <p:grpSpPr>
            <a:xfrm>
              <a:off x="0" y="-621464"/>
              <a:ext cx="12192000" cy="206078"/>
              <a:chOff x="0" y="-674874"/>
              <a:chExt cx="12192000" cy="206078"/>
            </a:xfrm>
          </p:grpSpPr>
          <p:sp>
            <p:nvSpPr>
              <p:cNvPr id="38" name="Rektangel 37">
                <a:extLst>
                  <a:ext uri="{FF2B5EF4-FFF2-40B4-BE49-F238E27FC236}">
                    <a16:creationId xmlns:a16="http://schemas.microsoft.com/office/drawing/2014/main" id="{1521B770-6E91-494E-A5B0-7AAC4463829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9" name="Rett linje 38">
                <a:extLst>
                  <a:ext uri="{FF2B5EF4-FFF2-40B4-BE49-F238E27FC236}">
                    <a16:creationId xmlns:a16="http://schemas.microsoft.com/office/drawing/2014/main" id="{C1EC5E3C-6B5E-8646-B3DC-E7FEBC0A9FBF}"/>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813C68BF-7BCD-3144-832D-D00D5B8FAEAE}"/>
                </a:ext>
              </a:extLst>
            </p:cNvPr>
            <p:cNvGrpSpPr/>
            <p:nvPr/>
          </p:nvGrpSpPr>
          <p:grpSpPr>
            <a:xfrm>
              <a:off x="0" y="-744566"/>
              <a:ext cx="10156824" cy="206078"/>
              <a:chOff x="0" y="-930144"/>
              <a:chExt cx="10156824" cy="206078"/>
            </a:xfrm>
          </p:grpSpPr>
          <p:sp>
            <p:nvSpPr>
              <p:cNvPr id="36" name="Rektangel 35">
                <a:extLst>
                  <a:ext uri="{FF2B5EF4-FFF2-40B4-BE49-F238E27FC236}">
                    <a16:creationId xmlns:a16="http://schemas.microsoft.com/office/drawing/2014/main" id="{0EA7456C-A5D8-4C4A-997B-0322D8FD4396}"/>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7" name="Rett linje 36">
                <a:extLst>
                  <a:ext uri="{FF2B5EF4-FFF2-40B4-BE49-F238E27FC236}">
                    <a16:creationId xmlns:a16="http://schemas.microsoft.com/office/drawing/2014/main" id="{E49F3143-B180-4644-9BB0-1533DB6D4FB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402DB7DF-9E18-5142-B923-098747DCB4CC}"/>
                </a:ext>
              </a:extLst>
            </p:cNvPr>
            <p:cNvGrpSpPr/>
            <p:nvPr/>
          </p:nvGrpSpPr>
          <p:grpSpPr>
            <a:xfrm>
              <a:off x="0" y="-867666"/>
              <a:ext cx="8128000" cy="206078"/>
              <a:chOff x="0" y="-1191934"/>
              <a:chExt cx="8128000" cy="206078"/>
            </a:xfrm>
          </p:grpSpPr>
          <p:sp>
            <p:nvSpPr>
              <p:cNvPr id="34" name="Rektangel 33">
                <a:extLst>
                  <a:ext uri="{FF2B5EF4-FFF2-40B4-BE49-F238E27FC236}">
                    <a16:creationId xmlns:a16="http://schemas.microsoft.com/office/drawing/2014/main" id="{730C65A2-D4F2-6049-9756-7997975EF215}"/>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5" name="Rett linje 34">
                <a:extLst>
                  <a:ext uri="{FF2B5EF4-FFF2-40B4-BE49-F238E27FC236}">
                    <a16:creationId xmlns:a16="http://schemas.microsoft.com/office/drawing/2014/main" id="{021A5BC1-1462-3149-A508-66B5096BA503}"/>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8F643D34-4202-014D-A409-F3AE63810010}"/>
                </a:ext>
              </a:extLst>
            </p:cNvPr>
            <p:cNvGrpSpPr/>
            <p:nvPr/>
          </p:nvGrpSpPr>
          <p:grpSpPr>
            <a:xfrm>
              <a:off x="-800" y="-990766"/>
              <a:ext cx="6091200" cy="206078"/>
              <a:chOff x="0" y="-1453724"/>
              <a:chExt cx="6091200" cy="206078"/>
            </a:xfrm>
          </p:grpSpPr>
          <p:sp>
            <p:nvSpPr>
              <p:cNvPr id="32" name="Rektangel 31">
                <a:extLst>
                  <a:ext uri="{FF2B5EF4-FFF2-40B4-BE49-F238E27FC236}">
                    <a16:creationId xmlns:a16="http://schemas.microsoft.com/office/drawing/2014/main" id="{CC2AEB20-6C36-2C4B-9783-ADE5D86A64A8}"/>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3" name="Rett linje 32">
                <a:extLst>
                  <a:ext uri="{FF2B5EF4-FFF2-40B4-BE49-F238E27FC236}">
                    <a16:creationId xmlns:a16="http://schemas.microsoft.com/office/drawing/2014/main" id="{2883B2AF-AA89-D742-AE4C-2EA7A02B41A2}"/>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5017F6E7-E15A-6848-9627-102E48E78E90}"/>
                </a:ext>
              </a:extLst>
            </p:cNvPr>
            <p:cNvGrpSpPr/>
            <p:nvPr/>
          </p:nvGrpSpPr>
          <p:grpSpPr>
            <a:xfrm>
              <a:off x="0" y="-1113866"/>
              <a:ext cx="4060800" cy="206078"/>
              <a:chOff x="0" y="-1715514"/>
              <a:chExt cx="4060800" cy="206078"/>
            </a:xfrm>
          </p:grpSpPr>
          <p:sp>
            <p:nvSpPr>
              <p:cNvPr id="30" name="Rektangel 29">
                <a:extLst>
                  <a:ext uri="{FF2B5EF4-FFF2-40B4-BE49-F238E27FC236}">
                    <a16:creationId xmlns:a16="http://schemas.microsoft.com/office/drawing/2014/main" id="{9EC7EFE3-11F5-A140-A936-341F5D7B4425}"/>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1" name="Rett linje 30">
                <a:extLst>
                  <a:ext uri="{FF2B5EF4-FFF2-40B4-BE49-F238E27FC236}">
                    <a16:creationId xmlns:a16="http://schemas.microsoft.com/office/drawing/2014/main" id="{13878679-ED06-304A-A043-C126DAD11890}"/>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6" name="Gruppe 25">
              <a:extLst>
                <a:ext uri="{FF2B5EF4-FFF2-40B4-BE49-F238E27FC236}">
                  <a16:creationId xmlns:a16="http://schemas.microsoft.com/office/drawing/2014/main" id="{2AF37A9D-3616-EE4F-9E64-B8053056BC30}"/>
                </a:ext>
              </a:extLst>
            </p:cNvPr>
            <p:cNvGrpSpPr/>
            <p:nvPr/>
          </p:nvGrpSpPr>
          <p:grpSpPr>
            <a:xfrm>
              <a:off x="0" y="-1229864"/>
              <a:ext cx="1015200" cy="206078"/>
              <a:chOff x="0" y="-1959289"/>
              <a:chExt cx="1015200" cy="206078"/>
            </a:xfrm>
          </p:grpSpPr>
          <p:sp>
            <p:nvSpPr>
              <p:cNvPr id="28" name="Rektangel 27">
                <a:extLst>
                  <a:ext uri="{FF2B5EF4-FFF2-40B4-BE49-F238E27FC236}">
                    <a16:creationId xmlns:a16="http://schemas.microsoft.com/office/drawing/2014/main" id="{7FCF05E7-54B6-454D-A276-DA9CD3EE72B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9" name="Rett linje 28">
                <a:extLst>
                  <a:ext uri="{FF2B5EF4-FFF2-40B4-BE49-F238E27FC236}">
                    <a16:creationId xmlns:a16="http://schemas.microsoft.com/office/drawing/2014/main" id="{04D625DA-25CB-D545-96AE-6376278AEE1F}"/>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7" name="Rett linje 26">
              <a:extLst>
                <a:ext uri="{FF2B5EF4-FFF2-40B4-BE49-F238E27FC236}">
                  <a16:creationId xmlns:a16="http://schemas.microsoft.com/office/drawing/2014/main" id="{84B31179-CC5A-0545-806B-85F7004B31C6}"/>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6" name="Gruppe 45">
            <a:extLst>
              <a:ext uri="{FF2B5EF4-FFF2-40B4-BE49-F238E27FC236}">
                <a16:creationId xmlns:a16="http://schemas.microsoft.com/office/drawing/2014/main" id="{4812DB14-1D5C-3D48-921B-BB1B20AD4C85}"/>
              </a:ext>
            </a:extLst>
          </p:cNvPr>
          <p:cNvGrpSpPr/>
          <p:nvPr/>
        </p:nvGrpSpPr>
        <p:grpSpPr>
          <a:xfrm>
            <a:off x="-715963" y="-4004"/>
            <a:ext cx="590564" cy="6862004"/>
            <a:chOff x="-715963" y="-4004"/>
            <a:chExt cx="590564" cy="6862004"/>
          </a:xfrm>
        </p:grpSpPr>
        <p:sp>
          <p:nvSpPr>
            <p:cNvPr id="47" name="Rektangel 46">
              <a:extLst>
                <a:ext uri="{FF2B5EF4-FFF2-40B4-BE49-F238E27FC236}">
                  <a16:creationId xmlns:a16="http://schemas.microsoft.com/office/drawing/2014/main" id="{17A095E5-75D2-B442-9366-8C0AC79117A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8" name="Rektangel 47">
              <a:extLst>
                <a:ext uri="{FF2B5EF4-FFF2-40B4-BE49-F238E27FC236}">
                  <a16:creationId xmlns:a16="http://schemas.microsoft.com/office/drawing/2014/main" id="{122625EC-1AE6-C04B-9935-5F06C73DEE2B}"/>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9" name="Rektangel 48">
              <a:extLst>
                <a:ext uri="{FF2B5EF4-FFF2-40B4-BE49-F238E27FC236}">
                  <a16:creationId xmlns:a16="http://schemas.microsoft.com/office/drawing/2014/main" id="{B3D5A906-A3BC-DB4D-A12D-187D6CB6F0AB}"/>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0" name="Rektangel 49">
              <a:extLst>
                <a:ext uri="{FF2B5EF4-FFF2-40B4-BE49-F238E27FC236}">
                  <a16:creationId xmlns:a16="http://schemas.microsoft.com/office/drawing/2014/main" id="{637E306A-F4AC-6C46-84E0-6AB6EC2D17B5}"/>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1" name="Rett linje 50">
              <a:extLst>
                <a:ext uri="{FF2B5EF4-FFF2-40B4-BE49-F238E27FC236}">
                  <a16:creationId xmlns:a16="http://schemas.microsoft.com/office/drawing/2014/main" id="{40CF3BE8-E8F8-704C-AF60-828B54F1F4A0}"/>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F408A72-F302-8B42-B304-74B02BD754A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F5165102-1ABA-724A-B790-6170D9B35C64}"/>
                </a:ext>
              </a:extLst>
            </p:cNvPr>
            <p:cNvCxnSpPr>
              <a:cxnSpLocks/>
              <a:stCxn id="55"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Rett linje 53">
              <a:extLst>
                <a:ext uri="{FF2B5EF4-FFF2-40B4-BE49-F238E27FC236}">
                  <a16:creationId xmlns:a16="http://schemas.microsoft.com/office/drawing/2014/main" id="{C51842D6-CC2C-5749-8249-DE5137180F0E}"/>
                </a:ext>
              </a:extLst>
            </p:cNvPr>
            <p:cNvCxnSpPr>
              <a:cxnSpLocks/>
              <a:stCxn id="55"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 name="Rektangel 54">
              <a:extLst>
                <a:ext uri="{FF2B5EF4-FFF2-40B4-BE49-F238E27FC236}">
                  <a16:creationId xmlns:a16="http://schemas.microsoft.com/office/drawing/2014/main" id="{CA82C4D0-0384-834D-8AAE-AEAAC0E546FD}"/>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6" name="Rett linje 55">
              <a:extLst>
                <a:ext uri="{FF2B5EF4-FFF2-40B4-BE49-F238E27FC236}">
                  <a16:creationId xmlns:a16="http://schemas.microsoft.com/office/drawing/2014/main" id="{6D9F0821-8054-5444-9984-FA852B99870F}"/>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7" name="Rektangel 56">
              <a:extLst>
                <a:ext uri="{FF2B5EF4-FFF2-40B4-BE49-F238E27FC236}">
                  <a16:creationId xmlns:a16="http://schemas.microsoft.com/office/drawing/2014/main" id="{D1DCA6B5-1F9B-284B-99B6-79C8E3704F7D}"/>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8" name="Rett linje 57">
              <a:extLst>
                <a:ext uri="{FF2B5EF4-FFF2-40B4-BE49-F238E27FC236}">
                  <a16:creationId xmlns:a16="http://schemas.microsoft.com/office/drawing/2014/main" id="{67AE4745-4116-BE40-89D9-42635CE428E2}"/>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3C3A8814-059C-1645-A49C-84890585468B}"/>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C7AE2EF8-89A4-BF4B-9AA0-141CEEDEB59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1" name="TekstSylinder 60">
            <a:extLst>
              <a:ext uri="{FF2B5EF4-FFF2-40B4-BE49-F238E27FC236}">
                <a16:creationId xmlns:a16="http://schemas.microsoft.com/office/drawing/2014/main" id="{5623F2AD-426B-A24A-B1BC-21ADF95218BA}"/>
              </a:ext>
            </a:extLst>
          </p:cNvPr>
          <p:cNvSpPr txBox="1"/>
          <p:nvPr/>
        </p:nvSpPr>
        <p:spPr>
          <a:xfrm>
            <a:off x="0" y="-213030"/>
            <a:ext cx="846888" cy="206078"/>
          </a:xfrm>
          <a:prstGeom prst="rect">
            <a:avLst/>
          </a:prstGeom>
          <a:noFill/>
        </p:spPr>
        <p:txBody>
          <a:bodyPr wrap="none" lIns="0" tIns="0" rIns="0" bIns="0" rtlCol="0" anchor="ctr">
            <a:noAutofit/>
          </a:bodyPr>
          <a:lstStyle/>
          <a:p>
            <a:pPr algn="l"/>
            <a:r>
              <a:rPr lang="nb-NO" sz="800">
                <a:solidFill>
                  <a:schemeClr val="tx1"/>
                </a:solidFill>
              </a:rPr>
              <a:t>Oslo 2019</a:t>
            </a:r>
          </a:p>
        </p:txBody>
      </p:sp>
    </p:spTree>
    <p:extLst>
      <p:ext uri="{BB962C8B-B14F-4D97-AF65-F5344CB8AC3E}">
        <p14:creationId xmlns:p14="http://schemas.microsoft.com/office/powerpoint/2010/main" val="2318380720"/>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type="secHead" preserve="1">
  <p:cSld name="Deloverskrift grønn">
    <p:bg>
      <p:bgPr>
        <a:solidFill>
          <a:schemeClr val="accent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6FA71CE8-A6AA-7941-BA44-4470F46BA678}"/>
              </a:ext>
            </a:extLst>
          </p:cNvPr>
          <p:cNvSpPr>
            <a:spLocks noGrp="1"/>
          </p:cNvSpPr>
          <p:nvPr>
            <p:ph type="dt" sz="half" idx="10"/>
          </p:nvPr>
        </p:nvSpPr>
        <p:spPr/>
        <p:txBody>
          <a:bodyPr/>
          <a:lstStyle>
            <a:lvl1pPr>
              <a:defRPr>
                <a:solidFill>
                  <a:schemeClr val="bg1"/>
                </a:solidFill>
              </a:defRPr>
            </a:lvl1pPr>
          </a:lstStyle>
          <a:p>
            <a:fld id="{98A61E71-7A1D-A54A-9414-5611E8B1051A}" type="datetime1">
              <a:rPr lang="nb-NO" smtClean="0"/>
              <a:t>29.01.2026</a:t>
            </a:fld>
            <a:endParaRPr lang="nb-NO"/>
          </a:p>
        </p:txBody>
      </p:sp>
      <p:sp>
        <p:nvSpPr>
          <p:cNvPr id="5" name="Plassholder for bunntekst 4">
            <a:extLst>
              <a:ext uri="{FF2B5EF4-FFF2-40B4-BE49-F238E27FC236}">
                <a16:creationId xmlns:a16="http://schemas.microsoft.com/office/drawing/2014/main" id="{8FC1DC58-3619-1C4A-A2A9-FCC46E40D060}"/>
              </a:ext>
            </a:extLst>
          </p:cNvPr>
          <p:cNvSpPr>
            <a:spLocks noGrp="1"/>
          </p:cNvSpPr>
          <p:nvPr>
            <p:ph type="ftr" sz="quarter" idx="11"/>
          </p:nvPr>
        </p:nvSpPr>
        <p:spPr/>
        <p:txBody>
          <a:bodyPr/>
          <a:lstStyle>
            <a:lvl1pPr>
              <a:defRPr>
                <a:solidFill>
                  <a:schemeClr val="bg1"/>
                </a:solidFill>
              </a:defRPr>
            </a:lvl1pPr>
          </a:lstStyle>
          <a:p>
            <a:endParaRPr lang="nb-NO"/>
          </a:p>
        </p:txBody>
      </p:sp>
      <p:sp>
        <p:nvSpPr>
          <p:cNvPr id="6" name="Plassholder for lysbildenummer 5">
            <a:extLst>
              <a:ext uri="{FF2B5EF4-FFF2-40B4-BE49-F238E27FC236}">
                <a16:creationId xmlns:a16="http://schemas.microsoft.com/office/drawing/2014/main" id="{06AF6C1B-1375-214D-930C-568979A4AB02}"/>
              </a:ext>
            </a:extLst>
          </p:cNvPr>
          <p:cNvSpPr>
            <a:spLocks noGrp="1"/>
          </p:cNvSpPr>
          <p:nvPr>
            <p:ph type="sldNum" sz="quarter" idx="12"/>
          </p:nvPr>
        </p:nvSpPr>
        <p:spPr/>
        <p:txBody>
          <a:bodyPr/>
          <a:lstStyle>
            <a:lvl1pPr>
              <a:defRPr>
                <a:solidFill>
                  <a:schemeClr val="bg1"/>
                </a:solidFill>
              </a:defRPr>
            </a:lvl1pPr>
          </a:lstStyle>
          <a:p>
            <a:fld id="{09C020DA-48BB-BA49-A10E-0DA718F220D6}" type="slidenum">
              <a:rPr lang="nb-NO" smtClean="0"/>
              <a:pPr/>
              <a:t>‹#›</a:t>
            </a:fld>
            <a:endParaRPr lang="nb-NO"/>
          </a:p>
        </p:txBody>
      </p:sp>
      <p:sp>
        <p:nvSpPr>
          <p:cNvPr id="9" name="TekstSylinder 8">
            <a:extLst>
              <a:ext uri="{FF2B5EF4-FFF2-40B4-BE49-F238E27FC236}">
                <a16:creationId xmlns:a16="http://schemas.microsoft.com/office/drawing/2014/main" id="{56DCE336-CB3A-EE4C-B856-D0DDC1D40A8B}"/>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grønn</a:t>
            </a:r>
          </a:p>
        </p:txBody>
      </p:sp>
      <p:pic>
        <p:nvPicPr>
          <p:cNvPr id="8" name="Bilde 7">
            <a:extLst>
              <a:ext uri="{FF2B5EF4-FFF2-40B4-BE49-F238E27FC236}">
                <a16:creationId xmlns:a16="http://schemas.microsoft.com/office/drawing/2014/main" id="{187EC0DC-7E52-9A40-A58A-3F54A8CB18F9}"/>
              </a:ext>
            </a:extLst>
          </p:cNvPr>
          <p:cNvPicPr>
            <a:picLocks noChangeAspect="1"/>
          </p:cNvPicPr>
          <p:nvPr/>
        </p:nvPicPr>
        <p:blipFill>
          <a:blip r:embed="rId2"/>
          <a:stretch>
            <a:fillRect/>
          </a:stretch>
        </p:blipFill>
        <p:spPr>
          <a:xfrm>
            <a:off x="331200" y="6298809"/>
            <a:ext cx="688336" cy="355181"/>
          </a:xfrm>
          <a:prstGeom prst="rect">
            <a:avLst/>
          </a:prstGeom>
        </p:spPr>
      </p:pic>
      <p:sp>
        <p:nvSpPr>
          <p:cNvPr id="10" name="TekstSylinder 9">
            <a:extLst>
              <a:ext uri="{FF2B5EF4-FFF2-40B4-BE49-F238E27FC236}">
                <a16:creationId xmlns:a16="http://schemas.microsoft.com/office/drawing/2014/main" id="{139591D7-4BAA-AD4D-8528-AB360D76AB1C}"/>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nvGrpSpPr>
          <p:cNvPr id="11" name="Gruppe 10">
            <a:extLst>
              <a:ext uri="{FF2B5EF4-FFF2-40B4-BE49-F238E27FC236}">
                <a16:creationId xmlns:a16="http://schemas.microsoft.com/office/drawing/2014/main" id="{13BBCEE3-24AB-0443-BD67-EB33C7B8AEBA}"/>
              </a:ext>
            </a:extLst>
          </p:cNvPr>
          <p:cNvGrpSpPr/>
          <p:nvPr/>
        </p:nvGrpSpPr>
        <p:grpSpPr>
          <a:xfrm>
            <a:off x="-800" y="-1306644"/>
            <a:ext cx="12194000" cy="1075340"/>
            <a:chOff x="-800" y="-1229864"/>
            <a:chExt cx="12194000" cy="1075340"/>
          </a:xfrm>
        </p:grpSpPr>
        <p:grpSp>
          <p:nvGrpSpPr>
            <p:cNvPr id="12" name="Gruppe 11">
              <a:extLst>
                <a:ext uri="{FF2B5EF4-FFF2-40B4-BE49-F238E27FC236}">
                  <a16:creationId xmlns:a16="http://schemas.microsoft.com/office/drawing/2014/main" id="{6BB2202B-00F2-9E4C-AFDD-35699501D021}"/>
                </a:ext>
              </a:extLst>
            </p:cNvPr>
            <p:cNvGrpSpPr/>
            <p:nvPr/>
          </p:nvGrpSpPr>
          <p:grpSpPr>
            <a:xfrm>
              <a:off x="0" y="-320124"/>
              <a:ext cx="12192000" cy="165600"/>
              <a:chOff x="0" y="-413084"/>
              <a:chExt cx="12192000" cy="206078"/>
            </a:xfrm>
            <a:solidFill>
              <a:schemeClr val="bg1"/>
            </a:solidFill>
          </p:grpSpPr>
          <p:sp>
            <p:nvSpPr>
              <p:cNvPr id="39" name="Rektangel 38">
                <a:extLst>
                  <a:ext uri="{FF2B5EF4-FFF2-40B4-BE49-F238E27FC236}">
                    <a16:creationId xmlns:a16="http://schemas.microsoft.com/office/drawing/2014/main" id="{94D535C2-C1D3-574D-9DE0-C5038F93DDEE}"/>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0" name="Rektangel 39">
                <a:extLst>
                  <a:ext uri="{FF2B5EF4-FFF2-40B4-BE49-F238E27FC236}">
                    <a16:creationId xmlns:a16="http://schemas.microsoft.com/office/drawing/2014/main" id="{B0447337-0E0D-E74B-BEB0-839D4C2D3F6E}"/>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1" name="Rektangel 40">
                <a:extLst>
                  <a:ext uri="{FF2B5EF4-FFF2-40B4-BE49-F238E27FC236}">
                    <a16:creationId xmlns:a16="http://schemas.microsoft.com/office/drawing/2014/main" id="{7235FB9F-426B-1540-8667-600D4D505F02}"/>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99FD143F-45B4-C648-92DA-737700DE1DF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3" name="Rektangel 42">
                <a:extLst>
                  <a:ext uri="{FF2B5EF4-FFF2-40B4-BE49-F238E27FC236}">
                    <a16:creationId xmlns:a16="http://schemas.microsoft.com/office/drawing/2014/main" id="{597D59D5-7D97-D94F-8A66-577CD8F9866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CAC29080-0BCD-484C-A7F8-9ED2F43CCFDC}"/>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3" name="Rett linje 12">
              <a:extLst>
                <a:ext uri="{FF2B5EF4-FFF2-40B4-BE49-F238E27FC236}">
                  <a16:creationId xmlns:a16="http://schemas.microsoft.com/office/drawing/2014/main" id="{FD4DE1FD-452D-244B-A36C-89C274C06B0B}"/>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Rett linje 13">
              <a:extLst>
                <a:ext uri="{FF2B5EF4-FFF2-40B4-BE49-F238E27FC236}">
                  <a16:creationId xmlns:a16="http://schemas.microsoft.com/office/drawing/2014/main" id="{36361914-3D97-4049-84DE-1610E24715EC}"/>
                </a:ext>
              </a:extLst>
            </p:cNvPr>
            <p:cNvCxnSpPr>
              <a:cxnSpLocks/>
              <a:stCxn id="2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A65923FA-B7C1-854B-B2E5-9206B76CCDAC}"/>
                </a:ext>
              </a:extLst>
            </p:cNvPr>
            <p:cNvCxnSpPr>
              <a:cxnSpLocks/>
              <a:stCxn id="3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F1E58F8D-F80C-AC44-98EA-D8C378F9B47C}"/>
                </a:ext>
              </a:extLst>
            </p:cNvPr>
            <p:cNvCxnSpPr>
              <a:cxnSpLocks/>
              <a:stCxn id="2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B5DCD42B-B201-6F41-946C-12C528253467}"/>
                </a:ext>
              </a:extLst>
            </p:cNvPr>
            <p:cNvCxnSpPr>
              <a:cxnSpLocks/>
              <a:stCxn id="3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87C0F14-3734-DC4C-9A8C-47BE42660B1D}"/>
                </a:ext>
              </a:extLst>
            </p:cNvPr>
            <p:cNvCxnSpPr>
              <a:cxnSpLocks/>
              <a:stCxn id="3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4B9CFBC7-5F77-6947-8057-CF62BE182894}"/>
                </a:ext>
              </a:extLst>
            </p:cNvPr>
            <p:cNvCxnSpPr>
              <a:cxnSpLocks/>
              <a:stCxn id="3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0" name="Gruppe 19">
              <a:extLst>
                <a:ext uri="{FF2B5EF4-FFF2-40B4-BE49-F238E27FC236}">
                  <a16:creationId xmlns:a16="http://schemas.microsoft.com/office/drawing/2014/main" id="{F5787542-1A5A-1D4B-846B-FAA886450058}"/>
                </a:ext>
              </a:extLst>
            </p:cNvPr>
            <p:cNvGrpSpPr/>
            <p:nvPr/>
          </p:nvGrpSpPr>
          <p:grpSpPr>
            <a:xfrm>
              <a:off x="0" y="-621464"/>
              <a:ext cx="12192000" cy="206078"/>
              <a:chOff x="0" y="-674874"/>
              <a:chExt cx="12192000" cy="206078"/>
            </a:xfrm>
          </p:grpSpPr>
          <p:sp>
            <p:nvSpPr>
              <p:cNvPr id="37" name="Rektangel 36">
                <a:extLst>
                  <a:ext uri="{FF2B5EF4-FFF2-40B4-BE49-F238E27FC236}">
                    <a16:creationId xmlns:a16="http://schemas.microsoft.com/office/drawing/2014/main" id="{A0559255-0E9B-BF4A-89F2-B6F305733DBA}"/>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8" name="Rett linje 37">
                <a:extLst>
                  <a:ext uri="{FF2B5EF4-FFF2-40B4-BE49-F238E27FC236}">
                    <a16:creationId xmlns:a16="http://schemas.microsoft.com/office/drawing/2014/main" id="{A1321B9F-CE94-5746-B5F6-0E9B3BEB324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1" name="Gruppe 20">
              <a:extLst>
                <a:ext uri="{FF2B5EF4-FFF2-40B4-BE49-F238E27FC236}">
                  <a16:creationId xmlns:a16="http://schemas.microsoft.com/office/drawing/2014/main" id="{C8EC425F-F754-4C42-AC04-C39F6F40DBB5}"/>
                </a:ext>
              </a:extLst>
            </p:cNvPr>
            <p:cNvGrpSpPr/>
            <p:nvPr/>
          </p:nvGrpSpPr>
          <p:grpSpPr>
            <a:xfrm>
              <a:off x="0" y="-744566"/>
              <a:ext cx="10156824" cy="206078"/>
              <a:chOff x="0" y="-930144"/>
              <a:chExt cx="10156824" cy="206078"/>
            </a:xfrm>
          </p:grpSpPr>
          <p:sp>
            <p:nvSpPr>
              <p:cNvPr id="35" name="Rektangel 34">
                <a:extLst>
                  <a:ext uri="{FF2B5EF4-FFF2-40B4-BE49-F238E27FC236}">
                    <a16:creationId xmlns:a16="http://schemas.microsoft.com/office/drawing/2014/main" id="{A959781D-5E16-444A-AC0D-6F4997C4C017}"/>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6" name="Rett linje 35">
                <a:extLst>
                  <a:ext uri="{FF2B5EF4-FFF2-40B4-BE49-F238E27FC236}">
                    <a16:creationId xmlns:a16="http://schemas.microsoft.com/office/drawing/2014/main" id="{2B5CCFDB-1D79-4A4F-9A1F-11658F842A8C}"/>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D844E4D2-7EDD-ED46-B52A-3D94B5F9820F}"/>
                </a:ext>
              </a:extLst>
            </p:cNvPr>
            <p:cNvGrpSpPr/>
            <p:nvPr/>
          </p:nvGrpSpPr>
          <p:grpSpPr>
            <a:xfrm>
              <a:off x="0" y="-867666"/>
              <a:ext cx="8128000" cy="206078"/>
              <a:chOff x="0" y="-1191934"/>
              <a:chExt cx="8128000" cy="206078"/>
            </a:xfrm>
          </p:grpSpPr>
          <p:sp>
            <p:nvSpPr>
              <p:cNvPr id="33" name="Rektangel 32">
                <a:extLst>
                  <a:ext uri="{FF2B5EF4-FFF2-40B4-BE49-F238E27FC236}">
                    <a16:creationId xmlns:a16="http://schemas.microsoft.com/office/drawing/2014/main" id="{992866F7-A4CD-E941-9557-B2659021867F}"/>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4" name="Rett linje 33">
                <a:extLst>
                  <a:ext uri="{FF2B5EF4-FFF2-40B4-BE49-F238E27FC236}">
                    <a16:creationId xmlns:a16="http://schemas.microsoft.com/office/drawing/2014/main" id="{94031140-D1CC-7548-B0C5-140A1D829C95}"/>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086AB968-3FEC-B14A-AE46-699972E77AC9}"/>
                </a:ext>
              </a:extLst>
            </p:cNvPr>
            <p:cNvGrpSpPr/>
            <p:nvPr/>
          </p:nvGrpSpPr>
          <p:grpSpPr>
            <a:xfrm>
              <a:off x="-800" y="-990766"/>
              <a:ext cx="6091200" cy="206078"/>
              <a:chOff x="0" y="-1453724"/>
              <a:chExt cx="6091200" cy="206078"/>
            </a:xfrm>
          </p:grpSpPr>
          <p:sp>
            <p:nvSpPr>
              <p:cNvPr id="31" name="Rektangel 30">
                <a:extLst>
                  <a:ext uri="{FF2B5EF4-FFF2-40B4-BE49-F238E27FC236}">
                    <a16:creationId xmlns:a16="http://schemas.microsoft.com/office/drawing/2014/main" id="{F2B2B548-3B5A-4545-9F4A-51C542F72802}"/>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2" name="Rett linje 31">
                <a:extLst>
                  <a:ext uri="{FF2B5EF4-FFF2-40B4-BE49-F238E27FC236}">
                    <a16:creationId xmlns:a16="http://schemas.microsoft.com/office/drawing/2014/main" id="{BC454D48-2536-E04E-AB25-05FF6F42D03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B5F2B127-731C-344E-A6E1-153CB2968860}"/>
                </a:ext>
              </a:extLst>
            </p:cNvPr>
            <p:cNvGrpSpPr/>
            <p:nvPr/>
          </p:nvGrpSpPr>
          <p:grpSpPr>
            <a:xfrm>
              <a:off x="0" y="-1113866"/>
              <a:ext cx="4060800" cy="206078"/>
              <a:chOff x="0" y="-1715514"/>
              <a:chExt cx="4060800" cy="206078"/>
            </a:xfrm>
          </p:grpSpPr>
          <p:sp>
            <p:nvSpPr>
              <p:cNvPr id="29" name="Rektangel 28">
                <a:extLst>
                  <a:ext uri="{FF2B5EF4-FFF2-40B4-BE49-F238E27FC236}">
                    <a16:creationId xmlns:a16="http://schemas.microsoft.com/office/drawing/2014/main" id="{F44C559D-3AD5-AC41-90AC-D85681263E9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0" name="Rett linje 29">
                <a:extLst>
                  <a:ext uri="{FF2B5EF4-FFF2-40B4-BE49-F238E27FC236}">
                    <a16:creationId xmlns:a16="http://schemas.microsoft.com/office/drawing/2014/main" id="{E878BA33-6479-4F48-8790-F50239C5B6E5}"/>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B7A888EF-51DF-2142-9BD4-1D5B290F99BD}"/>
                </a:ext>
              </a:extLst>
            </p:cNvPr>
            <p:cNvGrpSpPr/>
            <p:nvPr/>
          </p:nvGrpSpPr>
          <p:grpSpPr>
            <a:xfrm>
              <a:off x="0" y="-1229864"/>
              <a:ext cx="1015200" cy="206078"/>
              <a:chOff x="0" y="-1959289"/>
              <a:chExt cx="1015200" cy="206078"/>
            </a:xfrm>
          </p:grpSpPr>
          <p:sp>
            <p:nvSpPr>
              <p:cNvPr id="27" name="Rektangel 26">
                <a:extLst>
                  <a:ext uri="{FF2B5EF4-FFF2-40B4-BE49-F238E27FC236}">
                    <a16:creationId xmlns:a16="http://schemas.microsoft.com/office/drawing/2014/main" id="{C40A1871-C632-BA42-865E-385F917313DF}"/>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8" name="Rett linje 27">
                <a:extLst>
                  <a:ext uri="{FF2B5EF4-FFF2-40B4-BE49-F238E27FC236}">
                    <a16:creationId xmlns:a16="http://schemas.microsoft.com/office/drawing/2014/main" id="{65CC1611-82E6-2047-8CF0-43AA7AC5EAD3}"/>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6" name="Rett linje 25">
              <a:extLst>
                <a:ext uri="{FF2B5EF4-FFF2-40B4-BE49-F238E27FC236}">
                  <a16:creationId xmlns:a16="http://schemas.microsoft.com/office/drawing/2014/main" id="{ACFB9B65-9461-0546-B649-749299269159}"/>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567C66A2-6E0B-E04F-8BE8-0CFB8D12731C}"/>
              </a:ext>
            </a:extLst>
          </p:cNvPr>
          <p:cNvGrpSpPr/>
          <p:nvPr/>
        </p:nvGrpSpPr>
        <p:grpSpPr>
          <a:xfrm>
            <a:off x="-715963" y="-4004"/>
            <a:ext cx="590564" cy="6862004"/>
            <a:chOff x="-715963" y="-4004"/>
            <a:chExt cx="590564" cy="6862004"/>
          </a:xfrm>
        </p:grpSpPr>
        <p:sp>
          <p:nvSpPr>
            <p:cNvPr id="46" name="Rektangel 45">
              <a:extLst>
                <a:ext uri="{FF2B5EF4-FFF2-40B4-BE49-F238E27FC236}">
                  <a16:creationId xmlns:a16="http://schemas.microsoft.com/office/drawing/2014/main" id="{49DA9212-4961-A648-B14D-31BCDCCD4E28}"/>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7" name="Rektangel 46">
              <a:extLst>
                <a:ext uri="{FF2B5EF4-FFF2-40B4-BE49-F238E27FC236}">
                  <a16:creationId xmlns:a16="http://schemas.microsoft.com/office/drawing/2014/main" id="{5BB1D184-2912-D74A-BE34-318E7A05058A}"/>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8" name="Rektangel 47">
              <a:extLst>
                <a:ext uri="{FF2B5EF4-FFF2-40B4-BE49-F238E27FC236}">
                  <a16:creationId xmlns:a16="http://schemas.microsoft.com/office/drawing/2014/main" id="{AE88F454-0C3F-F846-89C4-02EF1C0FD13B}"/>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9" name="Rektangel 48">
              <a:extLst>
                <a:ext uri="{FF2B5EF4-FFF2-40B4-BE49-F238E27FC236}">
                  <a16:creationId xmlns:a16="http://schemas.microsoft.com/office/drawing/2014/main" id="{CE769F81-2332-4347-8959-706360C8257D}"/>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0" name="Rett linje 49">
              <a:extLst>
                <a:ext uri="{FF2B5EF4-FFF2-40B4-BE49-F238E27FC236}">
                  <a16:creationId xmlns:a16="http://schemas.microsoft.com/office/drawing/2014/main" id="{768B4DB9-0EA0-C940-83B3-A898046E5F2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Rett linje 50">
              <a:extLst>
                <a:ext uri="{FF2B5EF4-FFF2-40B4-BE49-F238E27FC236}">
                  <a16:creationId xmlns:a16="http://schemas.microsoft.com/office/drawing/2014/main" id="{FEA1EE2A-636F-8E4B-B374-7390FE4B551D}"/>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C0EC8CF7-5494-BE49-A77F-650141FF9B93}"/>
                </a:ext>
              </a:extLst>
            </p:cNvPr>
            <p:cNvCxnSpPr>
              <a:cxnSpLocks/>
              <a:stCxn id="54"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81687275-9BC1-BC47-969C-D0B3B2A439F5}"/>
                </a:ext>
              </a:extLst>
            </p:cNvPr>
            <p:cNvCxnSpPr>
              <a:cxnSpLocks/>
              <a:stCxn id="54"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4" name="Rektangel 53">
              <a:extLst>
                <a:ext uri="{FF2B5EF4-FFF2-40B4-BE49-F238E27FC236}">
                  <a16:creationId xmlns:a16="http://schemas.microsoft.com/office/drawing/2014/main" id="{A369C808-1201-6640-AAFD-CA0EF9B7E234}"/>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5" name="Rett linje 54">
              <a:extLst>
                <a:ext uri="{FF2B5EF4-FFF2-40B4-BE49-F238E27FC236}">
                  <a16:creationId xmlns:a16="http://schemas.microsoft.com/office/drawing/2014/main" id="{733C973E-BA66-2C44-85D3-034A4B8C271E}"/>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6" name="Rektangel 55">
              <a:extLst>
                <a:ext uri="{FF2B5EF4-FFF2-40B4-BE49-F238E27FC236}">
                  <a16:creationId xmlns:a16="http://schemas.microsoft.com/office/drawing/2014/main" id="{2F949662-24F0-1D4B-BBA8-48572D92D56E}"/>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7" name="Rett linje 56">
              <a:extLst>
                <a:ext uri="{FF2B5EF4-FFF2-40B4-BE49-F238E27FC236}">
                  <a16:creationId xmlns:a16="http://schemas.microsoft.com/office/drawing/2014/main" id="{6F5BB052-563F-654D-9EB6-B7236AFC5EC3}"/>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8" name="Rett linje 57">
              <a:extLst>
                <a:ext uri="{FF2B5EF4-FFF2-40B4-BE49-F238E27FC236}">
                  <a16:creationId xmlns:a16="http://schemas.microsoft.com/office/drawing/2014/main" id="{BD50869A-FFA2-4D4C-B4B8-483071F75030}"/>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6EAC9794-EE8F-6E45-9E74-476E6D1C7B44}"/>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0" name="Gruppe 59">
            <a:extLst>
              <a:ext uri="{FF2B5EF4-FFF2-40B4-BE49-F238E27FC236}">
                <a16:creationId xmlns:a16="http://schemas.microsoft.com/office/drawing/2014/main" id="{3F73E53C-4750-5146-946E-34ECC95D0EFA}"/>
              </a:ext>
            </a:extLst>
          </p:cNvPr>
          <p:cNvGrpSpPr/>
          <p:nvPr/>
        </p:nvGrpSpPr>
        <p:grpSpPr>
          <a:xfrm>
            <a:off x="12252770" y="1"/>
            <a:ext cx="1165167" cy="6855561"/>
            <a:chOff x="12252770" y="1"/>
            <a:chExt cx="1165167" cy="6855561"/>
          </a:xfrm>
        </p:grpSpPr>
        <p:grpSp>
          <p:nvGrpSpPr>
            <p:cNvPr id="61" name="Gruppe 60">
              <a:extLst>
                <a:ext uri="{FF2B5EF4-FFF2-40B4-BE49-F238E27FC236}">
                  <a16:creationId xmlns:a16="http://schemas.microsoft.com/office/drawing/2014/main" id="{4A07FB60-8AD6-1E4E-8637-B175255E2BEE}"/>
                </a:ext>
              </a:extLst>
            </p:cNvPr>
            <p:cNvGrpSpPr/>
            <p:nvPr/>
          </p:nvGrpSpPr>
          <p:grpSpPr>
            <a:xfrm>
              <a:off x="12252770" y="1"/>
              <a:ext cx="409071" cy="3254927"/>
              <a:chOff x="12252770" y="1"/>
              <a:chExt cx="588588" cy="4683318"/>
            </a:xfrm>
          </p:grpSpPr>
          <p:sp>
            <p:nvSpPr>
              <p:cNvPr id="65" name="Rektangel 64">
                <a:extLst>
                  <a:ext uri="{FF2B5EF4-FFF2-40B4-BE49-F238E27FC236}">
                    <a16:creationId xmlns:a16="http://schemas.microsoft.com/office/drawing/2014/main" id="{3C639129-0821-2E41-823D-A2586C4F3A3B}"/>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6" name="Gruppe 65">
                <a:extLst>
                  <a:ext uri="{FF2B5EF4-FFF2-40B4-BE49-F238E27FC236}">
                    <a16:creationId xmlns:a16="http://schemas.microsoft.com/office/drawing/2014/main" id="{47DF39C7-35AE-C54C-BC0B-3A19D6EB738F}"/>
                  </a:ext>
                </a:extLst>
              </p:cNvPr>
              <p:cNvGrpSpPr/>
              <p:nvPr/>
            </p:nvGrpSpPr>
            <p:grpSpPr>
              <a:xfrm>
                <a:off x="12326727" y="84822"/>
                <a:ext cx="440675" cy="4513676"/>
                <a:chOff x="12316858" y="92947"/>
                <a:chExt cx="440675" cy="4513676"/>
              </a:xfrm>
            </p:grpSpPr>
            <p:grpSp>
              <p:nvGrpSpPr>
                <p:cNvPr id="67" name="Gruppe 66">
                  <a:extLst>
                    <a:ext uri="{FF2B5EF4-FFF2-40B4-BE49-F238E27FC236}">
                      <a16:creationId xmlns:a16="http://schemas.microsoft.com/office/drawing/2014/main" id="{E4CEC8CA-56E6-A248-AEEC-76CE5F2078C6}"/>
                    </a:ext>
                  </a:extLst>
                </p:cNvPr>
                <p:cNvGrpSpPr/>
                <p:nvPr/>
              </p:nvGrpSpPr>
              <p:grpSpPr>
                <a:xfrm>
                  <a:off x="12316858" y="92947"/>
                  <a:ext cx="440675" cy="1322025"/>
                  <a:chOff x="12316858" y="92947"/>
                  <a:chExt cx="440675" cy="1322025"/>
                </a:xfrm>
              </p:grpSpPr>
              <p:sp>
                <p:nvSpPr>
                  <p:cNvPr id="77" name="Rektangel 76">
                    <a:extLst>
                      <a:ext uri="{FF2B5EF4-FFF2-40B4-BE49-F238E27FC236}">
                        <a16:creationId xmlns:a16="http://schemas.microsoft.com/office/drawing/2014/main" id="{6BA476DA-F3CB-BF40-825B-C9726FDB3340}"/>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41DE7585-82A9-254E-B377-C847B5B8898E}"/>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2E8AFC07-FF61-4B4D-B978-6832B4C9481E}"/>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AB49F067-F83D-6040-9097-FAD02A98AA06}"/>
                    </a:ext>
                  </a:extLst>
                </p:cNvPr>
                <p:cNvGrpSpPr/>
                <p:nvPr/>
              </p:nvGrpSpPr>
              <p:grpSpPr>
                <a:xfrm>
                  <a:off x="12316858" y="1468435"/>
                  <a:ext cx="440675" cy="1322025"/>
                  <a:chOff x="12316858" y="1600866"/>
                  <a:chExt cx="440675" cy="1322025"/>
                </a:xfrm>
              </p:grpSpPr>
              <p:sp>
                <p:nvSpPr>
                  <p:cNvPr id="74" name="Rektangel 73">
                    <a:extLst>
                      <a:ext uri="{FF2B5EF4-FFF2-40B4-BE49-F238E27FC236}">
                        <a16:creationId xmlns:a16="http://schemas.microsoft.com/office/drawing/2014/main" id="{B83C0977-8F82-8B47-A7AF-DFF01EBBC17B}"/>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88C1840A-42D1-564F-ABF0-8AD888CCBF00}"/>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9753835D-5947-514F-B829-E0777B5CB372}"/>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9" name="Gruppe 68">
                  <a:extLst>
                    <a:ext uri="{FF2B5EF4-FFF2-40B4-BE49-F238E27FC236}">
                      <a16:creationId xmlns:a16="http://schemas.microsoft.com/office/drawing/2014/main" id="{9E4B048F-2DB5-864E-9916-4579BF69B403}"/>
                    </a:ext>
                  </a:extLst>
                </p:cNvPr>
                <p:cNvGrpSpPr/>
                <p:nvPr/>
              </p:nvGrpSpPr>
              <p:grpSpPr>
                <a:xfrm>
                  <a:off x="12316858" y="2843923"/>
                  <a:ext cx="440675" cy="1762700"/>
                  <a:chOff x="12316858" y="3201732"/>
                  <a:chExt cx="440675" cy="1762700"/>
                </a:xfrm>
              </p:grpSpPr>
              <p:sp>
                <p:nvSpPr>
                  <p:cNvPr id="70" name="Rektangel 69">
                    <a:extLst>
                      <a:ext uri="{FF2B5EF4-FFF2-40B4-BE49-F238E27FC236}">
                        <a16:creationId xmlns:a16="http://schemas.microsoft.com/office/drawing/2014/main" id="{966A3D23-DE40-5941-BDD7-7BBD534EA274}"/>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EAFFCAED-B4E3-E646-8F10-EEF2D096A5B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38798E96-DD98-A043-AFF1-46C523EB318D}"/>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CA777E04-7EC0-7449-B74D-06BBDF2F1840}"/>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2" name="TekstSylinder 61">
              <a:extLst>
                <a:ext uri="{FF2B5EF4-FFF2-40B4-BE49-F238E27FC236}">
                  <a16:creationId xmlns:a16="http://schemas.microsoft.com/office/drawing/2014/main" id="{288A1BEF-9AB5-4443-94A2-40B9C5C9EB68}"/>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3" name="Vinkel 62">
              <a:extLst>
                <a:ext uri="{FF2B5EF4-FFF2-40B4-BE49-F238E27FC236}">
                  <a16:creationId xmlns:a16="http://schemas.microsoft.com/office/drawing/2014/main" id="{67280F82-ACFE-E245-96A5-28793ECC8DB2}"/>
                </a:ext>
              </a:extLst>
            </p:cNvPr>
            <p:cNvCxnSpPr>
              <a:cxnSpLocks/>
              <a:stCxn id="77" idx="3"/>
              <a:endCxn id="74"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4" name="TekstSylinder 63">
              <a:extLst>
                <a:ext uri="{FF2B5EF4-FFF2-40B4-BE49-F238E27FC236}">
                  <a16:creationId xmlns:a16="http://schemas.microsoft.com/office/drawing/2014/main" id="{AFA9D3B3-2D34-474A-9293-C08A1F071263}"/>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17040374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Oransje tom side 3">
    <p:bg>
      <p:bgPr>
        <a:solidFill>
          <a:schemeClr val="tx2"/>
        </a:solidFill>
        <a:effectLst/>
      </p:bgPr>
    </p:bg>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6D14DC52-C22F-4F43-9F7C-2A76D1B76925}"/>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a:off x="0" y="2648859"/>
            <a:ext cx="3201990" cy="4209141"/>
          </a:xfrm>
          <a:prstGeom prst="rect">
            <a:avLst/>
          </a:prstGeom>
        </p:spPr>
      </p:pic>
      <p:sp>
        <p:nvSpPr>
          <p:cNvPr id="9" name="Plassholder for tekst 8">
            <a:extLst>
              <a:ext uri="{FF2B5EF4-FFF2-40B4-BE49-F238E27FC236}">
                <a16:creationId xmlns:a16="http://schemas.microsoft.com/office/drawing/2014/main" id="{39576B96-535F-6F4D-9CC6-A5AFCB469660}"/>
              </a:ext>
            </a:extLst>
          </p:cNvPr>
          <p:cNvSpPr>
            <a:spLocks noGrp="1"/>
          </p:cNvSpPr>
          <p:nvPr>
            <p:ph type="body" sz="quarter" idx="10" hasCustomPrompt="1"/>
          </p:nvPr>
        </p:nvSpPr>
        <p:spPr>
          <a:xfrm>
            <a:off x="4511674" y="1562101"/>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3754536707"/>
      </p:ext>
    </p:extLst>
  </p:cSld>
  <p:clrMapOvr>
    <a:masterClrMapping/>
  </p:clrMapOvr>
  <p:transition>
    <p:fade/>
  </p:transition>
</p:sldLayout>
</file>

<file path=ppt/slideLayouts/slideLayout270.xml><?xml version="1.0" encoding="utf-8"?>
<p:sldLayout xmlns:a="http://schemas.openxmlformats.org/drawingml/2006/main" xmlns:r="http://schemas.openxmlformats.org/officeDocument/2006/relationships" xmlns:p="http://schemas.openxmlformats.org/presentationml/2006/main" type="secHead" preserve="1">
  <p:cSld name="Deloverskrift grønn lys">
    <p:bg>
      <p:bgPr>
        <a:solidFill>
          <a:schemeClr val="accent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accent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B7BA21D5-4B52-2745-910D-1FECE8F2075A}"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8" name="TekstSylinder 7">
            <a:extLst>
              <a:ext uri="{FF2B5EF4-FFF2-40B4-BE49-F238E27FC236}">
                <a16:creationId xmlns:a16="http://schemas.microsoft.com/office/drawing/2014/main" id="{D3EE521D-3AAA-A648-B388-12C5AC7ADE57}"/>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grønn lys</a:t>
            </a:r>
          </a:p>
        </p:txBody>
      </p:sp>
      <p:grpSp>
        <p:nvGrpSpPr>
          <p:cNvPr id="12" name="Gruppe 11">
            <a:extLst>
              <a:ext uri="{FF2B5EF4-FFF2-40B4-BE49-F238E27FC236}">
                <a16:creationId xmlns:a16="http://schemas.microsoft.com/office/drawing/2014/main" id="{158459D6-D53B-844D-BA71-74AB73728085}"/>
              </a:ext>
            </a:extLst>
          </p:cNvPr>
          <p:cNvGrpSpPr/>
          <p:nvPr/>
        </p:nvGrpSpPr>
        <p:grpSpPr>
          <a:xfrm>
            <a:off x="-800" y="-1306644"/>
            <a:ext cx="12194000" cy="1075340"/>
            <a:chOff x="-800" y="-1229864"/>
            <a:chExt cx="12194000" cy="1075340"/>
          </a:xfrm>
        </p:grpSpPr>
        <p:grpSp>
          <p:nvGrpSpPr>
            <p:cNvPr id="13" name="Gruppe 12">
              <a:extLst>
                <a:ext uri="{FF2B5EF4-FFF2-40B4-BE49-F238E27FC236}">
                  <a16:creationId xmlns:a16="http://schemas.microsoft.com/office/drawing/2014/main" id="{E188DF00-268E-454B-8375-A395777F20B8}"/>
                </a:ext>
              </a:extLst>
            </p:cNvPr>
            <p:cNvGrpSpPr/>
            <p:nvPr/>
          </p:nvGrpSpPr>
          <p:grpSpPr>
            <a:xfrm>
              <a:off x="0" y="-320124"/>
              <a:ext cx="12192000" cy="165600"/>
              <a:chOff x="0" y="-413084"/>
              <a:chExt cx="12192000" cy="206078"/>
            </a:xfrm>
            <a:solidFill>
              <a:schemeClr val="bg1"/>
            </a:solidFill>
          </p:grpSpPr>
          <p:sp>
            <p:nvSpPr>
              <p:cNvPr id="40" name="Rektangel 39">
                <a:extLst>
                  <a:ext uri="{FF2B5EF4-FFF2-40B4-BE49-F238E27FC236}">
                    <a16:creationId xmlns:a16="http://schemas.microsoft.com/office/drawing/2014/main" id="{2300D8BC-F67F-024B-B7A8-72F2D829CC5B}"/>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1" name="Rektangel 40">
                <a:extLst>
                  <a:ext uri="{FF2B5EF4-FFF2-40B4-BE49-F238E27FC236}">
                    <a16:creationId xmlns:a16="http://schemas.microsoft.com/office/drawing/2014/main" id="{647096E9-7BD1-F448-923D-13C08C92ADD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88F1A78D-6EC9-6C41-B955-D23B297959E6}"/>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3" name="Rektangel 42">
                <a:extLst>
                  <a:ext uri="{FF2B5EF4-FFF2-40B4-BE49-F238E27FC236}">
                    <a16:creationId xmlns:a16="http://schemas.microsoft.com/office/drawing/2014/main" id="{CB94A4E1-A3B4-8945-B3CA-72305CC00D7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A660682E-2B87-D148-A73C-FEB58295FBB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5" name="Rektangel 44">
                <a:extLst>
                  <a:ext uri="{FF2B5EF4-FFF2-40B4-BE49-F238E27FC236}">
                    <a16:creationId xmlns:a16="http://schemas.microsoft.com/office/drawing/2014/main" id="{CAB583B7-092C-8C44-8FC6-8645E0C359C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4" name="Rett linje 13">
              <a:extLst>
                <a:ext uri="{FF2B5EF4-FFF2-40B4-BE49-F238E27FC236}">
                  <a16:creationId xmlns:a16="http://schemas.microsoft.com/office/drawing/2014/main" id="{8FA4E6A2-5732-6549-A186-30F9AE72D208}"/>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05CF6EC2-FE9E-404D-B949-ED86CF80A5DD}"/>
                </a:ext>
              </a:extLst>
            </p:cNvPr>
            <p:cNvCxnSpPr>
              <a:cxnSpLocks/>
              <a:stCxn id="30"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70652455-94F5-794E-A130-D37AC13F8591}"/>
                </a:ext>
              </a:extLst>
            </p:cNvPr>
            <p:cNvCxnSpPr>
              <a:cxnSpLocks/>
              <a:stCxn id="32"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795B443C-342D-3B47-814D-FC3DC164A6A3}"/>
                </a:ext>
              </a:extLst>
            </p:cNvPr>
            <p:cNvCxnSpPr>
              <a:cxnSpLocks/>
              <a:stCxn id="28"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E26866E-8709-5043-8A6F-806017132DAC}"/>
                </a:ext>
              </a:extLst>
            </p:cNvPr>
            <p:cNvCxnSpPr>
              <a:cxnSpLocks/>
              <a:stCxn id="34"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00C31517-BEB7-DF4A-873C-02E09FE2DC40}"/>
                </a:ext>
              </a:extLst>
            </p:cNvPr>
            <p:cNvCxnSpPr>
              <a:cxnSpLocks/>
              <a:stCxn id="38"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99274A7-A269-CB4C-9481-47699915B949}"/>
                </a:ext>
              </a:extLst>
            </p:cNvPr>
            <p:cNvCxnSpPr>
              <a:cxnSpLocks/>
              <a:stCxn id="36"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 name="Gruppe 20">
              <a:extLst>
                <a:ext uri="{FF2B5EF4-FFF2-40B4-BE49-F238E27FC236}">
                  <a16:creationId xmlns:a16="http://schemas.microsoft.com/office/drawing/2014/main" id="{65B05DAC-0408-934B-A8D7-0D7354AF9495}"/>
                </a:ext>
              </a:extLst>
            </p:cNvPr>
            <p:cNvGrpSpPr/>
            <p:nvPr/>
          </p:nvGrpSpPr>
          <p:grpSpPr>
            <a:xfrm>
              <a:off x="0" y="-621464"/>
              <a:ext cx="12192000" cy="206078"/>
              <a:chOff x="0" y="-674874"/>
              <a:chExt cx="12192000" cy="206078"/>
            </a:xfrm>
          </p:grpSpPr>
          <p:sp>
            <p:nvSpPr>
              <p:cNvPr id="38" name="Rektangel 37">
                <a:extLst>
                  <a:ext uri="{FF2B5EF4-FFF2-40B4-BE49-F238E27FC236}">
                    <a16:creationId xmlns:a16="http://schemas.microsoft.com/office/drawing/2014/main" id="{1521B770-6E91-494E-A5B0-7AAC4463829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9" name="Rett linje 38">
                <a:extLst>
                  <a:ext uri="{FF2B5EF4-FFF2-40B4-BE49-F238E27FC236}">
                    <a16:creationId xmlns:a16="http://schemas.microsoft.com/office/drawing/2014/main" id="{C1EC5E3C-6B5E-8646-B3DC-E7FEBC0A9FBF}"/>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813C68BF-7BCD-3144-832D-D00D5B8FAEAE}"/>
                </a:ext>
              </a:extLst>
            </p:cNvPr>
            <p:cNvGrpSpPr/>
            <p:nvPr/>
          </p:nvGrpSpPr>
          <p:grpSpPr>
            <a:xfrm>
              <a:off x="0" y="-744566"/>
              <a:ext cx="10156824" cy="206078"/>
              <a:chOff x="0" y="-930144"/>
              <a:chExt cx="10156824" cy="206078"/>
            </a:xfrm>
          </p:grpSpPr>
          <p:sp>
            <p:nvSpPr>
              <p:cNvPr id="36" name="Rektangel 35">
                <a:extLst>
                  <a:ext uri="{FF2B5EF4-FFF2-40B4-BE49-F238E27FC236}">
                    <a16:creationId xmlns:a16="http://schemas.microsoft.com/office/drawing/2014/main" id="{0EA7456C-A5D8-4C4A-997B-0322D8FD4396}"/>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7" name="Rett linje 36">
                <a:extLst>
                  <a:ext uri="{FF2B5EF4-FFF2-40B4-BE49-F238E27FC236}">
                    <a16:creationId xmlns:a16="http://schemas.microsoft.com/office/drawing/2014/main" id="{E49F3143-B180-4644-9BB0-1533DB6D4FB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402DB7DF-9E18-5142-B923-098747DCB4CC}"/>
                </a:ext>
              </a:extLst>
            </p:cNvPr>
            <p:cNvGrpSpPr/>
            <p:nvPr/>
          </p:nvGrpSpPr>
          <p:grpSpPr>
            <a:xfrm>
              <a:off x="0" y="-867666"/>
              <a:ext cx="8128000" cy="206078"/>
              <a:chOff x="0" y="-1191934"/>
              <a:chExt cx="8128000" cy="206078"/>
            </a:xfrm>
          </p:grpSpPr>
          <p:sp>
            <p:nvSpPr>
              <p:cNvPr id="34" name="Rektangel 33">
                <a:extLst>
                  <a:ext uri="{FF2B5EF4-FFF2-40B4-BE49-F238E27FC236}">
                    <a16:creationId xmlns:a16="http://schemas.microsoft.com/office/drawing/2014/main" id="{730C65A2-D4F2-6049-9756-7997975EF215}"/>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5" name="Rett linje 34">
                <a:extLst>
                  <a:ext uri="{FF2B5EF4-FFF2-40B4-BE49-F238E27FC236}">
                    <a16:creationId xmlns:a16="http://schemas.microsoft.com/office/drawing/2014/main" id="{021A5BC1-1462-3149-A508-66B5096BA503}"/>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8F643D34-4202-014D-A409-F3AE63810010}"/>
                </a:ext>
              </a:extLst>
            </p:cNvPr>
            <p:cNvGrpSpPr/>
            <p:nvPr/>
          </p:nvGrpSpPr>
          <p:grpSpPr>
            <a:xfrm>
              <a:off x="-800" y="-990766"/>
              <a:ext cx="6091200" cy="206078"/>
              <a:chOff x="0" y="-1453724"/>
              <a:chExt cx="6091200" cy="206078"/>
            </a:xfrm>
          </p:grpSpPr>
          <p:sp>
            <p:nvSpPr>
              <p:cNvPr id="32" name="Rektangel 31">
                <a:extLst>
                  <a:ext uri="{FF2B5EF4-FFF2-40B4-BE49-F238E27FC236}">
                    <a16:creationId xmlns:a16="http://schemas.microsoft.com/office/drawing/2014/main" id="{CC2AEB20-6C36-2C4B-9783-ADE5D86A64A8}"/>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3" name="Rett linje 32">
                <a:extLst>
                  <a:ext uri="{FF2B5EF4-FFF2-40B4-BE49-F238E27FC236}">
                    <a16:creationId xmlns:a16="http://schemas.microsoft.com/office/drawing/2014/main" id="{2883B2AF-AA89-D742-AE4C-2EA7A02B41A2}"/>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5017F6E7-E15A-6848-9627-102E48E78E90}"/>
                </a:ext>
              </a:extLst>
            </p:cNvPr>
            <p:cNvGrpSpPr/>
            <p:nvPr/>
          </p:nvGrpSpPr>
          <p:grpSpPr>
            <a:xfrm>
              <a:off x="0" y="-1113866"/>
              <a:ext cx="4060800" cy="206078"/>
              <a:chOff x="0" y="-1715514"/>
              <a:chExt cx="4060800" cy="206078"/>
            </a:xfrm>
          </p:grpSpPr>
          <p:sp>
            <p:nvSpPr>
              <p:cNvPr id="30" name="Rektangel 29">
                <a:extLst>
                  <a:ext uri="{FF2B5EF4-FFF2-40B4-BE49-F238E27FC236}">
                    <a16:creationId xmlns:a16="http://schemas.microsoft.com/office/drawing/2014/main" id="{9EC7EFE3-11F5-A140-A936-341F5D7B4425}"/>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1" name="Rett linje 30">
                <a:extLst>
                  <a:ext uri="{FF2B5EF4-FFF2-40B4-BE49-F238E27FC236}">
                    <a16:creationId xmlns:a16="http://schemas.microsoft.com/office/drawing/2014/main" id="{13878679-ED06-304A-A043-C126DAD11890}"/>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6" name="Gruppe 25">
              <a:extLst>
                <a:ext uri="{FF2B5EF4-FFF2-40B4-BE49-F238E27FC236}">
                  <a16:creationId xmlns:a16="http://schemas.microsoft.com/office/drawing/2014/main" id="{2AF37A9D-3616-EE4F-9E64-B8053056BC30}"/>
                </a:ext>
              </a:extLst>
            </p:cNvPr>
            <p:cNvGrpSpPr/>
            <p:nvPr/>
          </p:nvGrpSpPr>
          <p:grpSpPr>
            <a:xfrm>
              <a:off x="0" y="-1229864"/>
              <a:ext cx="1015200" cy="206078"/>
              <a:chOff x="0" y="-1959289"/>
              <a:chExt cx="1015200" cy="206078"/>
            </a:xfrm>
          </p:grpSpPr>
          <p:sp>
            <p:nvSpPr>
              <p:cNvPr id="28" name="Rektangel 27">
                <a:extLst>
                  <a:ext uri="{FF2B5EF4-FFF2-40B4-BE49-F238E27FC236}">
                    <a16:creationId xmlns:a16="http://schemas.microsoft.com/office/drawing/2014/main" id="{7FCF05E7-54B6-454D-A276-DA9CD3EE72B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9" name="Rett linje 28">
                <a:extLst>
                  <a:ext uri="{FF2B5EF4-FFF2-40B4-BE49-F238E27FC236}">
                    <a16:creationId xmlns:a16="http://schemas.microsoft.com/office/drawing/2014/main" id="{04D625DA-25CB-D545-96AE-6376278AEE1F}"/>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7" name="Rett linje 26">
              <a:extLst>
                <a:ext uri="{FF2B5EF4-FFF2-40B4-BE49-F238E27FC236}">
                  <a16:creationId xmlns:a16="http://schemas.microsoft.com/office/drawing/2014/main" id="{84B31179-CC5A-0545-806B-85F7004B31C6}"/>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6" name="Gruppe 45">
            <a:extLst>
              <a:ext uri="{FF2B5EF4-FFF2-40B4-BE49-F238E27FC236}">
                <a16:creationId xmlns:a16="http://schemas.microsoft.com/office/drawing/2014/main" id="{4812DB14-1D5C-3D48-921B-BB1B20AD4C85}"/>
              </a:ext>
            </a:extLst>
          </p:cNvPr>
          <p:cNvGrpSpPr/>
          <p:nvPr/>
        </p:nvGrpSpPr>
        <p:grpSpPr>
          <a:xfrm>
            <a:off x="-715963" y="-4004"/>
            <a:ext cx="590564" cy="6862004"/>
            <a:chOff x="-715963" y="-4004"/>
            <a:chExt cx="590564" cy="6862004"/>
          </a:xfrm>
        </p:grpSpPr>
        <p:sp>
          <p:nvSpPr>
            <p:cNvPr id="47" name="Rektangel 46">
              <a:extLst>
                <a:ext uri="{FF2B5EF4-FFF2-40B4-BE49-F238E27FC236}">
                  <a16:creationId xmlns:a16="http://schemas.microsoft.com/office/drawing/2014/main" id="{17A095E5-75D2-B442-9366-8C0AC79117A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8" name="Rektangel 47">
              <a:extLst>
                <a:ext uri="{FF2B5EF4-FFF2-40B4-BE49-F238E27FC236}">
                  <a16:creationId xmlns:a16="http://schemas.microsoft.com/office/drawing/2014/main" id="{122625EC-1AE6-C04B-9935-5F06C73DEE2B}"/>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9" name="Rektangel 48">
              <a:extLst>
                <a:ext uri="{FF2B5EF4-FFF2-40B4-BE49-F238E27FC236}">
                  <a16:creationId xmlns:a16="http://schemas.microsoft.com/office/drawing/2014/main" id="{B3D5A906-A3BC-DB4D-A12D-187D6CB6F0AB}"/>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0" name="Rektangel 49">
              <a:extLst>
                <a:ext uri="{FF2B5EF4-FFF2-40B4-BE49-F238E27FC236}">
                  <a16:creationId xmlns:a16="http://schemas.microsoft.com/office/drawing/2014/main" id="{637E306A-F4AC-6C46-84E0-6AB6EC2D17B5}"/>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1" name="Rett linje 50">
              <a:extLst>
                <a:ext uri="{FF2B5EF4-FFF2-40B4-BE49-F238E27FC236}">
                  <a16:creationId xmlns:a16="http://schemas.microsoft.com/office/drawing/2014/main" id="{40CF3BE8-E8F8-704C-AF60-828B54F1F4A0}"/>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F408A72-F302-8B42-B304-74B02BD754A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F5165102-1ABA-724A-B790-6170D9B35C64}"/>
                </a:ext>
              </a:extLst>
            </p:cNvPr>
            <p:cNvCxnSpPr>
              <a:cxnSpLocks/>
              <a:stCxn id="55"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Rett linje 53">
              <a:extLst>
                <a:ext uri="{FF2B5EF4-FFF2-40B4-BE49-F238E27FC236}">
                  <a16:creationId xmlns:a16="http://schemas.microsoft.com/office/drawing/2014/main" id="{C51842D6-CC2C-5749-8249-DE5137180F0E}"/>
                </a:ext>
              </a:extLst>
            </p:cNvPr>
            <p:cNvCxnSpPr>
              <a:cxnSpLocks/>
              <a:stCxn id="55"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 name="Rektangel 54">
              <a:extLst>
                <a:ext uri="{FF2B5EF4-FFF2-40B4-BE49-F238E27FC236}">
                  <a16:creationId xmlns:a16="http://schemas.microsoft.com/office/drawing/2014/main" id="{CA82C4D0-0384-834D-8AAE-AEAAC0E546FD}"/>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6" name="Rett linje 55">
              <a:extLst>
                <a:ext uri="{FF2B5EF4-FFF2-40B4-BE49-F238E27FC236}">
                  <a16:creationId xmlns:a16="http://schemas.microsoft.com/office/drawing/2014/main" id="{6D9F0821-8054-5444-9984-FA852B99870F}"/>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7" name="Rektangel 56">
              <a:extLst>
                <a:ext uri="{FF2B5EF4-FFF2-40B4-BE49-F238E27FC236}">
                  <a16:creationId xmlns:a16="http://schemas.microsoft.com/office/drawing/2014/main" id="{D1DCA6B5-1F9B-284B-99B6-79C8E3704F7D}"/>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8" name="Rett linje 57">
              <a:extLst>
                <a:ext uri="{FF2B5EF4-FFF2-40B4-BE49-F238E27FC236}">
                  <a16:creationId xmlns:a16="http://schemas.microsoft.com/office/drawing/2014/main" id="{67AE4745-4116-BE40-89D9-42635CE428E2}"/>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3C3A8814-059C-1645-A49C-84890585468B}"/>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C7AE2EF8-89A4-BF4B-9AA0-141CEEDEB59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1" name="TekstSylinder 60">
            <a:extLst>
              <a:ext uri="{FF2B5EF4-FFF2-40B4-BE49-F238E27FC236}">
                <a16:creationId xmlns:a16="http://schemas.microsoft.com/office/drawing/2014/main" id="{5623F2AD-426B-A24A-B1BC-21ADF95218BA}"/>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2019</a:t>
            </a:r>
          </a:p>
        </p:txBody>
      </p:sp>
    </p:spTree>
    <p:extLst>
      <p:ext uri="{BB962C8B-B14F-4D97-AF65-F5344CB8AC3E}">
        <p14:creationId xmlns:p14="http://schemas.microsoft.com/office/powerpoint/2010/main" val="1939130896"/>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secHead" preserve="1">
  <p:cSld name="Deloverskrift rød">
    <p:bg>
      <p:bgPr>
        <a:solidFill>
          <a:schemeClr val="accent5"/>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D041A6F0-0B8A-9444-BB6E-70C7E9D9BBE0}"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380454CF-FC92-4149-8A21-8BC7D56A2723}"/>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rød</a:t>
            </a:r>
          </a:p>
        </p:txBody>
      </p:sp>
    </p:spTree>
    <p:extLst>
      <p:ext uri="{BB962C8B-B14F-4D97-AF65-F5344CB8AC3E}">
        <p14:creationId xmlns:p14="http://schemas.microsoft.com/office/powerpoint/2010/main" val="1284001250"/>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secHead" preserve="1">
  <p:cSld name="Deloverskrift gul">
    <p:bg>
      <p:bgPr>
        <a:solidFill>
          <a:schemeClr val="accent6"/>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507D2464-A518-1A48-B5E7-CA9150B3889F}"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89B6CDA4-7176-8F4A-ACCF-608A8E6C105F}"/>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gul</a:t>
            </a:r>
          </a:p>
        </p:txBody>
      </p:sp>
    </p:spTree>
    <p:extLst>
      <p:ext uri="{BB962C8B-B14F-4D97-AF65-F5344CB8AC3E}">
        <p14:creationId xmlns:p14="http://schemas.microsoft.com/office/powerpoint/2010/main" val="233096118"/>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secHead" preserve="1">
  <p:cSld name="Deloverskrift beige">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4E9B9390-45D3-3F49-83A6-08ED4C2BD589}"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beige</a:t>
            </a:r>
          </a:p>
        </p:txBody>
      </p:sp>
    </p:spTree>
    <p:extLst>
      <p:ext uri="{BB962C8B-B14F-4D97-AF65-F5344CB8AC3E}">
        <p14:creationId xmlns:p14="http://schemas.microsoft.com/office/powerpoint/2010/main" val="2787356017"/>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p:cSld name="Tittel og inn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lstStyle>
            <a:lvl1pPr>
              <a:spcBef>
                <a:spcPts val="1800"/>
              </a:spcBef>
              <a:defRPr/>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351926154"/>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Klikk for å redigere tekststiler i malen</a:t>
            </a:r>
          </a:p>
        </p:txBody>
      </p:sp>
      <p:sp>
        <p:nvSpPr>
          <p:cNvPr id="4" name="Content Placeholder 3">
            <a:extLst>
              <a:ext uri="{FF2B5EF4-FFF2-40B4-BE49-F238E27FC236}">
                <a16:creationId xmlns:a16="http://schemas.microsoft.com/office/drawing/2014/main" id="{7FF75A28-A05B-4C45-9436-D5C5546D0D22}"/>
              </a:ext>
            </a:extLst>
          </p:cNvPr>
          <p:cNvSpPr>
            <a:spLocks noGrp="1"/>
          </p:cNvSpPr>
          <p:nvPr>
            <p:ph sz="half" idx="2"/>
          </p:nvPr>
        </p:nvSpPr>
        <p:spPr>
          <a:xfrm>
            <a:off x="6315074" y="2032000"/>
            <a:ext cx="5181600"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81931E7B-50BA-9449-91F9-9A9201D90364}" type="datetime1">
              <a:rPr lang="nb-NO" smtClean="0"/>
              <a:t>29.01.2026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4275440310"/>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p:cSld name="En innholdsd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6" y="720001"/>
            <a:ext cx="5181600"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A2434FEE-7D88-AA46-8139-80D9197567F4}" type="datetime1">
              <a:rPr lang="nb-NO" smtClean="0"/>
              <a:t>29.01.2026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3708836265"/>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twoObj" preserve="1">
  <p:cSld name="Tre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2794087" cy="4060826"/>
          </a:xfrm>
        </p:spPr>
        <p:txBody>
          <a:bodyPr/>
          <a:lstStyle/>
          <a:p>
            <a:pPr lvl="0"/>
            <a:r>
              <a:rPr lang="nb-NO"/>
              <a:t>Klikk for å redigere tekststiler i malen</a:t>
            </a:r>
          </a:p>
        </p:txBody>
      </p:sp>
      <p:sp>
        <p:nvSpPr>
          <p:cNvPr id="4" name="Content Placeholder 3">
            <a:extLst>
              <a:ext uri="{FF2B5EF4-FFF2-40B4-BE49-F238E27FC236}">
                <a16:creationId xmlns:a16="http://schemas.microsoft.com/office/drawing/2014/main" id="{7FF75A28-A05B-4C45-9436-D5C5546D0D22}"/>
              </a:ext>
            </a:extLst>
          </p:cNvPr>
          <p:cNvSpPr>
            <a:spLocks noGrp="1"/>
          </p:cNvSpPr>
          <p:nvPr>
            <p:ph sz="half" idx="2"/>
          </p:nvPr>
        </p:nvSpPr>
        <p:spPr>
          <a:xfrm>
            <a:off x="4064001" y="2032000"/>
            <a:ext cx="3370812"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442C1D8A-1AB1-7949-9E34-570CB6C6816A}" type="datetime1">
              <a:rPr lang="nb-NO" smtClean="0"/>
              <a:t>29.01.2026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8" name="Content Placeholder 3">
            <a:extLst>
              <a:ext uri="{FF2B5EF4-FFF2-40B4-BE49-F238E27FC236}">
                <a16:creationId xmlns:a16="http://schemas.microsoft.com/office/drawing/2014/main" id="{CA632195-EBBA-0E43-9228-823934194B1B}"/>
              </a:ext>
            </a:extLst>
          </p:cNvPr>
          <p:cNvSpPr>
            <a:spLocks noGrp="1"/>
          </p:cNvSpPr>
          <p:nvPr>
            <p:ph sz="half" idx="13"/>
          </p:nvPr>
        </p:nvSpPr>
        <p:spPr>
          <a:xfrm>
            <a:off x="8125862" y="2032000"/>
            <a:ext cx="3370812" cy="4060826"/>
          </a:xfrm>
        </p:spPr>
        <p:txBody>
          <a:bodyPr/>
          <a:lstStyle/>
          <a:p>
            <a:pPr lvl="0"/>
            <a:r>
              <a:rPr lang="nb-NO"/>
              <a:t>Klikk for å redigere tekststiler i malen</a:t>
            </a:r>
          </a:p>
        </p:txBody>
      </p:sp>
    </p:spTree>
    <p:extLst>
      <p:ext uri="{BB962C8B-B14F-4D97-AF65-F5344CB8AC3E}">
        <p14:creationId xmlns:p14="http://schemas.microsoft.com/office/powerpoint/2010/main" val="97518442"/>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p:cSld name="innhold bilde høy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hasCustomPrompt="1"/>
          </p:nvPr>
        </p:nvSpPr>
        <p:spPr>
          <a:xfrm>
            <a:off x="695325" y="720001"/>
            <a:ext cx="5400675" cy="1311999"/>
          </a:xfrm>
        </p:spPr>
        <p:txBody>
          <a:bodyPr rIns="360000"/>
          <a:lstStyle/>
          <a:p>
            <a:r>
              <a:rPr lang="en-US"/>
              <a:t>Click to edit Master title style</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hasCustomPrompt="1"/>
          </p:nvPr>
        </p:nvSpPr>
        <p:spPr>
          <a:xfrm>
            <a:off x="695325" y="2032001"/>
            <a:ext cx="5400675" cy="3924272"/>
          </a:xfrm>
        </p:spPr>
        <p:txBody>
          <a:bodyPr rIns="360000"/>
          <a:lstStyle>
            <a:lvl1pPr>
              <a:spcBef>
                <a:spcPts val="1200"/>
              </a:spcBef>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4D766B14-D201-5E43-92B4-5BFC4FDF65D3}" type="datetime1">
              <a:rPr lang="nb-NO" smtClean="0"/>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a:xfrm>
            <a:off x="2027199" y="6292849"/>
            <a:ext cx="4064000" cy="365125"/>
          </a:xfrm>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5" name="Plassholder for bilde 4">
            <a:extLst>
              <a:ext uri="{FF2B5EF4-FFF2-40B4-BE49-F238E27FC236}">
                <a16:creationId xmlns:a16="http://schemas.microsoft.com/office/drawing/2014/main" id="{D25668C1-8BFE-9845-BF15-C29694E485B8}"/>
              </a:ext>
            </a:extLst>
          </p:cNvPr>
          <p:cNvSpPr>
            <a:spLocks noGrp="1"/>
          </p:cNvSpPr>
          <p:nvPr>
            <p:ph type="pic" sz="quarter" idx="13"/>
          </p:nvPr>
        </p:nvSpPr>
        <p:spPr>
          <a:xfrm>
            <a:off x="6091200" y="0"/>
            <a:ext cx="6091200" cy="6858000"/>
          </a:xfrm>
        </p:spPr>
        <p:txBody>
          <a:bodyPr tIns="720000">
            <a:normAutofit/>
          </a:bodyPr>
          <a:lstStyle>
            <a:lvl1pPr marL="0" indent="0" algn="ctr">
              <a:buFont typeface="Arial" panose="020B0604020202020204" pitchFamily="34" charset="0"/>
              <a:buNone/>
              <a:defRPr sz="1200"/>
            </a:lvl1pPr>
          </a:lstStyle>
          <a:p>
            <a:r>
              <a:rPr lang="nb-NO"/>
              <a:t>Klikk på ikonet for å legge til et bilde</a:t>
            </a:r>
          </a:p>
        </p:txBody>
      </p:sp>
    </p:spTree>
    <p:extLst>
      <p:ext uri="{BB962C8B-B14F-4D97-AF65-F5344CB8AC3E}">
        <p14:creationId xmlns:p14="http://schemas.microsoft.com/office/powerpoint/2010/main" val="2650159967"/>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p:cSld name="Sitat positiv">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normAutofit/>
          </a:bodyPr>
          <a:lstStyle>
            <a:lvl1pPr marL="0" indent="432000">
              <a:spcBef>
                <a:spcPts val="1800"/>
              </a:spcBef>
              <a:defRPr sz="4000"/>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14508534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tel grå">
    <p:bg>
      <p:bgPr>
        <a:solidFill>
          <a:schemeClr val="accent6"/>
        </a:solidFill>
        <a:effectLst/>
      </p:bgPr>
    </p:bg>
    <p:spTree>
      <p:nvGrpSpPr>
        <p:cNvPr id="1" name=""/>
        <p:cNvGrpSpPr/>
        <p:nvPr/>
      </p:nvGrpSpPr>
      <p:grpSpPr>
        <a:xfrm>
          <a:off x="0" y="0"/>
          <a:ext cx="0" cy="0"/>
          <a:chOff x="0" y="0"/>
          <a:chExt cx="0" cy="0"/>
        </a:xfrm>
      </p:grpSpPr>
      <p:pic>
        <p:nvPicPr>
          <p:cNvPr id="7" name="Bilde 6">
            <a:extLst>
              <a:ext uri="{FF2B5EF4-FFF2-40B4-BE49-F238E27FC236}">
                <a16:creationId xmlns:a16="http://schemas.microsoft.com/office/drawing/2014/main" id="{06CE9B7D-EDDF-3E4F-8F38-D4FC84497950}"/>
              </a:ext>
            </a:extLst>
          </p:cNvPr>
          <p:cNvPicPr>
            <a:picLocks noChangeAspect="1"/>
          </p:cNvPicPr>
          <p:nvPr/>
        </p:nvPicPr>
        <p:blipFill>
          <a:blip r:embed="rId2" cstate="screen">
            <a:alphaModFix amt="69000"/>
            <a:extLst>
              <a:ext uri="{28A0092B-C50C-407E-A947-70E740481C1C}">
                <a14:useLocalDpi xmlns:a14="http://schemas.microsoft.com/office/drawing/2010/main"/>
              </a:ext>
            </a:extLst>
          </a:blip>
          <a:stretch>
            <a:fillRect/>
          </a:stretch>
        </p:blipFill>
        <p:spPr>
          <a:xfrm rot="19073573">
            <a:off x="8341061" y="-707877"/>
            <a:ext cx="4866796" cy="4101059"/>
          </a:xfrm>
          <a:prstGeom prst="rect">
            <a:avLst/>
          </a:prstGeom>
        </p:spPr>
      </p:pic>
      <p:sp>
        <p:nvSpPr>
          <p:cNvPr id="4" name="Plassholder for tekst 8">
            <a:extLst>
              <a:ext uri="{FF2B5EF4-FFF2-40B4-BE49-F238E27FC236}">
                <a16:creationId xmlns:a16="http://schemas.microsoft.com/office/drawing/2014/main" id="{46D5F1EE-CEF3-A84C-A74C-9DA507832941}"/>
              </a:ext>
            </a:extLst>
          </p:cNvPr>
          <p:cNvSpPr>
            <a:spLocks noGrp="1"/>
          </p:cNvSpPr>
          <p:nvPr>
            <p:ph type="body" sz="quarter" idx="10" hasCustomPrompt="1"/>
          </p:nvPr>
        </p:nvSpPr>
        <p:spPr>
          <a:xfrm>
            <a:off x="874713" y="3083614"/>
            <a:ext cx="6842125"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1335475107"/>
      </p:ext>
    </p:extLst>
  </p:cSld>
  <p:clrMapOvr>
    <a:masterClrMapping/>
  </p:clrMapOvr>
  <p:transition>
    <p:fade/>
  </p:transition>
</p:sldLayout>
</file>

<file path=ppt/slideLayouts/slideLayout280.xml><?xml version="1.0" encoding="utf-8"?>
<p:sldLayout xmlns:a="http://schemas.openxmlformats.org/drawingml/2006/main" xmlns:r="http://schemas.openxmlformats.org/officeDocument/2006/relationships" xmlns:p="http://schemas.openxmlformats.org/presentationml/2006/main" showMasterSp="0" preserve="1">
  <p:cSld name="Sitat negativ">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lvl1pPr>
              <a:defRPr>
                <a:solidFill>
                  <a:schemeClr val="bg1"/>
                </a:solidFill>
              </a:defRPr>
            </a:lvl1p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normAutofit/>
          </a:bodyPr>
          <a:lstStyle>
            <a:lvl1pPr marL="0" indent="432000">
              <a:spcBef>
                <a:spcPts val="1800"/>
              </a:spcBef>
              <a:defRPr sz="4000">
                <a:solidFill>
                  <a:schemeClr val="bg1"/>
                </a:solidFill>
              </a:defRPr>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lvl1pPr>
              <a:defRPr>
                <a:solidFill>
                  <a:schemeClr val="bg1"/>
                </a:solidFill>
              </a:defRPr>
            </a:lvl1pPr>
          </a:lstStyle>
          <a:p>
            <a:fld id="{C20DE0DF-BE6B-D248-92A9-54242D212695}" type="datetime1">
              <a:rPr lang="nb-NO" smtClean="0"/>
              <a:pPr/>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lvl1pPr>
              <a:defRPr>
                <a:solidFill>
                  <a:schemeClr val="bg1"/>
                </a:solidFill>
              </a:defRPr>
            </a:lvl1p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pic>
        <p:nvPicPr>
          <p:cNvPr id="7" name="Bilde 6">
            <a:extLst>
              <a:ext uri="{FF2B5EF4-FFF2-40B4-BE49-F238E27FC236}">
                <a16:creationId xmlns:a16="http://schemas.microsoft.com/office/drawing/2014/main" id="{8DDA4121-57A1-9F44-B389-BA4A1B2AF195}"/>
              </a:ext>
            </a:extLst>
          </p:cNvPr>
          <p:cNvPicPr>
            <a:picLocks noChangeAspect="1"/>
          </p:cNvPicPr>
          <p:nvPr/>
        </p:nvPicPr>
        <p:blipFill>
          <a:blip r:embed="rId2"/>
          <a:stretch>
            <a:fillRect/>
          </a:stretch>
        </p:blipFill>
        <p:spPr>
          <a:xfrm>
            <a:off x="331200" y="6298809"/>
            <a:ext cx="688336" cy="355181"/>
          </a:xfrm>
          <a:prstGeom prst="rect">
            <a:avLst/>
          </a:prstGeom>
        </p:spPr>
      </p:pic>
      <p:grpSp>
        <p:nvGrpSpPr>
          <p:cNvPr id="11" name="Gruppe 10">
            <a:extLst>
              <a:ext uri="{FF2B5EF4-FFF2-40B4-BE49-F238E27FC236}">
                <a16:creationId xmlns:a16="http://schemas.microsoft.com/office/drawing/2014/main" id="{486E79E7-CC13-A347-AE3A-84BB7411F0A2}"/>
              </a:ext>
            </a:extLst>
          </p:cNvPr>
          <p:cNvGrpSpPr/>
          <p:nvPr/>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2F30F98F-9F6E-0C4E-8E69-71C10B7D290A}"/>
                </a:ext>
              </a:extLst>
            </p:cNvPr>
            <p:cNvGrpSpPr/>
            <p:nvPr/>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A1DA2F1D-3EF3-B74C-8B2F-1D393F5B8826}"/>
                  </a:ext>
                </a:extLst>
              </p:cNvPr>
              <p:cNvGrpSpPr/>
              <p:nvPr/>
            </p:nvGrpSpPr>
            <p:grpSpPr>
              <a:xfrm>
                <a:off x="0" y="-320124"/>
                <a:ext cx="12192000" cy="165600"/>
                <a:chOff x="0" y="-413084"/>
                <a:chExt cx="12192000" cy="206078"/>
              </a:xfrm>
              <a:solidFill>
                <a:schemeClr val="bg1"/>
              </a:solidFill>
            </p:grpSpPr>
            <p:sp>
              <p:nvSpPr>
                <p:cNvPr id="56" name="Rektangel 55">
                  <a:extLst>
                    <a:ext uri="{FF2B5EF4-FFF2-40B4-BE49-F238E27FC236}">
                      <a16:creationId xmlns:a16="http://schemas.microsoft.com/office/drawing/2014/main" id="{6255A372-5580-A24A-B439-C57A7E1CE4B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7" name="Rektangel 56">
                  <a:extLst>
                    <a:ext uri="{FF2B5EF4-FFF2-40B4-BE49-F238E27FC236}">
                      <a16:creationId xmlns:a16="http://schemas.microsoft.com/office/drawing/2014/main" id="{B7371540-2443-8541-B5DC-F4B684B3C93E}"/>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8" name="Rektangel 57">
                  <a:extLst>
                    <a:ext uri="{FF2B5EF4-FFF2-40B4-BE49-F238E27FC236}">
                      <a16:creationId xmlns:a16="http://schemas.microsoft.com/office/drawing/2014/main" id="{CB4CE255-C398-A543-8B5B-486CC5D519E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FB9A6627-FDFC-824A-9236-EBF047C277D7}"/>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0" name="Rektangel 59">
                  <a:extLst>
                    <a:ext uri="{FF2B5EF4-FFF2-40B4-BE49-F238E27FC236}">
                      <a16:creationId xmlns:a16="http://schemas.microsoft.com/office/drawing/2014/main" id="{42A8A78A-FCCA-064A-9D35-FC5F951C2A42}"/>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2DB9322E-D287-C341-974F-B8F882273F3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91D842E9-F200-3D41-A665-0A7DD621DBC6}"/>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8217F23-38DC-F441-AA01-3C15887A1444}"/>
                  </a:ext>
                </a:extLst>
              </p:cNvPr>
              <p:cNvCxnSpPr>
                <a:cxnSpLocks/>
                <a:stCxn id="46"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445130D1-A515-A24D-9BE7-102854BB6A84}"/>
                  </a:ext>
                </a:extLst>
              </p:cNvPr>
              <p:cNvCxnSpPr>
                <a:cxnSpLocks/>
                <a:stCxn id="48"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7FF53E66-AB46-0141-AD89-455E96D26C14}"/>
                  </a:ext>
                </a:extLst>
              </p:cNvPr>
              <p:cNvCxnSpPr>
                <a:cxnSpLocks/>
                <a:stCxn id="44"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B7A86560-6696-014A-AECA-E19F9F24123E}"/>
                  </a:ext>
                </a:extLst>
              </p:cNvPr>
              <p:cNvCxnSpPr>
                <a:cxnSpLocks/>
                <a:stCxn id="50"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Rett linje 34">
                <a:extLst>
                  <a:ext uri="{FF2B5EF4-FFF2-40B4-BE49-F238E27FC236}">
                    <a16:creationId xmlns:a16="http://schemas.microsoft.com/office/drawing/2014/main" id="{A0F75356-8546-3149-9570-360B5827EA7E}"/>
                  </a:ext>
                </a:extLst>
              </p:cNvPr>
              <p:cNvCxnSpPr>
                <a:cxnSpLocks/>
                <a:stCxn id="54"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 name="Rett linje 35">
                <a:extLst>
                  <a:ext uri="{FF2B5EF4-FFF2-40B4-BE49-F238E27FC236}">
                    <a16:creationId xmlns:a16="http://schemas.microsoft.com/office/drawing/2014/main" id="{105343E5-1F5C-CA46-8C3E-700D58730833}"/>
                  </a:ext>
                </a:extLst>
              </p:cNvPr>
              <p:cNvCxnSpPr>
                <a:cxnSpLocks/>
                <a:stCxn id="52"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7" name="Gruppe 36">
                <a:extLst>
                  <a:ext uri="{FF2B5EF4-FFF2-40B4-BE49-F238E27FC236}">
                    <a16:creationId xmlns:a16="http://schemas.microsoft.com/office/drawing/2014/main" id="{EAD5D459-2BF6-D64F-8F45-536C2073FDD3}"/>
                  </a:ext>
                </a:extLst>
              </p:cNvPr>
              <p:cNvGrpSpPr/>
              <p:nvPr/>
            </p:nvGrpSpPr>
            <p:grpSpPr>
              <a:xfrm>
                <a:off x="0" y="-621464"/>
                <a:ext cx="12192000" cy="206078"/>
                <a:chOff x="0" y="-674874"/>
                <a:chExt cx="12192000" cy="206078"/>
              </a:xfrm>
            </p:grpSpPr>
            <p:sp>
              <p:nvSpPr>
                <p:cNvPr id="54" name="Rektangel 53">
                  <a:extLst>
                    <a:ext uri="{FF2B5EF4-FFF2-40B4-BE49-F238E27FC236}">
                      <a16:creationId xmlns:a16="http://schemas.microsoft.com/office/drawing/2014/main" id="{9C01F6CB-C381-1E41-86A2-F808355B3C5C}"/>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5" name="Rett linje 54">
                  <a:extLst>
                    <a:ext uri="{FF2B5EF4-FFF2-40B4-BE49-F238E27FC236}">
                      <a16:creationId xmlns:a16="http://schemas.microsoft.com/office/drawing/2014/main" id="{27FECFBD-D718-9D4C-81D5-FD9384B0DCB9}"/>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273A8231-E16C-A243-A2FC-13A3FD206C22}"/>
                  </a:ext>
                </a:extLst>
              </p:cNvPr>
              <p:cNvGrpSpPr/>
              <p:nvPr/>
            </p:nvGrpSpPr>
            <p:grpSpPr>
              <a:xfrm>
                <a:off x="0" y="-744566"/>
                <a:ext cx="10156824" cy="206078"/>
                <a:chOff x="0" y="-930144"/>
                <a:chExt cx="10156824" cy="206078"/>
              </a:xfrm>
            </p:grpSpPr>
            <p:sp>
              <p:nvSpPr>
                <p:cNvPr id="52" name="Rektangel 51">
                  <a:extLst>
                    <a:ext uri="{FF2B5EF4-FFF2-40B4-BE49-F238E27FC236}">
                      <a16:creationId xmlns:a16="http://schemas.microsoft.com/office/drawing/2014/main" id="{6CEF6F6D-156F-D64B-A26B-57B303DF873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3" name="Rett linje 52">
                  <a:extLst>
                    <a:ext uri="{FF2B5EF4-FFF2-40B4-BE49-F238E27FC236}">
                      <a16:creationId xmlns:a16="http://schemas.microsoft.com/office/drawing/2014/main" id="{E3AF0233-5560-6447-B7A4-C14F61197A17}"/>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BD1CA949-A5BB-EC47-A21B-7EAED08253EF}"/>
                  </a:ext>
                </a:extLst>
              </p:cNvPr>
              <p:cNvGrpSpPr/>
              <p:nvPr/>
            </p:nvGrpSpPr>
            <p:grpSpPr>
              <a:xfrm>
                <a:off x="0" y="-867666"/>
                <a:ext cx="8128000" cy="206078"/>
                <a:chOff x="0" y="-1191934"/>
                <a:chExt cx="8128000" cy="206078"/>
              </a:xfrm>
            </p:grpSpPr>
            <p:sp>
              <p:nvSpPr>
                <p:cNvPr id="50" name="Rektangel 49">
                  <a:extLst>
                    <a:ext uri="{FF2B5EF4-FFF2-40B4-BE49-F238E27FC236}">
                      <a16:creationId xmlns:a16="http://schemas.microsoft.com/office/drawing/2014/main" id="{83DF98C9-9C7B-EE42-8AF8-5DE25FE2001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1" name="Rett linje 50">
                  <a:extLst>
                    <a:ext uri="{FF2B5EF4-FFF2-40B4-BE49-F238E27FC236}">
                      <a16:creationId xmlns:a16="http://schemas.microsoft.com/office/drawing/2014/main" id="{41C64B40-429E-8143-A0BC-94BDE0975DC3}"/>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A9C6E4C4-F02D-394E-AF1D-C51754803FCB}"/>
                  </a:ext>
                </a:extLst>
              </p:cNvPr>
              <p:cNvGrpSpPr/>
              <p:nvPr/>
            </p:nvGrpSpPr>
            <p:grpSpPr>
              <a:xfrm>
                <a:off x="-800" y="-990766"/>
                <a:ext cx="6091200" cy="206078"/>
                <a:chOff x="0" y="-1453724"/>
                <a:chExt cx="6091200" cy="206078"/>
              </a:xfrm>
            </p:grpSpPr>
            <p:sp>
              <p:nvSpPr>
                <p:cNvPr id="48" name="Rektangel 47">
                  <a:extLst>
                    <a:ext uri="{FF2B5EF4-FFF2-40B4-BE49-F238E27FC236}">
                      <a16:creationId xmlns:a16="http://schemas.microsoft.com/office/drawing/2014/main" id="{3969980B-68AB-9447-983D-028ABB4B50E9}"/>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9" name="Rett linje 48">
                  <a:extLst>
                    <a:ext uri="{FF2B5EF4-FFF2-40B4-BE49-F238E27FC236}">
                      <a16:creationId xmlns:a16="http://schemas.microsoft.com/office/drawing/2014/main" id="{D7433776-45D2-D448-BE15-3A90FEB681D0}"/>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8E92939D-2FC0-A345-8E25-DB8134AD566D}"/>
                  </a:ext>
                </a:extLst>
              </p:cNvPr>
              <p:cNvGrpSpPr/>
              <p:nvPr/>
            </p:nvGrpSpPr>
            <p:grpSpPr>
              <a:xfrm>
                <a:off x="0" y="-1113866"/>
                <a:ext cx="4060800" cy="206078"/>
                <a:chOff x="0" y="-1715514"/>
                <a:chExt cx="4060800" cy="206078"/>
              </a:xfrm>
            </p:grpSpPr>
            <p:sp>
              <p:nvSpPr>
                <p:cNvPr id="46" name="Rektangel 45">
                  <a:extLst>
                    <a:ext uri="{FF2B5EF4-FFF2-40B4-BE49-F238E27FC236}">
                      <a16:creationId xmlns:a16="http://schemas.microsoft.com/office/drawing/2014/main" id="{280814A4-AA7C-7D46-B1D5-53CBDAEE2AC0}"/>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7" name="Rett linje 46">
                  <a:extLst>
                    <a:ext uri="{FF2B5EF4-FFF2-40B4-BE49-F238E27FC236}">
                      <a16:creationId xmlns:a16="http://schemas.microsoft.com/office/drawing/2014/main" id="{0D9A5691-593C-2944-8164-17D13666E22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1EAA7A4E-6528-4E44-A9B1-8A79754376AF}"/>
                  </a:ext>
                </a:extLst>
              </p:cNvPr>
              <p:cNvGrpSpPr/>
              <p:nvPr/>
            </p:nvGrpSpPr>
            <p:grpSpPr>
              <a:xfrm>
                <a:off x="0" y="-1229864"/>
                <a:ext cx="1015200" cy="206078"/>
                <a:chOff x="0" y="-1959289"/>
                <a:chExt cx="1015200" cy="206078"/>
              </a:xfrm>
            </p:grpSpPr>
            <p:sp>
              <p:nvSpPr>
                <p:cNvPr id="44" name="Rektangel 43">
                  <a:extLst>
                    <a:ext uri="{FF2B5EF4-FFF2-40B4-BE49-F238E27FC236}">
                      <a16:creationId xmlns:a16="http://schemas.microsoft.com/office/drawing/2014/main" id="{7F5B40C9-073A-5C4D-B077-02C29F203736}"/>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5" name="Rett linje 44">
                  <a:extLst>
                    <a:ext uri="{FF2B5EF4-FFF2-40B4-BE49-F238E27FC236}">
                      <a16:creationId xmlns:a16="http://schemas.microsoft.com/office/drawing/2014/main" id="{1DEB211C-A30E-1F40-B3FE-422EE0E4D06B}"/>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3" name="Rett linje 42">
                <a:extLst>
                  <a:ext uri="{FF2B5EF4-FFF2-40B4-BE49-F238E27FC236}">
                    <a16:creationId xmlns:a16="http://schemas.microsoft.com/office/drawing/2014/main" id="{1AE1E520-A5BC-E84F-89BB-9279906BBA56}"/>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8FDFCC4A-D2BA-3448-A65F-18CA3DE48067}"/>
                </a:ext>
              </a:extLst>
            </p:cNvPr>
            <p:cNvGrpSpPr/>
            <p:nvPr/>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4D912C5E-CD37-E34E-A01F-E8F9A16DCCF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A3E9B2BD-29D4-B047-AE84-1D2FD28AC808}"/>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3B6419E1-27B7-4242-9899-8736B544931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C3FBAA30-9926-6F49-A160-F804DED46A24}"/>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E4FCAB45-1B4A-3748-9FE3-A87994C2096E}"/>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6E3B826-8775-D74F-A318-E8E24FE7D865}"/>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7D6FB438-683F-8C4C-800B-93E9E44690D5}"/>
                  </a:ext>
                </a:extLst>
              </p:cNvPr>
              <p:cNvCxnSpPr>
                <a:cxnSpLocks/>
                <a:stCxn id="2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2A83B05B-591C-1B43-9AB3-737807239ECE}"/>
                  </a:ext>
                </a:extLst>
              </p:cNvPr>
              <p:cNvCxnSpPr>
                <a:cxnSpLocks/>
                <a:stCxn id="2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4D200CD1-E584-7F4D-A293-2DA3716DFC0A}"/>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5F91638A-548E-2049-B93B-2164E39253C1}"/>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FC143D8C-CCD1-7641-A910-1F41825261DC}"/>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22B3AD91-6723-DF48-A1CB-1FF05A0B61C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065C2770-A5A3-AA47-9F07-7657AD0DE1BC}"/>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F7C60A7F-4BE7-A640-A9F1-7043EEF97182}"/>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4270FA38-1F8D-6647-B618-F64FB4A1321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2" name="Gruppe 61">
            <a:extLst>
              <a:ext uri="{FF2B5EF4-FFF2-40B4-BE49-F238E27FC236}">
                <a16:creationId xmlns:a16="http://schemas.microsoft.com/office/drawing/2014/main" id="{59FDD9D8-FABC-6347-BC02-BB0A33F12EB4}"/>
              </a:ext>
            </a:extLst>
          </p:cNvPr>
          <p:cNvGrpSpPr/>
          <p:nvPr/>
        </p:nvGrpSpPr>
        <p:grpSpPr>
          <a:xfrm>
            <a:off x="12252770" y="1"/>
            <a:ext cx="1165167" cy="6855561"/>
            <a:chOff x="12252770" y="1"/>
            <a:chExt cx="1165167" cy="6855561"/>
          </a:xfrm>
        </p:grpSpPr>
        <p:grpSp>
          <p:nvGrpSpPr>
            <p:cNvPr id="63" name="Gruppe 62">
              <a:extLst>
                <a:ext uri="{FF2B5EF4-FFF2-40B4-BE49-F238E27FC236}">
                  <a16:creationId xmlns:a16="http://schemas.microsoft.com/office/drawing/2014/main" id="{B9A6C8F1-6CA0-3D42-8360-A18602120A8D}"/>
                </a:ext>
              </a:extLst>
            </p:cNvPr>
            <p:cNvGrpSpPr/>
            <p:nvPr/>
          </p:nvGrpSpPr>
          <p:grpSpPr>
            <a:xfrm>
              <a:off x="12252770" y="1"/>
              <a:ext cx="409071" cy="3254927"/>
              <a:chOff x="12252770" y="1"/>
              <a:chExt cx="588588" cy="4683318"/>
            </a:xfrm>
          </p:grpSpPr>
          <p:sp>
            <p:nvSpPr>
              <p:cNvPr id="67" name="Rektangel 66">
                <a:extLst>
                  <a:ext uri="{FF2B5EF4-FFF2-40B4-BE49-F238E27FC236}">
                    <a16:creationId xmlns:a16="http://schemas.microsoft.com/office/drawing/2014/main" id="{5F8C536E-1EC4-9D49-9023-B9EF2E4EB8FD}"/>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8" name="Gruppe 67">
                <a:extLst>
                  <a:ext uri="{FF2B5EF4-FFF2-40B4-BE49-F238E27FC236}">
                    <a16:creationId xmlns:a16="http://schemas.microsoft.com/office/drawing/2014/main" id="{C1EF08D9-EC9C-B446-852D-F0B4E0F0F6A2}"/>
                  </a:ext>
                </a:extLst>
              </p:cNvPr>
              <p:cNvGrpSpPr/>
              <p:nvPr/>
            </p:nvGrpSpPr>
            <p:grpSpPr>
              <a:xfrm>
                <a:off x="12326727" y="84822"/>
                <a:ext cx="440675" cy="4513676"/>
                <a:chOff x="12316858" y="92947"/>
                <a:chExt cx="440675" cy="4513676"/>
              </a:xfrm>
            </p:grpSpPr>
            <p:grpSp>
              <p:nvGrpSpPr>
                <p:cNvPr id="69" name="Gruppe 68">
                  <a:extLst>
                    <a:ext uri="{FF2B5EF4-FFF2-40B4-BE49-F238E27FC236}">
                      <a16:creationId xmlns:a16="http://schemas.microsoft.com/office/drawing/2014/main" id="{E96FEFED-80C7-1C41-8ED4-493DB9223B60}"/>
                    </a:ext>
                  </a:extLst>
                </p:cNvPr>
                <p:cNvGrpSpPr/>
                <p:nvPr/>
              </p:nvGrpSpPr>
              <p:grpSpPr>
                <a:xfrm>
                  <a:off x="12316858" y="92947"/>
                  <a:ext cx="440675" cy="1322025"/>
                  <a:chOff x="12316858" y="92947"/>
                  <a:chExt cx="440675" cy="1322025"/>
                </a:xfrm>
              </p:grpSpPr>
              <p:sp>
                <p:nvSpPr>
                  <p:cNvPr id="79" name="Rektangel 78">
                    <a:extLst>
                      <a:ext uri="{FF2B5EF4-FFF2-40B4-BE49-F238E27FC236}">
                        <a16:creationId xmlns:a16="http://schemas.microsoft.com/office/drawing/2014/main" id="{C1395634-B23D-B740-B6E4-4920AFF48E0E}"/>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EFA8E904-B367-3C49-9B17-9C209743CA09}"/>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3966B25F-C537-6E46-A945-3144B4B284C8}"/>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0" name="Gruppe 69">
                  <a:extLst>
                    <a:ext uri="{FF2B5EF4-FFF2-40B4-BE49-F238E27FC236}">
                      <a16:creationId xmlns:a16="http://schemas.microsoft.com/office/drawing/2014/main" id="{A4A43541-07AE-9C41-A23F-F722576C04D8}"/>
                    </a:ext>
                  </a:extLst>
                </p:cNvPr>
                <p:cNvGrpSpPr/>
                <p:nvPr/>
              </p:nvGrpSpPr>
              <p:grpSpPr>
                <a:xfrm>
                  <a:off x="12316858" y="1468435"/>
                  <a:ext cx="440675" cy="1322025"/>
                  <a:chOff x="12316858" y="1600866"/>
                  <a:chExt cx="440675" cy="1322025"/>
                </a:xfrm>
              </p:grpSpPr>
              <p:sp>
                <p:nvSpPr>
                  <p:cNvPr id="76" name="Rektangel 75">
                    <a:extLst>
                      <a:ext uri="{FF2B5EF4-FFF2-40B4-BE49-F238E27FC236}">
                        <a16:creationId xmlns:a16="http://schemas.microsoft.com/office/drawing/2014/main" id="{03B0EE39-FA3B-1947-8964-6FA95D067250}"/>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43316E30-2105-2E40-B1A7-17AF50BFDF2C}"/>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25D306BD-9DF6-7D45-8B26-25EB715137F0}"/>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F5E0C316-B28E-204F-8229-F0C422D764D2}"/>
                    </a:ext>
                  </a:extLst>
                </p:cNvPr>
                <p:cNvGrpSpPr/>
                <p:nvPr/>
              </p:nvGrpSpPr>
              <p:grpSpPr>
                <a:xfrm>
                  <a:off x="12316858" y="2843923"/>
                  <a:ext cx="440675" cy="1762700"/>
                  <a:chOff x="12316858" y="3201732"/>
                  <a:chExt cx="440675" cy="1762700"/>
                </a:xfrm>
              </p:grpSpPr>
              <p:sp>
                <p:nvSpPr>
                  <p:cNvPr id="72" name="Rektangel 71">
                    <a:extLst>
                      <a:ext uri="{FF2B5EF4-FFF2-40B4-BE49-F238E27FC236}">
                        <a16:creationId xmlns:a16="http://schemas.microsoft.com/office/drawing/2014/main" id="{75EF8EE1-063B-9346-B35B-D391702A8BBC}"/>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CFF58234-DBCD-D445-A55A-0676865E1184}"/>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109C31E9-21AC-2E47-9003-13EB8450B43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3532582E-3265-BF4E-B974-FF3AE992FDEB}"/>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4" name="TekstSylinder 63">
              <a:extLst>
                <a:ext uri="{FF2B5EF4-FFF2-40B4-BE49-F238E27FC236}">
                  <a16:creationId xmlns:a16="http://schemas.microsoft.com/office/drawing/2014/main" id="{86ED5B6B-9879-C44E-8087-9FC40D9CE394}"/>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5" name="Vinkel 64">
              <a:extLst>
                <a:ext uri="{FF2B5EF4-FFF2-40B4-BE49-F238E27FC236}">
                  <a16:creationId xmlns:a16="http://schemas.microsoft.com/office/drawing/2014/main" id="{882C9AE6-2E87-9D4A-AED8-96B5D6BCAAE4}"/>
                </a:ext>
              </a:extLst>
            </p:cNvPr>
            <p:cNvCxnSpPr>
              <a:cxnSpLocks/>
              <a:stCxn id="79" idx="3"/>
              <a:endCxn id="76"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6" name="TekstSylinder 65">
              <a:extLst>
                <a:ext uri="{FF2B5EF4-FFF2-40B4-BE49-F238E27FC236}">
                  <a16:creationId xmlns:a16="http://schemas.microsoft.com/office/drawing/2014/main" id="{485D6620-BA62-D64A-9B43-1D9C5CB34030}"/>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1541455904"/>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p>
            <a:fld id="{1DACB5AB-EE98-7240-B90A-DDEECBA67681}" type="datetime1">
              <a:rPr lang="nb-NO" smtClean="0"/>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4170297021"/>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showMasterSp="0" type="titleOnly" preserve="1">
  <p:cSld name="Bare tittel neg">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lvl1pPr>
              <a:defRPr>
                <a:solidFill>
                  <a:schemeClr val="bg1"/>
                </a:solidFill>
              </a:defRPr>
            </a:lvl1p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lvl1pPr>
              <a:defRPr>
                <a:solidFill>
                  <a:schemeClr val="bg1"/>
                </a:solidFill>
              </a:defRPr>
            </a:lvl1pPr>
          </a:lstStyle>
          <a:p>
            <a:fld id="{28B61C57-CE26-C74A-997D-0EEB0B8AAC4D}" type="datetime1">
              <a:rPr lang="nb-NO" smtClean="0"/>
              <a:pPr/>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lvl1pPr>
              <a:defRPr>
                <a:solidFill>
                  <a:schemeClr val="bg1"/>
                </a:solidFill>
              </a:defRPr>
            </a:lvl1p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6" name="Gruppe 5">
            <a:extLst>
              <a:ext uri="{FF2B5EF4-FFF2-40B4-BE49-F238E27FC236}">
                <a16:creationId xmlns:a16="http://schemas.microsoft.com/office/drawing/2014/main" id="{C1D1050C-9B0F-DA46-A7AE-49D147BAD25B}"/>
              </a:ext>
            </a:extLst>
          </p:cNvPr>
          <p:cNvGrpSpPr/>
          <p:nvPr/>
        </p:nvGrpSpPr>
        <p:grpSpPr>
          <a:xfrm>
            <a:off x="-715963" y="-1306644"/>
            <a:ext cx="12909163" cy="8164644"/>
            <a:chOff x="-715963" y="-1306644"/>
            <a:chExt cx="12909163" cy="8164644"/>
          </a:xfrm>
        </p:grpSpPr>
        <p:grpSp>
          <p:nvGrpSpPr>
            <p:cNvPr id="7" name="Gruppe 6">
              <a:extLst>
                <a:ext uri="{FF2B5EF4-FFF2-40B4-BE49-F238E27FC236}">
                  <a16:creationId xmlns:a16="http://schemas.microsoft.com/office/drawing/2014/main" id="{1068411B-5C48-D749-B5E3-30A5D49D5141}"/>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7B5DD97E-E1DE-7D46-9418-0D0AFDF35F70}"/>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A0D018A7-D1AC-1A44-817B-2D69D4EE7234}"/>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AD814A3B-37FE-FE4B-B04E-FC6B766D1585}"/>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46A1D4B5-D234-EB45-A367-DA2C1AEC53F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66D8AD51-3ABD-8947-A454-453AF493E4D2}"/>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F338B2FE-B7A8-7347-9C68-838762256060}"/>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ED151BEC-03EB-014A-A517-B60405C23277}"/>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1F47004B-BBEB-FA48-8A06-F460897DA374}"/>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3DFF5052-7500-6447-AE94-5921BC688C69}"/>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92571E5D-A6F0-C348-8000-B3FD4C1C5656}"/>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6361CFB6-0332-504B-AA1B-B567E221EE1E}"/>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87E1762E-E5A1-3345-B079-7552913F529C}"/>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C1AC057A-FCD6-F949-8F37-58BA71E1CFD8}"/>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59297B28-D383-6249-A34F-5922BCCCA2CD}"/>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8DA38DB-AAE9-8748-AE1F-FFDD03973FAA}"/>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A1EC8A23-B92A-DD41-B9D2-FB44C924BDCE}"/>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9164DF05-EC67-AC40-8F66-329831BDA2C4}"/>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9FDB03-16A1-CA49-920F-068F53EC1B58}"/>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B0573EAA-0C11-C147-98B8-AD18BE730C3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EB0E7CD-84C6-6C44-A312-16BB487C6044}"/>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5DE64285-F12E-824D-8130-37D78FBA7C48}"/>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F00E4EE8-0D5B-4F4C-B728-6B1A720431DD}"/>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0ED51BD-81EB-404C-BD1C-2A098E1769C0}"/>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D7466B6-499E-2F41-95CE-764FD8B4A6A2}"/>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3F46B044-3DF6-354A-AC1B-903E736EBD6D}"/>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6CE67777-BBBB-2F47-95C1-34649FB8584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ED37426C-F34C-0D4B-8BD0-9F8901D14277}"/>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0E01F846-B854-5F4D-8459-44312D2E538F}"/>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D0F5CB43-152A-4F4C-8F3F-08E5D529F6B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D20FE3BB-4A3A-0148-9187-D678070204BF}"/>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9CDD407C-7201-0F40-B92A-FF4AD5515F91}"/>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07A5FDEC-A2AB-AF49-B0D1-056383BA45BE}"/>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18F9CFD8-DEA8-7D4F-A2AB-2DD0359A71C3}"/>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 name="Gruppe 7">
              <a:extLst>
                <a:ext uri="{FF2B5EF4-FFF2-40B4-BE49-F238E27FC236}">
                  <a16:creationId xmlns:a16="http://schemas.microsoft.com/office/drawing/2014/main" id="{B2A25372-2BA8-9048-8062-9B09788AC871}"/>
                </a:ext>
              </a:extLst>
            </p:cNvPr>
            <p:cNvGrpSpPr/>
            <p:nvPr/>
          </p:nvGrpSpPr>
          <p:grpSpPr>
            <a:xfrm>
              <a:off x="-715963" y="-4004"/>
              <a:ext cx="590564" cy="6862004"/>
              <a:chOff x="-715963" y="-4004"/>
              <a:chExt cx="590564" cy="6862004"/>
            </a:xfrm>
          </p:grpSpPr>
          <p:sp>
            <p:nvSpPr>
              <p:cNvPr id="10" name="Rektangel 9">
                <a:extLst>
                  <a:ext uri="{FF2B5EF4-FFF2-40B4-BE49-F238E27FC236}">
                    <a16:creationId xmlns:a16="http://schemas.microsoft.com/office/drawing/2014/main" id="{78F37647-0B41-774C-B0CE-F0914829EF3E}"/>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1" name="Rektangel 10">
                <a:extLst>
                  <a:ext uri="{FF2B5EF4-FFF2-40B4-BE49-F238E27FC236}">
                    <a16:creationId xmlns:a16="http://schemas.microsoft.com/office/drawing/2014/main" id="{E89A3A05-5699-7947-977B-758F31E8A069}"/>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2" name="Rektangel 11">
                <a:extLst>
                  <a:ext uri="{FF2B5EF4-FFF2-40B4-BE49-F238E27FC236}">
                    <a16:creationId xmlns:a16="http://schemas.microsoft.com/office/drawing/2014/main" id="{D698679E-611A-BA47-B555-42237E590009}"/>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3" name="Rektangel 12">
                <a:extLst>
                  <a:ext uri="{FF2B5EF4-FFF2-40B4-BE49-F238E27FC236}">
                    <a16:creationId xmlns:a16="http://schemas.microsoft.com/office/drawing/2014/main" id="{83CB65AE-071B-384F-BED9-0B6BBC28F241}"/>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4" name="Rett linje 13">
                <a:extLst>
                  <a:ext uri="{FF2B5EF4-FFF2-40B4-BE49-F238E27FC236}">
                    <a16:creationId xmlns:a16="http://schemas.microsoft.com/office/drawing/2014/main" id="{46A59B6E-BC40-A04A-810E-381EB0406F63}"/>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A8F00FAE-DEAF-9D4B-AE1A-B2E06A30AE28}"/>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27D94157-FD6C-9343-B390-D6F5769CDC1D}"/>
                  </a:ext>
                </a:extLst>
              </p:cNvPr>
              <p:cNvCxnSpPr>
                <a:cxnSpLocks/>
                <a:stCxn id="18"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DDC4238B-2FB7-504F-8FA6-8F2CB72D9FB5}"/>
                  </a:ext>
                </a:extLst>
              </p:cNvPr>
              <p:cNvCxnSpPr>
                <a:cxnSpLocks/>
                <a:stCxn id="18"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Rektangel 17">
                <a:extLst>
                  <a:ext uri="{FF2B5EF4-FFF2-40B4-BE49-F238E27FC236}">
                    <a16:creationId xmlns:a16="http://schemas.microsoft.com/office/drawing/2014/main" id="{EFB3E350-6D32-5B44-A589-DBA014CCAD87}"/>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19" name="Rett linje 18">
                <a:extLst>
                  <a:ext uri="{FF2B5EF4-FFF2-40B4-BE49-F238E27FC236}">
                    <a16:creationId xmlns:a16="http://schemas.microsoft.com/office/drawing/2014/main" id="{78FC5178-3E3A-FA42-8025-AA007A3A20D4}"/>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0" name="Rektangel 19">
                <a:extLst>
                  <a:ext uri="{FF2B5EF4-FFF2-40B4-BE49-F238E27FC236}">
                    <a16:creationId xmlns:a16="http://schemas.microsoft.com/office/drawing/2014/main" id="{DBF7CD49-D811-1E40-93F6-55470FBFF148}"/>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1" name="Rett linje 20">
                <a:extLst>
                  <a:ext uri="{FF2B5EF4-FFF2-40B4-BE49-F238E27FC236}">
                    <a16:creationId xmlns:a16="http://schemas.microsoft.com/office/drawing/2014/main" id="{583D459D-BDEB-A248-A2C1-FB9BB4D30D6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0D4C9258-518D-FC40-80AD-80B600AF68B8}"/>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Rett linje 22">
                <a:extLst>
                  <a:ext uri="{FF2B5EF4-FFF2-40B4-BE49-F238E27FC236}">
                    <a16:creationId xmlns:a16="http://schemas.microsoft.com/office/drawing/2014/main" id="{B723F13F-8F3A-4941-B2D9-3DE33FBA1B35}"/>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 name="TekstSylinder 8">
              <a:extLst>
                <a:ext uri="{FF2B5EF4-FFF2-40B4-BE49-F238E27FC236}">
                  <a16:creationId xmlns:a16="http://schemas.microsoft.com/office/drawing/2014/main" id="{DF5F9D48-374C-D34F-AC3B-AC2261364F7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pic>
        <p:nvPicPr>
          <p:cNvPr id="57" name="Bilde 56">
            <a:extLst>
              <a:ext uri="{FF2B5EF4-FFF2-40B4-BE49-F238E27FC236}">
                <a16:creationId xmlns:a16="http://schemas.microsoft.com/office/drawing/2014/main" id="{C3699402-183F-774C-B97D-A832ABCCDA7C}"/>
              </a:ext>
            </a:extLst>
          </p:cNvPr>
          <p:cNvPicPr>
            <a:picLocks noChangeAspect="1"/>
          </p:cNvPicPr>
          <p:nvPr/>
        </p:nvPicPr>
        <p:blipFill>
          <a:blip r:embed="rId2"/>
          <a:stretch>
            <a:fillRect/>
          </a:stretch>
        </p:blipFill>
        <p:spPr>
          <a:xfrm>
            <a:off x="331200" y="6298809"/>
            <a:ext cx="688336" cy="355181"/>
          </a:xfrm>
          <a:prstGeom prst="rect">
            <a:avLst/>
          </a:prstGeom>
        </p:spPr>
      </p:pic>
      <p:grpSp>
        <p:nvGrpSpPr>
          <p:cNvPr id="58" name="Gruppe 57">
            <a:extLst>
              <a:ext uri="{FF2B5EF4-FFF2-40B4-BE49-F238E27FC236}">
                <a16:creationId xmlns:a16="http://schemas.microsoft.com/office/drawing/2014/main" id="{B17E6E01-06C2-2A48-9FE5-6A3259C2A26A}"/>
              </a:ext>
            </a:extLst>
          </p:cNvPr>
          <p:cNvGrpSpPr/>
          <p:nvPr/>
        </p:nvGrpSpPr>
        <p:grpSpPr>
          <a:xfrm>
            <a:off x="12252770" y="1"/>
            <a:ext cx="1165167" cy="5230535"/>
            <a:chOff x="12252770" y="1"/>
            <a:chExt cx="1165167" cy="5230535"/>
          </a:xfrm>
        </p:grpSpPr>
        <p:grpSp>
          <p:nvGrpSpPr>
            <p:cNvPr id="59" name="Gruppe 58">
              <a:extLst>
                <a:ext uri="{FF2B5EF4-FFF2-40B4-BE49-F238E27FC236}">
                  <a16:creationId xmlns:a16="http://schemas.microsoft.com/office/drawing/2014/main" id="{F2EB3480-5DDC-0044-8395-748858D199CE}"/>
                </a:ext>
              </a:extLst>
            </p:cNvPr>
            <p:cNvGrpSpPr/>
            <p:nvPr/>
          </p:nvGrpSpPr>
          <p:grpSpPr>
            <a:xfrm>
              <a:off x="12252770" y="1"/>
              <a:ext cx="409071" cy="3254927"/>
              <a:chOff x="12252770" y="1"/>
              <a:chExt cx="588588" cy="4683318"/>
            </a:xfrm>
          </p:grpSpPr>
          <p:sp>
            <p:nvSpPr>
              <p:cNvPr id="64" name="Rektangel 63">
                <a:extLst>
                  <a:ext uri="{FF2B5EF4-FFF2-40B4-BE49-F238E27FC236}">
                    <a16:creationId xmlns:a16="http://schemas.microsoft.com/office/drawing/2014/main" id="{3BA74F53-7E5B-4840-9D64-49E4BF43F431}"/>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5" name="Gruppe 64">
                <a:extLst>
                  <a:ext uri="{FF2B5EF4-FFF2-40B4-BE49-F238E27FC236}">
                    <a16:creationId xmlns:a16="http://schemas.microsoft.com/office/drawing/2014/main" id="{3C37FD06-23C3-6848-951F-9C9046A29A7E}"/>
                  </a:ext>
                </a:extLst>
              </p:cNvPr>
              <p:cNvGrpSpPr/>
              <p:nvPr/>
            </p:nvGrpSpPr>
            <p:grpSpPr>
              <a:xfrm>
                <a:off x="12326727" y="84822"/>
                <a:ext cx="440675" cy="4513676"/>
                <a:chOff x="12316858" y="92947"/>
                <a:chExt cx="440675" cy="4513676"/>
              </a:xfrm>
            </p:grpSpPr>
            <p:grpSp>
              <p:nvGrpSpPr>
                <p:cNvPr id="66" name="Gruppe 65">
                  <a:extLst>
                    <a:ext uri="{FF2B5EF4-FFF2-40B4-BE49-F238E27FC236}">
                      <a16:creationId xmlns:a16="http://schemas.microsoft.com/office/drawing/2014/main" id="{A8085072-8F46-C24B-BEAA-89C731D92341}"/>
                    </a:ext>
                  </a:extLst>
                </p:cNvPr>
                <p:cNvGrpSpPr/>
                <p:nvPr/>
              </p:nvGrpSpPr>
              <p:grpSpPr>
                <a:xfrm>
                  <a:off x="12316858" y="92947"/>
                  <a:ext cx="440675" cy="1322025"/>
                  <a:chOff x="12316858" y="92947"/>
                  <a:chExt cx="440675" cy="1322025"/>
                </a:xfrm>
              </p:grpSpPr>
              <p:sp>
                <p:nvSpPr>
                  <p:cNvPr id="76" name="Rektangel 75">
                    <a:extLst>
                      <a:ext uri="{FF2B5EF4-FFF2-40B4-BE49-F238E27FC236}">
                        <a16:creationId xmlns:a16="http://schemas.microsoft.com/office/drawing/2014/main" id="{FDC87DD8-68F2-2B4A-BA17-43C04DB94C09}"/>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DD7FA195-ED26-914A-B647-91E942CD5D9F}"/>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717A406D-FE53-2448-86BD-614D3C73B3E0}"/>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7" name="Gruppe 66">
                  <a:extLst>
                    <a:ext uri="{FF2B5EF4-FFF2-40B4-BE49-F238E27FC236}">
                      <a16:creationId xmlns:a16="http://schemas.microsoft.com/office/drawing/2014/main" id="{AA16A036-19CC-A842-9CBA-384F3686A5FE}"/>
                    </a:ext>
                  </a:extLst>
                </p:cNvPr>
                <p:cNvGrpSpPr/>
                <p:nvPr/>
              </p:nvGrpSpPr>
              <p:grpSpPr>
                <a:xfrm>
                  <a:off x="12316858" y="1468435"/>
                  <a:ext cx="440675" cy="1322025"/>
                  <a:chOff x="12316858" y="1600866"/>
                  <a:chExt cx="440675" cy="1322025"/>
                </a:xfrm>
              </p:grpSpPr>
              <p:sp>
                <p:nvSpPr>
                  <p:cNvPr id="73" name="Rektangel 72">
                    <a:extLst>
                      <a:ext uri="{FF2B5EF4-FFF2-40B4-BE49-F238E27FC236}">
                        <a16:creationId xmlns:a16="http://schemas.microsoft.com/office/drawing/2014/main" id="{5AA70624-BE75-D842-A641-7D4B557E5EB5}"/>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F8D025E7-9CA0-A047-9F6A-F02E903A1983}"/>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0977E685-6718-7745-8B6E-DEDEE888EB94}"/>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6A888C87-51EF-BF43-A149-80800BA1451C}"/>
                    </a:ext>
                  </a:extLst>
                </p:cNvPr>
                <p:cNvGrpSpPr/>
                <p:nvPr/>
              </p:nvGrpSpPr>
              <p:grpSpPr>
                <a:xfrm>
                  <a:off x="12316858" y="2843923"/>
                  <a:ext cx="440675" cy="1762700"/>
                  <a:chOff x="12316858" y="3201732"/>
                  <a:chExt cx="440675" cy="1762700"/>
                </a:xfrm>
              </p:grpSpPr>
              <p:sp>
                <p:nvSpPr>
                  <p:cNvPr id="69" name="Rektangel 68">
                    <a:extLst>
                      <a:ext uri="{FF2B5EF4-FFF2-40B4-BE49-F238E27FC236}">
                        <a16:creationId xmlns:a16="http://schemas.microsoft.com/office/drawing/2014/main" id="{756477A9-8504-F548-8CED-45C78AB4CF05}"/>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0" name="Rektangel 69">
                    <a:extLst>
                      <a:ext uri="{FF2B5EF4-FFF2-40B4-BE49-F238E27FC236}">
                        <a16:creationId xmlns:a16="http://schemas.microsoft.com/office/drawing/2014/main" id="{E2B5ABB0-3058-AA46-9889-5869E473AE7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8BF26325-174D-3645-9C57-CCFC0C1175A2}"/>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B62A87D9-9422-8444-8FD3-A1BE48CF30C6}"/>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0" name="TekstSylinder 59">
              <a:extLst>
                <a:ext uri="{FF2B5EF4-FFF2-40B4-BE49-F238E27FC236}">
                  <a16:creationId xmlns:a16="http://schemas.microsoft.com/office/drawing/2014/main" id="{73104622-4E59-5847-A55B-634077D7F433}"/>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61" name="Gruppe 60">
              <a:extLst>
                <a:ext uri="{FF2B5EF4-FFF2-40B4-BE49-F238E27FC236}">
                  <a16:creationId xmlns:a16="http://schemas.microsoft.com/office/drawing/2014/main" id="{37123774-32AD-4D48-837D-9B50969FCC33}"/>
                </a:ext>
              </a:extLst>
            </p:cNvPr>
            <p:cNvGrpSpPr/>
            <p:nvPr/>
          </p:nvGrpSpPr>
          <p:grpSpPr>
            <a:xfrm>
              <a:off x="12610441" y="194994"/>
              <a:ext cx="807496" cy="955972"/>
              <a:chOff x="12610441" y="212086"/>
              <a:chExt cx="807496" cy="955972"/>
            </a:xfrm>
          </p:grpSpPr>
          <p:cxnSp>
            <p:nvCxnSpPr>
              <p:cNvPr id="62" name="Vinkel 61">
                <a:extLst>
                  <a:ext uri="{FF2B5EF4-FFF2-40B4-BE49-F238E27FC236}">
                    <a16:creationId xmlns:a16="http://schemas.microsoft.com/office/drawing/2014/main" id="{DB6D4BF2-0D91-434C-8F27-BC433F6E6410}"/>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3" name="TekstSylinder 62">
                <a:extLst>
                  <a:ext uri="{FF2B5EF4-FFF2-40B4-BE49-F238E27FC236}">
                    <a16:creationId xmlns:a16="http://schemas.microsoft.com/office/drawing/2014/main" id="{6C392CEA-242D-A34D-B36F-D988744DBFFC}"/>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3159867908"/>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p>
            <a:fld id="{4CD1A60D-DB44-0749-AE29-4712892B2B84}" type="datetime1">
              <a:rPr lang="nb-NO" smtClean="0"/>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271121161"/>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showMasterSp="0" type="blank" preserve="1">
  <p:cSld name="Tomt neg">
    <p:bg>
      <p:bgPr>
        <a:solidFill>
          <a:schemeClr val="tx2"/>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lvl1pPr>
              <a:defRPr>
                <a:solidFill>
                  <a:schemeClr val="bg1"/>
                </a:solidFill>
              </a:defRPr>
            </a:lvl1pPr>
          </a:lstStyle>
          <a:p>
            <a:fld id="{6216D44A-19CF-DE4E-8E1A-3AD40AB275F0}" type="datetime1">
              <a:rPr lang="nb-NO" smtClean="0"/>
              <a:pPr/>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lvl1pPr>
              <a:defRPr>
                <a:solidFill>
                  <a:schemeClr val="bg1"/>
                </a:solidFill>
              </a:defRPr>
            </a:lvl1p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pic>
        <p:nvPicPr>
          <p:cNvPr id="5" name="Bilde 4">
            <a:extLst>
              <a:ext uri="{FF2B5EF4-FFF2-40B4-BE49-F238E27FC236}">
                <a16:creationId xmlns:a16="http://schemas.microsoft.com/office/drawing/2014/main" id="{557E58CC-95FD-0340-B743-A6656B545401}"/>
              </a:ext>
            </a:extLst>
          </p:cNvPr>
          <p:cNvPicPr>
            <a:picLocks noChangeAspect="1"/>
          </p:cNvPicPr>
          <p:nvPr/>
        </p:nvPicPr>
        <p:blipFill>
          <a:blip r:embed="rId2"/>
          <a:stretch>
            <a:fillRect/>
          </a:stretch>
        </p:blipFill>
        <p:spPr>
          <a:xfrm>
            <a:off x="331200" y="6298809"/>
            <a:ext cx="688336" cy="355181"/>
          </a:xfrm>
          <a:prstGeom prst="rect">
            <a:avLst/>
          </a:prstGeom>
        </p:spPr>
      </p:pic>
      <p:grpSp>
        <p:nvGrpSpPr>
          <p:cNvPr id="6" name="Gruppe 5">
            <a:extLst>
              <a:ext uri="{FF2B5EF4-FFF2-40B4-BE49-F238E27FC236}">
                <a16:creationId xmlns:a16="http://schemas.microsoft.com/office/drawing/2014/main" id="{AB1900BA-05D4-CC4D-ADCE-D307B8419611}"/>
              </a:ext>
            </a:extLst>
          </p:cNvPr>
          <p:cNvGrpSpPr/>
          <p:nvPr/>
        </p:nvGrpSpPr>
        <p:grpSpPr>
          <a:xfrm>
            <a:off x="-715963" y="-1306644"/>
            <a:ext cx="12909163" cy="8164644"/>
            <a:chOff x="-715963" y="-1306644"/>
            <a:chExt cx="12909163" cy="8164644"/>
          </a:xfrm>
        </p:grpSpPr>
        <p:grpSp>
          <p:nvGrpSpPr>
            <p:cNvPr id="7" name="Gruppe 6">
              <a:extLst>
                <a:ext uri="{FF2B5EF4-FFF2-40B4-BE49-F238E27FC236}">
                  <a16:creationId xmlns:a16="http://schemas.microsoft.com/office/drawing/2014/main" id="{A601B2AB-0092-5D48-B697-F5B2F8642F27}"/>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1283DABB-F957-7041-9BD8-2E7C09E75AC3}"/>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03E03865-2527-DB49-979A-47FFF2A1032A}"/>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4CD3D47E-9369-9647-B082-306910B6CD66}"/>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9A8E62DF-790C-2D4D-81AF-082394234677}"/>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FC384CB6-ED25-E34D-9712-8F0E8ED4CD32}"/>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A031495B-E581-454B-8CC0-EF055DE24C57}"/>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E55F45DD-A85F-5F46-83FA-B7EDB15751D5}"/>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43A3439B-451A-4C46-AD1B-A782CD0A8E48}"/>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B9829110-FFBC-274E-9141-5A01CA9003F2}"/>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DB7B771-D9B6-624B-8A46-356BB47D2DCF}"/>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6B99F47D-FC4D-D847-8DE5-D58693171585}"/>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848142ED-63BF-2743-BF2B-247A0FA84A64}"/>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59D7D332-0D4C-704E-BF86-2D38B3BF1A0E}"/>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C545234E-EC4D-AA4B-B17B-9AB931597E10}"/>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D9077C88-D56C-5245-8D27-0CEEB028ABD9}"/>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A7827F59-ECDA-744D-8356-C1E924BD4D05}"/>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4C4C87E6-E38E-CF4A-BA35-A5272281247F}"/>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36935E26-963B-1A48-BD41-A01E8CB08D66}"/>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7D3435F6-6DB0-C34A-BC71-DB699A7D993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C414CD4D-10D1-8840-BDE7-AD7EBD70082B}"/>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560DFA5A-25D5-AD43-8A30-3AD4CD267870}"/>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25955AA6-D471-4346-B2BA-075B4897A10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4076C51A-758B-3746-9ED0-E160EB7B684C}"/>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6FDA69B5-A0C7-E645-9E2C-7B305BFF6A21}"/>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1C5A376E-4065-374B-BA02-7D97FA3E2C25}"/>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018EEC3F-5AF1-724B-8AEE-660F9D3A4C8C}"/>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6A58F931-93D4-2942-B3D5-EB7C4B9526B8}"/>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E58408FF-BB4B-324F-B809-10738F8313B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D4261316-AF1F-AD45-BB4B-917D42AA7003}"/>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6B5EF1EC-1B00-1844-B472-4AA8C80DC1E4}"/>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422C5EE2-43BC-F04D-9F67-D2F7E8BB146D}"/>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23EBDFBA-B78B-234E-8859-7253F0EE320B}"/>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917639CB-FC6C-0345-B9F1-D4156B250E2B}"/>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 name="Gruppe 7">
              <a:extLst>
                <a:ext uri="{FF2B5EF4-FFF2-40B4-BE49-F238E27FC236}">
                  <a16:creationId xmlns:a16="http://schemas.microsoft.com/office/drawing/2014/main" id="{45446D2C-39DA-CD47-AFC9-CB458E69BDB6}"/>
                </a:ext>
              </a:extLst>
            </p:cNvPr>
            <p:cNvGrpSpPr/>
            <p:nvPr/>
          </p:nvGrpSpPr>
          <p:grpSpPr>
            <a:xfrm>
              <a:off x="-715963" y="-4004"/>
              <a:ext cx="590564" cy="6862004"/>
              <a:chOff x="-715963" y="-4004"/>
              <a:chExt cx="590564" cy="6862004"/>
            </a:xfrm>
          </p:grpSpPr>
          <p:sp>
            <p:nvSpPr>
              <p:cNvPr id="10" name="Rektangel 9">
                <a:extLst>
                  <a:ext uri="{FF2B5EF4-FFF2-40B4-BE49-F238E27FC236}">
                    <a16:creationId xmlns:a16="http://schemas.microsoft.com/office/drawing/2014/main" id="{EAA5D0EC-17A3-F142-B9ED-F53E6B6A0F6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1" name="Rektangel 10">
                <a:extLst>
                  <a:ext uri="{FF2B5EF4-FFF2-40B4-BE49-F238E27FC236}">
                    <a16:creationId xmlns:a16="http://schemas.microsoft.com/office/drawing/2014/main" id="{7754D441-1572-A44C-BEE7-FB28E38DB598}"/>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2" name="Rektangel 11">
                <a:extLst>
                  <a:ext uri="{FF2B5EF4-FFF2-40B4-BE49-F238E27FC236}">
                    <a16:creationId xmlns:a16="http://schemas.microsoft.com/office/drawing/2014/main" id="{800553DB-484C-4C48-A795-AD15950696FD}"/>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3" name="Rektangel 12">
                <a:extLst>
                  <a:ext uri="{FF2B5EF4-FFF2-40B4-BE49-F238E27FC236}">
                    <a16:creationId xmlns:a16="http://schemas.microsoft.com/office/drawing/2014/main" id="{24FB817F-D960-C84A-9EF5-1AD43774A62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4" name="Rett linje 13">
                <a:extLst>
                  <a:ext uri="{FF2B5EF4-FFF2-40B4-BE49-F238E27FC236}">
                    <a16:creationId xmlns:a16="http://schemas.microsoft.com/office/drawing/2014/main" id="{809952D0-7ACC-0B46-9DC5-BC1BE08DFCC3}"/>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7D39A50C-ECD4-4544-BA86-2ED55C881716}"/>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3BEA364B-9128-6E40-B529-DD331D756648}"/>
                  </a:ext>
                </a:extLst>
              </p:cNvPr>
              <p:cNvCxnSpPr>
                <a:cxnSpLocks/>
                <a:stCxn id="18"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C72D05B0-E28E-DC4F-BC75-E520AACE32DD}"/>
                  </a:ext>
                </a:extLst>
              </p:cNvPr>
              <p:cNvCxnSpPr>
                <a:cxnSpLocks/>
                <a:stCxn id="18"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Rektangel 17">
                <a:extLst>
                  <a:ext uri="{FF2B5EF4-FFF2-40B4-BE49-F238E27FC236}">
                    <a16:creationId xmlns:a16="http://schemas.microsoft.com/office/drawing/2014/main" id="{14E0F4DD-E0F0-F24C-B654-6AED7A229E4F}"/>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19" name="Rett linje 18">
                <a:extLst>
                  <a:ext uri="{FF2B5EF4-FFF2-40B4-BE49-F238E27FC236}">
                    <a16:creationId xmlns:a16="http://schemas.microsoft.com/office/drawing/2014/main" id="{B2445F4C-3310-734C-AE0A-635C6A6AC128}"/>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0" name="Rektangel 19">
                <a:extLst>
                  <a:ext uri="{FF2B5EF4-FFF2-40B4-BE49-F238E27FC236}">
                    <a16:creationId xmlns:a16="http://schemas.microsoft.com/office/drawing/2014/main" id="{1A5133CC-5017-464D-BE68-FFFF7D1AC0A5}"/>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1" name="Rett linje 20">
                <a:extLst>
                  <a:ext uri="{FF2B5EF4-FFF2-40B4-BE49-F238E27FC236}">
                    <a16:creationId xmlns:a16="http://schemas.microsoft.com/office/drawing/2014/main" id="{D292125B-BEFA-AC4E-B7E8-8D1A25A157B4}"/>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A9DD9D52-EED3-5747-BDD4-E91D0C39344D}"/>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Rett linje 22">
                <a:extLst>
                  <a:ext uri="{FF2B5EF4-FFF2-40B4-BE49-F238E27FC236}">
                    <a16:creationId xmlns:a16="http://schemas.microsoft.com/office/drawing/2014/main" id="{AED1A88C-B09C-B748-89CA-045C396CB15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 name="TekstSylinder 8">
              <a:extLst>
                <a:ext uri="{FF2B5EF4-FFF2-40B4-BE49-F238E27FC236}">
                  <a16:creationId xmlns:a16="http://schemas.microsoft.com/office/drawing/2014/main" id="{DC53B160-049D-7E44-881B-655B1B2A4F9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57" name="Gruppe 56">
            <a:extLst>
              <a:ext uri="{FF2B5EF4-FFF2-40B4-BE49-F238E27FC236}">
                <a16:creationId xmlns:a16="http://schemas.microsoft.com/office/drawing/2014/main" id="{B5F84FFA-6BAA-B14F-B16D-AA7B9747C6CC}"/>
              </a:ext>
            </a:extLst>
          </p:cNvPr>
          <p:cNvGrpSpPr/>
          <p:nvPr/>
        </p:nvGrpSpPr>
        <p:grpSpPr>
          <a:xfrm>
            <a:off x="12252770" y="1"/>
            <a:ext cx="1165167" cy="5230535"/>
            <a:chOff x="12252770" y="1"/>
            <a:chExt cx="1165167" cy="5230535"/>
          </a:xfrm>
        </p:grpSpPr>
        <p:grpSp>
          <p:nvGrpSpPr>
            <p:cNvPr id="58" name="Gruppe 57">
              <a:extLst>
                <a:ext uri="{FF2B5EF4-FFF2-40B4-BE49-F238E27FC236}">
                  <a16:creationId xmlns:a16="http://schemas.microsoft.com/office/drawing/2014/main" id="{77A126F7-40BD-C14E-8502-3DA25EA5B468}"/>
                </a:ext>
              </a:extLst>
            </p:cNvPr>
            <p:cNvGrpSpPr/>
            <p:nvPr/>
          </p:nvGrpSpPr>
          <p:grpSpPr>
            <a:xfrm>
              <a:off x="12252770" y="1"/>
              <a:ext cx="409071" cy="3254927"/>
              <a:chOff x="12252770" y="1"/>
              <a:chExt cx="588588" cy="4683318"/>
            </a:xfrm>
          </p:grpSpPr>
          <p:sp>
            <p:nvSpPr>
              <p:cNvPr id="63" name="Rektangel 62">
                <a:extLst>
                  <a:ext uri="{FF2B5EF4-FFF2-40B4-BE49-F238E27FC236}">
                    <a16:creationId xmlns:a16="http://schemas.microsoft.com/office/drawing/2014/main" id="{34109EA4-7D73-6A41-B911-1DA4C65C7F3C}"/>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4" name="Gruppe 63">
                <a:extLst>
                  <a:ext uri="{FF2B5EF4-FFF2-40B4-BE49-F238E27FC236}">
                    <a16:creationId xmlns:a16="http://schemas.microsoft.com/office/drawing/2014/main" id="{519B015A-7710-4345-B1A0-2C31D3D3A29E}"/>
                  </a:ext>
                </a:extLst>
              </p:cNvPr>
              <p:cNvGrpSpPr/>
              <p:nvPr/>
            </p:nvGrpSpPr>
            <p:grpSpPr>
              <a:xfrm>
                <a:off x="12326727" y="84822"/>
                <a:ext cx="440675" cy="4513676"/>
                <a:chOff x="12316858" y="92947"/>
                <a:chExt cx="440675" cy="4513676"/>
              </a:xfrm>
            </p:grpSpPr>
            <p:grpSp>
              <p:nvGrpSpPr>
                <p:cNvPr id="65" name="Gruppe 64">
                  <a:extLst>
                    <a:ext uri="{FF2B5EF4-FFF2-40B4-BE49-F238E27FC236}">
                      <a16:creationId xmlns:a16="http://schemas.microsoft.com/office/drawing/2014/main" id="{1E952DE6-F52C-8141-AA51-F93ED1B782AC}"/>
                    </a:ext>
                  </a:extLst>
                </p:cNvPr>
                <p:cNvGrpSpPr/>
                <p:nvPr/>
              </p:nvGrpSpPr>
              <p:grpSpPr>
                <a:xfrm>
                  <a:off x="12316858" y="92947"/>
                  <a:ext cx="440675" cy="1322025"/>
                  <a:chOff x="12316858" y="92947"/>
                  <a:chExt cx="440675" cy="1322025"/>
                </a:xfrm>
              </p:grpSpPr>
              <p:sp>
                <p:nvSpPr>
                  <p:cNvPr id="75" name="Rektangel 74">
                    <a:extLst>
                      <a:ext uri="{FF2B5EF4-FFF2-40B4-BE49-F238E27FC236}">
                        <a16:creationId xmlns:a16="http://schemas.microsoft.com/office/drawing/2014/main" id="{1D91D97C-F319-7D49-8970-B66AB818B226}"/>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99F6A8CC-B295-074A-89FC-DBCE3DC47B03}"/>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E44D7125-3570-FD4D-B191-C75A400B46EF}"/>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6" name="Gruppe 65">
                  <a:extLst>
                    <a:ext uri="{FF2B5EF4-FFF2-40B4-BE49-F238E27FC236}">
                      <a16:creationId xmlns:a16="http://schemas.microsoft.com/office/drawing/2014/main" id="{6E9D1C89-D906-8A47-9476-62BAE8FEB515}"/>
                    </a:ext>
                  </a:extLst>
                </p:cNvPr>
                <p:cNvGrpSpPr/>
                <p:nvPr/>
              </p:nvGrpSpPr>
              <p:grpSpPr>
                <a:xfrm>
                  <a:off x="12316858" y="1468435"/>
                  <a:ext cx="440675" cy="1322025"/>
                  <a:chOff x="12316858" y="1600866"/>
                  <a:chExt cx="440675" cy="1322025"/>
                </a:xfrm>
              </p:grpSpPr>
              <p:sp>
                <p:nvSpPr>
                  <p:cNvPr id="72" name="Rektangel 71">
                    <a:extLst>
                      <a:ext uri="{FF2B5EF4-FFF2-40B4-BE49-F238E27FC236}">
                        <a16:creationId xmlns:a16="http://schemas.microsoft.com/office/drawing/2014/main" id="{D145DC4C-E21E-4741-ADAA-1EDD63A5E300}"/>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D9A25599-1748-4243-9CC2-9B55BA245FD4}"/>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F126E6B9-55BC-AB41-92F0-ED3B06012608}"/>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7" name="Gruppe 66">
                  <a:extLst>
                    <a:ext uri="{FF2B5EF4-FFF2-40B4-BE49-F238E27FC236}">
                      <a16:creationId xmlns:a16="http://schemas.microsoft.com/office/drawing/2014/main" id="{643744EE-DB91-F24E-8086-50A0EDD842EB}"/>
                    </a:ext>
                  </a:extLst>
                </p:cNvPr>
                <p:cNvGrpSpPr/>
                <p:nvPr/>
              </p:nvGrpSpPr>
              <p:grpSpPr>
                <a:xfrm>
                  <a:off x="12316858" y="2843923"/>
                  <a:ext cx="440675" cy="1762700"/>
                  <a:chOff x="12316858" y="3201732"/>
                  <a:chExt cx="440675" cy="1762700"/>
                </a:xfrm>
              </p:grpSpPr>
              <p:sp>
                <p:nvSpPr>
                  <p:cNvPr id="68" name="Rektangel 67">
                    <a:extLst>
                      <a:ext uri="{FF2B5EF4-FFF2-40B4-BE49-F238E27FC236}">
                        <a16:creationId xmlns:a16="http://schemas.microsoft.com/office/drawing/2014/main" id="{BF15CC72-60C3-DF4D-B9DE-BE9263C2B62C}"/>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9" name="Rektangel 68">
                    <a:extLst>
                      <a:ext uri="{FF2B5EF4-FFF2-40B4-BE49-F238E27FC236}">
                        <a16:creationId xmlns:a16="http://schemas.microsoft.com/office/drawing/2014/main" id="{EDFE0806-648E-664D-A052-406FC350D6F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0" name="Rektangel 69">
                    <a:extLst>
                      <a:ext uri="{FF2B5EF4-FFF2-40B4-BE49-F238E27FC236}">
                        <a16:creationId xmlns:a16="http://schemas.microsoft.com/office/drawing/2014/main" id="{BCC0B081-FCB2-5C47-B8AD-231EFCC19294}"/>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C6009896-4C4A-2C43-B51A-3964D8127B96}"/>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59" name="TekstSylinder 58">
              <a:extLst>
                <a:ext uri="{FF2B5EF4-FFF2-40B4-BE49-F238E27FC236}">
                  <a16:creationId xmlns:a16="http://schemas.microsoft.com/office/drawing/2014/main" id="{0DDB7D4B-6E4A-2642-B893-ABD7512A4B44}"/>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60" name="Gruppe 59">
              <a:extLst>
                <a:ext uri="{FF2B5EF4-FFF2-40B4-BE49-F238E27FC236}">
                  <a16:creationId xmlns:a16="http://schemas.microsoft.com/office/drawing/2014/main" id="{85916284-E703-0E4A-9DB5-13D9D1A9819A}"/>
                </a:ext>
              </a:extLst>
            </p:cNvPr>
            <p:cNvGrpSpPr/>
            <p:nvPr/>
          </p:nvGrpSpPr>
          <p:grpSpPr>
            <a:xfrm>
              <a:off x="12610441" y="194994"/>
              <a:ext cx="807496" cy="955972"/>
              <a:chOff x="12610441" y="212086"/>
              <a:chExt cx="807496" cy="955972"/>
            </a:xfrm>
          </p:grpSpPr>
          <p:cxnSp>
            <p:nvCxnSpPr>
              <p:cNvPr id="61" name="Vinkel 60">
                <a:extLst>
                  <a:ext uri="{FF2B5EF4-FFF2-40B4-BE49-F238E27FC236}">
                    <a16:creationId xmlns:a16="http://schemas.microsoft.com/office/drawing/2014/main" id="{52D5A379-F749-0D46-A951-B3F032547EA3}"/>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2" name="TekstSylinder 61">
                <a:extLst>
                  <a:ext uri="{FF2B5EF4-FFF2-40B4-BE49-F238E27FC236}">
                    <a16:creationId xmlns:a16="http://schemas.microsoft.com/office/drawing/2014/main" id="{500DE19B-D18B-BB4D-8C3A-93CA181730A8}"/>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1913291015"/>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preserve="1">
  <p:cSld name="Tittel og bilde">
    <p:spTree>
      <p:nvGrpSpPr>
        <p:cNvPr id="1" name=""/>
        <p:cNvGrpSpPr/>
        <p:nvPr/>
      </p:nvGrpSpPr>
      <p:grpSpPr>
        <a:xfrm>
          <a:off x="0" y="0"/>
          <a:ext cx="0" cy="0"/>
          <a:chOff x="0" y="0"/>
          <a:chExt cx="0" cy="0"/>
        </a:xfrm>
      </p:grpSpPr>
      <p:sp>
        <p:nvSpPr>
          <p:cNvPr id="6" name="Plassholder for bilde 8">
            <a:extLst>
              <a:ext uri="{FF2B5EF4-FFF2-40B4-BE49-F238E27FC236}">
                <a16:creationId xmlns:a16="http://schemas.microsoft.com/office/drawing/2014/main" id="{6277E8E0-A384-1D43-A9DE-6893B7E9B075}"/>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tx2"/>
                </a:solidFill>
              </a:defRPr>
            </a:lvl1pPr>
          </a:lstStyle>
          <a:p>
            <a:r>
              <a:rPr lang="nb-NO" noProof="0"/>
              <a:t>1. plasser et bilde i rammen</a:t>
            </a:r>
            <a:br>
              <a:rPr lang="nb-NO" noProof="0"/>
            </a:br>
            <a:r>
              <a:rPr lang="nb-NO" noProof="0"/>
              <a:t>2. plasser lengst bak</a:t>
            </a:r>
          </a:p>
        </p:txBody>
      </p:sp>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p>
            <a:fld id="{7EC2E4C6-95B5-1E49-A58A-4D191733A124}" type="datetime1">
              <a:rPr lang="nb-NO" smtClean="0"/>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7" name="Plassholder for tekst 7">
            <a:extLst>
              <a:ext uri="{FF2B5EF4-FFF2-40B4-BE49-F238E27FC236}">
                <a16:creationId xmlns:a16="http://schemas.microsoft.com/office/drawing/2014/main" id="{F94000EC-D1D9-C246-8D8C-51A9EE300A42}"/>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grpSp>
        <p:nvGrpSpPr>
          <p:cNvPr id="24" name="Gruppe 23">
            <a:extLst>
              <a:ext uri="{FF2B5EF4-FFF2-40B4-BE49-F238E27FC236}">
                <a16:creationId xmlns:a16="http://schemas.microsoft.com/office/drawing/2014/main" id="{50B5CF7D-EF4B-BC4B-897D-478A1C752E68}"/>
              </a:ext>
            </a:extLst>
          </p:cNvPr>
          <p:cNvGrpSpPr/>
          <p:nvPr/>
        </p:nvGrpSpPr>
        <p:grpSpPr>
          <a:xfrm>
            <a:off x="0" y="-1306644"/>
            <a:ext cx="12194000" cy="1075340"/>
            <a:chOff x="-800" y="-1229864"/>
            <a:chExt cx="12194000" cy="1075340"/>
          </a:xfrm>
        </p:grpSpPr>
        <p:grpSp>
          <p:nvGrpSpPr>
            <p:cNvPr id="25" name="Gruppe 24">
              <a:extLst>
                <a:ext uri="{FF2B5EF4-FFF2-40B4-BE49-F238E27FC236}">
                  <a16:creationId xmlns:a16="http://schemas.microsoft.com/office/drawing/2014/main" id="{F3538086-5796-944F-ADC5-DDFA26870893}"/>
                </a:ext>
              </a:extLst>
            </p:cNvPr>
            <p:cNvGrpSpPr/>
            <p:nvPr/>
          </p:nvGrpSpPr>
          <p:grpSpPr>
            <a:xfrm>
              <a:off x="0" y="-320124"/>
              <a:ext cx="12192000" cy="165600"/>
              <a:chOff x="0" y="-413084"/>
              <a:chExt cx="12192000" cy="206078"/>
            </a:xfrm>
            <a:solidFill>
              <a:schemeClr val="bg1"/>
            </a:solidFill>
          </p:grpSpPr>
          <p:sp>
            <p:nvSpPr>
              <p:cNvPr id="52" name="Rektangel 51">
                <a:extLst>
                  <a:ext uri="{FF2B5EF4-FFF2-40B4-BE49-F238E27FC236}">
                    <a16:creationId xmlns:a16="http://schemas.microsoft.com/office/drawing/2014/main" id="{49CA26D3-642B-9246-B3B8-5A6A4DF80568}"/>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3" name="Rektangel 52">
                <a:extLst>
                  <a:ext uri="{FF2B5EF4-FFF2-40B4-BE49-F238E27FC236}">
                    <a16:creationId xmlns:a16="http://schemas.microsoft.com/office/drawing/2014/main" id="{F5D6D773-1417-8D4D-A1E8-9F65D158084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E11F0BE5-35CD-2F41-A24B-FA33ACD7A1BB}"/>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5" name="Rektangel 54">
                <a:extLst>
                  <a:ext uri="{FF2B5EF4-FFF2-40B4-BE49-F238E27FC236}">
                    <a16:creationId xmlns:a16="http://schemas.microsoft.com/office/drawing/2014/main" id="{6BA83732-486F-8745-84F0-E4A38EBBF9E9}"/>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49BF3912-4872-4F49-B737-72D9ADAABF5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7" name="Rektangel 56">
                <a:extLst>
                  <a:ext uri="{FF2B5EF4-FFF2-40B4-BE49-F238E27FC236}">
                    <a16:creationId xmlns:a16="http://schemas.microsoft.com/office/drawing/2014/main" id="{BE7D1982-FF51-A243-B873-504AF91CF24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6" name="Rett linje 25">
              <a:extLst>
                <a:ext uri="{FF2B5EF4-FFF2-40B4-BE49-F238E27FC236}">
                  <a16:creationId xmlns:a16="http://schemas.microsoft.com/office/drawing/2014/main" id="{926AF779-45AE-834D-8B9B-E147A75152FC}"/>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B05EBB5-D0E3-414A-B5E2-20D2F397129F}"/>
                </a:ext>
              </a:extLst>
            </p:cNvPr>
            <p:cNvCxnSpPr>
              <a:cxnSpLocks/>
              <a:stCxn id="42"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9C1812D-C535-E441-BF60-5844644FDCCB}"/>
                </a:ext>
              </a:extLst>
            </p:cNvPr>
            <p:cNvCxnSpPr>
              <a:cxnSpLocks/>
              <a:stCxn id="44"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995F10A6-7E9E-7F46-835A-F8FA28E0C722}"/>
                </a:ext>
              </a:extLst>
            </p:cNvPr>
            <p:cNvCxnSpPr>
              <a:cxnSpLocks/>
              <a:stCxn id="40"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DD497730-72C8-E54C-BE41-9CC89C106204}"/>
                </a:ext>
              </a:extLst>
            </p:cNvPr>
            <p:cNvCxnSpPr>
              <a:cxnSpLocks/>
              <a:stCxn id="46"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E6FCC74-278D-8F4C-9A19-B97229327336}"/>
                </a:ext>
              </a:extLst>
            </p:cNvPr>
            <p:cNvCxnSpPr>
              <a:cxnSpLocks/>
              <a:stCxn id="50"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27C3F56A-19C1-8C43-BA7C-EC72D93ABACA}"/>
                </a:ext>
              </a:extLst>
            </p:cNvPr>
            <p:cNvCxnSpPr>
              <a:cxnSpLocks/>
              <a:stCxn id="48"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3" name="Gruppe 32">
              <a:extLst>
                <a:ext uri="{FF2B5EF4-FFF2-40B4-BE49-F238E27FC236}">
                  <a16:creationId xmlns:a16="http://schemas.microsoft.com/office/drawing/2014/main" id="{0378D194-73C0-274E-8A33-2880856DCF97}"/>
                </a:ext>
              </a:extLst>
            </p:cNvPr>
            <p:cNvGrpSpPr/>
            <p:nvPr/>
          </p:nvGrpSpPr>
          <p:grpSpPr>
            <a:xfrm>
              <a:off x="0" y="-621464"/>
              <a:ext cx="12192000" cy="206078"/>
              <a:chOff x="0" y="-674874"/>
              <a:chExt cx="12192000" cy="206078"/>
            </a:xfrm>
          </p:grpSpPr>
          <p:sp>
            <p:nvSpPr>
              <p:cNvPr id="50" name="Rektangel 49">
                <a:extLst>
                  <a:ext uri="{FF2B5EF4-FFF2-40B4-BE49-F238E27FC236}">
                    <a16:creationId xmlns:a16="http://schemas.microsoft.com/office/drawing/2014/main" id="{1827F508-245F-AE4E-BD96-A37480556BE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1" name="Rett linje 50">
                <a:extLst>
                  <a:ext uri="{FF2B5EF4-FFF2-40B4-BE49-F238E27FC236}">
                    <a16:creationId xmlns:a16="http://schemas.microsoft.com/office/drawing/2014/main" id="{84C00645-5B5B-6041-95E3-1F2F2F357F9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EE014F1F-1199-CF47-B4A6-3350B4501C57}"/>
                </a:ext>
              </a:extLst>
            </p:cNvPr>
            <p:cNvGrpSpPr/>
            <p:nvPr/>
          </p:nvGrpSpPr>
          <p:grpSpPr>
            <a:xfrm>
              <a:off x="0" y="-744566"/>
              <a:ext cx="10156824" cy="206078"/>
              <a:chOff x="0" y="-930144"/>
              <a:chExt cx="10156824" cy="206078"/>
            </a:xfrm>
          </p:grpSpPr>
          <p:sp>
            <p:nvSpPr>
              <p:cNvPr id="48" name="Rektangel 47">
                <a:extLst>
                  <a:ext uri="{FF2B5EF4-FFF2-40B4-BE49-F238E27FC236}">
                    <a16:creationId xmlns:a16="http://schemas.microsoft.com/office/drawing/2014/main" id="{33E8FE13-D304-F04D-B4CA-11E8D9EA940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9" name="Rett linje 48">
                <a:extLst>
                  <a:ext uri="{FF2B5EF4-FFF2-40B4-BE49-F238E27FC236}">
                    <a16:creationId xmlns:a16="http://schemas.microsoft.com/office/drawing/2014/main" id="{8F8C0134-63C2-2440-88C7-3E0DBD5FC22B}"/>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5A244B5-D5A7-9C46-837E-885BA4C5BFC8}"/>
                </a:ext>
              </a:extLst>
            </p:cNvPr>
            <p:cNvGrpSpPr/>
            <p:nvPr/>
          </p:nvGrpSpPr>
          <p:grpSpPr>
            <a:xfrm>
              <a:off x="0" y="-867666"/>
              <a:ext cx="8128000" cy="206078"/>
              <a:chOff x="0" y="-1191934"/>
              <a:chExt cx="8128000" cy="206078"/>
            </a:xfrm>
          </p:grpSpPr>
          <p:sp>
            <p:nvSpPr>
              <p:cNvPr id="46" name="Rektangel 45">
                <a:extLst>
                  <a:ext uri="{FF2B5EF4-FFF2-40B4-BE49-F238E27FC236}">
                    <a16:creationId xmlns:a16="http://schemas.microsoft.com/office/drawing/2014/main" id="{F5D7884B-D812-3A42-AE55-14E34C05CA01}"/>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7" name="Rett linje 46">
                <a:extLst>
                  <a:ext uri="{FF2B5EF4-FFF2-40B4-BE49-F238E27FC236}">
                    <a16:creationId xmlns:a16="http://schemas.microsoft.com/office/drawing/2014/main" id="{0E34DD54-E0FE-B84A-A7D4-D399F888B6C1}"/>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2B146932-A847-ED41-ABD8-DF09B93EA9F3}"/>
                </a:ext>
              </a:extLst>
            </p:cNvPr>
            <p:cNvGrpSpPr/>
            <p:nvPr/>
          </p:nvGrpSpPr>
          <p:grpSpPr>
            <a:xfrm>
              <a:off x="-800" y="-990766"/>
              <a:ext cx="6091200" cy="206078"/>
              <a:chOff x="0" y="-1453724"/>
              <a:chExt cx="6091200" cy="206078"/>
            </a:xfrm>
          </p:grpSpPr>
          <p:sp>
            <p:nvSpPr>
              <p:cNvPr id="44" name="Rektangel 43">
                <a:extLst>
                  <a:ext uri="{FF2B5EF4-FFF2-40B4-BE49-F238E27FC236}">
                    <a16:creationId xmlns:a16="http://schemas.microsoft.com/office/drawing/2014/main" id="{DCF17E64-4A02-7148-BEC3-83D8841BD63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5" name="Rett linje 44">
                <a:extLst>
                  <a:ext uri="{FF2B5EF4-FFF2-40B4-BE49-F238E27FC236}">
                    <a16:creationId xmlns:a16="http://schemas.microsoft.com/office/drawing/2014/main" id="{326A2BAE-5E17-B149-B1A2-FE9E4BD29FA7}"/>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039AAC92-98CC-BF45-904E-888C16C074F0}"/>
                </a:ext>
              </a:extLst>
            </p:cNvPr>
            <p:cNvGrpSpPr/>
            <p:nvPr/>
          </p:nvGrpSpPr>
          <p:grpSpPr>
            <a:xfrm>
              <a:off x="0" y="-1113866"/>
              <a:ext cx="4060800" cy="206078"/>
              <a:chOff x="0" y="-1715514"/>
              <a:chExt cx="4060800" cy="206078"/>
            </a:xfrm>
          </p:grpSpPr>
          <p:sp>
            <p:nvSpPr>
              <p:cNvPr id="42" name="Rektangel 41">
                <a:extLst>
                  <a:ext uri="{FF2B5EF4-FFF2-40B4-BE49-F238E27FC236}">
                    <a16:creationId xmlns:a16="http://schemas.microsoft.com/office/drawing/2014/main" id="{5DAD0FC4-3B41-474B-B643-2F9E699BC7E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3" name="Rett linje 42">
                <a:extLst>
                  <a:ext uri="{FF2B5EF4-FFF2-40B4-BE49-F238E27FC236}">
                    <a16:creationId xmlns:a16="http://schemas.microsoft.com/office/drawing/2014/main" id="{FDA84C34-DD90-134D-ACDE-64A450224F5D}"/>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A5007D20-96F1-2A41-A992-CD980E87AFC9}"/>
                </a:ext>
              </a:extLst>
            </p:cNvPr>
            <p:cNvGrpSpPr/>
            <p:nvPr/>
          </p:nvGrpSpPr>
          <p:grpSpPr>
            <a:xfrm>
              <a:off x="0" y="-1229864"/>
              <a:ext cx="1015200" cy="206078"/>
              <a:chOff x="0" y="-1959289"/>
              <a:chExt cx="1015200" cy="206078"/>
            </a:xfrm>
          </p:grpSpPr>
          <p:sp>
            <p:nvSpPr>
              <p:cNvPr id="40" name="Rektangel 39">
                <a:extLst>
                  <a:ext uri="{FF2B5EF4-FFF2-40B4-BE49-F238E27FC236}">
                    <a16:creationId xmlns:a16="http://schemas.microsoft.com/office/drawing/2014/main" id="{A7486652-B831-8E4A-B0E8-E9CEDB776DD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1" name="Rett linje 40">
                <a:extLst>
                  <a:ext uri="{FF2B5EF4-FFF2-40B4-BE49-F238E27FC236}">
                    <a16:creationId xmlns:a16="http://schemas.microsoft.com/office/drawing/2014/main" id="{F186D4B2-7812-1F46-A998-E3F036BC2076}"/>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9" name="Rett linje 38">
              <a:extLst>
                <a:ext uri="{FF2B5EF4-FFF2-40B4-BE49-F238E27FC236}">
                  <a16:creationId xmlns:a16="http://schemas.microsoft.com/office/drawing/2014/main" id="{980F4E2E-5EA4-474F-9E31-835A8E98077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uppe 57">
            <a:extLst>
              <a:ext uri="{FF2B5EF4-FFF2-40B4-BE49-F238E27FC236}">
                <a16:creationId xmlns:a16="http://schemas.microsoft.com/office/drawing/2014/main" id="{AB51FACC-7DAC-294D-9ECF-B98A28144016}"/>
              </a:ext>
            </a:extLst>
          </p:cNvPr>
          <p:cNvGrpSpPr/>
          <p:nvPr/>
        </p:nvGrpSpPr>
        <p:grpSpPr>
          <a:xfrm>
            <a:off x="-715163" y="-4004"/>
            <a:ext cx="590564" cy="6862004"/>
            <a:chOff x="-715963" y="-4004"/>
            <a:chExt cx="590564" cy="6862004"/>
          </a:xfrm>
        </p:grpSpPr>
        <p:sp>
          <p:nvSpPr>
            <p:cNvPr id="59" name="Rektangel 58">
              <a:extLst>
                <a:ext uri="{FF2B5EF4-FFF2-40B4-BE49-F238E27FC236}">
                  <a16:creationId xmlns:a16="http://schemas.microsoft.com/office/drawing/2014/main" id="{910BD624-E33C-2E4F-9442-1B07B87A817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60" name="Rektangel 59">
              <a:extLst>
                <a:ext uri="{FF2B5EF4-FFF2-40B4-BE49-F238E27FC236}">
                  <a16:creationId xmlns:a16="http://schemas.microsoft.com/office/drawing/2014/main" id="{95253A5A-AE98-4B43-ACFC-C33A917B0FC3}"/>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1" name="Rektangel 60">
              <a:extLst>
                <a:ext uri="{FF2B5EF4-FFF2-40B4-BE49-F238E27FC236}">
                  <a16:creationId xmlns:a16="http://schemas.microsoft.com/office/drawing/2014/main" id="{B7E6E43F-D083-404B-88E6-8181D6A1EDCF}"/>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B3DA4965-4EDC-0D43-B4C1-940E1BA3615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3" name="Rett linje 62">
              <a:extLst>
                <a:ext uri="{FF2B5EF4-FFF2-40B4-BE49-F238E27FC236}">
                  <a16:creationId xmlns:a16="http://schemas.microsoft.com/office/drawing/2014/main" id="{511B640F-A541-1746-929D-B55DB0015605}"/>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A3E73136-E410-5B4D-BC89-A1F88EC0428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55489C14-C32A-2246-BE81-0A7E94FE637E}"/>
                </a:ext>
              </a:extLst>
            </p:cNvPr>
            <p:cNvCxnSpPr>
              <a:cxnSpLocks/>
              <a:stCxn id="67"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Rett linje 65">
              <a:extLst>
                <a:ext uri="{FF2B5EF4-FFF2-40B4-BE49-F238E27FC236}">
                  <a16:creationId xmlns:a16="http://schemas.microsoft.com/office/drawing/2014/main" id="{5CCE2020-A9E9-4E47-8A75-E0C90C42ECBB}"/>
                </a:ext>
              </a:extLst>
            </p:cNvPr>
            <p:cNvCxnSpPr>
              <a:cxnSpLocks/>
              <a:stCxn id="67"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Rektangel 66">
              <a:extLst>
                <a:ext uri="{FF2B5EF4-FFF2-40B4-BE49-F238E27FC236}">
                  <a16:creationId xmlns:a16="http://schemas.microsoft.com/office/drawing/2014/main" id="{21952FCC-D220-E74A-B32C-62AF01DD2A1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8" name="Rett linje 67">
              <a:extLst>
                <a:ext uri="{FF2B5EF4-FFF2-40B4-BE49-F238E27FC236}">
                  <a16:creationId xmlns:a16="http://schemas.microsoft.com/office/drawing/2014/main" id="{00806AAE-07AB-D440-904D-3846C9D74C0B}"/>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9" name="Rektangel 68">
              <a:extLst>
                <a:ext uri="{FF2B5EF4-FFF2-40B4-BE49-F238E27FC236}">
                  <a16:creationId xmlns:a16="http://schemas.microsoft.com/office/drawing/2014/main" id="{56699FF4-FEB1-CA4E-B432-16BBEC84D1C4}"/>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70" name="Rett linje 69">
              <a:extLst>
                <a:ext uri="{FF2B5EF4-FFF2-40B4-BE49-F238E27FC236}">
                  <a16:creationId xmlns:a16="http://schemas.microsoft.com/office/drawing/2014/main" id="{AFA083EC-FDFD-9E4F-B595-6A6EC5B7FA7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E8926D28-35CE-DB4E-BF56-664AF369532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Rett linje 71">
              <a:extLst>
                <a:ext uri="{FF2B5EF4-FFF2-40B4-BE49-F238E27FC236}">
                  <a16:creationId xmlns:a16="http://schemas.microsoft.com/office/drawing/2014/main" id="{2E5810D3-57AB-6043-ACA4-6C358279D50D}"/>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1" name="TekstSylinder 90">
            <a:extLst>
              <a:ext uri="{FF2B5EF4-FFF2-40B4-BE49-F238E27FC236}">
                <a16:creationId xmlns:a16="http://schemas.microsoft.com/office/drawing/2014/main" id="{579C4266-3D6E-7E4E-B7F9-0C8B755D7C96}"/>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positiv</a:t>
            </a:r>
          </a:p>
        </p:txBody>
      </p:sp>
      <p:grpSp>
        <p:nvGrpSpPr>
          <p:cNvPr id="90" name="Gruppe 89">
            <a:extLst>
              <a:ext uri="{FF2B5EF4-FFF2-40B4-BE49-F238E27FC236}">
                <a16:creationId xmlns:a16="http://schemas.microsoft.com/office/drawing/2014/main" id="{93C22E23-7157-454A-9FA2-4933BA1812A4}"/>
              </a:ext>
            </a:extLst>
          </p:cNvPr>
          <p:cNvGrpSpPr/>
          <p:nvPr/>
        </p:nvGrpSpPr>
        <p:grpSpPr>
          <a:xfrm>
            <a:off x="12252770" y="1"/>
            <a:ext cx="1165167" cy="5230535"/>
            <a:chOff x="12252770" y="1"/>
            <a:chExt cx="1165167" cy="5230535"/>
          </a:xfrm>
        </p:grpSpPr>
        <p:grpSp>
          <p:nvGrpSpPr>
            <p:cNvPr id="92" name="Gruppe 91">
              <a:extLst>
                <a:ext uri="{FF2B5EF4-FFF2-40B4-BE49-F238E27FC236}">
                  <a16:creationId xmlns:a16="http://schemas.microsoft.com/office/drawing/2014/main" id="{7A5698FF-6A63-024B-A69C-C4E777FF2F2C}"/>
                </a:ext>
              </a:extLst>
            </p:cNvPr>
            <p:cNvGrpSpPr/>
            <p:nvPr/>
          </p:nvGrpSpPr>
          <p:grpSpPr>
            <a:xfrm>
              <a:off x="12252770" y="1"/>
              <a:ext cx="409071" cy="3254927"/>
              <a:chOff x="12252770" y="1"/>
              <a:chExt cx="588588" cy="4683318"/>
            </a:xfrm>
          </p:grpSpPr>
          <p:sp>
            <p:nvSpPr>
              <p:cNvPr id="97" name="Rektangel 96">
                <a:extLst>
                  <a:ext uri="{FF2B5EF4-FFF2-40B4-BE49-F238E27FC236}">
                    <a16:creationId xmlns:a16="http://schemas.microsoft.com/office/drawing/2014/main" id="{25A2FBF4-73A7-CE4C-A8DB-8FE5D09DE5ED}"/>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98" name="Gruppe 97">
                <a:extLst>
                  <a:ext uri="{FF2B5EF4-FFF2-40B4-BE49-F238E27FC236}">
                    <a16:creationId xmlns:a16="http://schemas.microsoft.com/office/drawing/2014/main" id="{E2F0FC64-DC73-F248-9324-0CE978C9D6B0}"/>
                  </a:ext>
                </a:extLst>
              </p:cNvPr>
              <p:cNvGrpSpPr/>
              <p:nvPr/>
            </p:nvGrpSpPr>
            <p:grpSpPr>
              <a:xfrm>
                <a:off x="12326727" y="84822"/>
                <a:ext cx="440675" cy="4513676"/>
                <a:chOff x="12316858" y="92947"/>
                <a:chExt cx="440675" cy="4513676"/>
              </a:xfrm>
            </p:grpSpPr>
            <p:grpSp>
              <p:nvGrpSpPr>
                <p:cNvPr id="99" name="Gruppe 98">
                  <a:extLst>
                    <a:ext uri="{FF2B5EF4-FFF2-40B4-BE49-F238E27FC236}">
                      <a16:creationId xmlns:a16="http://schemas.microsoft.com/office/drawing/2014/main" id="{32C01DAD-6F31-5A4E-8BB7-FB70223EA16E}"/>
                    </a:ext>
                  </a:extLst>
                </p:cNvPr>
                <p:cNvGrpSpPr/>
                <p:nvPr/>
              </p:nvGrpSpPr>
              <p:grpSpPr>
                <a:xfrm>
                  <a:off x="12316858" y="92947"/>
                  <a:ext cx="440675" cy="1322025"/>
                  <a:chOff x="12316858" y="92947"/>
                  <a:chExt cx="440675" cy="1322025"/>
                </a:xfrm>
              </p:grpSpPr>
              <p:sp>
                <p:nvSpPr>
                  <p:cNvPr id="109" name="Rektangel 108">
                    <a:extLst>
                      <a:ext uri="{FF2B5EF4-FFF2-40B4-BE49-F238E27FC236}">
                        <a16:creationId xmlns:a16="http://schemas.microsoft.com/office/drawing/2014/main" id="{00BA1803-2911-A847-B7CA-E67357CD35D7}"/>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0" name="Rektangel 109">
                    <a:extLst>
                      <a:ext uri="{FF2B5EF4-FFF2-40B4-BE49-F238E27FC236}">
                        <a16:creationId xmlns:a16="http://schemas.microsoft.com/office/drawing/2014/main" id="{EFA1BCB1-1DE2-884A-A3D1-ED6A6FA72118}"/>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1" name="Rektangel 110">
                    <a:extLst>
                      <a:ext uri="{FF2B5EF4-FFF2-40B4-BE49-F238E27FC236}">
                        <a16:creationId xmlns:a16="http://schemas.microsoft.com/office/drawing/2014/main" id="{6F1895A8-5ECD-2A44-990D-ED7B270E21F7}"/>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0" name="Gruppe 99">
                  <a:extLst>
                    <a:ext uri="{FF2B5EF4-FFF2-40B4-BE49-F238E27FC236}">
                      <a16:creationId xmlns:a16="http://schemas.microsoft.com/office/drawing/2014/main" id="{4F88FD5F-270C-924E-AB88-B64550BAB694}"/>
                    </a:ext>
                  </a:extLst>
                </p:cNvPr>
                <p:cNvGrpSpPr/>
                <p:nvPr/>
              </p:nvGrpSpPr>
              <p:grpSpPr>
                <a:xfrm>
                  <a:off x="12316858" y="1468435"/>
                  <a:ext cx="440675" cy="1322025"/>
                  <a:chOff x="12316858" y="1600866"/>
                  <a:chExt cx="440675" cy="1322025"/>
                </a:xfrm>
              </p:grpSpPr>
              <p:sp>
                <p:nvSpPr>
                  <p:cNvPr id="106" name="Rektangel 105">
                    <a:extLst>
                      <a:ext uri="{FF2B5EF4-FFF2-40B4-BE49-F238E27FC236}">
                        <a16:creationId xmlns:a16="http://schemas.microsoft.com/office/drawing/2014/main" id="{691CFAF3-3CF9-D944-A90A-7771F8665460}"/>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7" name="Rektangel 106">
                    <a:extLst>
                      <a:ext uri="{FF2B5EF4-FFF2-40B4-BE49-F238E27FC236}">
                        <a16:creationId xmlns:a16="http://schemas.microsoft.com/office/drawing/2014/main" id="{ECBBB0E6-3392-8F48-AF3D-1E34E5123EBC}"/>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8" name="Rektangel 107">
                    <a:extLst>
                      <a:ext uri="{FF2B5EF4-FFF2-40B4-BE49-F238E27FC236}">
                        <a16:creationId xmlns:a16="http://schemas.microsoft.com/office/drawing/2014/main" id="{AD973EDC-E273-FD45-A872-FCEA9C9596CC}"/>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1" name="Gruppe 100">
                  <a:extLst>
                    <a:ext uri="{FF2B5EF4-FFF2-40B4-BE49-F238E27FC236}">
                      <a16:creationId xmlns:a16="http://schemas.microsoft.com/office/drawing/2014/main" id="{0BB50A37-EF61-E145-B01B-4CD63CD93CFC}"/>
                    </a:ext>
                  </a:extLst>
                </p:cNvPr>
                <p:cNvGrpSpPr/>
                <p:nvPr/>
              </p:nvGrpSpPr>
              <p:grpSpPr>
                <a:xfrm>
                  <a:off x="12316858" y="2843923"/>
                  <a:ext cx="440675" cy="1762700"/>
                  <a:chOff x="12316858" y="3201732"/>
                  <a:chExt cx="440675" cy="1762700"/>
                </a:xfrm>
              </p:grpSpPr>
              <p:sp>
                <p:nvSpPr>
                  <p:cNvPr id="102" name="Rektangel 101">
                    <a:extLst>
                      <a:ext uri="{FF2B5EF4-FFF2-40B4-BE49-F238E27FC236}">
                        <a16:creationId xmlns:a16="http://schemas.microsoft.com/office/drawing/2014/main" id="{936DA9BF-3F5B-1645-B5A8-937601BD5501}"/>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3" name="Rektangel 102">
                    <a:extLst>
                      <a:ext uri="{FF2B5EF4-FFF2-40B4-BE49-F238E27FC236}">
                        <a16:creationId xmlns:a16="http://schemas.microsoft.com/office/drawing/2014/main" id="{E37229E9-C19B-314E-A355-F74581E29A8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4" name="Rektangel 103">
                    <a:extLst>
                      <a:ext uri="{FF2B5EF4-FFF2-40B4-BE49-F238E27FC236}">
                        <a16:creationId xmlns:a16="http://schemas.microsoft.com/office/drawing/2014/main" id="{F5029DA2-C182-3D45-9570-AC932D04C9F7}"/>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5" name="Rektangel 104">
                    <a:extLst>
                      <a:ext uri="{FF2B5EF4-FFF2-40B4-BE49-F238E27FC236}">
                        <a16:creationId xmlns:a16="http://schemas.microsoft.com/office/drawing/2014/main" id="{3F512FCD-C3D3-1246-B41C-4FB5A3A4237D}"/>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3" name="TekstSylinder 92">
              <a:extLst>
                <a:ext uri="{FF2B5EF4-FFF2-40B4-BE49-F238E27FC236}">
                  <a16:creationId xmlns:a16="http://schemas.microsoft.com/office/drawing/2014/main" id="{8EBAF184-0DA0-994C-BADC-830CD29ED2D3}"/>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4" name="Gruppe 93">
              <a:extLst>
                <a:ext uri="{FF2B5EF4-FFF2-40B4-BE49-F238E27FC236}">
                  <a16:creationId xmlns:a16="http://schemas.microsoft.com/office/drawing/2014/main" id="{704FC957-C060-9247-9858-582BFAE0455A}"/>
                </a:ext>
              </a:extLst>
            </p:cNvPr>
            <p:cNvGrpSpPr/>
            <p:nvPr/>
          </p:nvGrpSpPr>
          <p:grpSpPr>
            <a:xfrm>
              <a:off x="12610441" y="194994"/>
              <a:ext cx="807496" cy="955972"/>
              <a:chOff x="12610441" y="212086"/>
              <a:chExt cx="807496" cy="955972"/>
            </a:xfrm>
          </p:grpSpPr>
          <p:cxnSp>
            <p:nvCxnSpPr>
              <p:cNvPr id="95" name="Vinkel 94">
                <a:extLst>
                  <a:ext uri="{FF2B5EF4-FFF2-40B4-BE49-F238E27FC236}">
                    <a16:creationId xmlns:a16="http://schemas.microsoft.com/office/drawing/2014/main" id="{E7E7E809-91BC-5948-8E10-28B2E9F17F8E}"/>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6" name="TekstSylinder 95">
                <a:extLst>
                  <a:ext uri="{FF2B5EF4-FFF2-40B4-BE49-F238E27FC236}">
                    <a16:creationId xmlns:a16="http://schemas.microsoft.com/office/drawing/2014/main" id="{6CDD19D7-ACD9-0F45-BCFE-9CD2378F0423}"/>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187290081"/>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preserve="1">
  <p:cSld name="Tittel og bilde neg">
    <p:bg>
      <p:bgPr>
        <a:solidFill>
          <a:schemeClr val="tx2"/>
        </a:solidFill>
        <a:effectLst/>
      </p:bgPr>
    </p:bg>
    <p:spTree>
      <p:nvGrpSpPr>
        <p:cNvPr id="1" name=""/>
        <p:cNvGrpSpPr/>
        <p:nvPr/>
      </p:nvGrpSpPr>
      <p:grpSpPr>
        <a:xfrm>
          <a:off x="0" y="0"/>
          <a:ext cx="0" cy="0"/>
          <a:chOff x="0" y="0"/>
          <a:chExt cx="0" cy="0"/>
        </a:xfrm>
      </p:grpSpPr>
      <p:sp>
        <p:nvSpPr>
          <p:cNvPr id="6" name="Plassholder for bilde 8">
            <a:extLst>
              <a:ext uri="{FF2B5EF4-FFF2-40B4-BE49-F238E27FC236}">
                <a16:creationId xmlns:a16="http://schemas.microsoft.com/office/drawing/2014/main" id="{6277E8E0-A384-1D43-A9DE-6893B7E9B075}"/>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bg1"/>
                </a:solidFill>
              </a:defRPr>
            </a:lvl1pPr>
          </a:lstStyle>
          <a:p>
            <a:r>
              <a:rPr lang="nb-NO" noProof="0"/>
              <a:t>1. plasser et bilde i rammen</a:t>
            </a:r>
            <a:br>
              <a:rPr lang="nb-NO" noProof="0"/>
            </a:br>
            <a:r>
              <a:rPr lang="nb-NO" noProof="0"/>
              <a:t>2. plasser lengst bak</a:t>
            </a:r>
          </a:p>
        </p:txBody>
      </p:sp>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lvl1pPr>
              <a:defRPr>
                <a:solidFill>
                  <a:schemeClr val="bg1"/>
                </a:solidFill>
              </a:defRPr>
            </a:lvl1p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lvl1pPr>
              <a:defRPr>
                <a:solidFill>
                  <a:schemeClr val="bg1"/>
                </a:solidFill>
              </a:defRPr>
            </a:lvl1pPr>
          </a:lstStyle>
          <a:p>
            <a:fld id="{BE56C02C-6ABF-7448-8AB3-A94F70C24895}" type="datetime1">
              <a:rPr lang="nb-NO" smtClean="0"/>
              <a:pPr/>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lvl1pPr>
              <a:defRPr>
                <a:solidFill>
                  <a:schemeClr val="bg1"/>
                </a:solidFill>
              </a:defRPr>
            </a:lvl1p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24" name="Gruppe 23">
            <a:extLst>
              <a:ext uri="{FF2B5EF4-FFF2-40B4-BE49-F238E27FC236}">
                <a16:creationId xmlns:a16="http://schemas.microsoft.com/office/drawing/2014/main" id="{50B5CF7D-EF4B-BC4B-897D-478A1C752E68}"/>
              </a:ext>
            </a:extLst>
          </p:cNvPr>
          <p:cNvGrpSpPr/>
          <p:nvPr/>
        </p:nvGrpSpPr>
        <p:grpSpPr>
          <a:xfrm>
            <a:off x="-800" y="-1306644"/>
            <a:ext cx="12194000" cy="1075340"/>
            <a:chOff x="-800" y="-1229864"/>
            <a:chExt cx="12194000" cy="1075340"/>
          </a:xfrm>
        </p:grpSpPr>
        <p:grpSp>
          <p:nvGrpSpPr>
            <p:cNvPr id="25" name="Gruppe 24">
              <a:extLst>
                <a:ext uri="{FF2B5EF4-FFF2-40B4-BE49-F238E27FC236}">
                  <a16:creationId xmlns:a16="http://schemas.microsoft.com/office/drawing/2014/main" id="{F3538086-5796-944F-ADC5-DDFA26870893}"/>
                </a:ext>
              </a:extLst>
            </p:cNvPr>
            <p:cNvGrpSpPr/>
            <p:nvPr/>
          </p:nvGrpSpPr>
          <p:grpSpPr>
            <a:xfrm>
              <a:off x="0" y="-320124"/>
              <a:ext cx="12192000" cy="165600"/>
              <a:chOff x="0" y="-413084"/>
              <a:chExt cx="12192000" cy="206078"/>
            </a:xfrm>
            <a:solidFill>
              <a:schemeClr val="bg1"/>
            </a:solidFill>
          </p:grpSpPr>
          <p:sp>
            <p:nvSpPr>
              <p:cNvPr id="52" name="Rektangel 51">
                <a:extLst>
                  <a:ext uri="{FF2B5EF4-FFF2-40B4-BE49-F238E27FC236}">
                    <a16:creationId xmlns:a16="http://schemas.microsoft.com/office/drawing/2014/main" id="{49CA26D3-642B-9246-B3B8-5A6A4DF80568}"/>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3" name="Rektangel 52">
                <a:extLst>
                  <a:ext uri="{FF2B5EF4-FFF2-40B4-BE49-F238E27FC236}">
                    <a16:creationId xmlns:a16="http://schemas.microsoft.com/office/drawing/2014/main" id="{F5D6D773-1417-8D4D-A1E8-9F65D158084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E11F0BE5-35CD-2F41-A24B-FA33ACD7A1BB}"/>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5" name="Rektangel 54">
                <a:extLst>
                  <a:ext uri="{FF2B5EF4-FFF2-40B4-BE49-F238E27FC236}">
                    <a16:creationId xmlns:a16="http://schemas.microsoft.com/office/drawing/2014/main" id="{6BA83732-486F-8745-84F0-E4A38EBBF9E9}"/>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49BF3912-4872-4F49-B737-72D9ADAABF5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7" name="Rektangel 56">
                <a:extLst>
                  <a:ext uri="{FF2B5EF4-FFF2-40B4-BE49-F238E27FC236}">
                    <a16:creationId xmlns:a16="http://schemas.microsoft.com/office/drawing/2014/main" id="{BE7D1982-FF51-A243-B873-504AF91CF24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6" name="Rett linje 25">
              <a:extLst>
                <a:ext uri="{FF2B5EF4-FFF2-40B4-BE49-F238E27FC236}">
                  <a16:creationId xmlns:a16="http://schemas.microsoft.com/office/drawing/2014/main" id="{926AF779-45AE-834D-8B9B-E147A75152FC}"/>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B05EBB5-D0E3-414A-B5E2-20D2F397129F}"/>
                </a:ext>
              </a:extLst>
            </p:cNvPr>
            <p:cNvCxnSpPr>
              <a:cxnSpLocks/>
              <a:stCxn id="42"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9C1812D-C535-E441-BF60-5844644FDCCB}"/>
                </a:ext>
              </a:extLst>
            </p:cNvPr>
            <p:cNvCxnSpPr>
              <a:cxnSpLocks/>
              <a:stCxn id="44"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995F10A6-7E9E-7F46-835A-F8FA28E0C722}"/>
                </a:ext>
              </a:extLst>
            </p:cNvPr>
            <p:cNvCxnSpPr>
              <a:cxnSpLocks/>
              <a:stCxn id="40"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DD497730-72C8-E54C-BE41-9CC89C106204}"/>
                </a:ext>
              </a:extLst>
            </p:cNvPr>
            <p:cNvCxnSpPr>
              <a:cxnSpLocks/>
              <a:stCxn id="46"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E6FCC74-278D-8F4C-9A19-B97229327336}"/>
                </a:ext>
              </a:extLst>
            </p:cNvPr>
            <p:cNvCxnSpPr>
              <a:cxnSpLocks/>
              <a:stCxn id="50"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27C3F56A-19C1-8C43-BA7C-EC72D93ABACA}"/>
                </a:ext>
              </a:extLst>
            </p:cNvPr>
            <p:cNvCxnSpPr>
              <a:cxnSpLocks/>
              <a:stCxn id="48"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3" name="Gruppe 32">
              <a:extLst>
                <a:ext uri="{FF2B5EF4-FFF2-40B4-BE49-F238E27FC236}">
                  <a16:creationId xmlns:a16="http://schemas.microsoft.com/office/drawing/2014/main" id="{0378D194-73C0-274E-8A33-2880856DCF97}"/>
                </a:ext>
              </a:extLst>
            </p:cNvPr>
            <p:cNvGrpSpPr/>
            <p:nvPr/>
          </p:nvGrpSpPr>
          <p:grpSpPr>
            <a:xfrm>
              <a:off x="0" y="-621464"/>
              <a:ext cx="12192000" cy="206078"/>
              <a:chOff x="0" y="-674874"/>
              <a:chExt cx="12192000" cy="206078"/>
            </a:xfrm>
          </p:grpSpPr>
          <p:sp>
            <p:nvSpPr>
              <p:cNvPr id="50" name="Rektangel 49">
                <a:extLst>
                  <a:ext uri="{FF2B5EF4-FFF2-40B4-BE49-F238E27FC236}">
                    <a16:creationId xmlns:a16="http://schemas.microsoft.com/office/drawing/2014/main" id="{1827F508-245F-AE4E-BD96-A37480556BE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1" name="Rett linje 50">
                <a:extLst>
                  <a:ext uri="{FF2B5EF4-FFF2-40B4-BE49-F238E27FC236}">
                    <a16:creationId xmlns:a16="http://schemas.microsoft.com/office/drawing/2014/main" id="{84C00645-5B5B-6041-95E3-1F2F2F357F9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EE014F1F-1199-CF47-B4A6-3350B4501C57}"/>
                </a:ext>
              </a:extLst>
            </p:cNvPr>
            <p:cNvGrpSpPr/>
            <p:nvPr/>
          </p:nvGrpSpPr>
          <p:grpSpPr>
            <a:xfrm>
              <a:off x="0" y="-744566"/>
              <a:ext cx="10156824" cy="206078"/>
              <a:chOff x="0" y="-930144"/>
              <a:chExt cx="10156824" cy="206078"/>
            </a:xfrm>
          </p:grpSpPr>
          <p:sp>
            <p:nvSpPr>
              <p:cNvPr id="48" name="Rektangel 47">
                <a:extLst>
                  <a:ext uri="{FF2B5EF4-FFF2-40B4-BE49-F238E27FC236}">
                    <a16:creationId xmlns:a16="http://schemas.microsoft.com/office/drawing/2014/main" id="{33E8FE13-D304-F04D-B4CA-11E8D9EA940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9" name="Rett linje 48">
                <a:extLst>
                  <a:ext uri="{FF2B5EF4-FFF2-40B4-BE49-F238E27FC236}">
                    <a16:creationId xmlns:a16="http://schemas.microsoft.com/office/drawing/2014/main" id="{8F8C0134-63C2-2440-88C7-3E0DBD5FC22B}"/>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5A244B5-D5A7-9C46-837E-885BA4C5BFC8}"/>
                </a:ext>
              </a:extLst>
            </p:cNvPr>
            <p:cNvGrpSpPr/>
            <p:nvPr/>
          </p:nvGrpSpPr>
          <p:grpSpPr>
            <a:xfrm>
              <a:off x="0" y="-867666"/>
              <a:ext cx="8128000" cy="206078"/>
              <a:chOff x="0" y="-1191934"/>
              <a:chExt cx="8128000" cy="206078"/>
            </a:xfrm>
          </p:grpSpPr>
          <p:sp>
            <p:nvSpPr>
              <p:cNvPr id="46" name="Rektangel 45">
                <a:extLst>
                  <a:ext uri="{FF2B5EF4-FFF2-40B4-BE49-F238E27FC236}">
                    <a16:creationId xmlns:a16="http://schemas.microsoft.com/office/drawing/2014/main" id="{F5D7884B-D812-3A42-AE55-14E34C05CA01}"/>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7" name="Rett linje 46">
                <a:extLst>
                  <a:ext uri="{FF2B5EF4-FFF2-40B4-BE49-F238E27FC236}">
                    <a16:creationId xmlns:a16="http://schemas.microsoft.com/office/drawing/2014/main" id="{0E34DD54-E0FE-B84A-A7D4-D399F888B6C1}"/>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2B146932-A847-ED41-ABD8-DF09B93EA9F3}"/>
                </a:ext>
              </a:extLst>
            </p:cNvPr>
            <p:cNvGrpSpPr/>
            <p:nvPr/>
          </p:nvGrpSpPr>
          <p:grpSpPr>
            <a:xfrm>
              <a:off x="-800" y="-990766"/>
              <a:ext cx="6091200" cy="206078"/>
              <a:chOff x="0" y="-1453724"/>
              <a:chExt cx="6091200" cy="206078"/>
            </a:xfrm>
          </p:grpSpPr>
          <p:sp>
            <p:nvSpPr>
              <p:cNvPr id="44" name="Rektangel 43">
                <a:extLst>
                  <a:ext uri="{FF2B5EF4-FFF2-40B4-BE49-F238E27FC236}">
                    <a16:creationId xmlns:a16="http://schemas.microsoft.com/office/drawing/2014/main" id="{DCF17E64-4A02-7148-BEC3-83D8841BD63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5" name="Rett linje 44">
                <a:extLst>
                  <a:ext uri="{FF2B5EF4-FFF2-40B4-BE49-F238E27FC236}">
                    <a16:creationId xmlns:a16="http://schemas.microsoft.com/office/drawing/2014/main" id="{326A2BAE-5E17-B149-B1A2-FE9E4BD29FA7}"/>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039AAC92-98CC-BF45-904E-888C16C074F0}"/>
                </a:ext>
              </a:extLst>
            </p:cNvPr>
            <p:cNvGrpSpPr/>
            <p:nvPr/>
          </p:nvGrpSpPr>
          <p:grpSpPr>
            <a:xfrm>
              <a:off x="0" y="-1113866"/>
              <a:ext cx="4060800" cy="206078"/>
              <a:chOff x="0" y="-1715514"/>
              <a:chExt cx="4060800" cy="206078"/>
            </a:xfrm>
          </p:grpSpPr>
          <p:sp>
            <p:nvSpPr>
              <p:cNvPr id="42" name="Rektangel 41">
                <a:extLst>
                  <a:ext uri="{FF2B5EF4-FFF2-40B4-BE49-F238E27FC236}">
                    <a16:creationId xmlns:a16="http://schemas.microsoft.com/office/drawing/2014/main" id="{5DAD0FC4-3B41-474B-B643-2F9E699BC7E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3" name="Rett linje 42">
                <a:extLst>
                  <a:ext uri="{FF2B5EF4-FFF2-40B4-BE49-F238E27FC236}">
                    <a16:creationId xmlns:a16="http://schemas.microsoft.com/office/drawing/2014/main" id="{FDA84C34-DD90-134D-ACDE-64A450224F5D}"/>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A5007D20-96F1-2A41-A992-CD980E87AFC9}"/>
                </a:ext>
              </a:extLst>
            </p:cNvPr>
            <p:cNvGrpSpPr/>
            <p:nvPr/>
          </p:nvGrpSpPr>
          <p:grpSpPr>
            <a:xfrm>
              <a:off x="0" y="-1229864"/>
              <a:ext cx="1015200" cy="206078"/>
              <a:chOff x="0" y="-1959289"/>
              <a:chExt cx="1015200" cy="206078"/>
            </a:xfrm>
          </p:grpSpPr>
          <p:sp>
            <p:nvSpPr>
              <p:cNvPr id="40" name="Rektangel 39">
                <a:extLst>
                  <a:ext uri="{FF2B5EF4-FFF2-40B4-BE49-F238E27FC236}">
                    <a16:creationId xmlns:a16="http://schemas.microsoft.com/office/drawing/2014/main" id="{A7486652-B831-8E4A-B0E8-E9CEDB776DD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1" name="Rett linje 40">
                <a:extLst>
                  <a:ext uri="{FF2B5EF4-FFF2-40B4-BE49-F238E27FC236}">
                    <a16:creationId xmlns:a16="http://schemas.microsoft.com/office/drawing/2014/main" id="{F186D4B2-7812-1F46-A998-E3F036BC2076}"/>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9" name="Rett linje 38">
              <a:extLst>
                <a:ext uri="{FF2B5EF4-FFF2-40B4-BE49-F238E27FC236}">
                  <a16:creationId xmlns:a16="http://schemas.microsoft.com/office/drawing/2014/main" id="{980F4E2E-5EA4-474F-9E31-835A8E98077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uppe 57">
            <a:extLst>
              <a:ext uri="{FF2B5EF4-FFF2-40B4-BE49-F238E27FC236}">
                <a16:creationId xmlns:a16="http://schemas.microsoft.com/office/drawing/2014/main" id="{AB51FACC-7DAC-294D-9ECF-B98A28144016}"/>
              </a:ext>
            </a:extLst>
          </p:cNvPr>
          <p:cNvGrpSpPr/>
          <p:nvPr/>
        </p:nvGrpSpPr>
        <p:grpSpPr>
          <a:xfrm>
            <a:off x="-715963" y="-4004"/>
            <a:ext cx="590564" cy="6862004"/>
            <a:chOff x="-715963" y="-4004"/>
            <a:chExt cx="590564" cy="6862004"/>
          </a:xfrm>
        </p:grpSpPr>
        <p:sp>
          <p:nvSpPr>
            <p:cNvPr id="59" name="Rektangel 58">
              <a:extLst>
                <a:ext uri="{FF2B5EF4-FFF2-40B4-BE49-F238E27FC236}">
                  <a16:creationId xmlns:a16="http://schemas.microsoft.com/office/drawing/2014/main" id="{910BD624-E33C-2E4F-9442-1B07B87A817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60" name="Rektangel 59">
              <a:extLst>
                <a:ext uri="{FF2B5EF4-FFF2-40B4-BE49-F238E27FC236}">
                  <a16:creationId xmlns:a16="http://schemas.microsoft.com/office/drawing/2014/main" id="{95253A5A-AE98-4B43-ACFC-C33A917B0FC3}"/>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1" name="Rektangel 60">
              <a:extLst>
                <a:ext uri="{FF2B5EF4-FFF2-40B4-BE49-F238E27FC236}">
                  <a16:creationId xmlns:a16="http://schemas.microsoft.com/office/drawing/2014/main" id="{B7E6E43F-D083-404B-88E6-8181D6A1EDCF}"/>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B3DA4965-4EDC-0D43-B4C1-940E1BA3615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3" name="Rett linje 62">
              <a:extLst>
                <a:ext uri="{FF2B5EF4-FFF2-40B4-BE49-F238E27FC236}">
                  <a16:creationId xmlns:a16="http://schemas.microsoft.com/office/drawing/2014/main" id="{511B640F-A541-1746-929D-B55DB0015605}"/>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A3E73136-E410-5B4D-BC89-A1F88EC0428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55489C14-C32A-2246-BE81-0A7E94FE637E}"/>
                </a:ext>
              </a:extLst>
            </p:cNvPr>
            <p:cNvCxnSpPr>
              <a:cxnSpLocks/>
              <a:stCxn id="67"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Rett linje 65">
              <a:extLst>
                <a:ext uri="{FF2B5EF4-FFF2-40B4-BE49-F238E27FC236}">
                  <a16:creationId xmlns:a16="http://schemas.microsoft.com/office/drawing/2014/main" id="{5CCE2020-A9E9-4E47-8A75-E0C90C42ECBB}"/>
                </a:ext>
              </a:extLst>
            </p:cNvPr>
            <p:cNvCxnSpPr>
              <a:cxnSpLocks/>
              <a:stCxn id="67"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Rektangel 66">
              <a:extLst>
                <a:ext uri="{FF2B5EF4-FFF2-40B4-BE49-F238E27FC236}">
                  <a16:creationId xmlns:a16="http://schemas.microsoft.com/office/drawing/2014/main" id="{21952FCC-D220-E74A-B32C-62AF01DD2A1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8" name="Rett linje 67">
              <a:extLst>
                <a:ext uri="{FF2B5EF4-FFF2-40B4-BE49-F238E27FC236}">
                  <a16:creationId xmlns:a16="http://schemas.microsoft.com/office/drawing/2014/main" id="{00806AAE-07AB-D440-904D-3846C9D74C0B}"/>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9" name="Rektangel 68">
              <a:extLst>
                <a:ext uri="{FF2B5EF4-FFF2-40B4-BE49-F238E27FC236}">
                  <a16:creationId xmlns:a16="http://schemas.microsoft.com/office/drawing/2014/main" id="{56699FF4-FEB1-CA4E-B432-16BBEC84D1C4}"/>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70" name="Rett linje 69">
              <a:extLst>
                <a:ext uri="{FF2B5EF4-FFF2-40B4-BE49-F238E27FC236}">
                  <a16:creationId xmlns:a16="http://schemas.microsoft.com/office/drawing/2014/main" id="{AFA083EC-FDFD-9E4F-B595-6A6EC5B7FA7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E8926D28-35CE-DB4E-BF56-664AF369532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Rett linje 71">
              <a:extLst>
                <a:ext uri="{FF2B5EF4-FFF2-40B4-BE49-F238E27FC236}">
                  <a16:creationId xmlns:a16="http://schemas.microsoft.com/office/drawing/2014/main" id="{2E5810D3-57AB-6043-ACA4-6C358279D50D}"/>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3" name="Plassholder for tekst 7">
            <a:extLst>
              <a:ext uri="{FF2B5EF4-FFF2-40B4-BE49-F238E27FC236}">
                <a16:creationId xmlns:a16="http://schemas.microsoft.com/office/drawing/2014/main" id="{B92A71BA-AE3E-044A-9513-C446526D6AA2}"/>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sp>
        <p:nvSpPr>
          <p:cNvPr id="91" name="TekstSylinder 90">
            <a:extLst>
              <a:ext uri="{FF2B5EF4-FFF2-40B4-BE49-F238E27FC236}">
                <a16:creationId xmlns:a16="http://schemas.microsoft.com/office/drawing/2014/main" id="{D8BFF3AF-100C-6745-B178-EF1A964BB521}"/>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negativ</a:t>
            </a:r>
          </a:p>
        </p:txBody>
      </p:sp>
      <p:grpSp>
        <p:nvGrpSpPr>
          <p:cNvPr id="116" name="Gruppe 115">
            <a:extLst>
              <a:ext uri="{FF2B5EF4-FFF2-40B4-BE49-F238E27FC236}">
                <a16:creationId xmlns:a16="http://schemas.microsoft.com/office/drawing/2014/main" id="{F4097E33-CF5F-8E43-B046-2CEB7B436B2D}"/>
              </a:ext>
            </a:extLst>
          </p:cNvPr>
          <p:cNvGrpSpPr/>
          <p:nvPr/>
        </p:nvGrpSpPr>
        <p:grpSpPr>
          <a:xfrm>
            <a:off x="12252770" y="1"/>
            <a:ext cx="1165167" cy="5230535"/>
            <a:chOff x="12252770" y="1"/>
            <a:chExt cx="1165167" cy="5230535"/>
          </a:xfrm>
        </p:grpSpPr>
        <p:grpSp>
          <p:nvGrpSpPr>
            <p:cNvPr id="117" name="Gruppe 116">
              <a:extLst>
                <a:ext uri="{FF2B5EF4-FFF2-40B4-BE49-F238E27FC236}">
                  <a16:creationId xmlns:a16="http://schemas.microsoft.com/office/drawing/2014/main" id="{DECE140A-93EB-3144-89A2-67734D7FECB3}"/>
                </a:ext>
              </a:extLst>
            </p:cNvPr>
            <p:cNvGrpSpPr/>
            <p:nvPr/>
          </p:nvGrpSpPr>
          <p:grpSpPr>
            <a:xfrm>
              <a:off x="12252770" y="1"/>
              <a:ext cx="409071" cy="3254927"/>
              <a:chOff x="12252770" y="1"/>
              <a:chExt cx="588588" cy="4683318"/>
            </a:xfrm>
          </p:grpSpPr>
          <p:sp>
            <p:nvSpPr>
              <p:cNvPr id="122" name="Rektangel 121">
                <a:extLst>
                  <a:ext uri="{FF2B5EF4-FFF2-40B4-BE49-F238E27FC236}">
                    <a16:creationId xmlns:a16="http://schemas.microsoft.com/office/drawing/2014/main" id="{DDA73A66-85FA-424A-8AAA-0F985FE62182}"/>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23" name="Gruppe 122">
                <a:extLst>
                  <a:ext uri="{FF2B5EF4-FFF2-40B4-BE49-F238E27FC236}">
                    <a16:creationId xmlns:a16="http://schemas.microsoft.com/office/drawing/2014/main" id="{9640A54C-C539-B742-ABCC-6299AE5B8CEB}"/>
                  </a:ext>
                </a:extLst>
              </p:cNvPr>
              <p:cNvGrpSpPr/>
              <p:nvPr/>
            </p:nvGrpSpPr>
            <p:grpSpPr>
              <a:xfrm>
                <a:off x="12326727" y="84822"/>
                <a:ext cx="440675" cy="4513676"/>
                <a:chOff x="12316858" y="92947"/>
                <a:chExt cx="440675" cy="4513676"/>
              </a:xfrm>
            </p:grpSpPr>
            <p:grpSp>
              <p:nvGrpSpPr>
                <p:cNvPr id="124" name="Gruppe 123">
                  <a:extLst>
                    <a:ext uri="{FF2B5EF4-FFF2-40B4-BE49-F238E27FC236}">
                      <a16:creationId xmlns:a16="http://schemas.microsoft.com/office/drawing/2014/main" id="{20F039C6-69E9-B941-A4D3-66A5C1CDD708}"/>
                    </a:ext>
                  </a:extLst>
                </p:cNvPr>
                <p:cNvGrpSpPr/>
                <p:nvPr/>
              </p:nvGrpSpPr>
              <p:grpSpPr>
                <a:xfrm>
                  <a:off x="12316858" y="92947"/>
                  <a:ext cx="440675" cy="1322025"/>
                  <a:chOff x="12316858" y="92947"/>
                  <a:chExt cx="440675" cy="1322025"/>
                </a:xfrm>
              </p:grpSpPr>
              <p:sp>
                <p:nvSpPr>
                  <p:cNvPr id="134" name="Rektangel 133">
                    <a:extLst>
                      <a:ext uri="{FF2B5EF4-FFF2-40B4-BE49-F238E27FC236}">
                        <a16:creationId xmlns:a16="http://schemas.microsoft.com/office/drawing/2014/main" id="{E6B7DA5B-F065-2842-BCE3-471D7906CE07}"/>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5" name="Rektangel 134">
                    <a:extLst>
                      <a:ext uri="{FF2B5EF4-FFF2-40B4-BE49-F238E27FC236}">
                        <a16:creationId xmlns:a16="http://schemas.microsoft.com/office/drawing/2014/main" id="{B04DDF36-E4D0-1541-8466-643799975A90}"/>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6" name="Rektangel 135">
                    <a:extLst>
                      <a:ext uri="{FF2B5EF4-FFF2-40B4-BE49-F238E27FC236}">
                        <a16:creationId xmlns:a16="http://schemas.microsoft.com/office/drawing/2014/main" id="{0C6F3194-B699-D740-A1E1-EAEB8C66A35E}"/>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25" name="Gruppe 124">
                  <a:extLst>
                    <a:ext uri="{FF2B5EF4-FFF2-40B4-BE49-F238E27FC236}">
                      <a16:creationId xmlns:a16="http://schemas.microsoft.com/office/drawing/2014/main" id="{C17BA548-9E47-5E40-95F0-9D998CFD5426}"/>
                    </a:ext>
                  </a:extLst>
                </p:cNvPr>
                <p:cNvGrpSpPr/>
                <p:nvPr/>
              </p:nvGrpSpPr>
              <p:grpSpPr>
                <a:xfrm>
                  <a:off x="12316858" y="1468435"/>
                  <a:ext cx="440675" cy="1322025"/>
                  <a:chOff x="12316858" y="1600866"/>
                  <a:chExt cx="440675" cy="1322025"/>
                </a:xfrm>
              </p:grpSpPr>
              <p:sp>
                <p:nvSpPr>
                  <p:cNvPr id="131" name="Rektangel 130">
                    <a:extLst>
                      <a:ext uri="{FF2B5EF4-FFF2-40B4-BE49-F238E27FC236}">
                        <a16:creationId xmlns:a16="http://schemas.microsoft.com/office/drawing/2014/main" id="{9B63810D-9182-9647-8817-730AA17B9908}"/>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2" name="Rektangel 131">
                    <a:extLst>
                      <a:ext uri="{FF2B5EF4-FFF2-40B4-BE49-F238E27FC236}">
                        <a16:creationId xmlns:a16="http://schemas.microsoft.com/office/drawing/2014/main" id="{76178564-5C0D-A84D-A7E4-632055B6BBCA}"/>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3" name="Rektangel 132">
                    <a:extLst>
                      <a:ext uri="{FF2B5EF4-FFF2-40B4-BE49-F238E27FC236}">
                        <a16:creationId xmlns:a16="http://schemas.microsoft.com/office/drawing/2014/main" id="{2D2CE19A-924B-564C-ABE6-C21E0B2CBAED}"/>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26" name="Gruppe 125">
                  <a:extLst>
                    <a:ext uri="{FF2B5EF4-FFF2-40B4-BE49-F238E27FC236}">
                      <a16:creationId xmlns:a16="http://schemas.microsoft.com/office/drawing/2014/main" id="{559F23A5-5BF4-B14C-82D4-70EFF9772D87}"/>
                    </a:ext>
                  </a:extLst>
                </p:cNvPr>
                <p:cNvGrpSpPr/>
                <p:nvPr/>
              </p:nvGrpSpPr>
              <p:grpSpPr>
                <a:xfrm>
                  <a:off x="12316858" y="2843923"/>
                  <a:ext cx="440675" cy="1762700"/>
                  <a:chOff x="12316858" y="3201732"/>
                  <a:chExt cx="440675" cy="1762700"/>
                </a:xfrm>
              </p:grpSpPr>
              <p:sp>
                <p:nvSpPr>
                  <p:cNvPr id="127" name="Rektangel 126">
                    <a:extLst>
                      <a:ext uri="{FF2B5EF4-FFF2-40B4-BE49-F238E27FC236}">
                        <a16:creationId xmlns:a16="http://schemas.microsoft.com/office/drawing/2014/main" id="{1C6AC6BA-EC18-824D-AF37-845A37278F2A}"/>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8" name="Rektangel 127">
                    <a:extLst>
                      <a:ext uri="{FF2B5EF4-FFF2-40B4-BE49-F238E27FC236}">
                        <a16:creationId xmlns:a16="http://schemas.microsoft.com/office/drawing/2014/main" id="{6A88E69C-BC25-E944-B7EF-EBBC18D8339C}"/>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9" name="Rektangel 128">
                    <a:extLst>
                      <a:ext uri="{FF2B5EF4-FFF2-40B4-BE49-F238E27FC236}">
                        <a16:creationId xmlns:a16="http://schemas.microsoft.com/office/drawing/2014/main" id="{CD353E5E-D83D-F24E-8720-DA4E6552C137}"/>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0" name="Rektangel 129">
                    <a:extLst>
                      <a:ext uri="{FF2B5EF4-FFF2-40B4-BE49-F238E27FC236}">
                        <a16:creationId xmlns:a16="http://schemas.microsoft.com/office/drawing/2014/main" id="{443B0873-2032-ED4A-82E8-AE8C6FE9F5AB}"/>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18" name="TekstSylinder 117">
              <a:extLst>
                <a:ext uri="{FF2B5EF4-FFF2-40B4-BE49-F238E27FC236}">
                  <a16:creationId xmlns:a16="http://schemas.microsoft.com/office/drawing/2014/main" id="{6DB9C27B-183E-204C-A01D-673CC376DE0D}"/>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119" name="Gruppe 118">
              <a:extLst>
                <a:ext uri="{FF2B5EF4-FFF2-40B4-BE49-F238E27FC236}">
                  <a16:creationId xmlns:a16="http://schemas.microsoft.com/office/drawing/2014/main" id="{74D7BF0B-3E09-444C-9AFF-AB01B35624FC}"/>
                </a:ext>
              </a:extLst>
            </p:cNvPr>
            <p:cNvGrpSpPr/>
            <p:nvPr/>
          </p:nvGrpSpPr>
          <p:grpSpPr>
            <a:xfrm>
              <a:off x="12610441" y="194994"/>
              <a:ext cx="807496" cy="955972"/>
              <a:chOff x="12610441" y="212086"/>
              <a:chExt cx="807496" cy="955972"/>
            </a:xfrm>
          </p:grpSpPr>
          <p:cxnSp>
            <p:nvCxnSpPr>
              <p:cNvPr id="120" name="Vinkel 119">
                <a:extLst>
                  <a:ext uri="{FF2B5EF4-FFF2-40B4-BE49-F238E27FC236}">
                    <a16:creationId xmlns:a16="http://schemas.microsoft.com/office/drawing/2014/main" id="{5A99E870-FD93-3B44-8FBD-4D137D1803AC}"/>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21" name="TekstSylinder 120">
                <a:extLst>
                  <a:ext uri="{FF2B5EF4-FFF2-40B4-BE49-F238E27FC236}">
                    <a16:creationId xmlns:a16="http://schemas.microsoft.com/office/drawing/2014/main" id="{FF708AAD-7EC4-8240-87D4-5F749287662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2301001774"/>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preserve="1">
  <p:cSld name="Bilde">
    <p:spTree>
      <p:nvGrpSpPr>
        <p:cNvPr id="1" name=""/>
        <p:cNvGrpSpPr/>
        <p:nvPr/>
      </p:nvGrpSpPr>
      <p:grpSpPr>
        <a:xfrm>
          <a:off x="0" y="0"/>
          <a:ext cx="0" cy="0"/>
          <a:chOff x="0" y="0"/>
          <a:chExt cx="0" cy="0"/>
        </a:xfrm>
      </p:grpSpPr>
      <p:sp>
        <p:nvSpPr>
          <p:cNvPr id="5" name="Plassholder for bilde 8">
            <a:extLst>
              <a:ext uri="{FF2B5EF4-FFF2-40B4-BE49-F238E27FC236}">
                <a16:creationId xmlns:a16="http://schemas.microsoft.com/office/drawing/2014/main" id="{60CD866B-09E0-644B-925F-4FC4C3C24E6E}"/>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tx1"/>
                </a:solidFill>
              </a:defRPr>
            </a:lvl1pPr>
          </a:lstStyle>
          <a:p>
            <a:r>
              <a:rPr lang="nb-NO" noProof="0"/>
              <a:t>1. plasser et bilde i rammen</a:t>
            </a:r>
            <a:br>
              <a:rPr lang="nb-NO" noProof="0"/>
            </a:br>
            <a:r>
              <a:rPr lang="nb-NO" noProof="0"/>
              <a:t>2. plasser lengst bak</a:t>
            </a:r>
          </a:p>
        </p:txBody>
      </p:sp>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p>
            <a:fld id="{10D617A1-83E2-5344-8976-17361E42FD8B}" type="datetime1">
              <a:rPr lang="nb-NO" smtClean="0"/>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6" name="Plassholder for tekst 7">
            <a:extLst>
              <a:ext uri="{FF2B5EF4-FFF2-40B4-BE49-F238E27FC236}">
                <a16:creationId xmlns:a16="http://schemas.microsoft.com/office/drawing/2014/main" id="{BB1A03DA-0C1D-E543-8AED-4F84F9939FD8}"/>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grpSp>
        <p:nvGrpSpPr>
          <p:cNvPr id="23" name="Gruppe 22">
            <a:extLst>
              <a:ext uri="{FF2B5EF4-FFF2-40B4-BE49-F238E27FC236}">
                <a16:creationId xmlns:a16="http://schemas.microsoft.com/office/drawing/2014/main" id="{E6B2F163-6ED3-2147-9D52-FE9CA569B810}"/>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509D2454-70FF-CE43-BA44-8336A95E4B45}"/>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E01F046E-AA1F-A543-9EE9-1F139F5E93D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9888665A-D584-654A-BDAB-173BDA280D00}"/>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B4DB81F3-C6A8-D842-8B16-582614A0A61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A507F676-471B-D34B-A0CC-1015F896A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C220B5B3-B212-8840-BE9F-0BDEA799F84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0E30B65E-18B7-A743-91CC-519854ABBFF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BFB4B24A-00A6-A740-9B6F-090EA989E161}"/>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8ADB2E79-48A8-B942-ADEF-9DA957FAB045}"/>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E3F964E-27AF-5147-9507-F07231AFAE03}"/>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D0A5FDB-18A9-3D49-BB00-63F06337B29F}"/>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113B2CC6-F548-F845-9551-8EAC4BCD15F0}"/>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F5236E1-9C62-EC46-A641-A5DE731E3063}"/>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160E83E6-97F0-8349-AE3E-0B28728EAB0A}"/>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A24E8AA-6FA1-5B47-95C6-5F3EED5830AC}"/>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737C8123-9A5E-904D-A679-6AA1399D81B9}"/>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06CE9363-6BA2-8B4C-BE8E-74BA405E042C}"/>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B73520-89F8-9F47-A1D7-D228D01885AF}"/>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1CE07EF8-531B-694E-BF46-6672550BB79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45F084E-1053-0245-85FD-2118E9DF9AE9}"/>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D2003B3E-181B-8A4C-AE22-1F0D2605D09F}"/>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647ADF1D-5F42-8D47-AD41-E4F201CF52A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6EA2D86-99A2-F14C-ADD4-53641A8A7F6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A83433ED-4FB5-2B4F-9191-C83A94955236}"/>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A7E6EB65-4D53-4849-B81B-72E7F6DB7DBA}"/>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F2B3A6CA-D596-AF46-A9EC-6AC4827C6275}"/>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FA7B6066-4DFD-E94C-94AB-69F5B53199FE}"/>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A0039850-834E-CC40-B3F3-683135B32A66}"/>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B824AF56-ECEA-4043-9C18-8E90194DD88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F11CB56F-0A6B-4543-801E-C174C1568B52}"/>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A90B194E-0C82-8C43-8756-A40AF75761D0}"/>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AAC9C1BD-3CA7-FC4B-8E3D-DE83E5B7C7D0}"/>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C7A51BD2-CD19-A647-9106-EE6264D8BE8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uppe 56">
            <a:extLst>
              <a:ext uri="{FF2B5EF4-FFF2-40B4-BE49-F238E27FC236}">
                <a16:creationId xmlns:a16="http://schemas.microsoft.com/office/drawing/2014/main" id="{1255D6A5-7C18-3546-BA08-2FFEDAB34041}"/>
              </a:ext>
            </a:extLst>
          </p:cNvPr>
          <p:cNvGrpSpPr/>
          <p:nvPr/>
        </p:nvGrpSpPr>
        <p:grpSpPr>
          <a:xfrm>
            <a:off x="-715963" y="-4004"/>
            <a:ext cx="590564" cy="6862004"/>
            <a:chOff x="-715963" y="-4004"/>
            <a:chExt cx="590564" cy="6862004"/>
          </a:xfrm>
        </p:grpSpPr>
        <p:sp>
          <p:nvSpPr>
            <p:cNvPr id="58" name="Rektangel 57">
              <a:extLst>
                <a:ext uri="{FF2B5EF4-FFF2-40B4-BE49-F238E27FC236}">
                  <a16:creationId xmlns:a16="http://schemas.microsoft.com/office/drawing/2014/main" id="{83B42075-3A5C-1E46-A9FA-362B5515A8A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59" name="Rektangel 58">
              <a:extLst>
                <a:ext uri="{FF2B5EF4-FFF2-40B4-BE49-F238E27FC236}">
                  <a16:creationId xmlns:a16="http://schemas.microsoft.com/office/drawing/2014/main" id="{D106EC1A-221F-0A4B-9475-29240E861AA7}"/>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7637FBCC-CEAF-474B-9393-8790DD5AFB5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58DA230D-EB5E-5B47-A595-BC7A0838781B}"/>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2" name="Rett linje 61">
              <a:extLst>
                <a:ext uri="{FF2B5EF4-FFF2-40B4-BE49-F238E27FC236}">
                  <a16:creationId xmlns:a16="http://schemas.microsoft.com/office/drawing/2014/main" id="{29A6395B-F80C-7247-AF08-0815CB4E5CA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8E28BDF9-D392-E74A-B639-BDDDD5173217}"/>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B18FF123-D027-C14E-AB15-B6FA96912712}"/>
                </a:ext>
              </a:extLst>
            </p:cNvPr>
            <p:cNvCxnSpPr>
              <a:cxnSpLocks/>
              <a:stCxn id="66"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8D0FBEDD-4B7F-AB4D-A811-0314736171E9}"/>
                </a:ext>
              </a:extLst>
            </p:cNvPr>
            <p:cNvCxnSpPr>
              <a:cxnSpLocks/>
              <a:stCxn id="66"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Rektangel 65">
              <a:extLst>
                <a:ext uri="{FF2B5EF4-FFF2-40B4-BE49-F238E27FC236}">
                  <a16:creationId xmlns:a16="http://schemas.microsoft.com/office/drawing/2014/main" id="{F95F586E-E9CB-7F4E-875F-DFADD3742B9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7" name="Rett linje 66">
              <a:extLst>
                <a:ext uri="{FF2B5EF4-FFF2-40B4-BE49-F238E27FC236}">
                  <a16:creationId xmlns:a16="http://schemas.microsoft.com/office/drawing/2014/main" id="{18AC3B52-7605-124D-9366-1406BC09415E}"/>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8" name="Rektangel 67">
              <a:extLst>
                <a:ext uri="{FF2B5EF4-FFF2-40B4-BE49-F238E27FC236}">
                  <a16:creationId xmlns:a16="http://schemas.microsoft.com/office/drawing/2014/main" id="{6D64798A-AF2F-F64B-B9C6-A6DDADD19126}"/>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69" name="Rett linje 68">
              <a:extLst>
                <a:ext uri="{FF2B5EF4-FFF2-40B4-BE49-F238E27FC236}">
                  <a16:creationId xmlns:a16="http://schemas.microsoft.com/office/drawing/2014/main" id="{F95D1769-0224-4D4A-B6BA-84065BF4B8EE}"/>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0" name="Rett linje 69">
              <a:extLst>
                <a:ext uri="{FF2B5EF4-FFF2-40B4-BE49-F238E27FC236}">
                  <a16:creationId xmlns:a16="http://schemas.microsoft.com/office/drawing/2014/main" id="{6CFB1E29-DA85-B549-BFD0-C834FE927E6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5AF03FC7-8289-7A4E-A1A6-339D9AF6FCD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2" name="TekstSylinder 71">
            <a:extLst>
              <a:ext uri="{FF2B5EF4-FFF2-40B4-BE49-F238E27FC236}">
                <a16:creationId xmlns:a16="http://schemas.microsoft.com/office/drawing/2014/main" id="{4CC3D295-8F51-F14C-A0DE-43811CC503C3}"/>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positiv</a:t>
            </a:r>
          </a:p>
        </p:txBody>
      </p:sp>
      <p:grpSp>
        <p:nvGrpSpPr>
          <p:cNvPr id="90" name="Gruppe 89">
            <a:extLst>
              <a:ext uri="{FF2B5EF4-FFF2-40B4-BE49-F238E27FC236}">
                <a16:creationId xmlns:a16="http://schemas.microsoft.com/office/drawing/2014/main" id="{7CA9C2BF-57F1-B045-9180-AF5743F3C790}"/>
              </a:ext>
            </a:extLst>
          </p:cNvPr>
          <p:cNvGrpSpPr/>
          <p:nvPr/>
        </p:nvGrpSpPr>
        <p:grpSpPr>
          <a:xfrm>
            <a:off x="12252770" y="1"/>
            <a:ext cx="1165167" cy="5230535"/>
            <a:chOff x="12252770" y="1"/>
            <a:chExt cx="1165167" cy="5230535"/>
          </a:xfrm>
        </p:grpSpPr>
        <p:grpSp>
          <p:nvGrpSpPr>
            <p:cNvPr id="91" name="Gruppe 90">
              <a:extLst>
                <a:ext uri="{FF2B5EF4-FFF2-40B4-BE49-F238E27FC236}">
                  <a16:creationId xmlns:a16="http://schemas.microsoft.com/office/drawing/2014/main" id="{9EE5E5A1-CB87-064E-A1B8-4F7240CA91C3}"/>
                </a:ext>
              </a:extLst>
            </p:cNvPr>
            <p:cNvGrpSpPr/>
            <p:nvPr/>
          </p:nvGrpSpPr>
          <p:grpSpPr>
            <a:xfrm>
              <a:off x="12252770" y="1"/>
              <a:ext cx="409071" cy="3254927"/>
              <a:chOff x="12252770" y="1"/>
              <a:chExt cx="588588" cy="4683318"/>
            </a:xfrm>
          </p:grpSpPr>
          <p:sp>
            <p:nvSpPr>
              <p:cNvPr id="96" name="Rektangel 95">
                <a:extLst>
                  <a:ext uri="{FF2B5EF4-FFF2-40B4-BE49-F238E27FC236}">
                    <a16:creationId xmlns:a16="http://schemas.microsoft.com/office/drawing/2014/main" id="{9199446D-A160-E54C-A98A-97670A104D64}"/>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97" name="Gruppe 96">
                <a:extLst>
                  <a:ext uri="{FF2B5EF4-FFF2-40B4-BE49-F238E27FC236}">
                    <a16:creationId xmlns:a16="http://schemas.microsoft.com/office/drawing/2014/main" id="{C247B874-04D1-9D4E-A793-049462DE26D6}"/>
                  </a:ext>
                </a:extLst>
              </p:cNvPr>
              <p:cNvGrpSpPr/>
              <p:nvPr/>
            </p:nvGrpSpPr>
            <p:grpSpPr>
              <a:xfrm>
                <a:off x="12326727" y="84822"/>
                <a:ext cx="440675" cy="4513676"/>
                <a:chOff x="12316858" y="92947"/>
                <a:chExt cx="440675" cy="4513676"/>
              </a:xfrm>
            </p:grpSpPr>
            <p:grpSp>
              <p:nvGrpSpPr>
                <p:cNvPr id="98" name="Gruppe 97">
                  <a:extLst>
                    <a:ext uri="{FF2B5EF4-FFF2-40B4-BE49-F238E27FC236}">
                      <a16:creationId xmlns:a16="http://schemas.microsoft.com/office/drawing/2014/main" id="{3467FE23-DCD1-4E47-BB9E-95855B3839A7}"/>
                    </a:ext>
                  </a:extLst>
                </p:cNvPr>
                <p:cNvGrpSpPr/>
                <p:nvPr/>
              </p:nvGrpSpPr>
              <p:grpSpPr>
                <a:xfrm>
                  <a:off x="12316858" y="92947"/>
                  <a:ext cx="440675" cy="1322025"/>
                  <a:chOff x="12316858" y="92947"/>
                  <a:chExt cx="440675" cy="1322025"/>
                </a:xfrm>
              </p:grpSpPr>
              <p:sp>
                <p:nvSpPr>
                  <p:cNvPr id="108" name="Rektangel 107">
                    <a:extLst>
                      <a:ext uri="{FF2B5EF4-FFF2-40B4-BE49-F238E27FC236}">
                        <a16:creationId xmlns:a16="http://schemas.microsoft.com/office/drawing/2014/main" id="{EA2CFB82-4FE0-CA4F-8D2C-B9F50B385686}"/>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9" name="Rektangel 108">
                    <a:extLst>
                      <a:ext uri="{FF2B5EF4-FFF2-40B4-BE49-F238E27FC236}">
                        <a16:creationId xmlns:a16="http://schemas.microsoft.com/office/drawing/2014/main" id="{9A8820E8-7760-944E-A657-1E617296186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0" name="Rektangel 109">
                    <a:extLst>
                      <a:ext uri="{FF2B5EF4-FFF2-40B4-BE49-F238E27FC236}">
                        <a16:creationId xmlns:a16="http://schemas.microsoft.com/office/drawing/2014/main" id="{1EB784A8-BE62-BC46-9207-5D0171020E01}"/>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99" name="Gruppe 98">
                  <a:extLst>
                    <a:ext uri="{FF2B5EF4-FFF2-40B4-BE49-F238E27FC236}">
                      <a16:creationId xmlns:a16="http://schemas.microsoft.com/office/drawing/2014/main" id="{C0612BDE-564D-C94D-A7AB-2ACB109360FC}"/>
                    </a:ext>
                  </a:extLst>
                </p:cNvPr>
                <p:cNvGrpSpPr/>
                <p:nvPr/>
              </p:nvGrpSpPr>
              <p:grpSpPr>
                <a:xfrm>
                  <a:off x="12316858" y="1468435"/>
                  <a:ext cx="440675" cy="1322025"/>
                  <a:chOff x="12316858" y="1600866"/>
                  <a:chExt cx="440675" cy="1322025"/>
                </a:xfrm>
              </p:grpSpPr>
              <p:sp>
                <p:nvSpPr>
                  <p:cNvPr id="105" name="Rektangel 104">
                    <a:extLst>
                      <a:ext uri="{FF2B5EF4-FFF2-40B4-BE49-F238E27FC236}">
                        <a16:creationId xmlns:a16="http://schemas.microsoft.com/office/drawing/2014/main" id="{9611E365-DC43-6947-8EBE-B931F5312195}"/>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6" name="Rektangel 105">
                    <a:extLst>
                      <a:ext uri="{FF2B5EF4-FFF2-40B4-BE49-F238E27FC236}">
                        <a16:creationId xmlns:a16="http://schemas.microsoft.com/office/drawing/2014/main" id="{896A1615-33C0-2841-AD4C-3D62C2946BFD}"/>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7" name="Rektangel 106">
                    <a:extLst>
                      <a:ext uri="{FF2B5EF4-FFF2-40B4-BE49-F238E27FC236}">
                        <a16:creationId xmlns:a16="http://schemas.microsoft.com/office/drawing/2014/main" id="{A4F6BBA8-3378-8946-9C45-2A239E00BF41}"/>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0" name="Gruppe 99">
                  <a:extLst>
                    <a:ext uri="{FF2B5EF4-FFF2-40B4-BE49-F238E27FC236}">
                      <a16:creationId xmlns:a16="http://schemas.microsoft.com/office/drawing/2014/main" id="{8C309830-E5F1-8E41-BCA9-251AA3B86FDE}"/>
                    </a:ext>
                  </a:extLst>
                </p:cNvPr>
                <p:cNvGrpSpPr/>
                <p:nvPr/>
              </p:nvGrpSpPr>
              <p:grpSpPr>
                <a:xfrm>
                  <a:off x="12316858" y="2843923"/>
                  <a:ext cx="440675" cy="1762700"/>
                  <a:chOff x="12316858" y="3201732"/>
                  <a:chExt cx="440675" cy="1762700"/>
                </a:xfrm>
              </p:grpSpPr>
              <p:sp>
                <p:nvSpPr>
                  <p:cNvPr id="101" name="Rektangel 100">
                    <a:extLst>
                      <a:ext uri="{FF2B5EF4-FFF2-40B4-BE49-F238E27FC236}">
                        <a16:creationId xmlns:a16="http://schemas.microsoft.com/office/drawing/2014/main" id="{50CA88BB-7387-DD4B-A6E3-BEDF86F26146}"/>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2" name="Rektangel 101">
                    <a:extLst>
                      <a:ext uri="{FF2B5EF4-FFF2-40B4-BE49-F238E27FC236}">
                        <a16:creationId xmlns:a16="http://schemas.microsoft.com/office/drawing/2014/main" id="{AB1934A5-85F4-FF48-9398-897E1A8ADB5C}"/>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3" name="Rektangel 102">
                    <a:extLst>
                      <a:ext uri="{FF2B5EF4-FFF2-40B4-BE49-F238E27FC236}">
                        <a16:creationId xmlns:a16="http://schemas.microsoft.com/office/drawing/2014/main" id="{963F2E7F-4C9D-0447-AAAF-227BFCF09E72}"/>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4" name="Rektangel 103">
                    <a:extLst>
                      <a:ext uri="{FF2B5EF4-FFF2-40B4-BE49-F238E27FC236}">
                        <a16:creationId xmlns:a16="http://schemas.microsoft.com/office/drawing/2014/main" id="{E6FAAD3A-5A0C-1244-8308-B81ABB39B043}"/>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2" name="TekstSylinder 91">
              <a:extLst>
                <a:ext uri="{FF2B5EF4-FFF2-40B4-BE49-F238E27FC236}">
                  <a16:creationId xmlns:a16="http://schemas.microsoft.com/office/drawing/2014/main" id="{BABF0E71-DEA0-3343-8AF8-6A9A70C4B49B}"/>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3" name="Gruppe 92">
              <a:extLst>
                <a:ext uri="{FF2B5EF4-FFF2-40B4-BE49-F238E27FC236}">
                  <a16:creationId xmlns:a16="http://schemas.microsoft.com/office/drawing/2014/main" id="{02BB3DD4-65FF-4E43-8EC4-72B29CEB570B}"/>
                </a:ext>
              </a:extLst>
            </p:cNvPr>
            <p:cNvGrpSpPr/>
            <p:nvPr/>
          </p:nvGrpSpPr>
          <p:grpSpPr>
            <a:xfrm>
              <a:off x="12610441" y="194994"/>
              <a:ext cx="807496" cy="955972"/>
              <a:chOff x="12610441" y="212086"/>
              <a:chExt cx="807496" cy="955972"/>
            </a:xfrm>
          </p:grpSpPr>
          <p:cxnSp>
            <p:nvCxnSpPr>
              <p:cNvPr id="94" name="Vinkel 93">
                <a:extLst>
                  <a:ext uri="{FF2B5EF4-FFF2-40B4-BE49-F238E27FC236}">
                    <a16:creationId xmlns:a16="http://schemas.microsoft.com/office/drawing/2014/main" id="{B0A36170-F06E-8E41-9BC7-F44F4E26A5A9}"/>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5" name="TekstSylinder 94">
                <a:extLst>
                  <a:ext uri="{FF2B5EF4-FFF2-40B4-BE49-F238E27FC236}">
                    <a16:creationId xmlns:a16="http://schemas.microsoft.com/office/drawing/2014/main" id="{A2E98FD4-0641-4147-A688-3F5F957482F2}"/>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1788642919"/>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preserve="1">
  <p:cSld name="Bilde neg">
    <p:bg>
      <p:bgPr>
        <a:solidFill>
          <a:schemeClr val="tx2"/>
        </a:solidFill>
        <a:effectLst/>
      </p:bgPr>
    </p:bg>
    <p:spTree>
      <p:nvGrpSpPr>
        <p:cNvPr id="1" name=""/>
        <p:cNvGrpSpPr/>
        <p:nvPr/>
      </p:nvGrpSpPr>
      <p:grpSpPr>
        <a:xfrm>
          <a:off x="0" y="0"/>
          <a:ext cx="0" cy="0"/>
          <a:chOff x="0" y="0"/>
          <a:chExt cx="0" cy="0"/>
        </a:xfrm>
      </p:grpSpPr>
      <p:sp>
        <p:nvSpPr>
          <p:cNvPr id="5" name="Plassholder for bilde 8">
            <a:extLst>
              <a:ext uri="{FF2B5EF4-FFF2-40B4-BE49-F238E27FC236}">
                <a16:creationId xmlns:a16="http://schemas.microsoft.com/office/drawing/2014/main" id="{60CD866B-09E0-644B-925F-4FC4C3C24E6E}"/>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bg1"/>
                </a:solidFill>
              </a:defRPr>
            </a:lvl1pPr>
          </a:lstStyle>
          <a:p>
            <a:r>
              <a:rPr lang="nb-NO" noProof="0"/>
              <a:t>1. plasser et bilde i rammen</a:t>
            </a:r>
            <a:br>
              <a:rPr lang="nb-NO" noProof="0"/>
            </a:br>
            <a:r>
              <a:rPr lang="nb-NO" noProof="0"/>
              <a:t>2. plasser lengst bak</a:t>
            </a:r>
          </a:p>
        </p:txBody>
      </p:sp>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lvl1pPr>
              <a:defRPr>
                <a:solidFill>
                  <a:schemeClr val="bg1"/>
                </a:solidFill>
              </a:defRPr>
            </a:lvl1pPr>
          </a:lstStyle>
          <a:p>
            <a:fld id="{939CC06A-0458-7443-A95A-A3C9036965EC}" type="datetime1">
              <a:rPr lang="nb-NO" smtClean="0"/>
              <a:pPr/>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lvl1pPr>
              <a:defRPr>
                <a:solidFill>
                  <a:schemeClr val="bg1"/>
                </a:solidFill>
              </a:defRPr>
            </a:lvl1p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23" name="Gruppe 22">
            <a:extLst>
              <a:ext uri="{FF2B5EF4-FFF2-40B4-BE49-F238E27FC236}">
                <a16:creationId xmlns:a16="http://schemas.microsoft.com/office/drawing/2014/main" id="{E6B2F163-6ED3-2147-9D52-FE9CA569B810}"/>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509D2454-70FF-CE43-BA44-8336A95E4B45}"/>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E01F046E-AA1F-A543-9EE9-1F139F5E93D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9888665A-D584-654A-BDAB-173BDA280D00}"/>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B4DB81F3-C6A8-D842-8B16-582614A0A61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A507F676-471B-D34B-A0CC-1015F896A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C220B5B3-B212-8840-BE9F-0BDEA799F84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0E30B65E-18B7-A743-91CC-519854ABBFF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BFB4B24A-00A6-A740-9B6F-090EA989E161}"/>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8ADB2E79-48A8-B942-ADEF-9DA957FAB045}"/>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E3F964E-27AF-5147-9507-F07231AFAE03}"/>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D0A5FDB-18A9-3D49-BB00-63F06337B29F}"/>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113B2CC6-F548-F845-9551-8EAC4BCD15F0}"/>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F5236E1-9C62-EC46-A641-A5DE731E3063}"/>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160E83E6-97F0-8349-AE3E-0B28728EAB0A}"/>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A24E8AA-6FA1-5B47-95C6-5F3EED5830AC}"/>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737C8123-9A5E-904D-A679-6AA1399D81B9}"/>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06CE9363-6BA2-8B4C-BE8E-74BA405E042C}"/>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B73520-89F8-9F47-A1D7-D228D01885AF}"/>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1CE07EF8-531B-694E-BF46-6672550BB79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45F084E-1053-0245-85FD-2118E9DF9AE9}"/>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D2003B3E-181B-8A4C-AE22-1F0D2605D09F}"/>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647ADF1D-5F42-8D47-AD41-E4F201CF52A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6EA2D86-99A2-F14C-ADD4-53641A8A7F6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A83433ED-4FB5-2B4F-9191-C83A94955236}"/>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A7E6EB65-4D53-4849-B81B-72E7F6DB7DBA}"/>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F2B3A6CA-D596-AF46-A9EC-6AC4827C6275}"/>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FA7B6066-4DFD-E94C-94AB-69F5B53199FE}"/>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A0039850-834E-CC40-B3F3-683135B32A66}"/>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B824AF56-ECEA-4043-9C18-8E90194DD88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F11CB56F-0A6B-4543-801E-C174C1568B52}"/>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A90B194E-0C82-8C43-8756-A40AF75761D0}"/>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AAC9C1BD-3CA7-FC4B-8E3D-DE83E5B7C7D0}"/>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C7A51BD2-CD19-A647-9106-EE6264D8BE8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uppe 56">
            <a:extLst>
              <a:ext uri="{FF2B5EF4-FFF2-40B4-BE49-F238E27FC236}">
                <a16:creationId xmlns:a16="http://schemas.microsoft.com/office/drawing/2014/main" id="{1255D6A5-7C18-3546-BA08-2FFEDAB34041}"/>
              </a:ext>
            </a:extLst>
          </p:cNvPr>
          <p:cNvGrpSpPr/>
          <p:nvPr/>
        </p:nvGrpSpPr>
        <p:grpSpPr>
          <a:xfrm>
            <a:off x="-715963" y="-4004"/>
            <a:ext cx="590564" cy="6862004"/>
            <a:chOff x="-715963" y="-4004"/>
            <a:chExt cx="590564" cy="6862004"/>
          </a:xfrm>
        </p:grpSpPr>
        <p:sp>
          <p:nvSpPr>
            <p:cNvPr id="58" name="Rektangel 57">
              <a:extLst>
                <a:ext uri="{FF2B5EF4-FFF2-40B4-BE49-F238E27FC236}">
                  <a16:creationId xmlns:a16="http://schemas.microsoft.com/office/drawing/2014/main" id="{83B42075-3A5C-1E46-A9FA-362B5515A8A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59" name="Rektangel 58">
              <a:extLst>
                <a:ext uri="{FF2B5EF4-FFF2-40B4-BE49-F238E27FC236}">
                  <a16:creationId xmlns:a16="http://schemas.microsoft.com/office/drawing/2014/main" id="{D106EC1A-221F-0A4B-9475-29240E861AA7}"/>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7637FBCC-CEAF-474B-9393-8790DD5AFB5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58DA230D-EB5E-5B47-A595-BC7A0838781B}"/>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2" name="Rett linje 61">
              <a:extLst>
                <a:ext uri="{FF2B5EF4-FFF2-40B4-BE49-F238E27FC236}">
                  <a16:creationId xmlns:a16="http://schemas.microsoft.com/office/drawing/2014/main" id="{29A6395B-F80C-7247-AF08-0815CB4E5CA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8E28BDF9-D392-E74A-B639-BDDDD5173217}"/>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B18FF123-D027-C14E-AB15-B6FA96912712}"/>
                </a:ext>
              </a:extLst>
            </p:cNvPr>
            <p:cNvCxnSpPr>
              <a:cxnSpLocks/>
              <a:stCxn id="66"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8D0FBEDD-4B7F-AB4D-A811-0314736171E9}"/>
                </a:ext>
              </a:extLst>
            </p:cNvPr>
            <p:cNvCxnSpPr>
              <a:cxnSpLocks/>
              <a:stCxn id="66"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Rektangel 65">
              <a:extLst>
                <a:ext uri="{FF2B5EF4-FFF2-40B4-BE49-F238E27FC236}">
                  <a16:creationId xmlns:a16="http://schemas.microsoft.com/office/drawing/2014/main" id="{F95F586E-E9CB-7F4E-875F-DFADD3742B9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7" name="Rett linje 66">
              <a:extLst>
                <a:ext uri="{FF2B5EF4-FFF2-40B4-BE49-F238E27FC236}">
                  <a16:creationId xmlns:a16="http://schemas.microsoft.com/office/drawing/2014/main" id="{18AC3B52-7605-124D-9366-1406BC09415E}"/>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8" name="Rektangel 67">
              <a:extLst>
                <a:ext uri="{FF2B5EF4-FFF2-40B4-BE49-F238E27FC236}">
                  <a16:creationId xmlns:a16="http://schemas.microsoft.com/office/drawing/2014/main" id="{6D64798A-AF2F-F64B-B9C6-A6DDADD19126}"/>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69" name="Rett linje 68">
              <a:extLst>
                <a:ext uri="{FF2B5EF4-FFF2-40B4-BE49-F238E27FC236}">
                  <a16:creationId xmlns:a16="http://schemas.microsoft.com/office/drawing/2014/main" id="{F95D1769-0224-4D4A-B6BA-84065BF4B8EE}"/>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0" name="Rett linje 69">
              <a:extLst>
                <a:ext uri="{FF2B5EF4-FFF2-40B4-BE49-F238E27FC236}">
                  <a16:creationId xmlns:a16="http://schemas.microsoft.com/office/drawing/2014/main" id="{6CFB1E29-DA85-B549-BFD0-C834FE927E6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5AF03FC7-8289-7A4E-A1A6-339D9AF6FCD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4" name="Plassholder for tekst 7">
            <a:extLst>
              <a:ext uri="{FF2B5EF4-FFF2-40B4-BE49-F238E27FC236}">
                <a16:creationId xmlns:a16="http://schemas.microsoft.com/office/drawing/2014/main" id="{B4167E25-FC4E-0D40-B7E9-F526F2DED683}"/>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sp>
        <p:nvSpPr>
          <p:cNvPr id="92" name="TekstSylinder 91">
            <a:extLst>
              <a:ext uri="{FF2B5EF4-FFF2-40B4-BE49-F238E27FC236}">
                <a16:creationId xmlns:a16="http://schemas.microsoft.com/office/drawing/2014/main" id="{6D51DDC6-EDC4-6145-9FBF-942463C865BC}"/>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negativ</a:t>
            </a:r>
          </a:p>
        </p:txBody>
      </p:sp>
      <p:grpSp>
        <p:nvGrpSpPr>
          <p:cNvPr id="6" name="Gruppe 5">
            <a:extLst>
              <a:ext uri="{FF2B5EF4-FFF2-40B4-BE49-F238E27FC236}">
                <a16:creationId xmlns:a16="http://schemas.microsoft.com/office/drawing/2014/main" id="{8CA7E12B-54B4-874B-933C-FC3D9E55A3BC}"/>
              </a:ext>
            </a:extLst>
          </p:cNvPr>
          <p:cNvGrpSpPr/>
          <p:nvPr/>
        </p:nvGrpSpPr>
        <p:grpSpPr>
          <a:xfrm>
            <a:off x="12252770" y="1"/>
            <a:ext cx="1165167" cy="5230535"/>
            <a:chOff x="12252770" y="1"/>
            <a:chExt cx="1165167" cy="5230535"/>
          </a:xfrm>
        </p:grpSpPr>
        <p:grpSp>
          <p:nvGrpSpPr>
            <p:cNvPr id="75" name="Gruppe 74">
              <a:extLst>
                <a:ext uri="{FF2B5EF4-FFF2-40B4-BE49-F238E27FC236}">
                  <a16:creationId xmlns:a16="http://schemas.microsoft.com/office/drawing/2014/main" id="{8F8009E6-2DC8-1C47-86DE-7EB231C9CC5E}"/>
                </a:ext>
              </a:extLst>
            </p:cNvPr>
            <p:cNvGrpSpPr/>
            <p:nvPr/>
          </p:nvGrpSpPr>
          <p:grpSpPr>
            <a:xfrm>
              <a:off x="12252770" y="1"/>
              <a:ext cx="409071" cy="3254927"/>
              <a:chOff x="12252770" y="1"/>
              <a:chExt cx="588588" cy="4683318"/>
            </a:xfrm>
          </p:grpSpPr>
          <p:sp>
            <p:nvSpPr>
              <p:cNvPr id="76" name="Rektangel 75">
                <a:extLst>
                  <a:ext uri="{FF2B5EF4-FFF2-40B4-BE49-F238E27FC236}">
                    <a16:creationId xmlns:a16="http://schemas.microsoft.com/office/drawing/2014/main" id="{AECE28FE-6B3F-5C41-9D27-3E564F3224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7" name="Gruppe 76">
                <a:extLst>
                  <a:ext uri="{FF2B5EF4-FFF2-40B4-BE49-F238E27FC236}">
                    <a16:creationId xmlns:a16="http://schemas.microsoft.com/office/drawing/2014/main" id="{CB74C1BB-F327-C041-8696-8CC95A20290D}"/>
                  </a:ext>
                </a:extLst>
              </p:cNvPr>
              <p:cNvGrpSpPr/>
              <p:nvPr/>
            </p:nvGrpSpPr>
            <p:grpSpPr>
              <a:xfrm>
                <a:off x="12326727" y="84822"/>
                <a:ext cx="440675" cy="4513676"/>
                <a:chOff x="12316858" y="92947"/>
                <a:chExt cx="440675" cy="4513676"/>
              </a:xfrm>
            </p:grpSpPr>
            <p:grpSp>
              <p:nvGrpSpPr>
                <p:cNvPr id="78" name="Gruppe 77">
                  <a:extLst>
                    <a:ext uri="{FF2B5EF4-FFF2-40B4-BE49-F238E27FC236}">
                      <a16:creationId xmlns:a16="http://schemas.microsoft.com/office/drawing/2014/main" id="{8BA22E53-07F3-E344-B911-54485682BB00}"/>
                    </a:ext>
                  </a:extLst>
                </p:cNvPr>
                <p:cNvGrpSpPr/>
                <p:nvPr/>
              </p:nvGrpSpPr>
              <p:grpSpPr>
                <a:xfrm>
                  <a:off x="12316858" y="92947"/>
                  <a:ext cx="440675" cy="1322025"/>
                  <a:chOff x="12316858" y="92947"/>
                  <a:chExt cx="440675" cy="1322025"/>
                </a:xfrm>
              </p:grpSpPr>
              <p:sp>
                <p:nvSpPr>
                  <p:cNvPr id="88" name="Rektangel 87">
                    <a:extLst>
                      <a:ext uri="{FF2B5EF4-FFF2-40B4-BE49-F238E27FC236}">
                        <a16:creationId xmlns:a16="http://schemas.microsoft.com/office/drawing/2014/main" id="{F7E0A24B-DECB-ED4D-A71C-0EC6A992AF35}"/>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9" name="Rektangel 88">
                    <a:extLst>
                      <a:ext uri="{FF2B5EF4-FFF2-40B4-BE49-F238E27FC236}">
                        <a16:creationId xmlns:a16="http://schemas.microsoft.com/office/drawing/2014/main" id="{6E2329DA-C840-C147-8677-C1FFC58179C0}"/>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0" name="Rektangel 89">
                    <a:extLst>
                      <a:ext uri="{FF2B5EF4-FFF2-40B4-BE49-F238E27FC236}">
                        <a16:creationId xmlns:a16="http://schemas.microsoft.com/office/drawing/2014/main" id="{7772449B-69B2-094B-91F1-1382CE2FB42B}"/>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9" name="Gruppe 78">
                  <a:extLst>
                    <a:ext uri="{FF2B5EF4-FFF2-40B4-BE49-F238E27FC236}">
                      <a16:creationId xmlns:a16="http://schemas.microsoft.com/office/drawing/2014/main" id="{07ED3267-1D40-1D4D-9EC7-353345137976}"/>
                    </a:ext>
                  </a:extLst>
                </p:cNvPr>
                <p:cNvGrpSpPr/>
                <p:nvPr/>
              </p:nvGrpSpPr>
              <p:grpSpPr>
                <a:xfrm>
                  <a:off x="12316858" y="1468435"/>
                  <a:ext cx="440675" cy="1322025"/>
                  <a:chOff x="12316858" y="1600866"/>
                  <a:chExt cx="440675" cy="1322025"/>
                </a:xfrm>
              </p:grpSpPr>
              <p:sp>
                <p:nvSpPr>
                  <p:cNvPr id="85" name="Rektangel 84">
                    <a:extLst>
                      <a:ext uri="{FF2B5EF4-FFF2-40B4-BE49-F238E27FC236}">
                        <a16:creationId xmlns:a16="http://schemas.microsoft.com/office/drawing/2014/main" id="{D6BA8FBC-0FE5-4F46-8FC3-48DC4E4604EA}"/>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6" name="Rektangel 85">
                    <a:extLst>
                      <a:ext uri="{FF2B5EF4-FFF2-40B4-BE49-F238E27FC236}">
                        <a16:creationId xmlns:a16="http://schemas.microsoft.com/office/drawing/2014/main" id="{F622D83D-32EF-974E-B8E9-3A938C35CDA8}"/>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7" name="Rektangel 86">
                    <a:extLst>
                      <a:ext uri="{FF2B5EF4-FFF2-40B4-BE49-F238E27FC236}">
                        <a16:creationId xmlns:a16="http://schemas.microsoft.com/office/drawing/2014/main" id="{1BDF731E-7B6C-2144-B025-0869B767623C}"/>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80" name="Gruppe 79">
                  <a:extLst>
                    <a:ext uri="{FF2B5EF4-FFF2-40B4-BE49-F238E27FC236}">
                      <a16:creationId xmlns:a16="http://schemas.microsoft.com/office/drawing/2014/main" id="{49B6A4FA-1E22-9147-8AD9-B28366A7CE3B}"/>
                    </a:ext>
                  </a:extLst>
                </p:cNvPr>
                <p:cNvGrpSpPr/>
                <p:nvPr/>
              </p:nvGrpSpPr>
              <p:grpSpPr>
                <a:xfrm>
                  <a:off x="12316858" y="2843923"/>
                  <a:ext cx="440675" cy="1762700"/>
                  <a:chOff x="12316858" y="3201732"/>
                  <a:chExt cx="440675" cy="1762700"/>
                </a:xfrm>
              </p:grpSpPr>
              <p:sp>
                <p:nvSpPr>
                  <p:cNvPr id="81" name="Rektangel 80">
                    <a:extLst>
                      <a:ext uri="{FF2B5EF4-FFF2-40B4-BE49-F238E27FC236}">
                        <a16:creationId xmlns:a16="http://schemas.microsoft.com/office/drawing/2014/main" id="{BE12CC14-985A-504B-A96D-5C6E9DE8F21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9E8D8E6F-EA70-1842-A974-5D35616E09F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751FBA97-2B6D-5B40-BFA2-E3FE8D3EF3F0}"/>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7D4A6F92-ED09-794E-9D24-8961E4EB9709}"/>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1" name="TekstSylinder 90">
              <a:extLst>
                <a:ext uri="{FF2B5EF4-FFF2-40B4-BE49-F238E27FC236}">
                  <a16:creationId xmlns:a16="http://schemas.microsoft.com/office/drawing/2014/main" id="{5A1DF305-43F9-0B42-BCC1-E577120FC643}"/>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3" name="Gruppe 92">
              <a:extLst>
                <a:ext uri="{FF2B5EF4-FFF2-40B4-BE49-F238E27FC236}">
                  <a16:creationId xmlns:a16="http://schemas.microsoft.com/office/drawing/2014/main" id="{6E30C78A-C11F-3D47-A36A-DA706F5C2C2B}"/>
                </a:ext>
              </a:extLst>
            </p:cNvPr>
            <p:cNvGrpSpPr/>
            <p:nvPr/>
          </p:nvGrpSpPr>
          <p:grpSpPr>
            <a:xfrm>
              <a:off x="12610441" y="194994"/>
              <a:ext cx="807496" cy="955972"/>
              <a:chOff x="12610441" y="212086"/>
              <a:chExt cx="807496" cy="955972"/>
            </a:xfrm>
          </p:grpSpPr>
          <p:cxnSp>
            <p:nvCxnSpPr>
              <p:cNvPr id="94" name="Vinkel 93">
                <a:extLst>
                  <a:ext uri="{FF2B5EF4-FFF2-40B4-BE49-F238E27FC236}">
                    <a16:creationId xmlns:a16="http://schemas.microsoft.com/office/drawing/2014/main" id="{9502FE88-586C-5A4C-9443-40A0C140DDA4}"/>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5" name="TekstSylinder 94">
                <a:extLst>
                  <a:ext uri="{FF2B5EF4-FFF2-40B4-BE49-F238E27FC236}">
                    <a16:creationId xmlns:a16="http://schemas.microsoft.com/office/drawing/2014/main" id="{A577656F-9AE9-3D43-848E-7E4C5574867D}"/>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3982704509"/>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userDrawn="1">
  <p:cSld name="Tittellysbilde">
    <p:spTree>
      <p:nvGrpSpPr>
        <p:cNvPr id="1" name=""/>
        <p:cNvGrpSpPr/>
        <p:nvPr/>
      </p:nvGrpSpPr>
      <p:grpSpPr>
        <a:xfrm>
          <a:off x="0" y="0"/>
          <a:ext cx="0" cy="0"/>
          <a:chOff x="0" y="0"/>
          <a:chExt cx="0" cy="0"/>
        </a:xfrm>
      </p:grpSpPr>
      <p:sp>
        <p:nvSpPr>
          <p:cNvPr id="3" name="Undertittel 2">
            <a:extLst>
              <a:ext uri="{FF2B5EF4-FFF2-40B4-BE49-F238E27FC236}">
                <a16:creationId xmlns:a16="http://schemas.microsoft.com/office/drawing/2014/main" id="{F4797348-25B6-A44F-3796-96C79A00A7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grpSp>
        <p:nvGrpSpPr>
          <p:cNvPr id="9" name="Gruppe 8">
            <a:extLst>
              <a:ext uri="{FF2B5EF4-FFF2-40B4-BE49-F238E27FC236}">
                <a16:creationId xmlns:a16="http://schemas.microsoft.com/office/drawing/2014/main" id="{F367AF7B-0D53-D09B-E5BF-7567C83A088F}"/>
              </a:ext>
            </a:extLst>
          </p:cNvPr>
          <p:cNvGrpSpPr/>
          <p:nvPr userDrawn="1"/>
        </p:nvGrpSpPr>
        <p:grpSpPr>
          <a:xfrm>
            <a:off x="331200" y="6292352"/>
            <a:ext cx="11860799" cy="365125"/>
            <a:chOff x="331200" y="6292352"/>
            <a:chExt cx="11860799" cy="365125"/>
          </a:xfrm>
        </p:grpSpPr>
        <p:pic>
          <p:nvPicPr>
            <p:cNvPr id="10" name="Bilde 9">
              <a:extLst>
                <a:ext uri="{FF2B5EF4-FFF2-40B4-BE49-F238E27FC236}">
                  <a16:creationId xmlns:a16="http://schemas.microsoft.com/office/drawing/2014/main" id="{E7851087-C2B5-CBF5-1012-A53C32EC84A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sp>
          <p:nvSpPr>
            <p:cNvPr id="11" name="Date Placeholder 3">
              <a:extLst>
                <a:ext uri="{FF2B5EF4-FFF2-40B4-BE49-F238E27FC236}">
                  <a16:creationId xmlns:a16="http://schemas.microsoft.com/office/drawing/2014/main" id="{A7AD1761-E514-9A7E-DCA8-6E70ADFEE4AE}"/>
                </a:ext>
              </a:extLst>
            </p:cNvPr>
            <p:cNvSpPr txBox="1">
              <a:spLocks/>
            </p:cNvSpPr>
            <p:nvPr/>
          </p:nvSpPr>
          <p:spPr>
            <a:xfrm>
              <a:off x="10156825" y="6292352"/>
              <a:ext cx="1339850" cy="365125"/>
            </a:xfrm>
            <a:prstGeom prst="rect">
              <a:avLst/>
            </a:prstGeom>
          </p:spPr>
          <p:txBody>
            <a:bodyPr vert="horz" lIns="91440" tIns="45720" rIns="91440" bIns="45720" rtlCol="0" anchor="ctr"/>
            <a:lstStyle>
              <a:defPPr>
                <a:defRPr lang="nb-NO"/>
              </a:defPPr>
              <a:lvl1pPr marL="0" algn="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0496DB-E8C8-4849-8A63-AC568158CC03}" type="datetime1">
                <a:rPr lang="nb-NO" smtClean="0"/>
                <a:pPr/>
                <a:t>29.01.2026</a:t>
              </a:fld>
              <a:endParaRPr lang="nb-NO"/>
            </a:p>
          </p:txBody>
        </p:sp>
        <p:sp>
          <p:nvSpPr>
            <p:cNvPr id="12" name="Slide Number Placeholder 5">
              <a:extLst>
                <a:ext uri="{FF2B5EF4-FFF2-40B4-BE49-F238E27FC236}">
                  <a16:creationId xmlns:a16="http://schemas.microsoft.com/office/drawing/2014/main" id="{9E859B11-008F-EA73-3580-D2C78C5DF70F}"/>
                </a:ext>
              </a:extLst>
            </p:cNvPr>
            <p:cNvSpPr txBox="1">
              <a:spLocks/>
            </p:cNvSpPr>
            <p:nvPr/>
          </p:nvSpPr>
          <p:spPr>
            <a:xfrm>
              <a:off x="11496674" y="6292352"/>
              <a:ext cx="695325" cy="365125"/>
            </a:xfrm>
            <a:prstGeom prst="rect">
              <a:avLst/>
            </a:prstGeom>
          </p:spPr>
          <p:txBody>
            <a:bodyPr vert="horz" lIns="91440" tIns="45720" rIns="91440" bIns="45720" rtlCol="0" anchor="ctr"/>
            <a:lstStyle>
              <a:defPPr>
                <a:defRPr lang="nb-NO"/>
              </a:defPPr>
              <a:lvl1pPr marL="0" algn="ct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ACEFDFC-287E-0A4D-81A7-6CC8C070690D}" type="slidenum">
                <a:rPr lang="nb-NO" smtClean="0"/>
                <a:pPr algn="l"/>
                <a:t>‹#›</a:t>
              </a:fld>
              <a:endParaRPr lang="nb-NO"/>
            </a:p>
          </p:txBody>
        </p:sp>
      </p:grpSp>
    </p:spTree>
    <p:extLst>
      <p:ext uri="{BB962C8B-B14F-4D97-AF65-F5344CB8AC3E}">
        <p14:creationId xmlns:p14="http://schemas.microsoft.com/office/powerpoint/2010/main" val="5305270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ittel og bilde grå">
    <p:bg>
      <p:bgPr>
        <a:solidFill>
          <a:schemeClr val="accent6"/>
        </a:solidFill>
        <a:effectLst/>
      </p:bgPr>
    </p:bg>
    <p:spTree>
      <p:nvGrpSpPr>
        <p:cNvPr id="1" name=""/>
        <p:cNvGrpSpPr/>
        <p:nvPr/>
      </p:nvGrpSpPr>
      <p:grpSpPr>
        <a:xfrm>
          <a:off x="0" y="0"/>
          <a:ext cx="0" cy="0"/>
          <a:chOff x="0" y="0"/>
          <a:chExt cx="0" cy="0"/>
        </a:xfrm>
      </p:grpSpPr>
      <p:sp>
        <p:nvSpPr>
          <p:cNvPr id="3" name="Plassholder for bilde 2">
            <a:extLst>
              <a:ext uri="{FF2B5EF4-FFF2-40B4-BE49-F238E27FC236}">
                <a16:creationId xmlns:a16="http://schemas.microsoft.com/office/drawing/2014/main" id="{0153920C-DDD7-2B46-8FB6-6A7E6F7EE25E}"/>
              </a:ext>
            </a:extLst>
          </p:cNvPr>
          <p:cNvSpPr>
            <a:spLocks noGrp="1"/>
          </p:cNvSpPr>
          <p:nvPr>
            <p:ph type="pic" sz="quarter" idx="10"/>
          </p:nvPr>
        </p:nvSpPr>
        <p:spPr>
          <a:xfrm>
            <a:off x="839788" y="1557338"/>
            <a:ext cx="10548937" cy="4595106"/>
          </a:xfrm>
          <a:prstGeom prst="rect">
            <a:avLst/>
          </a:prstGeom>
        </p:spPr>
        <p:txBody>
          <a:bodyPr/>
          <a:lstStyle/>
          <a:p>
            <a:r>
              <a:rPr lang="nb-NO"/>
              <a:t>Klikk på ikonet for å legge til et bilde</a:t>
            </a:r>
          </a:p>
        </p:txBody>
      </p:sp>
      <p:sp>
        <p:nvSpPr>
          <p:cNvPr id="9" name="Plassholder for tekst 8">
            <a:extLst>
              <a:ext uri="{FF2B5EF4-FFF2-40B4-BE49-F238E27FC236}">
                <a16:creationId xmlns:a16="http://schemas.microsoft.com/office/drawing/2014/main" id="{60098FEE-4B28-9242-938B-0366A230CAB5}"/>
              </a:ext>
            </a:extLst>
          </p:cNvPr>
          <p:cNvSpPr>
            <a:spLocks noGrp="1"/>
          </p:cNvSpPr>
          <p:nvPr>
            <p:ph type="body" sz="quarter" idx="11" hasCustomPrompt="1"/>
          </p:nvPr>
        </p:nvSpPr>
        <p:spPr>
          <a:xfrm>
            <a:off x="874713" y="270933"/>
            <a:ext cx="10514012" cy="926042"/>
          </a:xfrm>
          <a:prstGeom prst="rect">
            <a:avLst/>
          </a:prstGeom>
        </p:spPr>
        <p:txBody>
          <a:bodyPr anchor="b"/>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293828452"/>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831850" y="1709738"/>
            <a:ext cx="10515600" cy="2852737"/>
          </a:xfrm>
        </p:spPr>
        <p:txBody>
          <a:bodyPr anchor="b"/>
          <a:lstStyle>
            <a:lvl1pPr>
              <a:defRPr sz="6000"/>
            </a:lvl1pPr>
          </a:lstStyle>
          <a:p>
            <a:r>
              <a:rPr lang="nb-NO"/>
              <a:t>Klikk for å redigere tittelstil</a:t>
            </a:r>
            <a:endParaRPr lang="en-US"/>
          </a:p>
        </p:txBody>
      </p:sp>
      <p:sp>
        <p:nvSpPr>
          <p:cNvPr id="3" name="Plassholder for tekst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b-NO"/>
              <a:t>Klikk for å redigere tekststiler i malen</a:t>
            </a:r>
          </a:p>
        </p:txBody>
      </p:sp>
      <p:sp>
        <p:nvSpPr>
          <p:cNvPr id="4" name="Plassholder for dato 3"/>
          <p:cNvSpPr>
            <a:spLocks noGrp="1"/>
          </p:cNvSpPr>
          <p:nvPr>
            <p:ph type="dt" sz="half" idx="10"/>
          </p:nvPr>
        </p:nvSpPr>
        <p:spPr/>
        <p:txBody>
          <a:bodyPr/>
          <a:lstStyle/>
          <a:p>
            <a:fld id="{28543BDC-0553-40FA-A4DB-EDAAA606CFF6}" type="datetimeFigureOut">
              <a:rPr lang="en-US" smtClean="0"/>
              <a:t>1/29/26</a:t>
            </a:fld>
            <a:endParaRPr lang="en-US"/>
          </a:p>
        </p:txBody>
      </p:sp>
      <p:sp>
        <p:nvSpPr>
          <p:cNvPr id="5" name="Plassholder for bunntekst 4"/>
          <p:cNvSpPr>
            <a:spLocks noGrp="1"/>
          </p:cNvSpPr>
          <p:nvPr>
            <p:ph type="ftr" sz="quarter" idx="11"/>
          </p:nvPr>
        </p:nvSpPr>
        <p:spPr/>
        <p:txBody>
          <a:bodyPr/>
          <a:lstStyle/>
          <a:p>
            <a:endParaRPr lang="en-US"/>
          </a:p>
        </p:txBody>
      </p:sp>
      <p:sp>
        <p:nvSpPr>
          <p:cNvPr id="6" name="Plassholder for lysbildenummer 5"/>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71631529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1_Tom side med tittel grå">
    <p:bg>
      <p:bgPr>
        <a:solidFill>
          <a:schemeClr val="accent6"/>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29A25E90-A795-F241-A08D-EF562CF76559}"/>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a:off x="0" y="0"/>
            <a:ext cx="3724374" cy="3846285"/>
          </a:xfrm>
          <a:prstGeom prst="rect">
            <a:avLst/>
          </a:prstGeom>
        </p:spPr>
      </p:pic>
      <p:sp>
        <p:nvSpPr>
          <p:cNvPr id="4" name="Plassholder for tekst 8">
            <a:extLst>
              <a:ext uri="{FF2B5EF4-FFF2-40B4-BE49-F238E27FC236}">
                <a16:creationId xmlns:a16="http://schemas.microsoft.com/office/drawing/2014/main" id="{AB4704D6-74CE-014F-8273-C1002C861FE4}"/>
              </a:ext>
            </a:extLst>
          </p:cNvPr>
          <p:cNvSpPr>
            <a:spLocks noGrp="1"/>
          </p:cNvSpPr>
          <p:nvPr>
            <p:ph type="body" sz="quarter" idx="10" hasCustomPrompt="1"/>
          </p:nvPr>
        </p:nvSpPr>
        <p:spPr>
          <a:xfrm>
            <a:off x="4475163" y="3083614"/>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3703633509"/>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Grå tom side 3">
    <p:bg>
      <p:bgPr>
        <a:solidFill>
          <a:schemeClr val="accent6"/>
        </a:solidFill>
        <a:effectLst/>
      </p:bgPr>
    </p:bg>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6D14DC52-C22F-4F43-9F7C-2A76D1B76925}"/>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a:off x="0" y="2648859"/>
            <a:ext cx="3201990" cy="4209141"/>
          </a:xfrm>
          <a:prstGeom prst="rect">
            <a:avLst/>
          </a:prstGeom>
        </p:spPr>
      </p:pic>
      <p:sp>
        <p:nvSpPr>
          <p:cNvPr id="9" name="Plassholder for tekst 8">
            <a:extLst>
              <a:ext uri="{FF2B5EF4-FFF2-40B4-BE49-F238E27FC236}">
                <a16:creationId xmlns:a16="http://schemas.microsoft.com/office/drawing/2014/main" id="{39576B96-535F-6F4D-9CC6-A5AFCB469660}"/>
              </a:ext>
            </a:extLst>
          </p:cNvPr>
          <p:cNvSpPr>
            <a:spLocks noGrp="1"/>
          </p:cNvSpPr>
          <p:nvPr>
            <p:ph type="body" sz="quarter" idx="10" hasCustomPrompt="1"/>
          </p:nvPr>
        </p:nvSpPr>
        <p:spPr>
          <a:xfrm>
            <a:off x="4511674" y="1562101"/>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3633392968"/>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Bilde med ramme grønn">
    <p:bg>
      <p:bgPr>
        <a:solidFill>
          <a:schemeClr val="accent1"/>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3846562889"/>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Bilde med ramme rød">
    <p:bg>
      <p:bgPr>
        <a:solidFill>
          <a:schemeClr val="accent5"/>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2578701936"/>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Bilde med ramme blå">
    <p:bg>
      <p:bgPr>
        <a:solidFill>
          <a:schemeClr val="accent2"/>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2669722477"/>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Bilde med ramme mørk gul">
    <p:bg>
      <p:bgPr>
        <a:solidFill>
          <a:schemeClr val="accent4"/>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1918160883"/>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Bilde med ramme gul">
    <p:bg>
      <p:bgPr>
        <a:solidFill>
          <a:schemeClr val="accent3"/>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2257758314"/>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Bilde med ramme oransje">
    <p:bg>
      <p:bgPr>
        <a:solidFill>
          <a:schemeClr val="tx2"/>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3831436178"/>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Bilde med ramme grå">
    <p:bg>
      <p:bgPr>
        <a:solidFill>
          <a:schemeClr val="accent6"/>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3437294881"/>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ittel med bilde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4475163" y="620713"/>
            <a:ext cx="6913562" cy="5874679"/>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tekst 6">
            <a:extLst>
              <a:ext uri="{FF2B5EF4-FFF2-40B4-BE49-F238E27FC236}">
                <a16:creationId xmlns:a16="http://schemas.microsoft.com/office/drawing/2014/main" id="{E08834ED-8B67-5442-82B6-F4467BF0C9C0}"/>
              </a:ext>
            </a:extLst>
          </p:cNvPr>
          <p:cNvSpPr>
            <a:spLocks noGrp="1"/>
          </p:cNvSpPr>
          <p:nvPr>
            <p:ph type="body" sz="quarter" idx="12" hasCustomPrompt="1"/>
          </p:nvPr>
        </p:nvSpPr>
        <p:spPr>
          <a:xfrm>
            <a:off x="83978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900876640"/>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endParaRPr lang="en-US"/>
          </a:p>
        </p:txBody>
      </p:sp>
      <p:sp>
        <p:nvSpPr>
          <p:cNvPr id="3" name="Plassholder for innhold 2"/>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Plassholder for innhold 3"/>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5" name="Plassholder for dato 4"/>
          <p:cNvSpPr>
            <a:spLocks noGrp="1"/>
          </p:cNvSpPr>
          <p:nvPr>
            <p:ph type="dt" sz="half" idx="10"/>
          </p:nvPr>
        </p:nvSpPr>
        <p:spPr/>
        <p:txBody>
          <a:bodyPr/>
          <a:lstStyle/>
          <a:p>
            <a:fld id="{28543BDC-0553-40FA-A4DB-EDAAA606CFF6}" type="datetimeFigureOut">
              <a:rPr lang="en-US" smtClean="0"/>
              <a:t>1/29/26</a:t>
            </a:fld>
            <a:endParaRPr lang="en-US"/>
          </a:p>
        </p:txBody>
      </p:sp>
      <p:sp>
        <p:nvSpPr>
          <p:cNvPr id="6" name="Plassholder for bunntekst 5"/>
          <p:cNvSpPr>
            <a:spLocks noGrp="1"/>
          </p:cNvSpPr>
          <p:nvPr>
            <p:ph type="ftr" sz="quarter" idx="11"/>
          </p:nvPr>
        </p:nvSpPr>
        <p:spPr/>
        <p:txBody>
          <a:bodyPr/>
          <a:lstStyle/>
          <a:p>
            <a:endParaRPr lang="en-US"/>
          </a:p>
        </p:txBody>
      </p:sp>
      <p:sp>
        <p:nvSpPr>
          <p:cNvPr id="7" name="Plassholder for lysbildenummer 6"/>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145368395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ittel med liggende bilde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8199" y="2366682"/>
            <a:ext cx="10550526" cy="412871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tekst 6">
            <a:extLst>
              <a:ext uri="{FF2B5EF4-FFF2-40B4-BE49-F238E27FC236}">
                <a16:creationId xmlns:a16="http://schemas.microsoft.com/office/drawing/2014/main" id="{B0D94C99-6F1B-2540-AECB-7E24F6DC0040}"/>
              </a:ext>
            </a:extLst>
          </p:cNvPr>
          <p:cNvSpPr>
            <a:spLocks noGrp="1"/>
          </p:cNvSpPr>
          <p:nvPr>
            <p:ph type="body" sz="quarter" idx="12" hasCustomPrompt="1"/>
          </p:nvPr>
        </p:nvSpPr>
        <p:spPr>
          <a:xfrm>
            <a:off x="839788" y="620714"/>
            <a:ext cx="10548937" cy="1265960"/>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1288495061"/>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Tittel med fire bilder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4475163" y="620713"/>
            <a:ext cx="3241675" cy="2850907"/>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8148638" y="619932"/>
            <a:ext cx="3241675" cy="2850907"/>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8" name="Plassholder for bilde 5">
            <a:extLst>
              <a:ext uri="{FF2B5EF4-FFF2-40B4-BE49-F238E27FC236}">
                <a16:creationId xmlns:a16="http://schemas.microsoft.com/office/drawing/2014/main" id="{93A00AE6-18F6-DB4E-88AB-5805B4CB577B}"/>
              </a:ext>
            </a:extLst>
          </p:cNvPr>
          <p:cNvSpPr>
            <a:spLocks noGrp="1"/>
          </p:cNvSpPr>
          <p:nvPr>
            <p:ph type="pic" sz="quarter" idx="13"/>
          </p:nvPr>
        </p:nvSpPr>
        <p:spPr>
          <a:xfrm>
            <a:off x="4475163" y="3643705"/>
            <a:ext cx="3241675" cy="2850907"/>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9" name="Plassholder for bilde 5">
            <a:extLst>
              <a:ext uri="{FF2B5EF4-FFF2-40B4-BE49-F238E27FC236}">
                <a16:creationId xmlns:a16="http://schemas.microsoft.com/office/drawing/2014/main" id="{B6A73B9A-2141-C148-B78B-F959C76DEE27}"/>
              </a:ext>
            </a:extLst>
          </p:cNvPr>
          <p:cNvSpPr>
            <a:spLocks noGrp="1"/>
          </p:cNvSpPr>
          <p:nvPr>
            <p:ph type="pic" sz="quarter" idx="14"/>
          </p:nvPr>
        </p:nvSpPr>
        <p:spPr>
          <a:xfrm>
            <a:off x="8148638" y="3642924"/>
            <a:ext cx="3241675" cy="2850907"/>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11" name="Plassholder for tekst 6">
            <a:extLst>
              <a:ext uri="{FF2B5EF4-FFF2-40B4-BE49-F238E27FC236}">
                <a16:creationId xmlns:a16="http://schemas.microsoft.com/office/drawing/2014/main" id="{F7456B03-13FD-7E47-941C-648BDB6291DD}"/>
              </a:ext>
            </a:extLst>
          </p:cNvPr>
          <p:cNvSpPr>
            <a:spLocks noGrp="1"/>
          </p:cNvSpPr>
          <p:nvPr>
            <p:ph type="body" sz="quarter" idx="15" hasCustomPrompt="1"/>
          </p:nvPr>
        </p:nvSpPr>
        <p:spPr>
          <a:xfrm>
            <a:off x="83978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596595460"/>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ittel med to bilder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4475163" y="620713"/>
            <a:ext cx="3241675" cy="587546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8148638" y="619932"/>
            <a:ext cx="3241675" cy="587546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9" name="Plassholder for tekst 6">
            <a:extLst>
              <a:ext uri="{FF2B5EF4-FFF2-40B4-BE49-F238E27FC236}">
                <a16:creationId xmlns:a16="http://schemas.microsoft.com/office/drawing/2014/main" id="{726D81A7-0976-CB46-8FE2-B9DA7698709F}"/>
              </a:ext>
            </a:extLst>
          </p:cNvPr>
          <p:cNvSpPr>
            <a:spLocks noGrp="1"/>
          </p:cNvSpPr>
          <p:nvPr>
            <p:ph type="body" sz="quarter" idx="13" hasCustomPrompt="1"/>
          </p:nvPr>
        </p:nvSpPr>
        <p:spPr>
          <a:xfrm>
            <a:off x="83978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3760355758"/>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o bilder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1060"/>
            <a:ext cx="6877050" cy="587546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8148637" y="619932"/>
            <a:ext cx="3240087" cy="587546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2866789112"/>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Bilde med tittel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2621"/>
            <a:ext cx="6877050" cy="5874679"/>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tekst 6">
            <a:extLst>
              <a:ext uri="{FF2B5EF4-FFF2-40B4-BE49-F238E27FC236}">
                <a16:creationId xmlns:a16="http://schemas.microsoft.com/office/drawing/2014/main" id="{8289FB41-A5DA-274B-A6B1-08F411D297E8}"/>
              </a:ext>
            </a:extLst>
          </p:cNvPr>
          <p:cNvSpPr>
            <a:spLocks noGrp="1"/>
          </p:cNvSpPr>
          <p:nvPr>
            <p:ph type="body" sz="quarter" idx="12" hasCustomPrompt="1"/>
          </p:nvPr>
        </p:nvSpPr>
        <p:spPr>
          <a:xfrm>
            <a:off x="814863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1622952762"/>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Bilde liggende med tittel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8200" y="632621"/>
            <a:ext cx="10550525" cy="3885591"/>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tekst 6">
            <a:extLst>
              <a:ext uri="{FF2B5EF4-FFF2-40B4-BE49-F238E27FC236}">
                <a16:creationId xmlns:a16="http://schemas.microsoft.com/office/drawing/2014/main" id="{D9F5EA66-19F8-1945-87C3-7FA0059284A1}"/>
              </a:ext>
            </a:extLst>
          </p:cNvPr>
          <p:cNvSpPr>
            <a:spLocks noGrp="1"/>
          </p:cNvSpPr>
          <p:nvPr>
            <p:ph type="body" sz="quarter" idx="12" hasCustomPrompt="1"/>
          </p:nvPr>
        </p:nvSpPr>
        <p:spPr>
          <a:xfrm>
            <a:off x="839788" y="4907666"/>
            <a:ext cx="10548937" cy="1587726"/>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518318188"/>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Fire bilder med tittel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2621"/>
            <a:ext cx="3240087" cy="2850907"/>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4476751" y="631840"/>
            <a:ext cx="3240087" cy="2850907"/>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8" name="Plassholder for bilde 5">
            <a:extLst>
              <a:ext uri="{FF2B5EF4-FFF2-40B4-BE49-F238E27FC236}">
                <a16:creationId xmlns:a16="http://schemas.microsoft.com/office/drawing/2014/main" id="{93A00AE6-18F6-DB4E-88AB-5805B4CB577B}"/>
              </a:ext>
            </a:extLst>
          </p:cNvPr>
          <p:cNvSpPr>
            <a:spLocks noGrp="1"/>
          </p:cNvSpPr>
          <p:nvPr>
            <p:ph type="pic" sz="quarter" idx="13"/>
          </p:nvPr>
        </p:nvSpPr>
        <p:spPr>
          <a:xfrm>
            <a:off x="839788" y="3655613"/>
            <a:ext cx="3240087" cy="2850907"/>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9" name="Plassholder for bilde 5">
            <a:extLst>
              <a:ext uri="{FF2B5EF4-FFF2-40B4-BE49-F238E27FC236}">
                <a16:creationId xmlns:a16="http://schemas.microsoft.com/office/drawing/2014/main" id="{B6A73B9A-2141-C148-B78B-F959C76DEE27}"/>
              </a:ext>
            </a:extLst>
          </p:cNvPr>
          <p:cNvSpPr>
            <a:spLocks noGrp="1"/>
          </p:cNvSpPr>
          <p:nvPr>
            <p:ph type="pic" sz="quarter" idx="14"/>
          </p:nvPr>
        </p:nvSpPr>
        <p:spPr>
          <a:xfrm>
            <a:off x="4476751" y="3654832"/>
            <a:ext cx="3240087" cy="2850907"/>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11" name="Plassholder for tekst 6">
            <a:extLst>
              <a:ext uri="{FF2B5EF4-FFF2-40B4-BE49-F238E27FC236}">
                <a16:creationId xmlns:a16="http://schemas.microsoft.com/office/drawing/2014/main" id="{85B4D672-109D-DD40-8B1D-A1C4D97CCB9D}"/>
              </a:ext>
            </a:extLst>
          </p:cNvPr>
          <p:cNvSpPr>
            <a:spLocks noGrp="1"/>
          </p:cNvSpPr>
          <p:nvPr>
            <p:ph type="body" sz="quarter" idx="15" hasCustomPrompt="1"/>
          </p:nvPr>
        </p:nvSpPr>
        <p:spPr>
          <a:xfrm>
            <a:off x="814863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1020175052"/>
      </p:ext>
    </p:extLst>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To bilder med tittel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2621"/>
            <a:ext cx="3240087" cy="5874679"/>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4475163" y="631840"/>
            <a:ext cx="3240087" cy="5874679"/>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9" name="Plassholder for tekst 6">
            <a:extLst>
              <a:ext uri="{FF2B5EF4-FFF2-40B4-BE49-F238E27FC236}">
                <a16:creationId xmlns:a16="http://schemas.microsoft.com/office/drawing/2014/main" id="{E2A1926C-38FF-2F4B-B9E0-932FB499FC33}"/>
              </a:ext>
            </a:extLst>
          </p:cNvPr>
          <p:cNvSpPr>
            <a:spLocks noGrp="1"/>
          </p:cNvSpPr>
          <p:nvPr>
            <p:ph type="body" sz="quarter" idx="13" hasCustomPrompt="1"/>
          </p:nvPr>
        </p:nvSpPr>
        <p:spPr>
          <a:xfrm>
            <a:off x="814863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2713203920"/>
      </p:ext>
    </p:extLst>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2 bilder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2621"/>
            <a:ext cx="4955222" cy="5874679"/>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6412230" y="631060"/>
            <a:ext cx="4976495" cy="5874679"/>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3532376893"/>
      </p:ext>
    </p:extLst>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478FD3C-31AB-620F-E0FA-2C703A42A4D3}"/>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F4797348-25B6-A44F-3796-96C79A00A7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54E16EFC-7C4C-F96E-C200-16C94A28FAE0}"/>
              </a:ext>
            </a:extLst>
          </p:cNvPr>
          <p:cNvSpPr>
            <a:spLocks noGrp="1"/>
          </p:cNvSpPr>
          <p:nvPr>
            <p:ph type="dt" sz="half" idx="10"/>
          </p:nvPr>
        </p:nvSpPr>
        <p:spPr/>
        <p:txBody>
          <a:bodyPr/>
          <a:lstStyle/>
          <a:p>
            <a:fld id="{DACBAE41-1F49-46D1-83EF-8178D863716A}" type="datetimeFigureOut">
              <a:rPr lang="nb-NO" smtClean="0"/>
              <a:t>29.01.2026</a:t>
            </a:fld>
            <a:endParaRPr lang="nb-NO"/>
          </a:p>
        </p:txBody>
      </p:sp>
      <p:sp>
        <p:nvSpPr>
          <p:cNvPr id="5" name="Plassholder for bunntekst 4">
            <a:extLst>
              <a:ext uri="{FF2B5EF4-FFF2-40B4-BE49-F238E27FC236}">
                <a16:creationId xmlns:a16="http://schemas.microsoft.com/office/drawing/2014/main" id="{072C43B3-89BE-45B5-20DD-C8413CF7B237}"/>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9F11A000-460A-31E2-F983-A5EAC0D0D7D4}"/>
              </a:ext>
            </a:extLst>
          </p:cNvPr>
          <p:cNvSpPr>
            <a:spLocks noGrp="1"/>
          </p:cNvSpPr>
          <p:nvPr>
            <p:ph type="sldNum" sz="quarter" idx="12"/>
          </p:nvPr>
        </p:nvSpPr>
        <p:spPr/>
        <p:txBody>
          <a:bodyPr/>
          <a:lstStyle/>
          <a:p>
            <a:fld id="{0188A3D5-8367-4BB0-864A-427416A3F7A7}" type="slidenum">
              <a:rPr lang="nb-NO" smtClean="0"/>
              <a:t>‹#›</a:t>
            </a:fld>
            <a:endParaRPr lang="nb-NO"/>
          </a:p>
        </p:txBody>
      </p:sp>
    </p:spTree>
    <p:extLst>
      <p:ext uri="{BB962C8B-B14F-4D97-AF65-F5344CB8AC3E}">
        <p14:creationId xmlns:p14="http://schemas.microsoft.com/office/powerpoint/2010/main" val="25850856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839788" y="365125"/>
            <a:ext cx="10515600" cy="1325563"/>
          </a:xfrm>
        </p:spPr>
        <p:txBody>
          <a:bodyPr/>
          <a:lstStyle/>
          <a:p>
            <a:r>
              <a:rPr lang="nb-NO"/>
              <a:t>Klikk for å redigere tittelstil</a:t>
            </a:r>
            <a:endParaRPr lang="en-US"/>
          </a:p>
        </p:txBody>
      </p:sp>
      <p:sp>
        <p:nvSpPr>
          <p:cNvPr id="3" name="Plassholder f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5" name="Plassholder f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7" name="Plassholder for dato 6"/>
          <p:cNvSpPr>
            <a:spLocks noGrp="1"/>
          </p:cNvSpPr>
          <p:nvPr>
            <p:ph type="dt" sz="half" idx="10"/>
          </p:nvPr>
        </p:nvSpPr>
        <p:spPr/>
        <p:txBody>
          <a:bodyPr/>
          <a:lstStyle/>
          <a:p>
            <a:fld id="{28543BDC-0553-40FA-A4DB-EDAAA606CFF6}" type="datetimeFigureOut">
              <a:rPr lang="en-US" smtClean="0"/>
              <a:t>1/29/26</a:t>
            </a:fld>
            <a:endParaRPr lang="en-US"/>
          </a:p>
        </p:txBody>
      </p:sp>
      <p:sp>
        <p:nvSpPr>
          <p:cNvPr id="8" name="Plassholder for bunntekst 7"/>
          <p:cNvSpPr>
            <a:spLocks noGrp="1"/>
          </p:cNvSpPr>
          <p:nvPr>
            <p:ph type="ftr" sz="quarter" idx="11"/>
          </p:nvPr>
        </p:nvSpPr>
        <p:spPr/>
        <p:txBody>
          <a:bodyPr/>
          <a:lstStyle/>
          <a:p>
            <a:endParaRPr lang="en-US"/>
          </a:p>
        </p:txBody>
      </p:sp>
      <p:sp>
        <p:nvSpPr>
          <p:cNvPr id="9" name="Plassholder for lysbildenummer 8"/>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283040630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C3BAB83-430E-FBB1-B35A-5DDC3D647F61}"/>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40E9AD87-CDC5-CEEC-7E70-81D90E3AC769}"/>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F5050BF4-1F6D-C67C-4573-9F3C8EA733E4}"/>
              </a:ext>
            </a:extLst>
          </p:cNvPr>
          <p:cNvSpPr>
            <a:spLocks noGrp="1"/>
          </p:cNvSpPr>
          <p:nvPr>
            <p:ph type="dt" sz="half" idx="10"/>
          </p:nvPr>
        </p:nvSpPr>
        <p:spPr/>
        <p:txBody>
          <a:bodyPr/>
          <a:lstStyle/>
          <a:p>
            <a:fld id="{DACBAE41-1F49-46D1-83EF-8178D863716A}" type="datetimeFigureOut">
              <a:rPr lang="nb-NO" smtClean="0"/>
              <a:t>29.01.2026</a:t>
            </a:fld>
            <a:endParaRPr lang="nb-NO"/>
          </a:p>
        </p:txBody>
      </p:sp>
      <p:sp>
        <p:nvSpPr>
          <p:cNvPr id="5" name="Plassholder for bunntekst 4">
            <a:extLst>
              <a:ext uri="{FF2B5EF4-FFF2-40B4-BE49-F238E27FC236}">
                <a16:creationId xmlns:a16="http://schemas.microsoft.com/office/drawing/2014/main" id="{A32A6821-410F-089D-80A1-0140E51A017C}"/>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6108DD16-CE0B-04BE-0F4C-B1E6227663C7}"/>
              </a:ext>
            </a:extLst>
          </p:cNvPr>
          <p:cNvSpPr>
            <a:spLocks noGrp="1"/>
          </p:cNvSpPr>
          <p:nvPr>
            <p:ph type="sldNum" sz="quarter" idx="12"/>
          </p:nvPr>
        </p:nvSpPr>
        <p:spPr/>
        <p:txBody>
          <a:bodyPr/>
          <a:lstStyle/>
          <a:p>
            <a:fld id="{0188A3D5-8367-4BB0-864A-427416A3F7A7}" type="slidenum">
              <a:rPr lang="nb-NO" smtClean="0"/>
              <a:t>‹#›</a:t>
            </a:fld>
            <a:endParaRPr lang="nb-NO"/>
          </a:p>
        </p:txBody>
      </p:sp>
    </p:spTree>
    <p:extLst>
      <p:ext uri="{BB962C8B-B14F-4D97-AF65-F5344CB8AC3E}">
        <p14:creationId xmlns:p14="http://schemas.microsoft.com/office/powerpoint/2010/main" val="428117187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Aqua_plain_tekst">
    <p:bg>
      <p:bgPr>
        <a:solidFill>
          <a:schemeClr val="accent1"/>
        </a:solidFill>
        <a:effectLst/>
      </p:bgPr>
    </p:bg>
    <p:spTree>
      <p:nvGrpSpPr>
        <p:cNvPr id="1" name=""/>
        <p:cNvGrpSpPr/>
        <p:nvPr/>
      </p:nvGrpSpPr>
      <p:grpSpPr>
        <a:xfrm>
          <a:off x="0" y="0"/>
          <a:ext cx="0" cy="0"/>
          <a:chOff x="0" y="0"/>
          <a:chExt cx="0" cy="0"/>
        </a:xfrm>
      </p:grpSpPr>
      <p:sp>
        <p:nvSpPr>
          <p:cNvPr id="4" name="Plassholder for tekst 3">
            <a:extLst>
              <a:ext uri="{FF2B5EF4-FFF2-40B4-BE49-F238E27FC236}">
                <a16:creationId xmlns:a16="http://schemas.microsoft.com/office/drawing/2014/main" id="{06062864-6ED9-EE4A-8FD2-6AB2D8D1A0BC}"/>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latin typeface="Century Gothic" panose="020B0502020202020204" pitchFamily="34" charset="0"/>
              </a:defRPr>
            </a:lvl1pPr>
          </a:lstStyle>
          <a:p>
            <a:pPr lvl="0"/>
            <a:r>
              <a:rPr lang="nb-NO"/>
              <a:t>KLIKK OG SKRIV INN DIN TEKST</a:t>
            </a:r>
          </a:p>
        </p:txBody>
      </p:sp>
    </p:spTree>
    <p:extLst>
      <p:ext uri="{BB962C8B-B14F-4D97-AF65-F5344CB8AC3E}">
        <p14:creationId xmlns:p14="http://schemas.microsoft.com/office/powerpoint/2010/main" val="3571600179"/>
      </p:ext>
    </p:extLst>
  </p:cSld>
  <p:clrMapOvr>
    <a:masterClrMapping/>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Blå_plain_tekst">
    <p:bg>
      <p:bgPr>
        <a:solidFill>
          <a:schemeClr val="accent2"/>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66702FB1-0EF0-5E40-BCBB-C1C42E008AE7}"/>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2">
                    <a:lumMod val="20000"/>
                    <a:lumOff val="80000"/>
                  </a:schemeClr>
                </a:solidFill>
                <a:latin typeface="Century Gothic" panose="020B0502020202020204" pitchFamily="34" charset="0"/>
              </a:defRPr>
            </a:lvl1pPr>
          </a:lstStyle>
          <a:p>
            <a:pPr lvl="0"/>
            <a:r>
              <a:rPr lang="nb-NO"/>
              <a:t>HVA HAR DU LYST TIL Å SKRIVE?</a:t>
            </a:r>
          </a:p>
        </p:txBody>
      </p:sp>
    </p:spTree>
    <p:extLst>
      <p:ext uri="{BB962C8B-B14F-4D97-AF65-F5344CB8AC3E}">
        <p14:creationId xmlns:p14="http://schemas.microsoft.com/office/powerpoint/2010/main" val="3700529353"/>
      </p:ext>
    </p:extLst>
  </p:cSld>
  <p:clrMapOvr>
    <a:masterClrMapping/>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Oransje_plain_tekst">
    <p:bg>
      <p:bgPr>
        <a:solidFill>
          <a:schemeClr val="tx2"/>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42C5537B-589A-9041-B444-479305C35629}"/>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3"/>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3702754449"/>
      </p:ext>
    </p:extLst>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Rød_plain_tekst">
    <p:bg>
      <p:bgPr>
        <a:solidFill>
          <a:schemeClr val="accent5"/>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754DCC17-403F-9149-9ACF-8557AAF6362E}"/>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3"/>
                </a:solidFill>
                <a:latin typeface="Century Gothic" panose="020B0502020202020204" pitchFamily="34" charset="0"/>
              </a:defRPr>
            </a:lvl1pPr>
          </a:lstStyle>
          <a:p>
            <a:pPr lvl="0"/>
            <a:r>
              <a:rPr lang="nb-NO"/>
              <a:t>KLIKK OG SKRIV INN DIN TEKST</a:t>
            </a:r>
          </a:p>
        </p:txBody>
      </p:sp>
    </p:spTree>
    <p:extLst>
      <p:ext uri="{BB962C8B-B14F-4D97-AF65-F5344CB8AC3E}">
        <p14:creationId xmlns:p14="http://schemas.microsoft.com/office/powerpoint/2010/main" val="1425254786"/>
      </p:ext>
    </p:extLst>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Grå_plain_tekst">
    <p:bg>
      <p:bgPr>
        <a:solidFill>
          <a:schemeClr val="accent6"/>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81D8AAFB-D77D-314B-B39E-C432A74D8E37}"/>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1">
                    <a:lumMod val="40000"/>
                    <a:lumOff val="60000"/>
                  </a:schemeClr>
                </a:solidFill>
                <a:latin typeface="Century Gothic" panose="020B0502020202020204" pitchFamily="34" charset="0"/>
              </a:defRPr>
            </a:lvl1pPr>
          </a:lstStyle>
          <a:p>
            <a:pPr lvl="0"/>
            <a:r>
              <a:rPr lang="nb-NO"/>
              <a:t>HVA VIL DU SKRIVE?</a:t>
            </a:r>
          </a:p>
        </p:txBody>
      </p:sp>
    </p:spTree>
    <p:extLst>
      <p:ext uri="{BB962C8B-B14F-4D97-AF65-F5344CB8AC3E}">
        <p14:creationId xmlns:p14="http://schemas.microsoft.com/office/powerpoint/2010/main" val="225256818"/>
      </p:ext>
    </p:extLst>
  </p:cSld>
  <p:clrMapOvr>
    <a:masterClrMapping/>
  </p:clrMapOvr>
  <p:transition>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Gul_plain_tekst">
    <p:bg>
      <p:bgPr>
        <a:solidFill>
          <a:schemeClr val="accent3"/>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CCA9D76A-0BA9-E040-B3C0-E0BEDF969553}"/>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6"/>
                </a:solidFill>
                <a:latin typeface="Century Gothic" panose="020B0502020202020204" pitchFamily="34" charset="0"/>
              </a:defRPr>
            </a:lvl1pPr>
          </a:lstStyle>
          <a:p>
            <a:pPr lvl="0"/>
            <a:r>
              <a:rPr lang="nb-NO"/>
              <a:t>KLIKK OG SKRIV!</a:t>
            </a:r>
          </a:p>
        </p:txBody>
      </p:sp>
      <p:pic>
        <p:nvPicPr>
          <p:cNvPr id="3" name="Bilde 2">
            <a:extLst>
              <a:ext uri="{FF2B5EF4-FFF2-40B4-BE49-F238E27FC236}">
                <a16:creationId xmlns:a16="http://schemas.microsoft.com/office/drawing/2014/main" id="{282776A0-8695-5341-959B-32A4606C4E8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Tree>
    <p:extLst>
      <p:ext uri="{BB962C8B-B14F-4D97-AF65-F5344CB8AC3E}">
        <p14:creationId xmlns:p14="http://schemas.microsoft.com/office/powerpoint/2010/main" val="3489817986"/>
      </p:ext>
    </p:extLst>
  </p:cSld>
  <p:clrMapOvr>
    <a:masterClrMapping/>
  </p:clrMapOvr>
  <p:transition>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Lys_aqua_plain_tekst">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5" name="Plassholder for tekst 3">
            <a:extLst>
              <a:ext uri="{FF2B5EF4-FFF2-40B4-BE49-F238E27FC236}">
                <a16:creationId xmlns:a16="http://schemas.microsoft.com/office/drawing/2014/main" id="{6216123A-9EF3-D04F-A478-C55B8E802409}"/>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6"/>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1060851995"/>
      </p:ext>
    </p:extLst>
  </p:cSld>
  <p:clrMapOvr>
    <a:masterClrMapping/>
  </p:clrMapOvr>
  <p:transition>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Lys_grå_plain_tekst">
    <p:bg>
      <p:bgPr>
        <a:solidFill>
          <a:schemeClr val="bg2">
            <a:lumMod val="9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4" name="Plassholder for tekst 3">
            <a:extLst>
              <a:ext uri="{FF2B5EF4-FFF2-40B4-BE49-F238E27FC236}">
                <a16:creationId xmlns:a16="http://schemas.microsoft.com/office/drawing/2014/main" id="{AF2FCB16-3145-1C47-8A13-F89F5DA905CC}"/>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6"/>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2701424237"/>
      </p:ext>
    </p:extLst>
  </p:cSld>
  <p:clrMapOvr>
    <a:masterClrMapping/>
  </p:clrMapOvr>
  <p:transition>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Lys_rød_plain_tekst">
    <p:bg>
      <p:bgPr>
        <a:solidFill>
          <a:schemeClr val="tx2">
            <a:lumMod val="20000"/>
            <a:lumOff val="8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4" name="Plassholder for tekst 3">
            <a:extLst>
              <a:ext uri="{FF2B5EF4-FFF2-40B4-BE49-F238E27FC236}">
                <a16:creationId xmlns:a16="http://schemas.microsoft.com/office/drawing/2014/main" id="{025F5BBC-0615-8B4A-B29C-28F6C4B3CDA9}"/>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5"/>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439966729"/>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endParaRPr lang="en-US"/>
          </a:p>
        </p:txBody>
      </p:sp>
      <p:sp>
        <p:nvSpPr>
          <p:cNvPr id="3" name="Plassholder for dato 2"/>
          <p:cNvSpPr>
            <a:spLocks noGrp="1"/>
          </p:cNvSpPr>
          <p:nvPr>
            <p:ph type="dt" sz="half" idx="10"/>
          </p:nvPr>
        </p:nvSpPr>
        <p:spPr/>
        <p:txBody>
          <a:bodyPr/>
          <a:lstStyle/>
          <a:p>
            <a:fld id="{28543BDC-0553-40FA-A4DB-EDAAA606CFF6}" type="datetimeFigureOut">
              <a:rPr lang="en-US" smtClean="0"/>
              <a:t>1/29/26</a:t>
            </a:fld>
            <a:endParaRPr lang="en-US"/>
          </a:p>
        </p:txBody>
      </p:sp>
      <p:sp>
        <p:nvSpPr>
          <p:cNvPr id="4" name="Plassholder for bunntekst 3"/>
          <p:cNvSpPr>
            <a:spLocks noGrp="1"/>
          </p:cNvSpPr>
          <p:nvPr>
            <p:ph type="ftr" sz="quarter" idx="11"/>
          </p:nvPr>
        </p:nvSpPr>
        <p:spPr/>
        <p:txBody>
          <a:bodyPr/>
          <a:lstStyle/>
          <a:p>
            <a:endParaRPr lang="en-US"/>
          </a:p>
        </p:txBody>
      </p:sp>
      <p:sp>
        <p:nvSpPr>
          <p:cNvPr id="5" name="Plassholder for lysbildenummer 4"/>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70018206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Lys_gul_plain_tekst">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4" name="Plassholder for tekst 3">
            <a:extLst>
              <a:ext uri="{FF2B5EF4-FFF2-40B4-BE49-F238E27FC236}">
                <a16:creationId xmlns:a16="http://schemas.microsoft.com/office/drawing/2014/main" id="{BDD17107-0924-F446-AAEB-5FD513BBEEC7}"/>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0">
                <a:solidFill>
                  <a:schemeClr val="accent6"/>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3953175263"/>
      </p:ext>
    </p:extLst>
  </p:cSld>
  <p:clrMapOvr>
    <a:masterClrMapping/>
  </p:clrMapOvr>
  <p:transition>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p:cSld name="Lys_blå_plain_tekst">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4" name="Plassholder for tekst 3">
            <a:extLst>
              <a:ext uri="{FF2B5EF4-FFF2-40B4-BE49-F238E27FC236}">
                <a16:creationId xmlns:a16="http://schemas.microsoft.com/office/drawing/2014/main" id="{21FF0EAC-58EA-E04F-9F68-545AF48947BA}"/>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0">
                <a:solidFill>
                  <a:schemeClr val="accent6"/>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3458900323"/>
      </p:ext>
    </p:extLst>
  </p:cSld>
  <p:clrMapOvr>
    <a:masterClrMapping/>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p:cSld name="Heldekkende bilde">
    <p:bg>
      <p:bgPr>
        <a:solidFill>
          <a:schemeClr val="tx1"/>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0" y="0"/>
            <a:ext cx="12192000" cy="6858000"/>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1833644132"/>
      </p:ext>
    </p:extLst>
  </p:cSld>
  <p:clrMapOvr>
    <a:masterClrMapping/>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Oransje tom side 1">
    <p:bg>
      <p:bgPr>
        <a:solidFill>
          <a:schemeClr val="tx2"/>
        </a:solidFill>
        <a:effectLst/>
      </p:bgPr>
    </p:bg>
    <p:spTree>
      <p:nvGrpSpPr>
        <p:cNvPr id="1" name=""/>
        <p:cNvGrpSpPr/>
        <p:nvPr/>
      </p:nvGrpSpPr>
      <p:grpSpPr>
        <a:xfrm>
          <a:off x="0" y="0"/>
          <a:ext cx="0" cy="0"/>
          <a:chOff x="0" y="0"/>
          <a:chExt cx="0" cy="0"/>
        </a:xfrm>
      </p:grpSpPr>
      <p:pic>
        <p:nvPicPr>
          <p:cNvPr id="6" name="Bilde 5">
            <a:extLst>
              <a:ext uri="{FF2B5EF4-FFF2-40B4-BE49-F238E27FC236}">
                <a16:creationId xmlns:a16="http://schemas.microsoft.com/office/drawing/2014/main" id="{2D3DB899-5BD6-894E-9F85-9BB2F0ACBABC}"/>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a:off x="0" y="0"/>
            <a:ext cx="3930244" cy="4192152"/>
          </a:xfrm>
          <a:prstGeom prst="rect">
            <a:avLst/>
          </a:prstGeom>
        </p:spPr>
      </p:pic>
      <p:sp>
        <p:nvSpPr>
          <p:cNvPr id="9" name="Plassholder for tekst 8">
            <a:extLst>
              <a:ext uri="{FF2B5EF4-FFF2-40B4-BE49-F238E27FC236}">
                <a16:creationId xmlns:a16="http://schemas.microsoft.com/office/drawing/2014/main" id="{2F499A3A-C576-4C4D-B221-15D721DF5D66}"/>
              </a:ext>
            </a:extLst>
          </p:cNvPr>
          <p:cNvSpPr>
            <a:spLocks noGrp="1"/>
          </p:cNvSpPr>
          <p:nvPr>
            <p:ph type="body" sz="quarter" idx="10" hasCustomPrompt="1"/>
          </p:nvPr>
        </p:nvSpPr>
        <p:spPr>
          <a:xfrm>
            <a:off x="4511674" y="2914649"/>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1117708245"/>
      </p:ext>
    </p:extLst>
  </p:cSld>
  <p:clrMapOvr>
    <a:masterClrMapping/>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Oransje tom side 2">
    <p:bg>
      <p:bgPr>
        <a:solidFill>
          <a:schemeClr val="tx2"/>
        </a:solidFill>
        <a:effectLst/>
      </p:bgPr>
    </p:bg>
    <p:spTree>
      <p:nvGrpSpPr>
        <p:cNvPr id="1" name=""/>
        <p:cNvGrpSpPr/>
        <p:nvPr/>
      </p:nvGrpSpPr>
      <p:grpSpPr>
        <a:xfrm>
          <a:off x="0" y="0"/>
          <a:ext cx="0" cy="0"/>
          <a:chOff x="0" y="0"/>
          <a:chExt cx="0" cy="0"/>
        </a:xfrm>
      </p:grpSpPr>
      <p:pic>
        <p:nvPicPr>
          <p:cNvPr id="7" name="Bilde 6">
            <a:extLst>
              <a:ext uri="{FF2B5EF4-FFF2-40B4-BE49-F238E27FC236}">
                <a16:creationId xmlns:a16="http://schemas.microsoft.com/office/drawing/2014/main" id="{15370CD3-C0C6-A443-8C26-13EB4DD56F95}"/>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rot="5400000">
            <a:off x="8253632" y="67578"/>
            <a:ext cx="4005946" cy="3870790"/>
          </a:xfrm>
          <a:prstGeom prst="rect">
            <a:avLst/>
          </a:prstGeom>
        </p:spPr>
      </p:pic>
      <p:sp>
        <p:nvSpPr>
          <p:cNvPr id="9" name="Plassholder for tekst 8">
            <a:extLst>
              <a:ext uri="{FF2B5EF4-FFF2-40B4-BE49-F238E27FC236}">
                <a16:creationId xmlns:a16="http://schemas.microsoft.com/office/drawing/2014/main" id="{9828B5D6-25AA-6144-98F2-EEAE6962CC95}"/>
              </a:ext>
            </a:extLst>
          </p:cNvPr>
          <p:cNvSpPr>
            <a:spLocks noGrp="1"/>
          </p:cNvSpPr>
          <p:nvPr>
            <p:ph type="body" sz="quarter" idx="10" hasCustomPrompt="1"/>
          </p:nvPr>
        </p:nvSpPr>
        <p:spPr>
          <a:xfrm>
            <a:off x="874713" y="3083614"/>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1484090673"/>
      </p:ext>
    </p:extLst>
  </p:cSld>
  <p:clrMapOvr>
    <a:masterClrMapping/>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Tittel og bilde oransje">
    <p:bg>
      <p:bgPr>
        <a:solidFill>
          <a:schemeClr val="tx2"/>
        </a:solidFill>
        <a:effectLst/>
      </p:bgPr>
    </p:bg>
    <p:spTree>
      <p:nvGrpSpPr>
        <p:cNvPr id="1" name=""/>
        <p:cNvGrpSpPr/>
        <p:nvPr/>
      </p:nvGrpSpPr>
      <p:grpSpPr>
        <a:xfrm>
          <a:off x="0" y="0"/>
          <a:ext cx="0" cy="0"/>
          <a:chOff x="0" y="0"/>
          <a:chExt cx="0" cy="0"/>
        </a:xfrm>
      </p:grpSpPr>
      <p:sp>
        <p:nvSpPr>
          <p:cNvPr id="3" name="Plassholder for bilde 2">
            <a:extLst>
              <a:ext uri="{FF2B5EF4-FFF2-40B4-BE49-F238E27FC236}">
                <a16:creationId xmlns:a16="http://schemas.microsoft.com/office/drawing/2014/main" id="{0153920C-DDD7-2B46-8FB6-6A7E6F7EE25E}"/>
              </a:ext>
            </a:extLst>
          </p:cNvPr>
          <p:cNvSpPr>
            <a:spLocks noGrp="1"/>
          </p:cNvSpPr>
          <p:nvPr>
            <p:ph type="pic" sz="quarter" idx="10"/>
          </p:nvPr>
        </p:nvSpPr>
        <p:spPr>
          <a:xfrm>
            <a:off x="839788" y="1557338"/>
            <a:ext cx="10548937" cy="4595106"/>
          </a:xfrm>
          <a:prstGeom prst="rect">
            <a:avLst/>
          </a:prstGeom>
        </p:spPr>
        <p:txBody>
          <a:bodyPr/>
          <a:lstStyle/>
          <a:p>
            <a:r>
              <a:rPr lang="nb-NO"/>
              <a:t>Klikk på ikonet for å legge til et bilde</a:t>
            </a:r>
          </a:p>
        </p:txBody>
      </p:sp>
      <p:sp>
        <p:nvSpPr>
          <p:cNvPr id="9" name="Plassholder for tekst 8">
            <a:extLst>
              <a:ext uri="{FF2B5EF4-FFF2-40B4-BE49-F238E27FC236}">
                <a16:creationId xmlns:a16="http://schemas.microsoft.com/office/drawing/2014/main" id="{60098FEE-4B28-9242-938B-0366A230CAB5}"/>
              </a:ext>
            </a:extLst>
          </p:cNvPr>
          <p:cNvSpPr>
            <a:spLocks noGrp="1"/>
          </p:cNvSpPr>
          <p:nvPr>
            <p:ph type="body" sz="quarter" idx="11" hasCustomPrompt="1"/>
          </p:nvPr>
        </p:nvSpPr>
        <p:spPr>
          <a:xfrm>
            <a:off x="874713" y="270933"/>
            <a:ext cx="10514012" cy="926042"/>
          </a:xfrm>
          <a:prstGeom prst="rect">
            <a:avLst/>
          </a:prstGeom>
        </p:spPr>
        <p:txBody>
          <a:bodyPr anchor="b"/>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2093690929"/>
      </p:ext>
    </p:extLst>
  </p:cSld>
  <p:clrMapOvr>
    <a:masterClrMapping/>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Oransje tom side 3">
    <p:bg>
      <p:bgPr>
        <a:solidFill>
          <a:schemeClr val="tx2"/>
        </a:solidFill>
        <a:effectLst/>
      </p:bgPr>
    </p:bg>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6D14DC52-C22F-4F43-9F7C-2A76D1B76925}"/>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a:off x="0" y="2648859"/>
            <a:ext cx="3201990" cy="4209141"/>
          </a:xfrm>
          <a:prstGeom prst="rect">
            <a:avLst/>
          </a:prstGeom>
        </p:spPr>
      </p:pic>
      <p:sp>
        <p:nvSpPr>
          <p:cNvPr id="9" name="Plassholder for tekst 8">
            <a:extLst>
              <a:ext uri="{FF2B5EF4-FFF2-40B4-BE49-F238E27FC236}">
                <a16:creationId xmlns:a16="http://schemas.microsoft.com/office/drawing/2014/main" id="{39576B96-535F-6F4D-9CC6-A5AFCB469660}"/>
              </a:ext>
            </a:extLst>
          </p:cNvPr>
          <p:cNvSpPr>
            <a:spLocks noGrp="1"/>
          </p:cNvSpPr>
          <p:nvPr>
            <p:ph type="body" sz="quarter" idx="10" hasCustomPrompt="1"/>
          </p:nvPr>
        </p:nvSpPr>
        <p:spPr>
          <a:xfrm>
            <a:off x="4511674" y="1562101"/>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765612750"/>
      </p:ext>
    </p:extLst>
  </p:cSld>
  <p:clrMapOvr>
    <a:masterClrMapping/>
  </p:clrMapOvr>
  <p:transition>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Tittel grå">
    <p:bg>
      <p:bgPr>
        <a:solidFill>
          <a:schemeClr val="accent6"/>
        </a:solidFill>
        <a:effectLst/>
      </p:bgPr>
    </p:bg>
    <p:spTree>
      <p:nvGrpSpPr>
        <p:cNvPr id="1" name=""/>
        <p:cNvGrpSpPr/>
        <p:nvPr/>
      </p:nvGrpSpPr>
      <p:grpSpPr>
        <a:xfrm>
          <a:off x="0" y="0"/>
          <a:ext cx="0" cy="0"/>
          <a:chOff x="0" y="0"/>
          <a:chExt cx="0" cy="0"/>
        </a:xfrm>
      </p:grpSpPr>
      <p:pic>
        <p:nvPicPr>
          <p:cNvPr id="7" name="Bilde 6">
            <a:extLst>
              <a:ext uri="{FF2B5EF4-FFF2-40B4-BE49-F238E27FC236}">
                <a16:creationId xmlns:a16="http://schemas.microsoft.com/office/drawing/2014/main" id="{06CE9B7D-EDDF-3E4F-8F38-D4FC84497950}"/>
              </a:ext>
            </a:extLst>
          </p:cNvPr>
          <p:cNvPicPr>
            <a:picLocks noChangeAspect="1"/>
          </p:cNvPicPr>
          <p:nvPr/>
        </p:nvPicPr>
        <p:blipFill>
          <a:blip r:embed="rId2" cstate="screen">
            <a:alphaModFix amt="69000"/>
            <a:extLst>
              <a:ext uri="{28A0092B-C50C-407E-A947-70E740481C1C}">
                <a14:useLocalDpi xmlns:a14="http://schemas.microsoft.com/office/drawing/2010/main"/>
              </a:ext>
            </a:extLst>
          </a:blip>
          <a:stretch>
            <a:fillRect/>
          </a:stretch>
        </p:blipFill>
        <p:spPr>
          <a:xfrm rot="19073573">
            <a:off x="8341061" y="-707877"/>
            <a:ext cx="4866796" cy="4101059"/>
          </a:xfrm>
          <a:prstGeom prst="rect">
            <a:avLst/>
          </a:prstGeom>
        </p:spPr>
      </p:pic>
      <p:sp>
        <p:nvSpPr>
          <p:cNvPr id="4" name="Plassholder for tekst 8">
            <a:extLst>
              <a:ext uri="{FF2B5EF4-FFF2-40B4-BE49-F238E27FC236}">
                <a16:creationId xmlns:a16="http://schemas.microsoft.com/office/drawing/2014/main" id="{46D5F1EE-CEF3-A84C-A74C-9DA507832941}"/>
              </a:ext>
            </a:extLst>
          </p:cNvPr>
          <p:cNvSpPr>
            <a:spLocks noGrp="1"/>
          </p:cNvSpPr>
          <p:nvPr>
            <p:ph type="body" sz="quarter" idx="10" hasCustomPrompt="1"/>
          </p:nvPr>
        </p:nvSpPr>
        <p:spPr>
          <a:xfrm>
            <a:off x="874713" y="3083614"/>
            <a:ext cx="6842125"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507540976"/>
      </p:ext>
    </p:extLst>
  </p:cSld>
  <p:clrMapOvr>
    <a:masterClrMapping/>
  </p:clrMapOvr>
  <p:transition>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Tittel og bilde grå">
    <p:bg>
      <p:bgPr>
        <a:solidFill>
          <a:schemeClr val="accent6"/>
        </a:solidFill>
        <a:effectLst/>
      </p:bgPr>
    </p:bg>
    <p:spTree>
      <p:nvGrpSpPr>
        <p:cNvPr id="1" name=""/>
        <p:cNvGrpSpPr/>
        <p:nvPr/>
      </p:nvGrpSpPr>
      <p:grpSpPr>
        <a:xfrm>
          <a:off x="0" y="0"/>
          <a:ext cx="0" cy="0"/>
          <a:chOff x="0" y="0"/>
          <a:chExt cx="0" cy="0"/>
        </a:xfrm>
      </p:grpSpPr>
      <p:sp>
        <p:nvSpPr>
          <p:cNvPr id="3" name="Plassholder for bilde 2">
            <a:extLst>
              <a:ext uri="{FF2B5EF4-FFF2-40B4-BE49-F238E27FC236}">
                <a16:creationId xmlns:a16="http://schemas.microsoft.com/office/drawing/2014/main" id="{0153920C-DDD7-2B46-8FB6-6A7E6F7EE25E}"/>
              </a:ext>
            </a:extLst>
          </p:cNvPr>
          <p:cNvSpPr>
            <a:spLocks noGrp="1"/>
          </p:cNvSpPr>
          <p:nvPr>
            <p:ph type="pic" sz="quarter" idx="10"/>
          </p:nvPr>
        </p:nvSpPr>
        <p:spPr>
          <a:xfrm>
            <a:off x="839788" y="1557338"/>
            <a:ext cx="10548937" cy="4595106"/>
          </a:xfrm>
          <a:prstGeom prst="rect">
            <a:avLst/>
          </a:prstGeom>
        </p:spPr>
        <p:txBody>
          <a:bodyPr/>
          <a:lstStyle/>
          <a:p>
            <a:r>
              <a:rPr lang="nb-NO"/>
              <a:t>Klikk på ikonet for å legge til et bilde</a:t>
            </a:r>
          </a:p>
        </p:txBody>
      </p:sp>
      <p:sp>
        <p:nvSpPr>
          <p:cNvPr id="9" name="Plassholder for tekst 8">
            <a:extLst>
              <a:ext uri="{FF2B5EF4-FFF2-40B4-BE49-F238E27FC236}">
                <a16:creationId xmlns:a16="http://schemas.microsoft.com/office/drawing/2014/main" id="{60098FEE-4B28-9242-938B-0366A230CAB5}"/>
              </a:ext>
            </a:extLst>
          </p:cNvPr>
          <p:cNvSpPr>
            <a:spLocks noGrp="1"/>
          </p:cNvSpPr>
          <p:nvPr>
            <p:ph type="body" sz="quarter" idx="11" hasCustomPrompt="1"/>
          </p:nvPr>
        </p:nvSpPr>
        <p:spPr>
          <a:xfrm>
            <a:off x="874713" y="270933"/>
            <a:ext cx="10514012" cy="926042"/>
          </a:xfrm>
          <a:prstGeom prst="rect">
            <a:avLst/>
          </a:prstGeom>
        </p:spPr>
        <p:txBody>
          <a:bodyPr anchor="b"/>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2213457323"/>
      </p:ext>
    </p:extLst>
  </p:cSld>
  <p:clrMapOvr>
    <a:masterClrMapping/>
  </p:clrMapOvr>
  <p:transition>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1_Tom side med tittel grå">
    <p:bg>
      <p:bgPr>
        <a:solidFill>
          <a:schemeClr val="accent6"/>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29A25E90-A795-F241-A08D-EF562CF76559}"/>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a:off x="0" y="0"/>
            <a:ext cx="3724374" cy="3846285"/>
          </a:xfrm>
          <a:prstGeom prst="rect">
            <a:avLst/>
          </a:prstGeom>
        </p:spPr>
      </p:pic>
      <p:sp>
        <p:nvSpPr>
          <p:cNvPr id="4" name="Plassholder for tekst 8">
            <a:extLst>
              <a:ext uri="{FF2B5EF4-FFF2-40B4-BE49-F238E27FC236}">
                <a16:creationId xmlns:a16="http://schemas.microsoft.com/office/drawing/2014/main" id="{AB4704D6-74CE-014F-8273-C1002C861FE4}"/>
              </a:ext>
            </a:extLst>
          </p:cNvPr>
          <p:cNvSpPr>
            <a:spLocks noGrp="1"/>
          </p:cNvSpPr>
          <p:nvPr>
            <p:ph type="body" sz="quarter" idx="10" hasCustomPrompt="1"/>
          </p:nvPr>
        </p:nvSpPr>
        <p:spPr>
          <a:xfrm>
            <a:off x="4475163" y="3083614"/>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282167798"/>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28543BDC-0553-40FA-A4DB-EDAAA606CFF6}" type="datetimeFigureOut">
              <a:rPr lang="en-US" smtClean="0"/>
              <a:t>1/29/26</a:t>
            </a:fld>
            <a:endParaRPr lang="en-US"/>
          </a:p>
        </p:txBody>
      </p:sp>
      <p:sp>
        <p:nvSpPr>
          <p:cNvPr id="3" name="Plassholder for bunntekst 2"/>
          <p:cNvSpPr>
            <a:spLocks noGrp="1"/>
          </p:cNvSpPr>
          <p:nvPr>
            <p:ph type="ftr" sz="quarter" idx="11"/>
          </p:nvPr>
        </p:nvSpPr>
        <p:spPr/>
        <p:txBody>
          <a:bodyPr/>
          <a:lstStyle/>
          <a:p>
            <a:endParaRPr lang="en-US"/>
          </a:p>
        </p:txBody>
      </p:sp>
      <p:sp>
        <p:nvSpPr>
          <p:cNvPr id="4" name="Plassholder for lysbildenummer 3"/>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125127944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Grå tom side 3">
    <p:bg>
      <p:bgPr>
        <a:solidFill>
          <a:schemeClr val="accent6"/>
        </a:solidFill>
        <a:effectLst/>
      </p:bgPr>
    </p:bg>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6D14DC52-C22F-4F43-9F7C-2A76D1B76925}"/>
              </a:ext>
            </a:extLst>
          </p:cNvPr>
          <p:cNvPicPr>
            <a:picLocks noChangeAspect="1"/>
          </p:cNvPicPr>
          <p:nvPr/>
        </p:nvPicPr>
        <p:blipFill rotWithShape="1">
          <a:blip r:embed="rId2" cstate="screen">
            <a:alphaModFix amt="70000"/>
            <a:extLst>
              <a:ext uri="{28A0092B-C50C-407E-A947-70E740481C1C}">
                <a14:useLocalDpi xmlns:a14="http://schemas.microsoft.com/office/drawing/2010/main"/>
              </a:ext>
            </a:extLst>
          </a:blip>
          <a:srcRect/>
          <a:stretch/>
        </p:blipFill>
        <p:spPr>
          <a:xfrm>
            <a:off x="0" y="2648859"/>
            <a:ext cx="3201990" cy="4209141"/>
          </a:xfrm>
          <a:prstGeom prst="rect">
            <a:avLst/>
          </a:prstGeom>
        </p:spPr>
      </p:pic>
      <p:sp>
        <p:nvSpPr>
          <p:cNvPr id="9" name="Plassholder for tekst 8">
            <a:extLst>
              <a:ext uri="{FF2B5EF4-FFF2-40B4-BE49-F238E27FC236}">
                <a16:creationId xmlns:a16="http://schemas.microsoft.com/office/drawing/2014/main" id="{39576B96-535F-6F4D-9CC6-A5AFCB469660}"/>
              </a:ext>
            </a:extLst>
          </p:cNvPr>
          <p:cNvSpPr>
            <a:spLocks noGrp="1"/>
          </p:cNvSpPr>
          <p:nvPr>
            <p:ph type="body" sz="quarter" idx="10" hasCustomPrompt="1"/>
          </p:nvPr>
        </p:nvSpPr>
        <p:spPr>
          <a:xfrm>
            <a:off x="4511674" y="1562101"/>
            <a:ext cx="6913564" cy="1112838"/>
          </a:xfrm>
          <a:prstGeom prst="rect">
            <a:avLst/>
          </a:prstGeom>
        </p:spPr>
        <p:txBody>
          <a:bodyPr/>
          <a:lstStyle>
            <a:lvl1pPr marL="0" indent="0">
              <a:buNone/>
              <a:defRPr sz="3600" b="1">
                <a:solidFill>
                  <a:schemeClr val="accent3"/>
                </a:solidFill>
                <a:latin typeface="Century Gothic" panose="020B0502020202020204" pitchFamily="34" charset="0"/>
              </a:defRPr>
            </a:lvl1pPr>
          </a:lstStyle>
          <a:p>
            <a:pPr lvl="0"/>
            <a:r>
              <a:rPr lang="nb-NO"/>
              <a:t>Klikk for å redigere tittel</a:t>
            </a:r>
          </a:p>
        </p:txBody>
      </p:sp>
    </p:spTree>
    <p:extLst>
      <p:ext uri="{BB962C8B-B14F-4D97-AF65-F5344CB8AC3E}">
        <p14:creationId xmlns:p14="http://schemas.microsoft.com/office/powerpoint/2010/main" val="1387128761"/>
      </p:ext>
    </p:extLst>
  </p:cSld>
  <p:clrMapOvr>
    <a:masterClrMapping/>
  </p:clrMapOvr>
  <p:transition>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Bilde med ramme grønn">
    <p:bg>
      <p:bgPr>
        <a:solidFill>
          <a:schemeClr val="accent1"/>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3449459230"/>
      </p:ext>
    </p:extLst>
  </p:cSld>
  <p:clrMapOvr>
    <a:masterClrMapping/>
  </p:clrMapOvr>
  <p:transition>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Bilde med ramme rød">
    <p:bg>
      <p:bgPr>
        <a:solidFill>
          <a:schemeClr val="accent5"/>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1047930879"/>
      </p:ext>
    </p:extLst>
  </p:cSld>
  <p:clrMapOvr>
    <a:masterClrMapping/>
  </p:clrMapOvr>
  <p:transition>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Bilde med ramme blå">
    <p:bg>
      <p:bgPr>
        <a:solidFill>
          <a:schemeClr val="accent2"/>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83699850"/>
      </p:ext>
    </p:extLst>
  </p:cSld>
  <p:clrMapOvr>
    <a:masterClrMapping/>
  </p:clrMapOvr>
  <p:transition>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Bilde med ramme mørk gul">
    <p:bg>
      <p:bgPr>
        <a:solidFill>
          <a:schemeClr val="accent4"/>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273954101"/>
      </p:ext>
    </p:extLst>
  </p:cSld>
  <p:clrMapOvr>
    <a:masterClrMapping/>
  </p:clrMapOvr>
  <p:transition>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Bilde med ramme gul">
    <p:bg>
      <p:bgPr>
        <a:solidFill>
          <a:schemeClr val="accent3"/>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1402016444"/>
      </p:ext>
    </p:extLst>
  </p:cSld>
  <p:clrMapOvr>
    <a:masterClrMapping/>
  </p:clrMapOvr>
  <p:transition>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Bilde med ramme oransje">
    <p:bg>
      <p:bgPr>
        <a:solidFill>
          <a:schemeClr val="tx2"/>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2025547079"/>
      </p:ext>
    </p:extLst>
  </p:cSld>
  <p:clrMapOvr>
    <a:masterClrMapping/>
  </p:clrMapOvr>
  <p:transition>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Bilde med ramme grå">
    <p:bg>
      <p:bgPr>
        <a:solidFill>
          <a:schemeClr val="accent6"/>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839788" y="364468"/>
            <a:ext cx="10548937" cy="6130925"/>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3478522692"/>
      </p:ext>
    </p:extLst>
  </p:cSld>
  <p:clrMapOvr>
    <a:masterClrMapping/>
  </p:clrMapOvr>
  <p:transition>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Tittel med bilde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4475163" y="620713"/>
            <a:ext cx="6913562" cy="5874679"/>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tekst 6">
            <a:extLst>
              <a:ext uri="{FF2B5EF4-FFF2-40B4-BE49-F238E27FC236}">
                <a16:creationId xmlns:a16="http://schemas.microsoft.com/office/drawing/2014/main" id="{E08834ED-8B67-5442-82B6-F4467BF0C9C0}"/>
              </a:ext>
            </a:extLst>
          </p:cNvPr>
          <p:cNvSpPr>
            <a:spLocks noGrp="1"/>
          </p:cNvSpPr>
          <p:nvPr>
            <p:ph type="body" sz="quarter" idx="12" hasCustomPrompt="1"/>
          </p:nvPr>
        </p:nvSpPr>
        <p:spPr>
          <a:xfrm>
            <a:off x="83978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867393438"/>
      </p:ext>
    </p:extLst>
  </p:cSld>
  <p:clrMapOvr>
    <a:masterClrMapping/>
  </p:clrMapOvr>
  <p:transition>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Tittel med liggende bilde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8199" y="2366682"/>
            <a:ext cx="10550526" cy="412871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tekst 6">
            <a:extLst>
              <a:ext uri="{FF2B5EF4-FFF2-40B4-BE49-F238E27FC236}">
                <a16:creationId xmlns:a16="http://schemas.microsoft.com/office/drawing/2014/main" id="{B0D94C99-6F1B-2540-AECB-7E24F6DC0040}"/>
              </a:ext>
            </a:extLst>
          </p:cNvPr>
          <p:cNvSpPr>
            <a:spLocks noGrp="1"/>
          </p:cNvSpPr>
          <p:nvPr>
            <p:ph type="body" sz="quarter" idx="12" hasCustomPrompt="1"/>
          </p:nvPr>
        </p:nvSpPr>
        <p:spPr>
          <a:xfrm>
            <a:off x="839788" y="620714"/>
            <a:ext cx="10548937" cy="1265960"/>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3999130502"/>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839788" y="457200"/>
            <a:ext cx="3932237" cy="1600200"/>
          </a:xfrm>
        </p:spPr>
        <p:txBody>
          <a:bodyPr anchor="b"/>
          <a:lstStyle>
            <a:lvl1pPr>
              <a:defRPr sz="3200"/>
            </a:lvl1pPr>
          </a:lstStyle>
          <a:p>
            <a:r>
              <a:rPr lang="nb-NO"/>
              <a:t>Klikk for å redigere tittelstil</a:t>
            </a:r>
            <a:endParaRPr lang="en-US"/>
          </a:p>
        </p:txBody>
      </p:sp>
      <p:sp>
        <p:nvSpPr>
          <p:cNvPr id="3" name="Plassholder for innhol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Plassholder f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p:cNvSpPr>
            <a:spLocks noGrp="1"/>
          </p:cNvSpPr>
          <p:nvPr>
            <p:ph type="dt" sz="half" idx="10"/>
          </p:nvPr>
        </p:nvSpPr>
        <p:spPr/>
        <p:txBody>
          <a:bodyPr/>
          <a:lstStyle/>
          <a:p>
            <a:fld id="{28543BDC-0553-40FA-A4DB-EDAAA606CFF6}" type="datetimeFigureOut">
              <a:rPr lang="en-US" smtClean="0"/>
              <a:t>1/29/26</a:t>
            </a:fld>
            <a:endParaRPr lang="en-US"/>
          </a:p>
        </p:txBody>
      </p:sp>
      <p:sp>
        <p:nvSpPr>
          <p:cNvPr id="6" name="Plassholder for bunntekst 5"/>
          <p:cNvSpPr>
            <a:spLocks noGrp="1"/>
          </p:cNvSpPr>
          <p:nvPr>
            <p:ph type="ftr" sz="quarter" idx="11"/>
          </p:nvPr>
        </p:nvSpPr>
        <p:spPr/>
        <p:txBody>
          <a:bodyPr/>
          <a:lstStyle/>
          <a:p>
            <a:endParaRPr lang="en-US"/>
          </a:p>
        </p:txBody>
      </p:sp>
      <p:sp>
        <p:nvSpPr>
          <p:cNvPr id="7" name="Plassholder for lysbildenummer 6"/>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196005433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Tittel med fire bilder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4475163" y="620713"/>
            <a:ext cx="3241675" cy="2850907"/>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8148638" y="619932"/>
            <a:ext cx="3241675" cy="2850907"/>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8" name="Plassholder for bilde 5">
            <a:extLst>
              <a:ext uri="{FF2B5EF4-FFF2-40B4-BE49-F238E27FC236}">
                <a16:creationId xmlns:a16="http://schemas.microsoft.com/office/drawing/2014/main" id="{93A00AE6-18F6-DB4E-88AB-5805B4CB577B}"/>
              </a:ext>
            </a:extLst>
          </p:cNvPr>
          <p:cNvSpPr>
            <a:spLocks noGrp="1"/>
          </p:cNvSpPr>
          <p:nvPr>
            <p:ph type="pic" sz="quarter" idx="13"/>
          </p:nvPr>
        </p:nvSpPr>
        <p:spPr>
          <a:xfrm>
            <a:off x="4475163" y="3643705"/>
            <a:ext cx="3241675" cy="2850907"/>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9" name="Plassholder for bilde 5">
            <a:extLst>
              <a:ext uri="{FF2B5EF4-FFF2-40B4-BE49-F238E27FC236}">
                <a16:creationId xmlns:a16="http://schemas.microsoft.com/office/drawing/2014/main" id="{B6A73B9A-2141-C148-B78B-F959C76DEE27}"/>
              </a:ext>
            </a:extLst>
          </p:cNvPr>
          <p:cNvSpPr>
            <a:spLocks noGrp="1"/>
          </p:cNvSpPr>
          <p:nvPr>
            <p:ph type="pic" sz="quarter" idx="14"/>
          </p:nvPr>
        </p:nvSpPr>
        <p:spPr>
          <a:xfrm>
            <a:off x="8148638" y="3642924"/>
            <a:ext cx="3241675" cy="2850907"/>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11" name="Plassholder for tekst 6">
            <a:extLst>
              <a:ext uri="{FF2B5EF4-FFF2-40B4-BE49-F238E27FC236}">
                <a16:creationId xmlns:a16="http://schemas.microsoft.com/office/drawing/2014/main" id="{F7456B03-13FD-7E47-941C-648BDB6291DD}"/>
              </a:ext>
            </a:extLst>
          </p:cNvPr>
          <p:cNvSpPr>
            <a:spLocks noGrp="1"/>
          </p:cNvSpPr>
          <p:nvPr>
            <p:ph type="body" sz="quarter" idx="15" hasCustomPrompt="1"/>
          </p:nvPr>
        </p:nvSpPr>
        <p:spPr>
          <a:xfrm>
            <a:off x="83978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793681309"/>
      </p:ext>
    </p:extLst>
  </p:cSld>
  <p:clrMapOvr>
    <a:masterClrMapping/>
  </p:clrMapOvr>
  <p:transition>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Tittel med to bilder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4475163" y="620713"/>
            <a:ext cx="3241675" cy="587546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8148638" y="619932"/>
            <a:ext cx="3241675" cy="587546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9" name="Plassholder for tekst 6">
            <a:extLst>
              <a:ext uri="{FF2B5EF4-FFF2-40B4-BE49-F238E27FC236}">
                <a16:creationId xmlns:a16="http://schemas.microsoft.com/office/drawing/2014/main" id="{726D81A7-0976-CB46-8FE2-B9DA7698709F}"/>
              </a:ext>
            </a:extLst>
          </p:cNvPr>
          <p:cNvSpPr>
            <a:spLocks noGrp="1"/>
          </p:cNvSpPr>
          <p:nvPr>
            <p:ph type="body" sz="quarter" idx="13" hasCustomPrompt="1"/>
          </p:nvPr>
        </p:nvSpPr>
        <p:spPr>
          <a:xfrm>
            <a:off x="83978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2028896461"/>
      </p:ext>
    </p:extLst>
  </p:cSld>
  <p:clrMapOvr>
    <a:masterClrMapping/>
  </p:clrMapOvr>
  <p:transition>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To bilder grønn">
    <p:bg>
      <p:bgPr>
        <a:solidFill>
          <a:schemeClr val="accent1"/>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1060"/>
            <a:ext cx="6877050" cy="587546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8148637" y="619932"/>
            <a:ext cx="3240087" cy="5875460"/>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588090690"/>
      </p:ext>
    </p:extLst>
  </p:cSld>
  <p:clrMapOvr>
    <a:masterClrMapping/>
  </p:clrMapOvr>
  <p:transition>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Bilde med tittel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2621"/>
            <a:ext cx="6877050" cy="5874679"/>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tekst 6">
            <a:extLst>
              <a:ext uri="{FF2B5EF4-FFF2-40B4-BE49-F238E27FC236}">
                <a16:creationId xmlns:a16="http://schemas.microsoft.com/office/drawing/2014/main" id="{8289FB41-A5DA-274B-A6B1-08F411D297E8}"/>
              </a:ext>
            </a:extLst>
          </p:cNvPr>
          <p:cNvSpPr>
            <a:spLocks noGrp="1"/>
          </p:cNvSpPr>
          <p:nvPr>
            <p:ph type="body" sz="quarter" idx="12" hasCustomPrompt="1"/>
          </p:nvPr>
        </p:nvSpPr>
        <p:spPr>
          <a:xfrm>
            <a:off x="814863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3733068165"/>
      </p:ext>
    </p:extLst>
  </p:cSld>
  <p:clrMapOvr>
    <a:masterClrMapping/>
  </p:clrMapOvr>
  <p:transition>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Bilde liggende med tittel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8200" y="632621"/>
            <a:ext cx="10550525" cy="3885591"/>
          </a:xfrm>
          <a:prstGeom prst="rect">
            <a:avLst/>
          </a:prstGeom>
          <a:solidFill>
            <a:schemeClr val="bg1">
              <a:alpha val="50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tekst 6">
            <a:extLst>
              <a:ext uri="{FF2B5EF4-FFF2-40B4-BE49-F238E27FC236}">
                <a16:creationId xmlns:a16="http://schemas.microsoft.com/office/drawing/2014/main" id="{D9F5EA66-19F8-1945-87C3-7FA0059284A1}"/>
              </a:ext>
            </a:extLst>
          </p:cNvPr>
          <p:cNvSpPr>
            <a:spLocks noGrp="1"/>
          </p:cNvSpPr>
          <p:nvPr>
            <p:ph type="body" sz="quarter" idx="12" hasCustomPrompt="1"/>
          </p:nvPr>
        </p:nvSpPr>
        <p:spPr>
          <a:xfrm>
            <a:off x="839788" y="4907666"/>
            <a:ext cx="10548937" cy="1587726"/>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1472951319"/>
      </p:ext>
    </p:extLst>
  </p:cSld>
  <p:clrMapOvr>
    <a:masterClrMapping/>
  </p:clrMapOvr>
  <p:transition>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Fire bilder med tittel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2621"/>
            <a:ext cx="3240087" cy="2850907"/>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4476751" y="631840"/>
            <a:ext cx="3240087" cy="2850907"/>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8" name="Plassholder for bilde 5">
            <a:extLst>
              <a:ext uri="{FF2B5EF4-FFF2-40B4-BE49-F238E27FC236}">
                <a16:creationId xmlns:a16="http://schemas.microsoft.com/office/drawing/2014/main" id="{93A00AE6-18F6-DB4E-88AB-5805B4CB577B}"/>
              </a:ext>
            </a:extLst>
          </p:cNvPr>
          <p:cNvSpPr>
            <a:spLocks noGrp="1"/>
          </p:cNvSpPr>
          <p:nvPr>
            <p:ph type="pic" sz="quarter" idx="13"/>
          </p:nvPr>
        </p:nvSpPr>
        <p:spPr>
          <a:xfrm>
            <a:off x="839788" y="3655613"/>
            <a:ext cx="3240087" cy="2850907"/>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9" name="Plassholder for bilde 5">
            <a:extLst>
              <a:ext uri="{FF2B5EF4-FFF2-40B4-BE49-F238E27FC236}">
                <a16:creationId xmlns:a16="http://schemas.microsoft.com/office/drawing/2014/main" id="{B6A73B9A-2141-C148-B78B-F959C76DEE27}"/>
              </a:ext>
            </a:extLst>
          </p:cNvPr>
          <p:cNvSpPr>
            <a:spLocks noGrp="1"/>
          </p:cNvSpPr>
          <p:nvPr>
            <p:ph type="pic" sz="quarter" idx="14"/>
          </p:nvPr>
        </p:nvSpPr>
        <p:spPr>
          <a:xfrm>
            <a:off x="4476751" y="3654832"/>
            <a:ext cx="3240087" cy="2850907"/>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11" name="Plassholder for tekst 6">
            <a:extLst>
              <a:ext uri="{FF2B5EF4-FFF2-40B4-BE49-F238E27FC236}">
                <a16:creationId xmlns:a16="http://schemas.microsoft.com/office/drawing/2014/main" id="{85B4D672-109D-DD40-8B1D-A1C4D97CCB9D}"/>
              </a:ext>
            </a:extLst>
          </p:cNvPr>
          <p:cNvSpPr>
            <a:spLocks noGrp="1"/>
          </p:cNvSpPr>
          <p:nvPr>
            <p:ph type="body" sz="quarter" idx="15" hasCustomPrompt="1"/>
          </p:nvPr>
        </p:nvSpPr>
        <p:spPr>
          <a:xfrm>
            <a:off x="814863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1213381203"/>
      </p:ext>
    </p:extLst>
  </p:cSld>
  <p:clrMapOvr>
    <a:masterClrMapping/>
  </p:clrMapOvr>
  <p:transition>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To bilder med tittel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2621"/>
            <a:ext cx="3240087" cy="5874679"/>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4475163" y="631840"/>
            <a:ext cx="3240087" cy="5874679"/>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9" name="Plassholder for tekst 6">
            <a:extLst>
              <a:ext uri="{FF2B5EF4-FFF2-40B4-BE49-F238E27FC236}">
                <a16:creationId xmlns:a16="http://schemas.microsoft.com/office/drawing/2014/main" id="{E2A1926C-38FF-2F4B-B9E0-932FB499FC33}"/>
              </a:ext>
            </a:extLst>
          </p:cNvPr>
          <p:cNvSpPr>
            <a:spLocks noGrp="1"/>
          </p:cNvSpPr>
          <p:nvPr>
            <p:ph type="body" sz="quarter" idx="13" hasCustomPrompt="1"/>
          </p:nvPr>
        </p:nvSpPr>
        <p:spPr>
          <a:xfrm>
            <a:off x="8148638" y="620713"/>
            <a:ext cx="3240087" cy="5874679"/>
          </a:xfrm>
          <a:prstGeom prst="rect">
            <a:avLst/>
          </a:prstGeom>
        </p:spPr>
        <p:txBody>
          <a:bodyPr anchor="ctr"/>
          <a:lstStyle>
            <a:lvl1pPr marL="0" indent="0" algn="l">
              <a:buNone/>
              <a:defRPr sz="2800" b="1">
                <a:solidFill>
                  <a:schemeClr val="bg1"/>
                </a:solidFill>
                <a:latin typeface="Century Gothic" panose="020B0502020202020204" pitchFamily="34" charset="0"/>
              </a:defRPr>
            </a:lvl1pPr>
          </a:lstStyle>
          <a:p>
            <a:pPr lvl="0"/>
            <a:r>
              <a:rPr lang="nb-NO"/>
              <a:t>Skriv inn ditt innhold</a:t>
            </a:r>
          </a:p>
        </p:txBody>
      </p:sp>
    </p:spTree>
    <p:extLst>
      <p:ext uri="{BB962C8B-B14F-4D97-AF65-F5344CB8AC3E}">
        <p14:creationId xmlns:p14="http://schemas.microsoft.com/office/powerpoint/2010/main" val="1648588794"/>
      </p:ext>
    </p:extLst>
  </p:cSld>
  <p:clrMapOvr>
    <a:masterClrMapping/>
  </p:clrMapOvr>
  <p:transition>
    <p:fad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2 bilder blå">
    <p:bg>
      <p:bgPr>
        <a:solidFill>
          <a:schemeClr val="accent2"/>
        </a:solidFill>
        <a:effectLst/>
      </p:bgPr>
    </p:bg>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82E96AB8-EB3B-0E44-9EFF-86C9EC643312}"/>
              </a:ext>
            </a:extLst>
          </p:cNvPr>
          <p:cNvSpPr>
            <a:spLocks noGrp="1"/>
          </p:cNvSpPr>
          <p:nvPr>
            <p:ph type="pic" sz="quarter" idx="11"/>
          </p:nvPr>
        </p:nvSpPr>
        <p:spPr>
          <a:xfrm>
            <a:off x="839788" y="632621"/>
            <a:ext cx="4955222" cy="5874679"/>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6A7BABBF-AB83-5A4E-A3A0-0275503B9124}"/>
              </a:ext>
            </a:extLst>
          </p:cNvPr>
          <p:cNvSpPr>
            <a:spLocks noGrp="1"/>
          </p:cNvSpPr>
          <p:nvPr>
            <p:ph type="pic" sz="quarter" idx="12"/>
          </p:nvPr>
        </p:nvSpPr>
        <p:spPr>
          <a:xfrm>
            <a:off x="6412230" y="631060"/>
            <a:ext cx="4976495" cy="5874679"/>
          </a:xfrm>
          <a:prstGeom prst="rect">
            <a:avLst/>
          </a:prstGeom>
          <a:solidFill>
            <a:schemeClr val="bg1">
              <a:alpha val="51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1243316428"/>
      </p:ext>
    </p:extLst>
  </p:cSld>
  <p:clrMapOvr>
    <a:masterClrMapping/>
  </p:clrMapOvr>
  <p:transition>
    <p:fad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Aqua_plain_tekst">
    <p:bg>
      <p:bgPr>
        <a:solidFill>
          <a:schemeClr val="accent1"/>
        </a:solidFill>
        <a:effectLst/>
      </p:bgPr>
    </p:bg>
    <p:spTree>
      <p:nvGrpSpPr>
        <p:cNvPr id="1" name=""/>
        <p:cNvGrpSpPr/>
        <p:nvPr/>
      </p:nvGrpSpPr>
      <p:grpSpPr>
        <a:xfrm>
          <a:off x="0" y="0"/>
          <a:ext cx="0" cy="0"/>
          <a:chOff x="0" y="0"/>
          <a:chExt cx="0" cy="0"/>
        </a:xfrm>
      </p:grpSpPr>
      <p:sp>
        <p:nvSpPr>
          <p:cNvPr id="4" name="Plassholder for tekst 3">
            <a:extLst>
              <a:ext uri="{FF2B5EF4-FFF2-40B4-BE49-F238E27FC236}">
                <a16:creationId xmlns:a16="http://schemas.microsoft.com/office/drawing/2014/main" id="{06062864-6ED9-EE4A-8FD2-6AB2D8D1A0BC}"/>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latin typeface="Century Gothic" panose="020B0502020202020204" pitchFamily="34" charset="0"/>
              </a:defRPr>
            </a:lvl1pPr>
          </a:lstStyle>
          <a:p>
            <a:pPr lvl="0"/>
            <a:r>
              <a:rPr lang="nb-NO"/>
              <a:t>KLIKK OG SKRIV INN DIN TEKST</a:t>
            </a:r>
          </a:p>
        </p:txBody>
      </p:sp>
    </p:spTree>
    <p:extLst>
      <p:ext uri="{BB962C8B-B14F-4D97-AF65-F5344CB8AC3E}">
        <p14:creationId xmlns:p14="http://schemas.microsoft.com/office/powerpoint/2010/main" val="2480280180"/>
      </p:ext>
    </p:extLst>
  </p:cSld>
  <p:clrMapOvr>
    <a:masterClrMapping/>
  </p:clrMapOvr>
  <p:transition>
    <p:fad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Blå_plain_tekst">
    <p:bg>
      <p:bgPr>
        <a:solidFill>
          <a:schemeClr val="accent2"/>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66702FB1-0EF0-5E40-BCBB-C1C42E008AE7}"/>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2">
                    <a:lumMod val="20000"/>
                    <a:lumOff val="80000"/>
                  </a:schemeClr>
                </a:solidFill>
                <a:latin typeface="Century Gothic" panose="020B0502020202020204" pitchFamily="34" charset="0"/>
              </a:defRPr>
            </a:lvl1pPr>
          </a:lstStyle>
          <a:p>
            <a:pPr lvl="0"/>
            <a:r>
              <a:rPr lang="nb-NO"/>
              <a:t>HVA HAR DU LYST TIL Å SKRIVE?</a:t>
            </a:r>
          </a:p>
        </p:txBody>
      </p:sp>
    </p:spTree>
    <p:extLst>
      <p:ext uri="{BB962C8B-B14F-4D97-AF65-F5344CB8AC3E}">
        <p14:creationId xmlns:p14="http://schemas.microsoft.com/office/powerpoint/2010/main" val="3665781185"/>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839788" y="457200"/>
            <a:ext cx="3932237" cy="1600200"/>
          </a:xfrm>
        </p:spPr>
        <p:txBody>
          <a:bodyPr anchor="b"/>
          <a:lstStyle>
            <a:lvl1pPr>
              <a:defRPr sz="3200"/>
            </a:lvl1pPr>
          </a:lstStyle>
          <a:p>
            <a:r>
              <a:rPr lang="nb-NO"/>
              <a:t>Klikk for å redigere tittelstil</a:t>
            </a:r>
            <a:endParaRPr lang="en-US"/>
          </a:p>
        </p:txBody>
      </p:sp>
      <p:sp>
        <p:nvSpPr>
          <p:cNvPr id="3" name="Plassholder for bild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Plassholder f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p:cNvSpPr>
            <a:spLocks noGrp="1"/>
          </p:cNvSpPr>
          <p:nvPr>
            <p:ph type="dt" sz="half" idx="10"/>
          </p:nvPr>
        </p:nvSpPr>
        <p:spPr/>
        <p:txBody>
          <a:bodyPr/>
          <a:lstStyle/>
          <a:p>
            <a:fld id="{28543BDC-0553-40FA-A4DB-EDAAA606CFF6}" type="datetimeFigureOut">
              <a:rPr lang="en-US" smtClean="0"/>
              <a:t>1/29/26</a:t>
            </a:fld>
            <a:endParaRPr lang="en-US"/>
          </a:p>
        </p:txBody>
      </p:sp>
      <p:sp>
        <p:nvSpPr>
          <p:cNvPr id="6" name="Plassholder for bunntekst 5"/>
          <p:cNvSpPr>
            <a:spLocks noGrp="1"/>
          </p:cNvSpPr>
          <p:nvPr>
            <p:ph type="ftr" sz="quarter" idx="11"/>
          </p:nvPr>
        </p:nvSpPr>
        <p:spPr/>
        <p:txBody>
          <a:bodyPr/>
          <a:lstStyle/>
          <a:p>
            <a:endParaRPr lang="en-US"/>
          </a:p>
        </p:txBody>
      </p:sp>
      <p:sp>
        <p:nvSpPr>
          <p:cNvPr id="7" name="Plassholder for lysbildenummer 6"/>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14203551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Oransje_plain_tekst">
    <p:bg>
      <p:bgPr>
        <a:solidFill>
          <a:schemeClr val="tx2"/>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42C5537B-589A-9041-B444-479305C35629}"/>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3"/>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20856717"/>
      </p:ext>
    </p:extLst>
  </p:cSld>
  <p:clrMapOvr>
    <a:masterClrMapping/>
  </p:clrMapOvr>
  <p:transition>
    <p:fad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Rød_plain_tekst">
    <p:bg>
      <p:bgPr>
        <a:solidFill>
          <a:schemeClr val="accent5"/>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754DCC17-403F-9149-9ACF-8557AAF6362E}"/>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3"/>
                </a:solidFill>
                <a:latin typeface="Century Gothic" panose="020B0502020202020204" pitchFamily="34" charset="0"/>
              </a:defRPr>
            </a:lvl1pPr>
          </a:lstStyle>
          <a:p>
            <a:pPr lvl="0"/>
            <a:r>
              <a:rPr lang="nb-NO"/>
              <a:t>KLIKK OG SKRIV INN DIN TEKST</a:t>
            </a:r>
          </a:p>
        </p:txBody>
      </p:sp>
    </p:spTree>
    <p:extLst>
      <p:ext uri="{BB962C8B-B14F-4D97-AF65-F5344CB8AC3E}">
        <p14:creationId xmlns:p14="http://schemas.microsoft.com/office/powerpoint/2010/main" val="411502030"/>
      </p:ext>
    </p:extLst>
  </p:cSld>
  <p:clrMapOvr>
    <a:masterClrMapping/>
  </p:clrMapOvr>
  <p:transition>
    <p:fad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Grå_plain_tekst">
    <p:bg>
      <p:bgPr>
        <a:solidFill>
          <a:schemeClr val="accent6"/>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81D8AAFB-D77D-314B-B39E-C432A74D8E37}"/>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1">
                    <a:lumMod val="40000"/>
                    <a:lumOff val="60000"/>
                  </a:schemeClr>
                </a:solidFill>
                <a:latin typeface="Century Gothic" panose="020B0502020202020204" pitchFamily="34" charset="0"/>
              </a:defRPr>
            </a:lvl1pPr>
          </a:lstStyle>
          <a:p>
            <a:pPr lvl="0"/>
            <a:r>
              <a:rPr lang="nb-NO"/>
              <a:t>HVA VIL DU SKRIVE?</a:t>
            </a:r>
          </a:p>
        </p:txBody>
      </p:sp>
    </p:spTree>
    <p:extLst>
      <p:ext uri="{BB962C8B-B14F-4D97-AF65-F5344CB8AC3E}">
        <p14:creationId xmlns:p14="http://schemas.microsoft.com/office/powerpoint/2010/main" val="1820215335"/>
      </p:ext>
    </p:extLst>
  </p:cSld>
  <p:clrMapOvr>
    <a:masterClrMapping/>
  </p:clrMapOvr>
  <p:transition>
    <p:fad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p:cSld name="Gul_plain_tekst">
    <p:bg>
      <p:bgPr>
        <a:solidFill>
          <a:schemeClr val="accent3"/>
        </a:solidFill>
        <a:effectLst/>
      </p:bgPr>
    </p:bg>
    <p:spTree>
      <p:nvGrpSpPr>
        <p:cNvPr id="1" name=""/>
        <p:cNvGrpSpPr/>
        <p:nvPr/>
      </p:nvGrpSpPr>
      <p:grpSpPr>
        <a:xfrm>
          <a:off x="0" y="0"/>
          <a:ext cx="0" cy="0"/>
          <a:chOff x="0" y="0"/>
          <a:chExt cx="0" cy="0"/>
        </a:xfrm>
      </p:grpSpPr>
      <p:sp>
        <p:nvSpPr>
          <p:cNvPr id="2" name="Plassholder for tekst 3">
            <a:extLst>
              <a:ext uri="{FF2B5EF4-FFF2-40B4-BE49-F238E27FC236}">
                <a16:creationId xmlns:a16="http://schemas.microsoft.com/office/drawing/2014/main" id="{CCA9D76A-0BA9-E040-B3C0-E0BEDF969553}"/>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6"/>
                </a:solidFill>
                <a:latin typeface="Century Gothic" panose="020B0502020202020204" pitchFamily="34" charset="0"/>
              </a:defRPr>
            </a:lvl1pPr>
          </a:lstStyle>
          <a:p>
            <a:pPr lvl="0"/>
            <a:r>
              <a:rPr lang="nb-NO"/>
              <a:t>KLIKK OG SKRIV!</a:t>
            </a:r>
          </a:p>
        </p:txBody>
      </p:sp>
      <p:pic>
        <p:nvPicPr>
          <p:cNvPr id="3" name="Bilde 2">
            <a:extLst>
              <a:ext uri="{FF2B5EF4-FFF2-40B4-BE49-F238E27FC236}">
                <a16:creationId xmlns:a16="http://schemas.microsoft.com/office/drawing/2014/main" id="{282776A0-8695-5341-959B-32A4606C4E8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Tree>
    <p:extLst>
      <p:ext uri="{BB962C8B-B14F-4D97-AF65-F5344CB8AC3E}">
        <p14:creationId xmlns:p14="http://schemas.microsoft.com/office/powerpoint/2010/main" val="3248067391"/>
      </p:ext>
    </p:extLst>
  </p:cSld>
  <p:clrMapOvr>
    <a:masterClrMapping/>
  </p:clrMapOvr>
  <p:transition>
    <p:fade/>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p:cSld name="Lys_aqua_plain_tekst">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5" name="Plassholder for tekst 3">
            <a:extLst>
              <a:ext uri="{FF2B5EF4-FFF2-40B4-BE49-F238E27FC236}">
                <a16:creationId xmlns:a16="http://schemas.microsoft.com/office/drawing/2014/main" id="{6216123A-9EF3-D04F-A478-C55B8E802409}"/>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6"/>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320046878"/>
      </p:ext>
    </p:extLst>
  </p:cSld>
  <p:clrMapOvr>
    <a:masterClrMapping/>
  </p:clrMapOvr>
  <p:transition>
    <p:fad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p:cSld name="Lys_grå_plain_tekst">
    <p:bg>
      <p:bgPr>
        <a:solidFill>
          <a:schemeClr val="bg2">
            <a:lumMod val="9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4" name="Plassholder for tekst 3">
            <a:extLst>
              <a:ext uri="{FF2B5EF4-FFF2-40B4-BE49-F238E27FC236}">
                <a16:creationId xmlns:a16="http://schemas.microsoft.com/office/drawing/2014/main" id="{AF2FCB16-3145-1C47-8A13-F89F5DA905CC}"/>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6"/>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33980739"/>
      </p:ext>
    </p:extLst>
  </p:cSld>
  <p:clrMapOvr>
    <a:masterClrMapping/>
  </p:clrMapOvr>
  <p:transition>
    <p:fad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p:cSld name="Lys_rød_plain_tekst">
    <p:bg>
      <p:bgPr>
        <a:solidFill>
          <a:schemeClr val="tx2">
            <a:lumMod val="20000"/>
            <a:lumOff val="8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4" name="Plassholder for tekst 3">
            <a:extLst>
              <a:ext uri="{FF2B5EF4-FFF2-40B4-BE49-F238E27FC236}">
                <a16:creationId xmlns:a16="http://schemas.microsoft.com/office/drawing/2014/main" id="{025F5BBC-0615-8B4A-B29C-28F6C4B3CDA9}"/>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1">
                <a:solidFill>
                  <a:schemeClr val="accent5"/>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2851016306"/>
      </p:ext>
    </p:extLst>
  </p:cSld>
  <p:clrMapOvr>
    <a:masterClrMapping/>
  </p:clrMapOvr>
  <p:transition>
    <p:fad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p:cSld name="Lys_gul_plain_tekst">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4" name="Plassholder for tekst 3">
            <a:extLst>
              <a:ext uri="{FF2B5EF4-FFF2-40B4-BE49-F238E27FC236}">
                <a16:creationId xmlns:a16="http://schemas.microsoft.com/office/drawing/2014/main" id="{BDD17107-0924-F446-AAEB-5FD513BBEEC7}"/>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0">
                <a:solidFill>
                  <a:schemeClr val="accent6"/>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2158752273"/>
      </p:ext>
    </p:extLst>
  </p:cSld>
  <p:clrMapOvr>
    <a:masterClrMapping/>
  </p:clrMapOvr>
  <p:transition>
    <p:fad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p:cSld name="Lys_blå_plain_tekst">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3169933-4694-4A4A-97A4-5DBFD01BCC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548558" y="6229513"/>
            <a:ext cx="449983" cy="449983"/>
          </a:xfrm>
          <a:prstGeom prst="rect">
            <a:avLst/>
          </a:prstGeom>
        </p:spPr>
      </p:pic>
      <p:sp>
        <p:nvSpPr>
          <p:cNvPr id="4" name="Plassholder for tekst 3">
            <a:extLst>
              <a:ext uri="{FF2B5EF4-FFF2-40B4-BE49-F238E27FC236}">
                <a16:creationId xmlns:a16="http://schemas.microsoft.com/office/drawing/2014/main" id="{21FF0EAC-58EA-E04F-9F68-545AF48947BA}"/>
              </a:ext>
            </a:extLst>
          </p:cNvPr>
          <p:cNvSpPr>
            <a:spLocks noGrp="1"/>
          </p:cNvSpPr>
          <p:nvPr>
            <p:ph type="body" sz="quarter" idx="10" hasCustomPrompt="1"/>
          </p:nvPr>
        </p:nvSpPr>
        <p:spPr>
          <a:xfrm>
            <a:off x="839788" y="2771775"/>
            <a:ext cx="10548937" cy="1195388"/>
          </a:xfrm>
          <a:prstGeom prst="rect">
            <a:avLst/>
          </a:prstGeom>
        </p:spPr>
        <p:txBody>
          <a:bodyPr/>
          <a:lstStyle>
            <a:lvl1pPr marL="0" indent="0" algn="ctr">
              <a:buNone/>
              <a:defRPr sz="5400" b="0">
                <a:solidFill>
                  <a:schemeClr val="accent6"/>
                </a:solidFill>
                <a:latin typeface="Century Gothic" panose="020B0502020202020204" pitchFamily="34" charset="0"/>
              </a:defRPr>
            </a:lvl1pPr>
          </a:lstStyle>
          <a:p>
            <a:pPr lvl="0"/>
            <a:r>
              <a:rPr lang="nb-NO"/>
              <a:t>KLIKK OG SKRIV!</a:t>
            </a:r>
          </a:p>
        </p:txBody>
      </p:sp>
    </p:spTree>
    <p:extLst>
      <p:ext uri="{BB962C8B-B14F-4D97-AF65-F5344CB8AC3E}">
        <p14:creationId xmlns:p14="http://schemas.microsoft.com/office/powerpoint/2010/main" val="1196327160"/>
      </p:ext>
    </p:extLst>
  </p:cSld>
  <p:clrMapOvr>
    <a:masterClrMapping/>
  </p:clrMapOvr>
  <p:transition>
    <p:fade/>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p:cSld name="Heldekkende bilde">
    <p:bg>
      <p:bgPr>
        <a:solidFill>
          <a:schemeClr val="tx1"/>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4FEE9574-9622-D047-89BD-520D505556BB}"/>
              </a:ext>
            </a:extLst>
          </p:cNvPr>
          <p:cNvSpPr>
            <a:spLocks noGrp="1"/>
          </p:cNvSpPr>
          <p:nvPr>
            <p:ph type="pic" sz="quarter" idx="11"/>
          </p:nvPr>
        </p:nvSpPr>
        <p:spPr>
          <a:xfrm>
            <a:off x="0" y="0"/>
            <a:ext cx="12192000" cy="6858000"/>
          </a:xfrm>
          <a:prstGeom prst="rect">
            <a:avLst/>
          </a:prstGeom>
          <a:solidFill>
            <a:schemeClr val="bg1">
              <a:alpha val="54000"/>
            </a:schemeClr>
          </a:solidFill>
        </p:spPr>
        <p:txBody>
          <a:bodyPr/>
          <a:lstStyle>
            <a:lvl1pPr marL="0" indent="0">
              <a:buFont typeface="Arial" panose="020B0604020202020204" pitchFamily="34" charset="0"/>
              <a:buNone/>
              <a:defRPr i="1">
                <a:solidFill>
                  <a:schemeClr val="accent6"/>
                </a:solidFill>
              </a:defRPr>
            </a:lvl1pPr>
          </a:lstStyle>
          <a:p>
            <a:r>
              <a:rPr lang="nb-NO"/>
              <a:t>Klikk på ikonet for å legge til et bilde</a:t>
            </a:r>
          </a:p>
        </p:txBody>
      </p:sp>
    </p:spTree>
    <p:extLst>
      <p:ext uri="{BB962C8B-B14F-4D97-AF65-F5344CB8AC3E}">
        <p14:creationId xmlns:p14="http://schemas.microsoft.com/office/powerpoint/2010/main" val="27015991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250.xml"/><Relationship Id="rId7" Type="http://schemas.openxmlformats.org/officeDocument/2006/relationships/theme" Target="../theme/theme10.xml"/><Relationship Id="rId2" Type="http://schemas.openxmlformats.org/officeDocument/2006/relationships/slideLayout" Target="../slideLayouts/slideLayout249.xml"/><Relationship Id="rId1" Type="http://schemas.openxmlformats.org/officeDocument/2006/relationships/slideLayout" Target="../slideLayouts/slideLayout248.xml"/><Relationship Id="rId6" Type="http://schemas.openxmlformats.org/officeDocument/2006/relationships/slideLayout" Target="../slideLayouts/slideLayout253.xml"/><Relationship Id="rId5" Type="http://schemas.openxmlformats.org/officeDocument/2006/relationships/slideLayout" Target="../slideLayouts/slideLayout252.xml"/><Relationship Id="rId4" Type="http://schemas.openxmlformats.org/officeDocument/2006/relationships/slideLayout" Target="../slideLayouts/slideLayout251.xml"/><Relationship Id="rId9" Type="http://schemas.openxmlformats.org/officeDocument/2006/relationships/image" Target="../media/image9.png"/></Relationships>
</file>

<file path=ppt/slideMasters/_rels/slideMaster11.xml.rels><?xml version="1.0" encoding="UTF-8" standalone="yes"?>
<Relationships xmlns="http://schemas.openxmlformats.org/package/2006/relationships"><Relationship Id="rId8" Type="http://schemas.openxmlformats.org/officeDocument/2006/relationships/theme" Target="../theme/theme11.xml"/><Relationship Id="rId3" Type="http://schemas.openxmlformats.org/officeDocument/2006/relationships/slideLayout" Target="../slideLayouts/slideLayout256.xml"/><Relationship Id="rId7" Type="http://schemas.openxmlformats.org/officeDocument/2006/relationships/slideLayout" Target="../slideLayouts/slideLayout260.xml"/><Relationship Id="rId2" Type="http://schemas.openxmlformats.org/officeDocument/2006/relationships/slideLayout" Target="../slideLayouts/slideLayout255.xml"/><Relationship Id="rId1" Type="http://schemas.openxmlformats.org/officeDocument/2006/relationships/slideLayout" Target="../slideLayouts/slideLayout254.xml"/><Relationship Id="rId6" Type="http://schemas.openxmlformats.org/officeDocument/2006/relationships/slideLayout" Target="../slideLayouts/slideLayout259.xml"/><Relationship Id="rId5" Type="http://schemas.openxmlformats.org/officeDocument/2006/relationships/slideLayout" Target="../slideLayouts/slideLayout258.xml"/><Relationship Id="rId4" Type="http://schemas.openxmlformats.org/officeDocument/2006/relationships/slideLayout" Target="../slideLayouts/slideLayout257.xml"/><Relationship Id="rId9" Type="http://schemas.openxmlformats.org/officeDocument/2006/relationships/image" Target="../media/image9.pn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68.xml"/><Relationship Id="rId13" Type="http://schemas.openxmlformats.org/officeDocument/2006/relationships/slideLayout" Target="../slideLayouts/slideLayout273.xml"/><Relationship Id="rId18" Type="http://schemas.openxmlformats.org/officeDocument/2006/relationships/slideLayout" Target="../slideLayouts/slideLayout278.xml"/><Relationship Id="rId26" Type="http://schemas.openxmlformats.org/officeDocument/2006/relationships/slideLayout" Target="../slideLayouts/slideLayout286.xml"/><Relationship Id="rId3" Type="http://schemas.openxmlformats.org/officeDocument/2006/relationships/slideLayout" Target="../slideLayouts/slideLayout263.xml"/><Relationship Id="rId21" Type="http://schemas.openxmlformats.org/officeDocument/2006/relationships/slideLayout" Target="../slideLayouts/slideLayout281.xml"/><Relationship Id="rId7" Type="http://schemas.openxmlformats.org/officeDocument/2006/relationships/slideLayout" Target="../slideLayouts/slideLayout267.xml"/><Relationship Id="rId12" Type="http://schemas.openxmlformats.org/officeDocument/2006/relationships/slideLayout" Target="../slideLayouts/slideLayout272.xml"/><Relationship Id="rId17" Type="http://schemas.openxmlformats.org/officeDocument/2006/relationships/slideLayout" Target="../slideLayouts/slideLayout277.xml"/><Relationship Id="rId25" Type="http://schemas.openxmlformats.org/officeDocument/2006/relationships/slideLayout" Target="../slideLayouts/slideLayout285.xml"/><Relationship Id="rId2" Type="http://schemas.openxmlformats.org/officeDocument/2006/relationships/slideLayout" Target="../slideLayouts/slideLayout262.xml"/><Relationship Id="rId16" Type="http://schemas.openxmlformats.org/officeDocument/2006/relationships/slideLayout" Target="../slideLayouts/slideLayout276.xml"/><Relationship Id="rId20" Type="http://schemas.openxmlformats.org/officeDocument/2006/relationships/slideLayout" Target="../slideLayouts/slideLayout280.xml"/><Relationship Id="rId29" Type="http://schemas.openxmlformats.org/officeDocument/2006/relationships/slideLayout" Target="../slideLayouts/slideLayout289.xml"/><Relationship Id="rId1" Type="http://schemas.openxmlformats.org/officeDocument/2006/relationships/slideLayout" Target="../slideLayouts/slideLayout261.xml"/><Relationship Id="rId6" Type="http://schemas.openxmlformats.org/officeDocument/2006/relationships/slideLayout" Target="../slideLayouts/slideLayout266.xml"/><Relationship Id="rId11" Type="http://schemas.openxmlformats.org/officeDocument/2006/relationships/slideLayout" Target="../slideLayouts/slideLayout271.xml"/><Relationship Id="rId24" Type="http://schemas.openxmlformats.org/officeDocument/2006/relationships/slideLayout" Target="../slideLayouts/slideLayout284.xml"/><Relationship Id="rId32" Type="http://schemas.openxmlformats.org/officeDocument/2006/relationships/image" Target="../media/image9.png"/><Relationship Id="rId5" Type="http://schemas.openxmlformats.org/officeDocument/2006/relationships/slideLayout" Target="../slideLayouts/slideLayout265.xml"/><Relationship Id="rId15" Type="http://schemas.openxmlformats.org/officeDocument/2006/relationships/slideLayout" Target="../slideLayouts/slideLayout275.xml"/><Relationship Id="rId23" Type="http://schemas.openxmlformats.org/officeDocument/2006/relationships/slideLayout" Target="../slideLayouts/slideLayout283.xml"/><Relationship Id="rId28" Type="http://schemas.openxmlformats.org/officeDocument/2006/relationships/slideLayout" Target="../slideLayouts/slideLayout288.xml"/><Relationship Id="rId10" Type="http://schemas.openxmlformats.org/officeDocument/2006/relationships/slideLayout" Target="../slideLayouts/slideLayout270.xml"/><Relationship Id="rId19" Type="http://schemas.openxmlformats.org/officeDocument/2006/relationships/slideLayout" Target="../slideLayouts/slideLayout279.xml"/><Relationship Id="rId31" Type="http://schemas.openxmlformats.org/officeDocument/2006/relationships/image" Target="../media/image1.png"/><Relationship Id="rId4" Type="http://schemas.openxmlformats.org/officeDocument/2006/relationships/slideLayout" Target="../slideLayouts/slideLayout264.xml"/><Relationship Id="rId9" Type="http://schemas.openxmlformats.org/officeDocument/2006/relationships/slideLayout" Target="../slideLayouts/slideLayout269.xml"/><Relationship Id="rId14" Type="http://schemas.openxmlformats.org/officeDocument/2006/relationships/slideLayout" Target="../slideLayouts/slideLayout274.xml"/><Relationship Id="rId22" Type="http://schemas.openxmlformats.org/officeDocument/2006/relationships/slideLayout" Target="../slideLayouts/slideLayout282.xml"/><Relationship Id="rId27" Type="http://schemas.openxmlformats.org/officeDocument/2006/relationships/slideLayout" Target="../slideLayouts/slideLayout287.xml"/><Relationship Id="rId30" Type="http://schemas.openxmlformats.org/officeDocument/2006/relationships/theme" Target="../theme/theme12.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image" Target="../media/image3.png"/><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41"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theme" Target="../theme/theme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8" Type="http://schemas.openxmlformats.org/officeDocument/2006/relationships/slideLayout" Target="../slideLayouts/slideLayout19.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63.xml"/><Relationship Id="rId18" Type="http://schemas.openxmlformats.org/officeDocument/2006/relationships/slideLayout" Target="../slideLayouts/slideLayout68.xml"/><Relationship Id="rId26" Type="http://schemas.openxmlformats.org/officeDocument/2006/relationships/slideLayout" Target="../slideLayouts/slideLayout76.xml"/><Relationship Id="rId39" Type="http://schemas.openxmlformats.org/officeDocument/2006/relationships/image" Target="../media/image2.png"/><Relationship Id="rId21" Type="http://schemas.openxmlformats.org/officeDocument/2006/relationships/slideLayout" Target="../slideLayouts/slideLayout71.xml"/><Relationship Id="rId34" Type="http://schemas.openxmlformats.org/officeDocument/2006/relationships/slideLayout" Target="../slideLayouts/slideLayout84.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17" Type="http://schemas.openxmlformats.org/officeDocument/2006/relationships/slideLayout" Target="../slideLayouts/slideLayout67.xml"/><Relationship Id="rId25" Type="http://schemas.openxmlformats.org/officeDocument/2006/relationships/slideLayout" Target="../slideLayouts/slideLayout75.xml"/><Relationship Id="rId33" Type="http://schemas.openxmlformats.org/officeDocument/2006/relationships/slideLayout" Target="../slideLayouts/slideLayout83.xml"/><Relationship Id="rId38" Type="http://schemas.openxmlformats.org/officeDocument/2006/relationships/theme" Target="../theme/theme3.xml"/><Relationship Id="rId2" Type="http://schemas.openxmlformats.org/officeDocument/2006/relationships/slideLayout" Target="../slideLayouts/slideLayout52.xml"/><Relationship Id="rId16" Type="http://schemas.openxmlformats.org/officeDocument/2006/relationships/slideLayout" Target="../slideLayouts/slideLayout66.xml"/><Relationship Id="rId20" Type="http://schemas.openxmlformats.org/officeDocument/2006/relationships/slideLayout" Target="../slideLayouts/slideLayout70.xml"/><Relationship Id="rId29" Type="http://schemas.openxmlformats.org/officeDocument/2006/relationships/slideLayout" Target="../slideLayouts/slideLayout79.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24" Type="http://schemas.openxmlformats.org/officeDocument/2006/relationships/slideLayout" Target="../slideLayouts/slideLayout74.xml"/><Relationship Id="rId32" Type="http://schemas.openxmlformats.org/officeDocument/2006/relationships/slideLayout" Target="../slideLayouts/slideLayout82.xml"/><Relationship Id="rId37" Type="http://schemas.openxmlformats.org/officeDocument/2006/relationships/slideLayout" Target="../slideLayouts/slideLayout87.xml"/><Relationship Id="rId40" Type="http://schemas.openxmlformats.org/officeDocument/2006/relationships/image" Target="../media/image3.png"/><Relationship Id="rId5" Type="http://schemas.openxmlformats.org/officeDocument/2006/relationships/slideLayout" Target="../slideLayouts/slideLayout55.xml"/><Relationship Id="rId15" Type="http://schemas.openxmlformats.org/officeDocument/2006/relationships/slideLayout" Target="../slideLayouts/slideLayout65.xml"/><Relationship Id="rId23" Type="http://schemas.openxmlformats.org/officeDocument/2006/relationships/slideLayout" Target="../slideLayouts/slideLayout73.xml"/><Relationship Id="rId28" Type="http://schemas.openxmlformats.org/officeDocument/2006/relationships/slideLayout" Target="../slideLayouts/slideLayout78.xml"/><Relationship Id="rId36" Type="http://schemas.openxmlformats.org/officeDocument/2006/relationships/slideLayout" Target="../slideLayouts/slideLayout86.xml"/><Relationship Id="rId10" Type="http://schemas.openxmlformats.org/officeDocument/2006/relationships/slideLayout" Target="../slideLayouts/slideLayout60.xml"/><Relationship Id="rId19" Type="http://schemas.openxmlformats.org/officeDocument/2006/relationships/slideLayout" Target="../slideLayouts/slideLayout69.xml"/><Relationship Id="rId31" Type="http://schemas.openxmlformats.org/officeDocument/2006/relationships/slideLayout" Target="../slideLayouts/slideLayout81.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slideLayout" Target="../slideLayouts/slideLayout64.xml"/><Relationship Id="rId22" Type="http://schemas.openxmlformats.org/officeDocument/2006/relationships/slideLayout" Target="../slideLayouts/slideLayout72.xml"/><Relationship Id="rId27" Type="http://schemas.openxmlformats.org/officeDocument/2006/relationships/slideLayout" Target="../slideLayouts/slideLayout77.xml"/><Relationship Id="rId30" Type="http://schemas.openxmlformats.org/officeDocument/2006/relationships/slideLayout" Target="../slideLayouts/slideLayout80.xml"/><Relationship Id="rId35" Type="http://schemas.openxmlformats.org/officeDocument/2006/relationships/slideLayout" Target="../slideLayouts/slideLayout85.xml"/><Relationship Id="rId8" Type="http://schemas.openxmlformats.org/officeDocument/2006/relationships/slideLayout" Target="../slideLayouts/slideLayout58.xml"/><Relationship Id="rId3" Type="http://schemas.openxmlformats.org/officeDocument/2006/relationships/slideLayout" Target="../slideLayouts/slideLayout5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00.xml"/><Relationship Id="rId18" Type="http://schemas.openxmlformats.org/officeDocument/2006/relationships/slideLayout" Target="../slideLayouts/slideLayout105.xml"/><Relationship Id="rId26" Type="http://schemas.openxmlformats.org/officeDocument/2006/relationships/slideLayout" Target="../slideLayouts/slideLayout113.xml"/><Relationship Id="rId39" Type="http://schemas.openxmlformats.org/officeDocument/2006/relationships/image" Target="../media/image2.png"/><Relationship Id="rId21" Type="http://schemas.openxmlformats.org/officeDocument/2006/relationships/slideLayout" Target="../slideLayouts/slideLayout108.xml"/><Relationship Id="rId34" Type="http://schemas.openxmlformats.org/officeDocument/2006/relationships/slideLayout" Target="../slideLayouts/slideLayout121.xml"/><Relationship Id="rId7" Type="http://schemas.openxmlformats.org/officeDocument/2006/relationships/slideLayout" Target="../slideLayouts/slideLayout94.xml"/><Relationship Id="rId12" Type="http://schemas.openxmlformats.org/officeDocument/2006/relationships/slideLayout" Target="../slideLayouts/slideLayout99.xml"/><Relationship Id="rId17" Type="http://schemas.openxmlformats.org/officeDocument/2006/relationships/slideLayout" Target="../slideLayouts/slideLayout104.xml"/><Relationship Id="rId25" Type="http://schemas.openxmlformats.org/officeDocument/2006/relationships/slideLayout" Target="../slideLayouts/slideLayout112.xml"/><Relationship Id="rId33" Type="http://schemas.openxmlformats.org/officeDocument/2006/relationships/slideLayout" Target="../slideLayouts/slideLayout120.xml"/><Relationship Id="rId38" Type="http://schemas.openxmlformats.org/officeDocument/2006/relationships/theme" Target="../theme/theme4.xml"/><Relationship Id="rId2" Type="http://schemas.openxmlformats.org/officeDocument/2006/relationships/slideLayout" Target="../slideLayouts/slideLayout89.xml"/><Relationship Id="rId16" Type="http://schemas.openxmlformats.org/officeDocument/2006/relationships/slideLayout" Target="../slideLayouts/slideLayout103.xml"/><Relationship Id="rId20" Type="http://schemas.openxmlformats.org/officeDocument/2006/relationships/slideLayout" Target="../slideLayouts/slideLayout107.xml"/><Relationship Id="rId29" Type="http://schemas.openxmlformats.org/officeDocument/2006/relationships/slideLayout" Target="../slideLayouts/slideLayout116.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24" Type="http://schemas.openxmlformats.org/officeDocument/2006/relationships/slideLayout" Target="../slideLayouts/slideLayout111.xml"/><Relationship Id="rId32" Type="http://schemas.openxmlformats.org/officeDocument/2006/relationships/slideLayout" Target="../slideLayouts/slideLayout119.xml"/><Relationship Id="rId37" Type="http://schemas.openxmlformats.org/officeDocument/2006/relationships/slideLayout" Target="../slideLayouts/slideLayout124.xml"/><Relationship Id="rId40" Type="http://schemas.openxmlformats.org/officeDocument/2006/relationships/image" Target="../media/image3.png"/><Relationship Id="rId5" Type="http://schemas.openxmlformats.org/officeDocument/2006/relationships/slideLayout" Target="../slideLayouts/slideLayout92.xml"/><Relationship Id="rId15" Type="http://schemas.openxmlformats.org/officeDocument/2006/relationships/slideLayout" Target="../slideLayouts/slideLayout102.xml"/><Relationship Id="rId23" Type="http://schemas.openxmlformats.org/officeDocument/2006/relationships/slideLayout" Target="../slideLayouts/slideLayout110.xml"/><Relationship Id="rId28" Type="http://schemas.openxmlformats.org/officeDocument/2006/relationships/slideLayout" Target="../slideLayouts/slideLayout115.xml"/><Relationship Id="rId36" Type="http://schemas.openxmlformats.org/officeDocument/2006/relationships/slideLayout" Target="../slideLayouts/slideLayout123.xml"/><Relationship Id="rId10" Type="http://schemas.openxmlformats.org/officeDocument/2006/relationships/slideLayout" Target="../slideLayouts/slideLayout97.xml"/><Relationship Id="rId19" Type="http://schemas.openxmlformats.org/officeDocument/2006/relationships/slideLayout" Target="../slideLayouts/slideLayout106.xml"/><Relationship Id="rId31" Type="http://schemas.openxmlformats.org/officeDocument/2006/relationships/slideLayout" Target="../slideLayouts/slideLayout118.xml"/><Relationship Id="rId4" Type="http://schemas.openxmlformats.org/officeDocument/2006/relationships/slideLayout" Target="../slideLayouts/slideLayout91.xml"/><Relationship Id="rId9" Type="http://schemas.openxmlformats.org/officeDocument/2006/relationships/slideLayout" Target="../slideLayouts/slideLayout96.xml"/><Relationship Id="rId14" Type="http://schemas.openxmlformats.org/officeDocument/2006/relationships/slideLayout" Target="../slideLayouts/slideLayout101.xml"/><Relationship Id="rId22" Type="http://schemas.openxmlformats.org/officeDocument/2006/relationships/slideLayout" Target="../slideLayouts/slideLayout109.xml"/><Relationship Id="rId27" Type="http://schemas.openxmlformats.org/officeDocument/2006/relationships/slideLayout" Target="../slideLayouts/slideLayout114.xml"/><Relationship Id="rId30" Type="http://schemas.openxmlformats.org/officeDocument/2006/relationships/slideLayout" Target="../slideLayouts/slideLayout117.xml"/><Relationship Id="rId35" Type="http://schemas.openxmlformats.org/officeDocument/2006/relationships/slideLayout" Target="../slideLayouts/slideLayout122.xml"/><Relationship Id="rId8" Type="http://schemas.openxmlformats.org/officeDocument/2006/relationships/slideLayout" Target="../slideLayouts/slideLayout95.xml"/><Relationship Id="rId3" Type="http://schemas.openxmlformats.org/officeDocument/2006/relationships/slideLayout" Target="../slideLayouts/slideLayout90.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37.xml"/><Relationship Id="rId18" Type="http://schemas.openxmlformats.org/officeDocument/2006/relationships/slideLayout" Target="../slideLayouts/slideLayout142.xml"/><Relationship Id="rId26" Type="http://schemas.openxmlformats.org/officeDocument/2006/relationships/slideLayout" Target="../slideLayouts/slideLayout150.xml"/><Relationship Id="rId39" Type="http://schemas.openxmlformats.org/officeDocument/2006/relationships/slideLayout" Target="../slideLayouts/slideLayout163.xml"/><Relationship Id="rId21" Type="http://schemas.openxmlformats.org/officeDocument/2006/relationships/slideLayout" Target="../slideLayouts/slideLayout145.xml"/><Relationship Id="rId34" Type="http://schemas.openxmlformats.org/officeDocument/2006/relationships/slideLayout" Target="../slideLayouts/slideLayout158.xml"/><Relationship Id="rId42" Type="http://schemas.openxmlformats.org/officeDocument/2006/relationships/theme" Target="../theme/theme5.xml"/><Relationship Id="rId7" Type="http://schemas.openxmlformats.org/officeDocument/2006/relationships/slideLayout" Target="../slideLayouts/slideLayout131.xml"/><Relationship Id="rId2" Type="http://schemas.openxmlformats.org/officeDocument/2006/relationships/slideLayout" Target="../slideLayouts/slideLayout126.xml"/><Relationship Id="rId16" Type="http://schemas.openxmlformats.org/officeDocument/2006/relationships/slideLayout" Target="../slideLayouts/slideLayout140.xml"/><Relationship Id="rId20" Type="http://schemas.openxmlformats.org/officeDocument/2006/relationships/slideLayout" Target="../slideLayouts/slideLayout144.xml"/><Relationship Id="rId29" Type="http://schemas.openxmlformats.org/officeDocument/2006/relationships/slideLayout" Target="../slideLayouts/slideLayout153.xml"/><Relationship Id="rId41" Type="http://schemas.openxmlformats.org/officeDocument/2006/relationships/slideLayout" Target="../slideLayouts/slideLayout165.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24" Type="http://schemas.openxmlformats.org/officeDocument/2006/relationships/slideLayout" Target="../slideLayouts/slideLayout148.xml"/><Relationship Id="rId32" Type="http://schemas.openxmlformats.org/officeDocument/2006/relationships/slideLayout" Target="../slideLayouts/slideLayout156.xml"/><Relationship Id="rId37" Type="http://schemas.openxmlformats.org/officeDocument/2006/relationships/slideLayout" Target="../slideLayouts/slideLayout161.xml"/><Relationship Id="rId40" Type="http://schemas.openxmlformats.org/officeDocument/2006/relationships/slideLayout" Target="../slideLayouts/slideLayout164.xml"/><Relationship Id="rId5" Type="http://schemas.openxmlformats.org/officeDocument/2006/relationships/slideLayout" Target="../slideLayouts/slideLayout129.xml"/><Relationship Id="rId15" Type="http://schemas.openxmlformats.org/officeDocument/2006/relationships/slideLayout" Target="../slideLayouts/slideLayout139.xml"/><Relationship Id="rId23" Type="http://schemas.openxmlformats.org/officeDocument/2006/relationships/slideLayout" Target="../slideLayouts/slideLayout147.xml"/><Relationship Id="rId28" Type="http://schemas.openxmlformats.org/officeDocument/2006/relationships/slideLayout" Target="../slideLayouts/slideLayout152.xml"/><Relationship Id="rId36" Type="http://schemas.openxmlformats.org/officeDocument/2006/relationships/slideLayout" Target="../slideLayouts/slideLayout160.xml"/><Relationship Id="rId10" Type="http://schemas.openxmlformats.org/officeDocument/2006/relationships/slideLayout" Target="../slideLayouts/slideLayout134.xml"/><Relationship Id="rId19" Type="http://schemas.openxmlformats.org/officeDocument/2006/relationships/slideLayout" Target="../slideLayouts/slideLayout143.xml"/><Relationship Id="rId31" Type="http://schemas.openxmlformats.org/officeDocument/2006/relationships/slideLayout" Target="../slideLayouts/slideLayout155.xml"/><Relationship Id="rId44" Type="http://schemas.openxmlformats.org/officeDocument/2006/relationships/image" Target="../media/image3.png"/><Relationship Id="rId4" Type="http://schemas.openxmlformats.org/officeDocument/2006/relationships/slideLayout" Target="../slideLayouts/slideLayout128.xml"/><Relationship Id="rId9" Type="http://schemas.openxmlformats.org/officeDocument/2006/relationships/slideLayout" Target="../slideLayouts/slideLayout133.xml"/><Relationship Id="rId14" Type="http://schemas.openxmlformats.org/officeDocument/2006/relationships/slideLayout" Target="../slideLayouts/slideLayout138.xml"/><Relationship Id="rId22" Type="http://schemas.openxmlformats.org/officeDocument/2006/relationships/slideLayout" Target="../slideLayouts/slideLayout146.xml"/><Relationship Id="rId27" Type="http://schemas.openxmlformats.org/officeDocument/2006/relationships/slideLayout" Target="../slideLayouts/slideLayout151.xml"/><Relationship Id="rId30" Type="http://schemas.openxmlformats.org/officeDocument/2006/relationships/slideLayout" Target="../slideLayouts/slideLayout154.xml"/><Relationship Id="rId35" Type="http://schemas.openxmlformats.org/officeDocument/2006/relationships/slideLayout" Target="../slideLayouts/slideLayout159.xml"/><Relationship Id="rId43" Type="http://schemas.openxmlformats.org/officeDocument/2006/relationships/image" Target="../media/image2.png"/><Relationship Id="rId8" Type="http://schemas.openxmlformats.org/officeDocument/2006/relationships/slideLayout" Target="../slideLayouts/slideLayout132.xml"/><Relationship Id="rId3" Type="http://schemas.openxmlformats.org/officeDocument/2006/relationships/slideLayout" Target="../slideLayouts/slideLayout127.xml"/><Relationship Id="rId12" Type="http://schemas.openxmlformats.org/officeDocument/2006/relationships/slideLayout" Target="../slideLayouts/slideLayout136.xml"/><Relationship Id="rId17" Type="http://schemas.openxmlformats.org/officeDocument/2006/relationships/slideLayout" Target="../slideLayouts/slideLayout141.xml"/><Relationship Id="rId25" Type="http://schemas.openxmlformats.org/officeDocument/2006/relationships/slideLayout" Target="../slideLayouts/slideLayout149.xml"/><Relationship Id="rId33" Type="http://schemas.openxmlformats.org/officeDocument/2006/relationships/slideLayout" Target="../slideLayouts/slideLayout157.xml"/><Relationship Id="rId38" Type="http://schemas.openxmlformats.org/officeDocument/2006/relationships/slideLayout" Target="../slideLayouts/slideLayout162.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178.xml"/><Relationship Id="rId18" Type="http://schemas.openxmlformats.org/officeDocument/2006/relationships/slideLayout" Target="../slideLayouts/slideLayout183.xml"/><Relationship Id="rId26" Type="http://schemas.openxmlformats.org/officeDocument/2006/relationships/slideLayout" Target="../slideLayouts/slideLayout191.xml"/><Relationship Id="rId39" Type="http://schemas.openxmlformats.org/officeDocument/2006/relationships/slideLayout" Target="../slideLayouts/slideLayout204.xml"/><Relationship Id="rId21" Type="http://schemas.openxmlformats.org/officeDocument/2006/relationships/slideLayout" Target="../slideLayouts/slideLayout186.xml"/><Relationship Id="rId34" Type="http://schemas.openxmlformats.org/officeDocument/2006/relationships/slideLayout" Target="../slideLayouts/slideLayout199.xml"/><Relationship Id="rId42" Type="http://schemas.openxmlformats.org/officeDocument/2006/relationships/image" Target="../media/image3.png"/><Relationship Id="rId7" Type="http://schemas.openxmlformats.org/officeDocument/2006/relationships/slideLayout" Target="../slideLayouts/slideLayout172.xml"/><Relationship Id="rId2" Type="http://schemas.openxmlformats.org/officeDocument/2006/relationships/slideLayout" Target="../slideLayouts/slideLayout167.xml"/><Relationship Id="rId16" Type="http://schemas.openxmlformats.org/officeDocument/2006/relationships/slideLayout" Target="../slideLayouts/slideLayout181.xml"/><Relationship Id="rId20" Type="http://schemas.openxmlformats.org/officeDocument/2006/relationships/slideLayout" Target="../slideLayouts/slideLayout185.xml"/><Relationship Id="rId29" Type="http://schemas.openxmlformats.org/officeDocument/2006/relationships/slideLayout" Target="../slideLayouts/slideLayout194.xml"/><Relationship Id="rId41" Type="http://schemas.openxmlformats.org/officeDocument/2006/relationships/image" Target="../media/image2.png"/><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24" Type="http://schemas.openxmlformats.org/officeDocument/2006/relationships/slideLayout" Target="../slideLayouts/slideLayout189.xml"/><Relationship Id="rId32" Type="http://schemas.openxmlformats.org/officeDocument/2006/relationships/slideLayout" Target="../slideLayouts/slideLayout197.xml"/><Relationship Id="rId37" Type="http://schemas.openxmlformats.org/officeDocument/2006/relationships/slideLayout" Target="../slideLayouts/slideLayout202.xml"/><Relationship Id="rId40" Type="http://schemas.openxmlformats.org/officeDocument/2006/relationships/theme" Target="../theme/theme6.xml"/><Relationship Id="rId5" Type="http://schemas.openxmlformats.org/officeDocument/2006/relationships/slideLayout" Target="../slideLayouts/slideLayout170.xml"/><Relationship Id="rId15" Type="http://schemas.openxmlformats.org/officeDocument/2006/relationships/slideLayout" Target="../slideLayouts/slideLayout180.xml"/><Relationship Id="rId23" Type="http://schemas.openxmlformats.org/officeDocument/2006/relationships/slideLayout" Target="../slideLayouts/slideLayout188.xml"/><Relationship Id="rId28" Type="http://schemas.openxmlformats.org/officeDocument/2006/relationships/slideLayout" Target="../slideLayouts/slideLayout193.xml"/><Relationship Id="rId36" Type="http://schemas.openxmlformats.org/officeDocument/2006/relationships/slideLayout" Target="../slideLayouts/slideLayout201.xml"/><Relationship Id="rId10" Type="http://schemas.openxmlformats.org/officeDocument/2006/relationships/slideLayout" Target="../slideLayouts/slideLayout175.xml"/><Relationship Id="rId19" Type="http://schemas.openxmlformats.org/officeDocument/2006/relationships/slideLayout" Target="../slideLayouts/slideLayout184.xml"/><Relationship Id="rId31" Type="http://schemas.openxmlformats.org/officeDocument/2006/relationships/slideLayout" Target="../slideLayouts/slideLayout196.xml"/><Relationship Id="rId4" Type="http://schemas.openxmlformats.org/officeDocument/2006/relationships/slideLayout" Target="../slideLayouts/slideLayout169.xml"/><Relationship Id="rId9" Type="http://schemas.openxmlformats.org/officeDocument/2006/relationships/slideLayout" Target="../slideLayouts/slideLayout174.xml"/><Relationship Id="rId14" Type="http://schemas.openxmlformats.org/officeDocument/2006/relationships/slideLayout" Target="../slideLayouts/slideLayout179.xml"/><Relationship Id="rId22" Type="http://schemas.openxmlformats.org/officeDocument/2006/relationships/slideLayout" Target="../slideLayouts/slideLayout187.xml"/><Relationship Id="rId27" Type="http://schemas.openxmlformats.org/officeDocument/2006/relationships/slideLayout" Target="../slideLayouts/slideLayout192.xml"/><Relationship Id="rId30" Type="http://schemas.openxmlformats.org/officeDocument/2006/relationships/slideLayout" Target="../slideLayouts/slideLayout195.xml"/><Relationship Id="rId35" Type="http://schemas.openxmlformats.org/officeDocument/2006/relationships/slideLayout" Target="../slideLayouts/slideLayout200.xml"/><Relationship Id="rId8" Type="http://schemas.openxmlformats.org/officeDocument/2006/relationships/slideLayout" Target="../slideLayouts/slideLayout173.xml"/><Relationship Id="rId3" Type="http://schemas.openxmlformats.org/officeDocument/2006/relationships/slideLayout" Target="../slideLayouts/slideLayout168.xml"/><Relationship Id="rId12" Type="http://schemas.openxmlformats.org/officeDocument/2006/relationships/slideLayout" Target="../slideLayouts/slideLayout177.xml"/><Relationship Id="rId17" Type="http://schemas.openxmlformats.org/officeDocument/2006/relationships/slideLayout" Target="../slideLayouts/slideLayout182.xml"/><Relationship Id="rId25" Type="http://schemas.openxmlformats.org/officeDocument/2006/relationships/slideLayout" Target="../slideLayouts/slideLayout190.xml"/><Relationship Id="rId33" Type="http://schemas.openxmlformats.org/officeDocument/2006/relationships/slideLayout" Target="../slideLayouts/slideLayout198.xml"/><Relationship Id="rId38" Type="http://schemas.openxmlformats.org/officeDocument/2006/relationships/slideLayout" Target="../slideLayouts/slideLayout203.xml"/></Relationships>
</file>

<file path=ppt/slideMasters/_rels/slideMaster7.xml.rels><?xml version="1.0" encoding="UTF-8" standalone="yes"?>
<Relationships xmlns="http://schemas.openxmlformats.org/package/2006/relationships"><Relationship Id="rId8" Type="http://schemas.openxmlformats.org/officeDocument/2006/relationships/theme" Target="../theme/theme7.xml"/><Relationship Id="rId3" Type="http://schemas.openxmlformats.org/officeDocument/2006/relationships/slideLayout" Target="../slideLayouts/slideLayout207.xml"/><Relationship Id="rId7" Type="http://schemas.openxmlformats.org/officeDocument/2006/relationships/slideLayout" Target="../slideLayouts/slideLayout211.xml"/><Relationship Id="rId2" Type="http://schemas.openxmlformats.org/officeDocument/2006/relationships/slideLayout" Target="../slideLayouts/slideLayout206.xml"/><Relationship Id="rId1" Type="http://schemas.openxmlformats.org/officeDocument/2006/relationships/slideLayout" Target="../slideLayouts/slideLayout205.xml"/><Relationship Id="rId6" Type="http://schemas.openxmlformats.org/officeDocument/2006/relationships/slideLayout" Target="../slideLayouts/slideLayout210.xml"/><Relationship Id="rId5" Type="http://schemas.openxmlformats.org/officeDocument/2006/relationships/slideLayout" Target="../slideLayouts/slideLayout209.xml"/><Relationship Id="rId4" Type="http://schemas.openxmlformats.org/officeDocument/2006/relationships/slideLayout" Target="../slideLayouts/slideLayout208.xml"/><Relationship Id="rId9" Type="http://schemas.openxmlformats.org/officeDocument/2006/relationships/image" Target="../media/image9.png"/></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214.xml"/><Relationship Id="rId7" Type="http://schemas.openxmlformats.org/officeDocument/2006/relationships/slideLayout" Target="../slideLayouts/slideLayout218.xml"/><Relationship Id="rId2" Type="http://schemas.openxmlformats.org/officeDocument/2006/relationships/slideLayout" Target="../slideLayouts/slideLayout213.xml"/><Relationship Id="rId1" Type="http://schemas.openxmlformats.org/officeDocument/2006/relationships/slideLayout" Target="../slideLayouts/slideLayout212.xml"/><Relationship Id="rId6" Type="http://schemas.openxmlformats.org/officeDocument/2006/relationships/slideLayout" Target="../slideLayouts/slideLayout217.xml"/><Relationship Id="rId5" Type="http://schemas.openxmlformats.org/officeDocument/2006/relationships/slideLayout" Target="../slideLayouts/slideLayout216.xml"/><Relationship Id="rId4" Type="http://schemas.openxmlformats.org/officeDocument/2006/relationships/slideLayout" Target="../slideLayouts/slideLayout215.xml"/><Relationship Id="rId9" Type="http://schemas.openxmlformats.org/officeDocument/2006/relationships/image" Target="../media/image9.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226.xml"/><Relationship Id="rId13" Type="http://schemas.openxmlformats.org/officeDocument/2006/relationships/slideLayout" Target="../slideLayouts/slideLayout231.xml"/><Relationship Id="rId18" Type="http://schemas.openxmlformats.org/officeDocument/2006/relationships/slideLayout" Target="../slideLayouts/slideLayout236.xml"/><Relationship Id="rId26" Type="http://schemas.openxmlformats.org/officeDocument/2006/relationships/slideLayout" Target="../slideLayouts/slideLayout244.xml"/><Relationship Id="rId3" Type="http://schemas.openxmlformats.org/officeDocument/2006/relationships/slideLayout" Target="../slideLayouts/slideLayout221.xml"/><Relationship Id="rId21" Type="http://schemas.openxmlformats.org/officeDocument/2006/relationships/slideLayout" Target="../slideLayouts/slideLayout239.xml"/><Relationship Id="rId7" Type="http://schemas.openxmlformats.org/officeDocument/2006/relationships/slideLayout" Target="../slideLayouts/slideLayout225.xml"/><Relationship Id="rId12" Type="http://schemas.openxmlformats.org/officeDocument/2006/relationships/slideLayout" Target="../slideLayouts/slideLayout230.xml"/><Relationship Id="rId17" Type="http://schemas.openxmlformats.org/officeDocument/2006/relationships/slideLayout" Target="../slideLayouts/slideLayout235.xml"/><Relationship Id="rId25" Type="http://schemas.openxmlformats.org/officeDocument/2006/relationships/slideLayout" Target="../slideLayouts/slideLayout243.xml"/><Relationship Id="rId2" Type="http://schemas.openxmlformats.org/officeDocument/2006/relationships/slideLayout" Target="../slideLayouts/slideLayout220.xml"/><Relationship Id="rId16" Type="http://schemas.openxmlformats.org/officeDocument/2006/relationships/slideLayout" Target="../slideLayouts/slideLayout234.xml"/><Relationship Id="rId20" Type="http://schemas.openxmlformats.org/officeDocument/2006/relationships/slideLayout" Target="../slideLayouts/slideLayout238.xml"/><Relationship Id="rId29" Type="http://schemas.openxmlformats.org/officeDocument/2006/relationships/slideLayout" Target="../slideLayouts/slideLayout247.xml"/><Relationship Id="rId1" Type="http://schemas.openxmlformats.org/officeDocument/2006/relationships/slideLayout" Target="../slideLayouts/slideLayout219.xml"/><Relationship Id="rId6" Type="http://schemas.openxmlformats.org/officeDocument/2006/relationships/slideLayout" Target="../slideLayouts/slideLayout224.xml"/><Relationship Id="rId11" Type="http://schemas.openxmlformats.org/officeDocument/2006/relationships/slideLayout" Target="../slideLayouts/slideLayout229.xml"/><Relationship Id="rId24" Type="http://schemas.openxmlformats.org/officeDocument/2006/relationships/slideLayout" Target="../slideLayouts/slideLayout242.xml"/><Relationship Id="rId32" Type="http://schemas.openxmlformats.org/officeDocument/2006/relationships/image" Target="../media/image9.png"/><Relationship Id="rId5" Type="http://schemas.openxmlformats.org/officeDocument/2006/relationships/slideLayout" Target="../slideLayouts/slideLayout223.xml"/><Relationship Id="rId15" Type="http://schemas.openxmlformats.org/officeDocument/2006/relationships/slideLayout" Target="../slideLayouts/slideLayout233.xml"/><Relationship Id="rId23" Type="http://schemas.openxmlformats.org/officeDocument/2006/relationships/slideLayout" Target="../slideLayouts/slideLayout241.xml"/><Relationship Id="rId28" Type="http://schemas.openxmlformats.org/officeDocument/2006/relationships/slideLayout" Target="../slideLayouts/slideLayout246.xml"/><Relationship Id="rId10" Type="http://schemas.openxmlformats.org/officeDocument/2006/relationships/slideLayout" Target="../slideLayouts/slideLayout228.xml"/><Relationship Id="rId19" Type="http://schemas.openxmlformats.org/officeDocument/2006/relationships/slideLayout" Target="../slideLayouts/slideLayout237.xml"/><Relationship Id="rId31" Type="http://schemas.openxmlformats.org/officeDocument/2006/relationships/image" Target="../media/image1.png"/><Relationship Id="rId4" Type="http://schemas.openxmlformats.org/officeDocument/2006/relationships/slideLayout" Target="../slideLayouts/slideLayout222.xml"/><Relationship Id="rId9" Type="http://schemas.openxmlformats.org/officeDocument/2006/relationships/slideLayout" Target="../slideLayouts/slideLayout227.xml"/><Relationship Id="rId14" Type="http://schemas.openxmlformats.org/officeDocument/2006/relationships/slideLayout" Target="../slideLayouts/slideLayout232.xml"/><Relationship Id="rId22" Type="http://schemas.openxmlformats.org/officeDocument/2006/relationships/slideLayout" Target="../slideLayouts/slideLayout240.xml"/><Relationship Id="rId27" Type="http://schemas.openxmlformats.org/officeDocument/2006/relationships/slideLayout" Target="../slideLayouts/slideLayout245.xml"/><Relationship Id="rId30"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endParaRPr lang="en-US"/>
          </a:p>
        </p:txBody>
      </p:sp>
      <p:sp>
        <p:nvSpPr>
          <p:cNvPr id="3" name="Plassholder f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Plassholder for dato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8543BDC-0553-40FA-A4DB-EDAAA606CFF6}" type="datetimeFigureOut">
              <a:rPr lang="en-US" smtClean="0"/>
              <a:t>1/29/26</a:t>
            </a:fld>
            <a:endParaRPr lang="en-US"/>
          </a:p>
        </p:txBody>
      </p:sp>
      <p:sp>
        <p:nvSpPr>
          <p:cNvPr id="5" name="Plassholder for bunn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Plassholder for lysbilde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E9AD569-83DD-4E5B-AF97-63825DE45633}" type="slidenum">
              <a:rPr lang="en-US" smtClean="0"/>
              <a:t>‹#›</a:t>
            </a:fld>
            <a:endParaRPr lang="en-US"/>
          </a:p>
        </p:txBody>
      </p:sp>
      <p:sp>
        <p:nvSpPr>
          <p:cNvPr id="7" name="Date Placeholder 1">
            <a:extLst>
              <a:ext uri="{FF2B5EF4-FFF2-40B4-BE49-F238E27FC236}">
                <a16:creationId xmlns:a16="http://schemas.microsoft.com/office/drawing/2014/main" id="{5B0A8675-2335-CFF4-04CF-8BF6068C540C}"/>
              </a:ext>
            </a:extLst>
          </p:cNvPr>
          <p:cNvSpPr txBox="1">
            <a:spLocks/>
          </p:cNvSpPr>
          <p:nvPr userDrawn="1"/>
        </p:nvSpPr>
        <p:spPr>
          <a:xfrm>
            <a:off x="10156825" y="6292352"/>
            <a:ext cx="1339850" cy="365125"/>
          </a:xfrm>
          <a:prstGeom prst="rect">
            <a:avLst/>
          </a:prstGeom>
        </p:spPr>
        <p:txBody>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CD1A60D-DB44-0749-AE29-4712892B2B84}" type="datetime1">
              <a:rPr lang="nb-NO" smtClean="0"/>
              <a:pPr/>
              <a:t>29.01.2026</a:t>
            </a:fld>
            <a:endParaRPr lang="nb-NO"/>
          </a:p>
        </p:txBody>
      </p:sp>
      <p:sp>
        <p:nvSpPr>
          <p:cNvPr id="8" name="Slide Number Placeholder 3">
            <a:extLst>
              <a:ext uri="{FF2B5EF4-FFF2-40B4-BE49-F238E27FC236}">
                <a16:creationId xmlns:a16="http://schemas.microsoft.com/office/drawing/2014/main" id="{1B33C2EA-DA21-2858-4D45-CAEEFFD5C467}"/>
              </a:ext>
            </a:extLst>
          </p:cNvPr>
          <p:cNvSpPr txBox="1">
            <a:spLocks/>
          </p:cNvSpPr>
          <p:nvPr userDrawn="1"/>
        </p:nvSpPr>
        <p:spPr>
          <a:xfrm>
            <a:off x="11496674" y="6292352"/>
            <a:ext cx="695325" cy="365125"/>
          </a:xfrm>
          <a:prstGeom prst="rect">
            <a:avLst/>
          </a:prstGeom>
        </p:spPr>
        <p:txBody>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ACEFDFC-287E-0A4D-81A7-6CC8C070690D}" type="slidenum">
              <a:rPr lang="nb-NO" smtClean="0"/>
              <a:pPr/>
              <a:t>‹#›</a:t>
            </a:fld>
            <a:endParaRPr lang="nb-NO"/>
          </a:p>
        </p:txBody>
      </p:sp>
      <p:pic>
        <p:nvPicPr>
          <p:cNvPr id="9" name="Bilde 8">
            <a:extLst>
              <a:ext uri="{FF2B5EF4-FFF2-40B4-BE49-F238E27FC236}">
                <a16:creationId xmlns:a16="http://schemas.microsoft.com/office/drawing/2014/main" id="{2900A139-A273-1BD6-F7D0-973CC57F86A7}"/>
              </a:ext>
            </a:extLst>
          </p:cNvPr>
          <p:cNvPicPr>
            <a:picLocks noChangeAspect="1"/>
          </p:cNvPicPr>
          <p:nvPr userDrawn="1"/>
        </p:nvPicPr>
        <p:blipFill>
          <a:blip r:embed="rId13"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spTree>
    <p:extLst>
      <p:ext uri="{BB962C8B-B14F-4D97-AF65-F5344CB8AC3E}">
        <p14:creationId xmlns:p14="http://schemas.microsoft.com/office/powerpoint/2010/main" val="1839072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pic>
        <p:nvPicPr>
          <p:cNvPr id="5" name="Bilde 4">
            <a:extLst>
              <a:ext uri="{FF2B5EF4-FFF2-40B4-BE49-F238E27FC236}">
                <a16:creationId xmlns:a16="http://schemas.microsoft.com/office/drawing/2014/main" id="{B331DCDA-A671-1AEA-C91C-BDF1F5B832A4}"/>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sp>
        <p:nvSpPr>
          <p:cNvPr id="6" name="Date Placeholder 3">
            <a:extLst>
              <a:ext uri="{FF2B5EF4-FFF2-40B4-BE49-F238E27FC236}">
                <a16:creationId xmlns:a16="http://schemas.microsoft.com/office/drawing/2014/main" id="{097FFE78-F798-F5FF-D507-7EC8F4DDF18B}"/>
              </a:ext>
            </a:extLst>
          </p:cNvPr>
          <p:cNvSpPr txBox="1">
            <a:spLocks/>
          </p:cNvSpPr>
          <p:nvPr/>
        </p:nvSpPr>
        <p:spPr>
          <a:xfrm>
            <a:off x="10156825" y="6292352"/>
            <a:ext cx="1339850" cy="365125"/>
          </a:xfrm>
          <a:prstGeom prst="rect">
            <a:avLst/>
          </a:prstGeom>
        </p:spPr>
        <p:txBody>
          <a:bodyPr vert="horz" lIns="91440" tIns="45720" rIns="91440" bIns="45720" rtlCol="0" anchor="ctr"/>
          <a:lstStyle>
            <a:defPPr>
              <a:defRPr lang="nb-NO"/>
            </a:defPPr>
            <a:lvl1pPr marL="0" algn="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0496DB-E8C8-4849-8A63-AC568158CC03}" type="datetime1">
              <a:rPr lang="nb-NO" smtClean="0"/>
              <a:pPr/>
              <a:t>29.01.2026</a:t>
            </a:fld>
            <a:endParaRPr lang="nb-NO"/>
          </a:p>
        </p:txBody>
      </p:sp>
      <p:sp>
        <p:nvSpPr>
          <p:cNvPr id="9" name="Slide Number Placeholder 5">
            <a:extLst>
              <a:ext uri="{FF2B5EF4-FFF2-40B4-BE49-F238E27FC236}">
                <a16:creationId xmlns:a16="http://schemas.microsoft.com/office/drawing/2014/main" id="{D5AC3886-6C5C-60F6-01C9-9AA0E9E5CA9D}"/>
              </a:ext>
            </a:extLst>
          </p:cNvPr>
          <p:cNvSpPr txBox="1">
            <a:spLocks/>
          </p:cNvSpPr>
          <p:nvPr userDrawn="1"/>
        </p:nvSpPr>
        <p:spPr>
          <a:xfrm>
            <a:off x="11496674" y="6292352"/>
            <a:ext cx="695325" cy="365125"/>
          </a:xfrm>
          <a:prstGeom prst="rect">
            <a:avLst/>
          </a:prstGeom>
        </p:spPr>
        <p:txBody>
          <a:bodyPr vert="horz" lIns="91440" tIns="45720" rIns="91440" bIns="45720" rtlCol="0" anchor="ctr"/>
          <a:lstStyle>
            <a:defPPr>
              <a:defRPr lang="nb-NO"/>
            </a:defPPr>
            <a:lvl1pPr marL="0" algn="ct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ACEFDFC-287E-0A4D-81A7-6CC8C070690D}" type="slidenum">
              <a:rPr lang="nb-NO" smtClean="0"/>
              <a:pPr algn="l"/>
              <a:t>‹#›</a:t>
            </a:fld>
            <a:endParaRPr lang="nb-NO"/>
          </a:p>
        </p:txBody>
      </p:sp>
    </p:spTree>
    <p:extLst>
      <p:ext uri="{BB962C8B-B14F-4D97-AF65-F5344CB8AC3E}">
        <p14:creationId xmlns:p14="http://schemas.microsoft.com/office/powerpoint/2010/main" val="65646958"/>
      </p:ext>
    </p:extLst>
  </p:cSld>
  <p:clrMap bg1="lt1" tx1="dk1" bg2="lt2" tx2="dk2" accent1="accent1" accent2="accent2" accent3="accent3" accent4="accent4" accent5="accent5" accent6="accent6" hlink="hlink" folHlink="folHlink"/>
  <p:sldLayoutIdLst>
    <p:sldLayoutId id="2147483909" r:id="rId1"/>
    <p:sldLayoutId id="2147483910" r:id="rId2"/>
    <p:sldLayoutId id="2147483911" r:id="rId3"/>
    <p:sldLayoutId id="2147483912" r:id="rId4"/>
    <p:sldLayoutId id="2147483913" r:id="rId5"/>
    <p:sldLayoutId id="2147483914" r:id="rId6"/>
  </p:sldLayoutIdLst>
  <p:transition>
    <p:fade/>
  </p:transition>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9"/>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spTree>
    <p:extLst>
      <p:ext uri="{BB962C8B-B14F-4D97-AF65-F5344CB8AC3E}">
        <p14:creationId xmlns:p14="http://schemas.microsoft.com/office/powerpoint/2010/main" val="2975020749"/>
      </p:ext>
    </p:extLst>
  </p:cSld>
  <p:clrMap bg1="lt1" tx1="dk1" bg2="lt2" tx2="dk2" accent1="accent1" accent2="accent2" accent3="accent3" accent4="accent4" accent5="accent5" accent6="accent6" hlink="hlink" folHlink="folHlink"/>
  <p:sldLayoutIdLst>
    <p:sldLayoutId id="2147483916" r:id="rId1"/>
    <p:sldLayoutId id="2147483917" r:id="rId2"/>
    <p:sldLayoutId id="2147483918" r:id="rId3"/>
    <p:sldLayoutId id="2147483919" r:id="rId4"/>
    <p:sldLayoutId id="2147483920" r:id="rId5"/>
    <p:sldLayoutId id="2147483950" r:id="rId6"/>
    <p:sldLayoutId id="2147483951" r:id="rId7"/>
  </p:sldLayoutIdLst>
  <p:hf hdr="0" ftr="0"/>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9"/>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sp>
        <p:nvSpPr>
          <p:cNvPr id="4" name="Date Placeholder 3">
            <a:extLst>
              <a:ext uri="{FF2B5EF4-FFF2-40B4-BE49-F238E27FC236}">
                <a16:creationId xmlns:a16="http://schemas.microsoft.com/office/drawing/2014/main" id="{60BD181B-26C6-1441-AC51-F9CA495AD871}"/>
              </a:ext>
            </a:extLst>
          </p:cNvPr>
          <p:cNvSpPr>
            <a:spLocks noGrp="1"/>
          </p:cNvSpPr>
          <p:nvPr>
            <p:ph type="dt" sz="half" idx="2"/>
          </p:nvPr>
        </p:nvSpPr>
        <p:spPr>
          <a:xfrm>
            <a:off x="10156825" y="6292352"/>
            <a:ext cx="1339850" cy="365125"/>
          </a:xfrm>
          <a:prstGeom prst="rect">
            <a:avLst/>
          </a:prstGeom>
        </p:spPr>
        <p:txBody>
          <a:bodyPr vert="horz" lIns="91440" tIns="45720" rIns="91440" bIns="45720" rtlCol="0" anchor="ctr"/>
          <a:lstStyle>
            <a:lvl1pPr algn="r">
              <a:defRPr sz="900" b="0" i="0">
                <a:solidFill>
                  <a:schemeClr val="tx1"/>
                </a:solidFill>
                <a:latin typeface="+mn-lt"/>
              </a:defRPr>
            </a:lvl1pPr>
          </a:lstStyle>
          <a:p>
            <a:fld id="{A40496DB-E8C8-4849-8A63-AC568158CC03}" type="datetime1">
              <a:rPr lang="nb-NO" smtClean="0"/>
              <a:pPr/>
              <a:t>29.01.2026</a:t>
            </a:fld>
            <a:endParaRPr lang="nb-NO"/>
          </a:p>
        </p:txBody>
      </p:sp>
      <p:sp>
        <p:nvSpPr>
          <p:cNvPr id="5" name="Footer Placeholder 4">
            <a:extLst>
              <a:ext uri="{FF2B5EF4-FFF2-40B4-BE49-F238E27FC236}">
                <a16:creationId xmlns:a16="http://schemas.microsoft.com/office/drawing/2014/main" id="{A4DFE725-0D07-7B47-98CD-EAA5EC15E8C6}"/>
              </a:ext>
            </a:extLst>
          </p:cNvPr>
          <p:cNvSpPr>
            <a:spLocks noGrp="1"/>
          </p:cNvSpPr>
          <p:nvPr>
            <p:ph type="ftr" sz="quarter" idx="3"/>
          </p:nvPr>
        </p:nvSpPr>
        <p:spPr>
          <a:xfrm>
            <a:off x="2035176" y="6292849"/>
            <a:ext cx="8121648" cy="365125"/>
          </a:xfrm>
          <a:prstGeom prst="rect">
            <a:avLst/>
          </a:prstGeom>
        </p:spPr>
        <p:txBody>
          <a:bodyPr vert="horz" lIns="91440" tIns="45720" rIns="91440" bIns="45720" rtlCol="0" anchor="ctr"/>
          <a:lstStyle>
            <a:lvl1pPr algn="ctr">
              <a:defRPr sz="1000" b="0" i="0">
                <a:solidFill>
                  <a:schemeClr val="tx1"/>
                </a:solidFill>
                <a:latin typeface="+mn-lt"/>
              </a:defRPr>
            </a:lvl1pPr>
          </a:lstStyle>
          <a:p>
            <a:endParaRPr lang="nb-NO"/>
          </a:p>
        </p:txBody>
      </p:sp>
      <p:sp>
        <p:nvSpPr>
          <p:cNvPr id="6" name="Slide Number Placeholder 5">
            <a:extLst>
              <a:ext uri="{FF2B5EF4-FFF2-40B4-BE49-F238E27FC236}">
                <a16:creationId xmlns:a16="http://schemas.microsoft.com/office/drawing/2014/main" id="{9038F127-E3EF-B346-96BD-C679BB3F2366}"/>
              </a:ext>
            </a:extLst>
          </p:cNvPr>
          <p:cNvSpPr>
            <a:spLocks noGrp="1"/>
          </p:cNvSpPr>
          <p:nvPr>
            <p:ph type="sldNum" sz="quarter" idx="4"/>
          </p:nvPr>
        </p:nvSpPr>
        <p:spPr>
          <a:xfrm>
            <a:off x="11496674" y="6292352"/>
            <a:ext cx="695325" cy="365125"/>
          </a:xfrm>
          <a:prstGeom prst="rect">
            <a:avLst/>
          </a:prstGeom>
        </p:spPr>
        <p:txBody>
          <a:bodyPr vert="horz" lIns="91440" tIns="45720" rIns="91440" bIns="45720" rtlCol="0" anchor="ctr"/>
          <a:lstStyle>
            <a:lvl1pPr algn="ctr">
              <a:defRPr sz="900" b="0" i="0">
                <a:solidFill>
                  <a:schemeClr val="tx1"/>
                </a:solidFill>
                <a:latin typeface="+mn-lt"/>
              </a:defRPr>
            </a:lvl1pPr>
          </a:lstStyle>
          <a:p>
            <a:pPr algn="l"/>
            <a:fld id="{8ACEFDFC-287E-0A4D-81A7-6CC8C070690D}" type="slidenum">
              <a:rPr lang="nb-NO" smtClean="0"/>
              <a:pPr algn="l"/>
              <a:t>‹#›</a:t>
            </a:fld>
            <a:endParaRPr lang="nb-NO"/>
          </a:p>
        </p:txBody>
      </p:sp>
      <p:pic>
        <p:nvPicPr>
          <p:cNvPr id="19" name="Bilde 18">
            <a:extLst>
              <a:ext uri="{FF2B5EF4-FFF2-40B4-BE49-F238E27FC236}">
                <a16:creationId xmlns:a16="http://schemas.microsoft.com/office/drawing/2014/main" id="{655AFB16-D4F3-C04D-8A8D-B4B481D6101F}"/>
              </a:ext>
            </a:extLst>
          </p:cNvPr>
          <p:cNvPicPr>
            <a:picLocks noChangeAspect="1"/>
          </p:cNvPicPr>
          <p:nvPr/>
        </p:nvPicPr>
        <p:blipFill>
          <a:blip r:embed="rId31"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spTree>
    <p:extLst>
      <p:ext uri="{BB962C8B-B14F-4D97-AF65-F5344CB8AC3E}">
        <p14:creationId xmlns:p14="http://schemas.microsoft.com/office/powerpoint/2010/main" val="3225501759"/>
      </p:ext>
    </p:extLst>
  </p:cSld>
  <p:clrMap bg1="lt1" tx1="dk1" bg2="lt2" tx2="dk2" accent1="accent1" accent2="accent2" accent3="accent3" accent4="accent4" accent5="accent5" accent6="accent6" hlink="hlink" folHlink="folHlink"/>
  <p:sldLayoutIdLst>
    <p:sldLayoutId id="2147483922" r:id="rId1"/>
    <p:sldLayoutId id="2147483923" r:id="rId2"/>
    <p:sldLayoutId id="2147483924" r:id="rId3"/>
    <p:sldLayoutId id="2147483925" r:id="rId4"/>
    <p:sldLayoutId id="2147483926" r:id="rId5"/>
    <p:sldLayoutId id="2147483927" r:id="rId6"/>
    <p:sldLayoutId id="2147483928" r:id="rId7"/>
    <p:sldLayoutId id="2147483929" r:id="rId8"/>
    <p:sldLayoutId id="2147483930" r:id="rId9"/>
    <p:sldLayoutId id="2147483931" r:id="rId10"/>
    <p:sldLayoutId id="2147483932" r:id="rId11"/>
    <p:sldLayoutId id="2147483933" r:id="rId12"/>
    <p:sldLayoutId id="2147483934" r:id="rId13"/>
    <p:sldLayoutId id="2147483935" r:id="rId14"/>
    <p:sldLayoutId id="2147483936" r:id="rId15"/>
    <p:sldLayoutId id="2147483937" r:id="rId16"/>
    <p:sldLayoutId id="2147483938" r:id="rId17"/>
    <p:sldLayoutId id="2147483939" r:id="rId18"/>
    <p:sldLayoutId id="2147483940" r:id="rId19"/>
    <p:sldLayoutId id="2147483941" r:id="rId20"/>
    <p:sldLayoutId id="2147483942" r:id="rId21"/>
    <p:sldLayoutId id="2147483943" r:id="rId22"/>
    <p:sldLayoutId id="2147483944" r:id="rId23"/>
    <p:sldLayoutId id="2147483945" r:id="rId24"/>
    <p:sldLayoutId id="2147483946" r:id="rId25"/>
    <p:sldLayoutId id="2147483947" r:id="rId26"/>
    <p:sldLayoutId id="2147483948" r:id="rId27"/>
    <p:sldLayoutId id="2147483949" r:id="rId28"/>
    <p:sldLayoutId id="2147483952" r:id="rId29"/>
  </p:sldLayoutIdLst>
  <p:hf hdr="0" ftr="0"/>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32"/>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1F920999-BBAD-484D-8A5E-D74A5541DF78}"/>
              </a:ext>
            </a:extLst>
          </p:cNvPr>
          <p:cNvPicPr>
            <a:picLocks noChangeAspect="1"/>
          </p:cNvPicPr>
          <p:nvPr/>
        </p:nvPicPr>
        <p:blipFill rotWithShape="1">
          <a:blip r:embed="rId41" cstate="screen">
            <a:extLst>
              <a:ext uri="{28A0092B-C50C-407E-A947-70E740481C1C}">
                <a14:useLocalDpi xmlns:a14="http://schemas.microsoft.com/office/drawing/2010/main"/>
              </a:ext>
            </a:extLst>
          </a:blip>
          <a:srcRect/>
          <a:stretch/>
        </p:blipFill>
        <p:spPr>
          <a:xfrm>
            <a:off x="11548558" y="6227406"/>
            <a:ext cx="443736" cy="452090"/>
          </a:xfrm>
          <a:prstGeom prst="rect">
            <a:avLst/>
          </a:prstGeom>
        </p:spPr>
      </p:pic>
    </p:spTree>
    <p:extLst>
      <p:ext uri="{BB962C8B-B14F-4D97-AF65-F5344CB8AC3E}">
        <p14:creationId xmlns:p14="http://schemas.microsoft.com/office/powerpoint/2010/main" val="405217161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6" r:id="rId24"/>
    <p:sldLayoutId id="2147483697" r:id="rId25"/>
    <p:sldLayoutId id="2147483698" r:id="rId26"/>
    <p:sldLayoutId id="2147483699" r:id="rId27"/>
    <p:sldLayoutId id="2147483700" r:id="rId28"/>
    <p:sldLayoutId id="2147483701" r:id="rId29"/>
    <p:sldLayoutId id="2147483702" r:id="rId30"/>
    <p:sldLayoutId id="2147483703" r:id="rId31"/>
    <p:sldLayoutId id="2147483704" r:id="rId32"/>
    <p:sldLayoutId id="2147483705" r:id="rId33"/>
    <p:sldLayoutId id="2147483706" r:id="rId34"/>
    <p:sldLayoutId id="2147483707" r:id="rId35"/>
    <p:sldLayoutId id="2147483708" r:id="rId36"/>
    <p:sldLayoutId id="2147483709" r:id="rId37"/>
    <p:sldLayoutId id="2147483710" r:id="rId38"/>
    <p:sldLayoutId id="2147483711" r:id="rId39"/>
  </p:sldLayoutIdLst>
  <p:transition>
    <p:fade/>
  </p:transition>
  <p:txStyles>
    <p:titleStyle>
      <a:lvl1pPr algn="l" defTabSz="914400" rtl="0" eaLnBrk="1" latinLnBrk="0" hangingPunct="1">
        <a:lnSpc>
          <a:spcPct val="90000"/>
        </a:lnSpc>
        <a:spcBef>
          <a:spcPct val="0"/>
        </a:spcBef>
        <a:buNone/>
        <a:defRPr sz="2800" b="1" kern="1200">
          <a:solidFill>
            <a:schemeClr val="accent2"/>
          </a:solidFill>
          <a:latin typeface="Century Gothic" panose="020B0502020202020204" pitchFamily="34" charset="0"/>
          <a:ea typeface="+mj-ea"/>
          <a:cs typeface="+mj-cs"/>
        </a:defRPr>
      </a:lvl1pPr>
    </p:titleStyle>
    <p:bodyStyle>
      <a:lvl1pPr marL="361950" indent="-474663" algn="l" defTabSz="914400" rtl="0" eaLnBrk="1" latinLnBrk="0" hangingPunct="1">
        <a:lnSpc>
          <a:spcPct val="100000"/>
        </a:lnSpc>
        <a:spcBef>
          <a:spcPts val="1000"/>
        </a:spcBef>
        <a:buFontTx/>
        <a:buBlip>
          <a:blip r:embed="rId42"/>
        </a:buBlip>
        <a:tabLst/>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81">
          <p15:clr>
            <a:srgbClr val="F26B43"/>
          </p15:clr>
        </p15:guide>
        <p15:guide id="2" pos="529">
          <p15:clr>
            <a:srgbClr val="F26B43"/>
          </p15:clr>
        </p15:guide>
        <p15:guide id="3" pos="7174">
          <p15:clr>
            <a:srgbClr val="F26B43"/>
          </p15:clr>
        </p15:guide>
        <p15:guide id="4" pos="2570">
          <p15:clr>
            <a:srgbClr val="F26B43"/>
          </p15:clr>
        </p15:guide>
        <p15:guide id="5" pos="2819">
          <p15:clr>
            <a:srgbClr val="F26B43"/>
          </p15:clr>
        </p15:guide>
        <p15:guide id="6" pos="4861">
          <p15:clr>
            <a:srgbClr val="F26B43"/>
          </p15:clr>
        </p15:guide>
        <p15:guide id="7" pos="5133">
          <p15:clr>
            <a:srgbClr val="F26B43"/>
          </p15:clr>
        </p15:guide>
        <p15:guide id="8" orient="horz" pos="75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1F920999-BBAD-484D-8A5E-D74A5541DF78}"/>
              </a:ext>
            </a:extLst>
          </p:cNvPr>
          <p:cNvPicPr>
            <a:picLocks noChangeAspect="1"/>
          </p:cNvPicPr>
          <p:nvPr/>
        </p:nvPicPr>
        <p:blipFill rotWithShape="1">
          <a:blip r:embed="rId39" cstate="screen">
            <a:extLst>
              <a:ext uri="{28A0092B-C50C-407E-A947-70E740481C1C}">
                <a14:useLocalDpi xmlns:a14="http://schemas.microsoft.com/office/drawing/2010/main"/>
              </a:ext>
            </a:extLst>
          </a:blip>
          <a:srcRect/>
          <a:stretch/>
        </p:blipFill>
        <p:spPr>
          <a:xfrm>
            <a:off x="11548558" y="6227406"/>
            <a:ext cx="443736" cy="452090"/>
          </a:xfrm>
          <a:prstGeom prst="rect">
            <a:avLst/>
          </a:prstGeom>
        </p:spPr>
      </p:pic>
    </p:spTree>
    <p:extLst>
      <p:ext uri="{BB962C8B-B14F-4D97-AF65-F5344CB8AC3E}">
        <p14:creationId xmlns:p14="http://schemas.microsoft.com/office/powerpoint/2010/main" val="1398275765"/>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8" r:id="rId16"/>
    <p:sldLayoutId id="2147483729" r:id="rId17"/>
    <p:sldLayoutId id="2147483730" r:id="rId18"/>
    <p:sldLayoutId id="2147483731" r:id="rId19"/>
    <p:sldLayoutId id="2147483732" r:id="rId20"/>
    <p:sldLayoutId id="2147483733" r:id="rId21"/>
    <p:sldLayoutId id="2147483734" r:id="rId22"/>
    <p:sldLayoutId id="2147483735" r:id="rId23"/>
    <p:sldLayoutId id="2147483736" r:id="rId24"/>
    <p:sldLayoutId id="2147483737" r:id="rId25"/>
    <p:sldLayoutId id="2147483738" r:id="rId26"/>
    <p:sldLayoutId id="2147483739" r:id="rId27"/>
    <p:sldLayoutId id="2147483740" r:id="rId28"/>
    <p:sldLayoutId id="2147483741" r:id="rId29"/>
    <p:sldLayoutId id="2147483742" r:id="rId30"/>
    <p:sldLayoutId id="2147483743" r:id="rId31"/>
    <p:sldLayoutId id="2147483744" r:id="rId32"/>
    <p:sldLayoutId id="2147483745" r:id="rId33"/>
    <p:sldLayoutId id="2147483746" r:id="rId34"/>
    <p:sldLayoutId id="2147483747" r:id="rId35"/>
    <p:sldLayoutId id="2147483748" r:id="rId36"/>
    <p:sldLayoutId id="2147483749" r:id="rId37"/>
  </p:sldLayoutIdLst>
  <p:transition>
    <p:fade/>
  </p:transition>
  <p:hf hdr="0" ftr="0" dt="0"/>
  <p:txStyles>
    <p:titleStyle>
      <a:lvl1pPr algn="l" defTabSz="914400" rtl="0" eaLnBrk="1" latinLnBrk="0" hangingPunct="1">
        <a:lnSpc>
          <a:spcPct val="90000"/>
        </a:lnSpc>
        <a:spcBef>
          <a:spcPct val="0"/>
        </a:spcBef>
        <a:buNone/>
        <a:defRPr sz="2800" b="1" kern="1200">
          <a:solidFill>
            <a:schemeClr val="accent2"/>
          </a:solidFill>
          <a:latin typeface="Century Gothic" panose="020B0502020202020204" pitchFamily="34" charset="0"/>
          <a:ea typeface="+mj-ea"/>
          <a:cs typeface="+mj-cs"/>
        </a:defRPr>
      </a:lvl1pPr>
    </p:titleStyle>
    <p:bodyStyle>
      <a:lvl1pPr marL="361950" indent="-474663" algn="l" defTabSz="914400" rtl="0" eaLnBrk="1" latinLnBrk="0" hangingPunct="1">
        <a:lnSpc>
          <a:spcPct val="100000"/>
        </a:lnSpc>
        <a:spcBef>
          <a:spcPts val="1000"/>
        </a:spcBef>
        <a:buFontTx/>
        <a:buBlip>
          <a:blip r:embed="rId40"/>
        </a:buBlip>
        <a:tabLst/>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81">
          <p15:clr>
            <a:srgbClr val="F26B43"/>
          </p15:clr>
        </p15:guide>
        <p15:guide id="2" pos="529">
          <p15:clr>
            <a:srgbClr val="F26B43"/>
          </p15:clr>
        </p15:guide>
        <p15:guide id="3" pos="7174">
          <p15:clr>
            <a:srgbClr val="F26B43"/>
          </p15:clr>
        </p15:guide>
        <p15:guide id="4" pos="2570">
          <p15:clr>
            <a:srgbClr val="F26B43"/>
          </p15:clr>
        </p15:guide>
        <p15:guide id="5" pos="2819">
          <p15:clr>
            <a:srgbClr val="F26B43"/>
          </p15:clr>
        </p15:guide>
        <p15:guide id="6" pos="4861">
          <p15:clr>
            <a:srgbClr val="F26B43"/>
          </p15:clr>
        </p15:guide>
        <p15:guide id="7" pos="5133">
          <p15:clr>
            <a:srgbClr val="F26B43"/>
          </p15:clr>
        </p15:guide>
        <p15:guide id="8" orient="horz" pos="754">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1F920999-BBAD-484D-8A5E-D74A5541DF78}"/>
              </a:ext>
            </a:extLst>
          </p:cNvPr>
          <p:cNvPicPr>
            <a:picLocks noChangeAspect="1"/>
          </p:cNvPicPr>
          <p:nvPr/>
        </p:nvPicPr>
        <p:blipFill rotWithShape="1">
          <a:blip r:embed="rId39" cstate="screen">
            <a:extLst>
              <a:ext uri="{28A0092B-C50C-407E-A947-70E740481C1C}">
                <a14:useLocalDpi xmlns:a14="http://schemas.microsoft.com/office/drawing/2010/main"/>
              </a:ext>
            </a:extLst>
          </a:blip>
          <a:srcRect/>
          <a:stretch/>
        </p:blipFill>
        <p:spPr>
          <a:xfrm>
            <a:off x="11548558" y="6227406"/>
            <a:ext cx="443736" cy="452090"/>
          </a:xfrm>
          <a:prstGeom prst="rect">
            <a:avLst/>
          </a:prstGeom>
        </p:spPr>
      </p:pic>
    </p:spTree>
    <p:extLst>
      <p:ext uri="{BB962C8B-B14F-4D97-AF65-F5344CB8AC3E}">
        <p14:creationId xmlns:p14="http://schemas.microsoft.com/office/powerpoint/2010/main" val="1775358417"/>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 id="2147483768" r:id="rId18"/>
    <p:sldLayoutId id="2147483769" r:id="rId19"/>
    <p:sldLayoutId id="2147483770" r:id="rId20"/>
    <p:sldLayoutId id="2147483771" r:id="rId21"/>
    <p:sldLayoutId id="2147483772" r:id="rId22"/>
    <p:sldLayoutId id="2147483773" r:id="rId23"/>
    <p:sldLayoutId id="2147483774" r:id="rId24"/>
    <p:sldLayoutId id="2147483775" r:id="rId25"/>
    <p:sldLayoutId id="2147483776" r:id="rId26"/>
    <p:sldLayoutId id="2147483777" r:id="rId27"/>
    <p:sldLayoutId id="2147483778" r:id="rId28"/>
    <p:sldLayoutId id="2147483779" r:id="rId29"/>
    <p:sldLayoutId id="2147483780" r:id="rId30"/>
    <p:sldLayoutId id="2147483781" r:id="rId31"/>
    <p:sldLayoutId id="2147483782" r:id="rId32"/>
    <p:sldLayoutId id="2147483783" r:id="rId33"/>
    <p:sldLayoutId id="2147483784" r:id="rId34"/>
    <p:sldLayoutId id="2147483785" r:id="rId35"/>
    <p:sldLayoutId id="2147483786" r:id="rId36"/>
    <p:sldLayoutId id="2147483787" r:id="rId37"/>
  </p:sldLayoutIdLst>
  <p:transition>
    <p:fade/>
  </p:transition>
  <p:hf hdr="0" ftr="0" dt="0"/>
  <p:txStyles>
    <p:titleStyle>
      <a:lvl1pPr algn="l" defTabSz="914400" rtl="0" eaLnBrk="1" latinLnBrk="0" hangingPunct="1">
        <a:lnSpc>
          <a:spcPct val="90000"/>
        </a:lnSpc>
        <a:spcBef>
          <a:spcPct val="0"/>
        </a:spcBef>
        <a:buNone/>
        <a:defRPr sz="2800" b="1" kern="1200">
          <a:solidFill>
            <a:schemeClr val="accent2"/>
          </a:solidFill>
          <a:latin typeface="Century Gothic" panose="020B0502020202020204" pitchFamily="34" charset="0"/>
          <a:ea typeface="+mj-ea"/>
          <a:cs typeface="+mj-cs"/>
        </a:defRPr>
      </a:lvl1pPr>
    </p:titleStyle>
    <p:bodyStyle>
      <a:lvl1pPr marL="361950" indent="-474663" algn="l" defTabSz="914400" rtl="0" eaLnBrk="1" latinLnBrk="0" hangingPunct="1">
        <a:lnSpc>
          <a:spcPct val="100000"/>
        </a:lnSpc>
        <a:spcBef>
          <a:spcPts val="1000"/>
        </a:spcBef>
        <a:buFontTx/>
        <a:buBlip>
          <a:blip r:embed="rId40"/>
        </a:buBlip>
        <a:tabLst/>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81">
          <p15:clr>
            <a:srgbClr val="F26B43"/>
          </p15:clr>
        </p15:guide>
        <p15:guide id="2" pos="529">
          <p15:clr>
            <a:srgbClr val="F26B43"/>
          </p15:clr>
        </p15:guide>
        <p15:guide id="3" pos="7174">
          <p15:clr>
            <a:srgbClr val="F26B43"/>
          </p15:clr>
        </p15:guide>
        <p15:guide id="4" pos="2570">
          <p15:clr>
            <a:srgbClr val="F26B43"/>
          </p15:clr>
        </p15:guide>
        <p15:guide id="5" pos="2819">
          <p15:clr>
            <a:srgbClr val="F26B43"/>
          </p15:clr>
        </p15:guide>
        <p15:guide id="6" pos="4861">
          <p15:clr>
            <a:srgbClr val="F26B43"/>
          </p15:clr>
        </p15:guide>
        <p15:guide id="7" pos="5133">
          <p15:clr>
            <a:srgbClr val="F26B43"/>
          </p15:clr>
        </p15:guide>
        <p15:guide id="8" orient="horz" pos="754">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1F920999-BBAD-484D-8A5E-D74A5541DF78}"/>
              </a:ext>
            </a:extLst>
          </p:cNvPr>
          <p:cNvPicPr>
            <a:picLocks noChangeAspect="1"/>
          </p:cNvPicPr>
          <p:nvPr/>
        </p:nvPicPr>
        <p:blipFill rotWithShape="1">
          <a:blip r:embed="rId43" cstate="screen">
            <a:extLst>
              <a:ext uri="{28A0092B-C50C-407E-A947-70E740481C1C}">
                <a14:useLocalDpi xmlns:a14="http://schemas.microsoft.com/office/drawing/2010/main"/>
              </a:ext>
            </a:extLst>
          </a:blip>
          <a:srcRect/>
          <a:stretch/>
        </p:blipFill>
        <p:spPr>
          <a:xfrm>
            <a:off x="11548558" y="6227406"/>
            <a:ext cx="443736" cy="452090"/>
          </a:xfrm>
          <a:prstGeom prst="rect">
            <a:avLst/>
          </a:prstGeom>
        </p:spPr>
      </p:pic>
    </p:spTree>
    <p:extLst>
      <p:ext uri="{BB962C8B-B14F-4D97-AF65-F5344CB8AC3E}">
        <p14:creationId xmlns:p14="http://schemas.microsoft.com/office/powerpoint/2010/main" val="270412060"/>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 id="2147483802" r:id="rId14"/>
    <p:sldLayoutId id="2147483803" r:id="rId15"/>
    <p:sldLayoutId id="2147483804" r:id="rId16"/>
    <p:sldLayoutId id="2147483805" r:id="rId17"/>
    <p:sldLayoutId id="2147483806" r:id="rId18"/>
    <p:sldLayoutId id="2147483807" r:id="rId19"/>
    <p:sldLayoutId id="2147483808" r:id="rId20"/>
    <p:sldLayoutId id="2147483809" r:id="rId21"/>
    <p:sldLayoutId id="2147483810" r:id="rId22"/>
    <p:sldLayoutId id="2147483811" r:id="rId23"/>
    <p:sldLayoutId id="2147483812" r:id="rId24"/>
    <p:sldLayoutId id="2147483813" r:id="rId25"/>
    <p:sldLayoutId id="2147483814" r:id="rId26"/>
    <p:sldLayoutId id="2147483815" r:id="rId27"/>
    <p:sldLayoutId id="2147483816" r:id="rId28"/>
    <p:sldLayoutId id="2147483817" r:id="rId29"/>
    <p:sldLayoutId id="2147483818" r:id="rId30"/>
    <p:sldLayoutId id="2147483819" r:id="rId31"/>
    <p:sldLayoutId id="2147483820" r:id="rId32"/>
    <p:sldLayoutId id="2147483821" r:id="rId33"/>
    <p:sldLayoutId id="2147483822" r:id="rId34"/>
    <p:sldLayoutId id="2147483823" r:id="rId35"/>
    <p:sldLayoutId id="2147483824" r:id="rId36"/>
    <p:sldLayoutId id="2147483825" r:id="rId37"/>
    <p:sldLayoutId id="2147483826" r:id="rId38"/>
    <p:sldLayoutId id="2147483827" r:id="rId39"/>
    <p:sldLayoutId id="2147483971" r:id="rId40"/>
    <p:sldLayoutId id="2147483972" r:id="rId41"/>
  </p:sldLayoutIdLst>
  <p:transition>
    <p:fade/>
  </p:transition>
  <p:hf hdr="0" ftr="0" dt="0"/>
  <p:txStyles>
    <p:titleStyle>
      <a:lvl1pPr algn="l" defTabSz="914400" rtl="0" eaLnBrk="1" latinLnBrk="0" hangingPunct="1">
        <a:lnSpc>
          <a:spcPct val="90000"/>
        </a:lnSpc>
        <a:spcBef>
          <a:spcPct val="0"/>
        </a:spcBef>
        <a:buNone/>
        <a:defRPr sz="2800" b="1" kern="1200">
          <a:solidFill>
            <a:schemeClr val="accent2"/>
          </a:solidFill>
          <a:latin typeface="Century Gothic" panose="020B0502020202020204" pitchFamily="34" charset="0"/>
          <a:ea typeface="+mj-ea"/>
          <a:cs typeface="+mj-cs"/>
        </a:defRPr>
      </a:lvl1pPr>
    </p:titleStyle>
    <p:bodyStyle>
      <a:lvl1pPr marL="361950" indent="-474663" algn="l" defTabSz="914400" rtl="0" eaLnBrk="1" latinLnBrk="0" hangingPunct="1">
        <a:lnSpc>
          <a:spcPct val="100000"/>
        </a:lnSpc>
        <a:spcBef>
          <a:spcPts val="1000"/>
        </a:spcBef>
        <a:buFontTx/>
        <a:buBlip>
          <a:blip r:embed="rId44"/>
        </a:buBlip>
        <a:tabLst/>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81">
          <p15:clr>
            <a:srgbClr val="F26B43"/>
          </p15:clr>
        </p15:guide>
        <p15:guide id="2" pos="529">
          <p15:clr>
            <a:srgbClr val="F26B43"/>
          </p15:clr>
        </p15:guide>
        <p15:guide id="3" pos="7174">
          <p15:clr>
            <a:srgbClr val="F26B43"/>
          </p15:clr>
        </p15:guide>
        <p15:guide id="4" pos="2570">
          <p15:clr>
            <a:srgbClr val="F26B43"/>
          </p15:clr>
        </p15:guide>
        <p15:guide id="5" pos="2819">
          <p15:clr>
            <a:srgbClr val="F26B43"/>
          </p15:clr>
        </p15:guide>
        <p15:guide id="6" pos="4861">
          <p15:clr>
            <a:srgbClr val="F26B43"/>
          </p15:clr>
        </p15:guide>
        <p15:guide id="7" pos="5133">
          <p15:clr>
            <a:srgbClr val="F26B43"/>
          </p15:clr>
        </p15:guide>
        <p15:guide id="8" orient="horz" pos="754">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1F920999-BBAD-484D-8A5E-D74A5541DF78}"/>
              </a:ext>
            </a:extLst>
          </p:cNvPr>
          <p:cNvPicPr>
            <a:picLocks noChangeAspect="1"/>
          </p:cNvPicPr>
          <p:nvPr/>
        </p:nvPicPr>
        <p:blipFill rotWithShape="1">
          <a:blip r:embed="rId41" cstate="screen">
            <a:extLst>
              <a:ext uri="{28A0092B-C50C-407E-A947-70E740481C1C}">
                <a14:useLocalDpi xmlns:a14="http://schemas.microsoft.com/office/drawing/2010/main"/>
              </a:ext>
            </a:extLst>
          </a:blip>
          <a:srcRect/>
          <a:stretch/>
        </p:blipFill>
        <p:spPr>
          <a:xfrm>
            <a:off x="11548558" y="6227406"/>
            <a:ext cx="443736" cy="452090"/>
          </a:xfrm>
          <a:prstGeom prst="rect">
            <a:avLst/>
          </a:prstGeom>
        </p:spPr>
      </p:pic>
    </p:spTree>
    <p:extLst>
      <p:ext uri="{BB962C8B-B14F-4D97-AF65-F5344CB8AC3E}">
        <p14:creationId xmlns:p14="http://schemas.microsoft.com/office/powerpoint/2010/main" val="4249189502"/>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 id="2147483840" r:id="rId12"/>
    <p:sldLayoutId id="2147483841" r:id="rId13"/>
    <p:sldLayoutId id="2147483842" r:id="rId14"/>
    <p:sldLayoutId id="2147483843" r:id="rId15"/>
    <p:sldLayoutId id="2147483844" r:id="rId16"/>
    <p:sldLayoutId id="2147483845" r:id="rId17"/>
    <p:sldLayoutId id="2147483846" r:id="rId18"/>
    <p:sldLayoutId id="2147483847" r:id="rId19"/>
    <p:sldLayoutId id="2147483848" r:id="rId20"/>
    <p:sldLayoutId id="2147483849" r:id="rId21"/>
    <p:sldLayoutId id="2147483850" r:id="rId22"/>
    <p:sldLayoutId id="2147483851" r:id="rId23"/>
    <p:sldLayoutId id="2147483852" r:id="rId24"/>
    <p:sldLayoutId id="2147483853" r:id="rId25"/>
    <p:sldLayoutId id="2147483854" r:id="rId26"/>
    <p:sldLayoutId id="2147483855" r:id="rId27"/>
    <p:sldLayoutId id="2147483856" r:id="rId28"/>
    <p:sldLayoutId id="2147483857" r:id="rId29"/>
    <p:sldLayoutId id="2147483858" r:id="rId30"/>
    <p:sldLayoutId id="2147483859" r:id="rId31"/>
    <p:sldLayoutId id="2147483860" r:id="rId32"/>
    <p:sldLayoutId id="2147483861" r:id="rId33"/>
    <p:sldLayoutId id="2147483862" r:id="rId34"/>
    <p:sldLayoutId id="2147483863" r:id="rId35"/>
    <p:sldLayoutId id="2147483864" r:id="rId36"/>
    <p:sldLayoutId id="2147483865" r:id="rId37"/>
    <p:sldLayoutId id="2147483969" r:id="rId38"/>
    <p:sldLayoutId id="2147483970" r:id="rId39"/>
  </p:sldLayoutIdLst>
  <p:transition>
    <p:fade/>
  </p:transition>
  <p:hf hdr="0" ftr="0" dt="0"/>
  <p:txStyles>
    <p:titleStyle>
      <a:lvl1pPr algn="l" defTabSz="914400" rtl="0" eaLnBrk="1" latinLnBrk="0" hangingPunct="1">
        <a:lnSpc>
          <a:spcPct val="90000"/>
        </a:lnSpc>
        <a:spcBef>
          <a:spcPct val="0"/>
        </a:spcBef>
        <a:buNone/>
        <a:defRPr sz="2800" b="1" kern="1200">
          <a:solidFill>
            <a:schemeClr val="accent2"/>
          </a:solidFill>
          <a:latin typeface="Century Gothic" panose="020B0502020202020204" pitchFamily="34" charset="0"/>
          <a:ea typeface="+mj-ea"/>
          <a:cs typeface="+mj-cs"/>
        </a:defRPr>
      </a:lvl1pPr>
    </p:titleStyle>
    <p:bodyStyle>
      <a:lvl1pPr marL="361950" indent="-474663" algn="l" defTabSz="914400" rtl="0" eaLnBrk="1" latinLnBrk="0" hangingPunct="1">
        <a:lnSpc>
          <a:spcPct val="100000"/>
        </a:lnSpc>
        <a:spcBef>
          <a:spcPts val="1000"/>
        </a:spcBef>
        <a:buFontTx/>
        <a:buBlip>
          <a:blip r:embed="rId42"/>
        </a:buBlip>
        <a:tabLst/>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81">
          <p15:clr>
            <a:srgbClr val="F26B43"/>
          </p15:clr>
        </p15:guide>
        <p15:guide id="2" pos="529">
          <p15:clr>
            <a:srgbClr val="F26B43"/>
          </p15:clr>
        </p15:guide>
        <p15:guide id="3" pos="7174">
          <p15:clr>
            <a:srgbClr val="F26B43"/>
          </p15:clr>
        </p15:guide>
        <p15:guide id="4" pos="2570">
          <p15:clr>
            <a:srgbClr val="F26B43"/>
          </p15:clr>
        </p15:guide>
        <p15:guide id="5" pos="2819">
          <p15:clr>
            <a:srgbClr val="F26B43"/>
          </p15:clr>
        </p15:guide>
        <p15:guide id="6" pos="4861">
          <p15:clr>
            <a:srgbClr val="F26B43"/>
          </p15:clr>
        </p15:guide>
        <p15:guide id="7" pos="5133">
          <p15:clr>
            <a:srgbClr val="F26B43"/>
          </p15:clr>
        </p15:guide>
        <p15:guide id="8" orient="horz" pos="754">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spTree>
    <p:extLst>
      <p:ext uri="{BB962C8B-B14F-4D97-AF65-F5344CB8AC3E}">
        <p14:creationId xmlns:p14="http://schemas.microsoft.com/office/powerpoint/2010/main" val="68795764"/>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69" r:id="rId3"/>
    <p:sldLayoutId id="2147483870" r:id="rId4"/>
    <p:sldLayoutId id="2147483871" r:id="rId5"/>
    <p:sldLayoutId id="2147483872" r:id="rId6"/>
    <p:sldLayoutId id="2147483968" r:id="rId7"/>
  </p:sldLayoutIdLst>
  <p:transition>
    <p:fade/>
  </p:transition>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9"/>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spTree>
    <p:extLst>
      <p:ext uri="{BB962C8B-B14F-4D97-AF65-F5344CB8AC3E}">
        <p14:creationId xmlns:p14="http://schemas.microsoft.com/office/powerpoint/2010/main" val="3275372094"/>
      </p:ext>
    </p:extLst>
  </p:cSld>
  <p:clrMap bg1="lt1" tx1="dk1" bg2="lt2" tx2="dk2" accent1="accent1" accent2="accent2" accent3="accent3" accent4="accent4" accent5="accent5" accent6="accent6" hlink="hlink" folHlink="folHlink"/>
  <p:sldLayoutIdLst>
    <p:sldLayoutId id="2147483874" r:id="rId1"/>
    <p:sldLayoutId id="2147483875" r:id="rId2"/>
    <p:sldLayoutId id="2147483876" r:id="rId3"/>
    <p:sldLayoutId id="2147483877" r:id="rId4"/>
    <p:sldLayoutId id="2147483878" r:id="rId5"/>
    <p:sldLayoutId id="2147483966" r:id="rId6"/>
    <p:sldLayoutId id="2147483967" r:id="rId7"/>
  </p:sldLayoutIdLst>
  <p:hf hdr="0" ftr="0"/>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9"/>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sp>
        <p:nvSpPr>
          <p:cNvPr id="4" name="Date Placeholder 3">
            <a:extLst>
              <a:ext uri="{FF2B5EF4-FFF2-40B4-BE49-F238E27FC236}">
                <a16:creationId xmlns:a16="http://schemas.microsoft.com/office/drawing/2014/main" id="{60BD181B-26C6-1441-AC51-F9CA495AD871}"/>
              </a:ext>
            </a:extLst>
          </p:cNvPr>
          <p:cNvSpPr>
            <a:spLocks noGrp="1"/>
          </p:cNvSpPr>
          <p:nvPr>
            <p:ph type="dt" sz="half" idx="2"/>
          </p:nvPr>
        </p:nvSpPr>
        <p:spPr>
          <a:xfrm>
            <a:off x="10156825" y="6292352"/>
            <a:ext cx="1339850" cy="365125"/>
          </a:xfrm>
          <a:prstGeom prst="rect">
            <a:avLst/>
          </a:prstGeom>
        </p:spPr>
        <p:txBody>
          <a:bodyPr vert="horz" lIns="91440" tIns="45720" rIns="91440" bIns="45720" rtlCol="0" anchor="ctr"/>
          <a:lstStyle>
            <a:lvl1pPr algn="r">
              <a:defRPr sz="900" b="0" i="0">
                <a:solidFill>
                  <a:schemeClr val="tx1"/>
                </a:solidFill>
                <a:latin typeface="+mn-lt"/>
              </a:defRPr>
            </a:lvl1pPr>
          </a:lstStyle>
          <a:p>
            <a:fld id="{A40496DB-E8C8-4849-8A63-AC568158CC03}" type="datetime1">
              <a:rPr lang="nb-NO" smtClean="0"/>
              <a:pPr/>
              <a:t>29.01.2026</a:t>
            </a:fld>
            <a:endParaRPr lang="nb-NO"/>
          </a:p>
        </p:txBody>
      </p:sp>
      <p:sp>
        <p:nvSpPr>
          <p:cNvPr id="5" name="Footer Placeholder 4">
            <a:extLst>
              <a:ext uri="{FF2B5EF4-FFF2-40B4-BE49-F238E27FC236}">
                <a16:creationId xmlns:a16="http://schemas.microsoft.com/office/drawing/2014/main" id="{A4DFE725-0D07-7B47-98CD-EAA5EC15E8C6}"/>
              </a:ext>
            </a:extLst>
          </p:cNvPr>
          <p:cNvSpPr>
            <a:spLocks noGrp="1"/>
          </p:cNvSpPr>
          <p:nvPr>
            <p:ph type="ftr" sz="quarter" idx="3"/>
          </p:nvPr>
        </p:nvSpPr>
        <p:spPr>
          <a:xfrm>
            <a:off x="2035176" y="6292849"/>
            <a:ext cx="8121648" cy="365125"/>
          </a:xfrm>
          <a:prstGeom prst="rect">
            <a:avLst/>
          </a:prstGeom>
        </p:spPr>
        <p:txBody>
          <a:bodyPr vert="horz" lIns="91440" tIns="45720" rIns="91440" bIns="45720" rtlCol="0" anchor="ctr"/>
          <a:lstStyle>
            <a:lvl1pPr algn="ctr">
              <a:defRPr sz="1000" b="0" i="0">
                <a:solidFill>
                  <a:schemeClr val="tx1"/>
                </a:solidFill>
                <a:latin typeface="+mn-lt"/>
              </a:defRPr>
            </a:lvl1pPr>
          </a:lstStyle>
          <a:p>
            <a:endParaRPr lang="nb-NO"/>
          </a:p>
        </p:txBody>
      </p:sp>
      <p:sp>
        <p:nvSpPr>
          <p:cNvPr id="6" name="Slide Number Placeholder 5">
            <a:extLst>
              <a:ext uri="{FF2B5EF4-FFF2-40B4-BE49-F238E27FC236}">
                <a16:creationId xmlns:a16="http://schemas.microsoft.com/office/drawing/2014/main" id="{9038F127-E3EF-B346-96BD-C679BB3F2366}"/>
              </a:ext>
            </a:extLst>
          </p:cNvPr>
          <p:cNvSpPr>
            <a:spLocks noGrp="1"/>
          </p:cNvSpPr>
          <p:nvPr>
            <p:ph type="sldNum" sz="quarter" idx="4"/>
          </p:nvPr>
        </p:nvSpPr>
        <p:spPr>
          <a:xfrm>
            <a:off x="11496674" y="6292352"/>
            <a:ext cx="695325" cy="365125"/>
          </a:xfrm>
          <a:prstGeom prst="rect">
            <a:avLst/>
          </a:prstGeom>
        </p:spPr>
        <p:txBody>
          <a:bodyPr vert="horz" lIns="91440" tIns="45720" rIns="91440" bIns="45720" rtlCol="0" anchor="ctr"/>
          <a:lstStyle>
            <a:lvl1pPr algn="ctr">
              <a:defRPr sz="900" b="0" i="0">
                <a:solidFill>
                  <a:schemeClr val="tx1"/>
                </a:solidFill>
                <a:latin typeface="+mn-lt"/>
              </a:defRPr>
            </a:lvl1pPr>
          </a:lstStyle>
          <a:p>
            <a:pPr algn="l"/>
            <a:fld id="{8ACEFDFC-287E-0A4D-81A7-6CC8C070690D}" type="slidenum">
              <a:rPr lang="nb-NO" smtClean="0"/>
              <a:pPr algn="l"/>
              <a:t>‹#›</a:t>
            </a:fld>
            <a:endParaRPr lang="nb-NO"/>
          </a:p>
        </p:txBody>
      </p:sp>
      <p:pic>
        <p:nvPicPr>
          <p:cNvPr id="19" name="Bilde 18">
            <a:extLst>
              <a:ext uri="{FF2B5EF4-FFF2-40B4-BE49-F238E27FC236}">
                <a16:creationId xmlns:a16="http://schemas.microsoft.com/office/drawing/2014/main" id="{655AFB16-D4F3-C04D-8A8D-B4B481D6101F}"/>
              </a:ext>
            </a:extLst>
          </p:cNvPr>
          <p:cNvPicPr>
            <a:picLocks noChangeAspect="1"/>
          </p:cNvPicPr>
          <p:nvPr/>
        </p:nvPicPr>
        <p:blipFill>
          <a:blip r:embed="rId31"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spTree>
    <p:extLst>
      <p:ext uri="{BB962C8B-B14F-4D97-AF65-F5344CB8AC3E}">
        <p14:creationId xmlns:p14="http://schemas.microsoft.com/office/powerpoint/2010/main" val="1303830004"/>
      </p:ext>
    </p:extLst>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 id="2147483891" r:id="rId12"/>
    <p:sldLayoutId id="2147483892" r:id="rId13"/>
    <p:sldLayoutId id="2147483893" r:id="rId14"/>
    <p:sldLayoutId id="2147483894" r:id="rId15"/>
    <p:sldLayoutId id="2147483895" r:id="rId16"/>
    <p:sldLayoutId id="2147483896" r:id="rId17"/>
    <p:sldLayoutId id="2147483897" r:id="rId18"/>
    <p:sldLayoutId id="2147483898" r:id="rId19"/>
    <p:sldLayoutId id="2147483899" r:id="rId20"/>
    <p:sldLayoutId id="2147483900" r:id="rId21"/>
    <p:sldLayoutId id="2147483901" r:id="rId22"/>
    <p:sldLayoutId id="2147483902" r:id="rId23"/>
    <p:sldLayoutId id="2147483903" r:id="rId24"/>
    <p:sldLayoutId id="2147483904" r:id="rId25"/>
    <p:sldLayoutId id="2147483905" r:id="rId26"/>
    <p:sldLayoutId id="2147483906" r:id="rId27"/>
    <p:sldLayoutId id="2147483907" r:id="rId28"/>
    <p:sldLayoutId id="2147483973" r:id="rId29"/>
  </p:sldLayoutIdLst>
  <p:hf hdr="0" ftr="0"/>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32"/>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52.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9.png"/><Relationship Id="rId1" Type="http://schemas.openxmlformats.org/officeDocument/2006/relationships/slideLayout" Target="../slideLayouts/slideLayout253.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0.png"/><Relationship Id="rId1" Type="http://schemas.openxmlformats.org/officeDocument/2006/relationships/slideLayout" Target="../slideLayouts/slideLayout253.xml"/></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253.xml"/><Relationship Id="rId6" Type="http://schemas.openxmlformats.org/officeDocument/2006/relationships/image" Target="../media/image33.png"/><Relationship Id="rId5" Type="http://schemas.openxmlformats.org/officeDocument/2006/relationships/image" Target="../media/image34.pn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xml"/><Relationship Id="rId1" Type="http://schemas.openxmlformats.org/officeDocument/2006/relationships/slideLayout" Target="../slideLayouts/slideLayout253.xml"/><Relationship Id="rId6" Type="http://schemas.openxmlformats.org/officeDocument/2006/relationships/image" Target="../media/image35.png"/><Relationship Id="rId5" Type="http://schemas.openxmlformats.org/officeDocument/2006/relationships/image" Target="../media/image31.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253.xml"/><Relationship Id="rId5" Type="http://schemas.openxmlformats.org/officeDocument/2006/relationships/image" Target="../media/image38.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9.png"/><Relationship Id="rId1" Type="http://schemas.openxmlformats.org/officeDocument/2006/relationships/slideLayout" Target="../slideLayouts/slideLayout253.xml"/><Relationship Id="rId5" Type="http://schemas.openxmlformats.org/officeDocument/2006/relationships/image" Target="../media/image33.pn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253.xml"/><Relationship Id="rId6" Type="http://schemas.openxmlformats.org/officeDocument/2006/relationships/image" Target="../media/image30.png"/><Relationship Id="rId5" Type="http://schemas.openxmlformats.org/officeDocument/2006/relationships/image" Target="../media/image390.png"/><Relationship Id="rId4" Type="http://schemas.openxmlformats.org/officeDocument/2006/relationships/customXml" Target="../ink/ink1.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53.xml"/><Relationship Id="rId6" Type="http://schemas.openxmlformats.org/officeDocument/2006/relationships/image" Target="../media/image40.png"/><Relationship Id="rId5" Type="http://schemas.openxmlformats.org/officeDocument/2006/relationships/image" Target="../media/image390.png"/><Relationship Id="rId4" Type="http://schemas.openxmlformats.org/officeDocument/2006/relationships/customXml" Target="../ink/ink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6.png"/><Relationship Id="rId1" Type="http://schemas.openxmlformats.org/officeDocument/2006/relationships/slideLayout" Target="../slideLayouts/slideLayout253.xml"/><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4.png"/><Relationship Id="rId2" Type="http://schemas.openxmlformats.org/officeDocument/2006/relationships/notesSlide" Target="../notesSlides/notesSlide9.xml"/><Relationship Id="rId1" Type="http://schemas.openxmlformats.org/officeDocument/2006/relationships/slideLayout" Target="../slideLayouts/slideLayout253.xml"/><Relationship Id="rId6" Type="http://schemas.openxmlformats.org/officeDocument/2006/relationships/image" Target="../media/image43.png"/><Relationship Id="rId5" Type="http://schemas.openxmlformats.org/officeDocument/2006/relationships/image" Target="../media/image20.png"/><Relationship Id="rId4" Type="http://schemas.microsoft.com/office/2007/relationships/hdphoto" Target="../media/hdphoto2.wdp"/></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253.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2.xml"/><Relationship Id="rId1" Type="http://schemas.openxmlformats.org/officeDocument/2006/relationships/video" Target="https://www.youtube.com/embed/Pmew87RnrK4?feature=oembed"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53.xml"/><Relationship Id="rId6" Type="http://schemas.openxmlformats.org/officeDocument/2006/relationships/image" Target="../media/image45.png"/><Relationship Id="rId5" Type="http://schemas.openxmlformats.org/officeDocument/2006/relationships/image" Target="../media/image390.png"/><Relationship Id="rId4" Type="http://schemas.openxmlformats.org/officeDocument/2006/relationships/customXml" Target="../ink/ink3.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47.png"/><Relationship Id="rId2" Type="http://schemas.openxmlformats.org/officeDocument/2006/relationships/notesSlide" Target="../notesSlides/notesSlide11.xml"/><Relationship Id="rId1" Type="http://schemas.openxmlformats.org/officeDocument/2006/relationships/slideLayout" Target="../slideLayouts/slideLayout253.xml"/><Relationship Id="rId6" Type="http://schemas.openxmlformats.org/officeDocument/2006/relationships/image" Target="../media/image46.png"/><Relationship Id="rId5" Type="http://schemas.openxmlformats.org/officeDocument/2006/relationships/image" Target="../media/image390.png"/><Relationship Id="rId4" Type="http://schemas.openxmlformats.org/officeDocument/2006/relationships/customXml" Target="../ink/ink4.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53.xml"/><Relationship Id="rId6" Type="http://schemas.openxmlformats.org/officeDocument/2006/relationships/image" Target="../media/image48.png"/><Relationship Id="rId5" Type="http://schemas.openxmlformats.org/officeDocument/2006/relationships/image" Target="../media/image390.png"/><Relationship Id="rId4" Type="http://schemas.openxmlformats.org/officeDocument/2006/relationships/customXml" Target="../ink/ink5.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49.png"/><Relationship Id="rId2" Type="http://schemas.openxmlformats.org/officeDocument/2006/relationships/notesSlide" Target="../notesSlides/notesSlide13.xml"/><Relationship Id="rId1" Type="http://schemas.openxmlformats.org/officeDocument/2006/relationships/slideLayout" Target="../slideLayouts/slideLayout253.xml"/><Relationship Id="rId6" Type="http://schemas.openxmlformats.org/officeDocument/2006/relationships/image" Target="../media/image47.png"/><Relationship Id="rId5" Type="http://schemas.openxmlformats.org/officeDocument/2006/relationships/image" Target="../media/image390.png"/><Relationship Id="rId4" Type="http://schemas.openxmlformats.org/officeDocument/2006/relationships/customXml" Target="../ink/ink6.xml"/></Relationships>
</file>

<file path=ppt/slides/_rels/slide2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0.png"/><Relationship Id="rId1" Type="http://schemas.openxmlformats.org/officeDocument/2006/relationships/slideLayout" Target="../slideLayouts/slideLayout253.xml"/><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53.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51.png"/><Relationship Id="rId1" Type="http://schemas.openxmlformats.org/officeDocument/2006/relationships/slideLayout" Target="../slideLayouts/slideLayout253.xml"/></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2.png"/><Relationship Id="rId1" Type="http://schemas.openxmlformats.org/officeDocument/2006/relationships/slideLayout" Target="../slideLayouts/slideLayout253.xml"/><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253.xml"/><Relationship Id="rId1" Type="http://schemas.openxmlformats.org/officeDocument/2006/relationships/video" Target="https://www.youtube.com/embed/ezUKCC9wHKA?feature=oembed"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53.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3.png"/><Relationship Id="rId1" Type="http://schemas.openxmlformats.org/officeDocument/2006/relationships/slideLayout" Target="../slideLayouts/slideLayout253.xml"/><Relationship Id="rId4" Type="http://schemas.openxmlformats.org/officeDocument/2006/relationships/image" Target="../media/image20.png"/></Relationships>
</file>

<file path=ppt/slides/_rels/slide3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53.xml"/></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4.xml"/><Relationship Id="rId1" Type="http://schemas.openxmlformats.org/officeDocument/2006/relationships/slideLayout" Target="../slideLayouts/slideLayout253.xml"/></Relationships>
</file>

<file path=ppt/slides/_rels/slide3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53.xml"/></Relationships>
</file>

<file path=ppt/slides/_rels/slide3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5.xml"/><Relationship Id="rId1" Type="http://schemas.openxmlformats.org/officeDocument/2006/relationships/slideLayout" Target="../slideLayouts/slideLayout253.xml"/><Relationship Id="rId4" Type="http://schemas.openxmlformats.org/officeDocument/2006/relationships/image" Target="../media/image58.png"/></Relationships>
</file>

<file path=ppt/slides/_rels/slide3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6.xml"/><Relationship Id="rId1" Type="http://schemas.openxmlformats.org/officeDocument/2006/relationships/slideLayout" Target="../slideLayouts/slideLayout253.xml"/></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0.png"/><Relationship Id="rId1" Type="http://schemas.openxmlformats.org/officeDocument/2006/relationships/slideLayout" Target="../slideLayouts/slideLayout25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ideo" Target="https://www.youtube.com/embed/70JhmzEKGpI?feature=oembed" TargetMode="External"/><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53.xml"/><Relationship Id="rId5" Type="http://schemas.openxmlformats.org/officeDocument/2006/relationships/image" Target="../media/image27.png"/><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8.png"/><Relationship Id="rId1" Type="http://schemas.openxmlformats.org/officeDocument/2006/relationships/slideLayout" Target="../slideLayouts/slideLayout253.xml"/></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53.xml"/><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5.png"/><Relationship Id="rId1" Type="http://schemas.openxmlformats.org/officeDocument/2006/relationships/slideLayout" Target="../slideLayouts/slideLayout253.xml"/><Relationship Id="rId5" Type="http://schemas.openxmlformats.org/officeDocument/2006/relationships/image" Target="../media/image34.png"/><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Undertittel 23">
            <a:extLst>
              <a:ext uri="{FF2B5EF4-FFF2-40B4-BE49-F238E27FC236}">
                <a16:creationId xmlns:a16="http://schemas.microsoft.com/office/drawing/2014/main" id="{29C4B857-6438-6A5D-F840-CD54D88B7D0D}"/>
              </a:ext>
            </a:extLst>
          </p:cNvPr>
          <p:cNvSpPr>
            <a:spLocks noGrp="1"/>
          </p:cNvSpPr>
          <p:nvPr>
            <p:ph type="subTitle" idx="1"/>
          </p:nvPr>
        </p:nvSpPr>
        <p:spPr/>
        <p:txBody>
          <a:bodyPr/>
          <a:lstStyle/>
          <a:p>
            <a:endParaRPr lang="nb-NO"/>
          </a:p>
        </p:txBody>
      </p:sp>
      <p:pic>
        <p:nvPicPr>
          <p:cNvPr id="30" name="ANW1380_019_Three-Reasons-3-(60)">
            <a:hlinkClick r:id="" action="ppaction://media"/>
            <a:extLst>
              <a:ext uri="{FF2B5EF4-FFF2-40B4-BE49-F238E27FC236}">
                <a16:creationId xmlns:a16="http://schemas.microsoft.com/office/drawing/2014/main" id="{8C3CA1DD-808E-9314-B088-66531559BEC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938" y="7938"/>
            <a:ext cx="812800" cy="812800"/>
          </a:xfrm>
          <a:prstGeom prst="rect">
            <a:avLst/>
          </a:prstGeom>
        </p:spPr>
      </p:pic>
      <p:pic>
        <p:nvPicPr>
          <p:cNvPr id="2" name="Bilde 1">
            <a:extLst>
              <a:ext uri="{FF2B5EF4-FFF2-40B4-BE49-F238E27FC236}">
                <a16:creationId xmlns:a16="http://schemas.microsoft.com/office/drawing/2014/main" id="{824818F3-880E-916E-26E4-469BA0AE4645}"/>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967" y="-7109"/>
            <a:ext cx="12188058" cy="6857171"/>
          </a:xfrm>
          <a:prstGeom prst="rect">
            <a:avLst/>
          </a:prstGeom>
        </p:spPr>
      </p:pic>
      <p:sp>
        <p:nvSpPr>
          <p:cNvPr id="3" name="Rektangel 2">
            <a:extLst>
              <a:ext uri="{FF2B5EF4-FFF2-40B4-BE49-F238E27FC236}">
                <a16:creationId xmlns:a16="http://schemas.microsoft.com/office/drawing/2014/main" id="{710865C6-D46B-BB28-0862-245E439C4E90}"/>
              </a:ext>
            </a:extLst>
          </p:cNvPr>
          <p:cNvSpPr/>
          <p:nvPr/>
        </p:nvSpPr>
        <p:spPr>
          <a:xfrm>
            <a:off x="709863" y="4080969"/>
            <a:ext cx="5386137" cy="100266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3200">
              <a:solidFill>
                <a:schemeClr val="tx1"/>
              </a:solidFill>
            </a:endParaRPr>
          </a:p>
        </p:txBody>
      </p:sp>
      <p:sp>
        <p:nvSpPr>
          <p:cNvPr id="4" name="TekstSylinder 3">
            <a:extLst>
              <a:ext uri="{FF2B5EF4-FFF2-40B4-BE49-F238E27FC236}">
                <a16:creationId xmlns:a16="http://schemas.microsoft.com/office/drawing/2014/main" id="{2720CA58-5F2E-2A5B-5A2C-DF1C4B5D3683}"/>
              </a:ext>
            </a:extLst>
          </p:cNvPr>
          <p:cNvSpPr txBox="1"/>
          <p:nvPr/>
        </p:nvSpPr>
        <p:spPr>
          <a:xfrm>
            <a:off x="1229513" y="4334080"/>
            <a:ext cx="2767263" cy="738664"/>
          </a:xfrm>
          <a:prstGeom prst="rect">
            <a:avLst/>
          </a:prstGeom>
          <a:noFill/>
        </p:spPr>
        <p:txBody>
          <a:bodyPr wrap="square" rtlCol="0">
            <a:spAutoFit/>
          </a:bodyPr>
          <a:lstStyle/>
          <a:p>
            <a:r>
              <a:rPr lang="nb-NO" sz="2400">
                <a:solidFill>
                  <a:schemeClr val="tx1"/>
                </a:solidFill>
              </a:rPr>
              <a:t>Hjernen</a:t>
            </a:r>
          </a:p>
          <a:p>
            <a:pPr algn="l"/>
            <a:endParaRPr lang="nb-NO"/>
          </a:p>
        </p:txBody>
      </p:sp>
    </p:spTree>
    <p:extLst>
      <p:ext uri="{BB962C8B-B14F-4D97-AF65-F5344CB8AC3E}">
        <p14:creationId xmlns:p14="http://schemas.microsoft.com/office/powerpoint/2010/main" val="2534264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000" fill="hold"/>
                                        <p:tgtEl>
                                          <p:spTgt spid="3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repeatCount="indefinite" fill="hold" display="0">
                  <p:stCondLst>
                    <p:cond delay="indefinite"/>
                  </p:stCondLst>
                  <p:endCondLst>
                    <p:cond evt="onStopAudio" delay="0">
                      <p:tgtEl>
                        <p:sldTgt/>
                      </p:tgtEl>
                    </p:cond>
                    <p:cond evt="onNext" delay="0">
                      <p:tgtEl>
                        <p:sldTgt/>
                      </p:tgtEl>
                    </p:cond>
                  </p:endCondLst>
                </p:cTn>
                <p:tgtEl>
                  <p:spTgt spid="30"/>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tel 1">
            <a:extLst>
              <a:ext uri="{FF2B5EF4-FFF2-40B4-BE49-F238E27FC236}">
                <a16:creationId xmlns:a16="http://schemas.microsoft.com/office/drawing/2014/main" id="{BEF2F67C-3061-204C-2BB1-3E9F27B045E3}"/>
              </a:ext>
            </a:extLst>
          </p:cNvPr>
          <p:cNvSpPr>
            <a:spLocks noGrp="1"/>
          </p:cNvSpPr>
          <p:nvPr>
            <p:ph type="title"/>
          </p:nvPr>
        </p:nvSpPr>
        <p:spPr/>
        <p:txBody>
          <a:bodyPr/>
          <a:lstStyle/>
          <a:p>
            <a:r>
              <a:rPr lang="nb-NO"/>
              <a:t>Sansehjernen</a:t>
            </a:r>
            <a:r>
              <a:rPr lang="nb-NO" sz="1600" baseline="80000"/>
              <a:t>1,2,3</a:t>
            </a:r>
          </a:p>
        </p:txBody>
      </p:sp>
      <p:pic>
        <p:nvPicPr>
          <p:cNvPr id="12" name="Bilde 11" descr="Et bilde som inneholder tegning, sketch, Hjerne, kunst&#10;&#10;Automatisk generert beskrivelse">
            <a:extLst>
              <a:ext uri="{FF2B5EF4-FFF2-40B4-BE49-F238E27FC236}">
                <a16:creationId xmlns:a16="http://schemas.microsoft.com/office/drawing/2014/main" id="{A54EDCBF-D333-C131-738E-C0AB3A101525}"/>
              </a:ext>
            </a:extLst>
          </p:cNvPr>
          <p:cNvPicPr>
            <a:picLocks noChangeAspect="1"/>
          </p:cNvPicPr>
          <p:nvPr/>
        </p:nvPicPr>
        <p:blipFill rotWithShape="1">
          <a:blip r:embed="rId2">
            <a:extLst>
              <a:ext uri="{28A0092B-C50C-407E-A947-70E740481C1C}">
                <a14:useLocalDpi xmlns:a14="http://schemas.microsoft.com/office/drawing/2010/main" val="0"/>
              </a:ext>
            </a:extLst>
          </a:blip>
          <a:srcRect l="27531" r="28053"/>
          <a:stretch/>
        </p:blipFill>
        <p:spPr>
          <a:xfrm>
            <a:off x="1311965" y="1376000"/>
            <a:ext cx="3452125" cy="4373999"/>
          </a:xfrm>
          <a:prstGeom prst="rect">
            <a:avLst/>
          </a:prstGeom>
        </p:spPr>
      </p:pic>
      <p:pic>
        <p:nvPicPr>
          <p:cNvPr id="2" name="Bilde 1" descr="Et bilde som inneholder sort, mørke&#10;&#10;Automatisk generert beskrivelse">
            <a:extLst>
              <a:ext uri="{FF2B5EF4-FFF2-40B4-BE49-F238E27FC236}">
                <a16:creationId xmlns:a16="http://schemas.microsoft.com/office/drawing/2014/main" id="{DDF14318-8107-C865-3E24-5FD153DDB5C2}"/>
              </a:ext>
            </a:extLst>
          </p:cNvPr>
          <p:cNvPicPr>
            <a:picLocks noChangeAspect="1"/>
          </p:cNvPicPr>
          <p:nvPr/>
        </p:nvPicPr>
        <p:blipFill rotWithShape="1">
          <a:blip r:embed="rId3">
            <a:extLst>
              <a:ext uri="{28A0092B-C50C-407E-A947-70E740481C1C}">
                <a14:useLocalDpi xmlns:a14="http://schemas.microsoft.com/office/drawing/2010/main" val="0"/>
              </a:ext>
            </a:extLst>
          </a:blip>
          <a:srcRect l="35309" t="10017" r="31509" b="8736"/>
          <a:stretch/>
        </p:blipFill>
        <p:spPr>
          <a:xfrm>
            <a:off x="1899645" y="1812318"/>
            <a:ext cx="2587294" cy="3563411"/>
          </a:xfrm>
          <a:prstGeom prst="rect">
            <a:avLst/>
          </a:prstGeom>
        </p:spPr>
      </p:pic>
      <p:sp>
        <p:nvSpPr>
          <p:cNvPr id="3" name="TekstSylinder 2">
            <a:extLst>
              <a:ext uri="{FF2B5EF4-FFF2-40B4-BE49-F238E27FC236}">
                <a16:creationId xmlns:a16="http://schemas.microsoft.com/office/drawing/2014/main" id="{0BEF9147-F4A9-5A10-0581-53F513E77094}"/>
              </a:ext>
            </a:extLst>
          </p:cNvPr>
          <p:cNvSpPr txBox="1"/>
          <p:nvPr/>
        </p:nvSpPr>
        <p:spPr>
          <a:xfrm>
            <a:off x="8156576" y="192087"/>
            <a:ext cx="3684104" cy="307777"/>
          </a:xfrm>
          <a:prstGeom prst="rect">
            <a:avLst/>
          </a:prstGeom>
          <a:noFill/>
        </p:spPr>
        <p:txBody>
          <a:bodyPr wrap="square" rtlCol="0">
            <a:spAutoFit/>
          </a:bodyPr>
          <a:lstStyle/>
          <a:p>
            <a:pPr algn="r"/>
            <a:r>
              <a:rPr lang="nb-NO" sz="1400"/>
              <a:t>Hjernen</a:t>
            </a:r>
          </a:p>
        </p:txBody>
      </p:sp>
      <p:sp>
        <p:nvSpPr>
          <p:cNvPr id="4" name="Plassholder for innhold 2">
            <a:extLst>
              <a:ext uri="{FF2B5EF4-FFF2-40B4-BE49-F238E27FC236}">
                <a16:creationId xmlns:a16="http://schemas.microsoft.com/office/drawing/2014/main" id="{6843921C-4D0F-1457-27F7-B6C8E54F97CB}"/>
              </a:ext>
            </a:extLst>
          </p:cNvPr>
          <p:cNvSpPr>
            <a:spLocks noGrp="1"/>
          </p:cNvSpPr>
          <p:nvPr>
            <p:ph idx="1"/>
          </p:nvPr>
        </p:nvSpPr>
        <p:spPr>
          <a:xfrm>
            <a:off x="5908514" y="2032000"/>
            <a:ext cx="5588160" cy="3266263"/>
          </a:xfrm>
        </p:spPr>
        <p:txBody>
          <a:bodyPr>
            <a:noAutofit/>
          </a:bodyPr>
          <a:lstStyle/>
          <a:p>
            <a:pPr>
              <a:spcAft>
                <a:spcPts val="1200"/>
              </a:spcAft>
              <a:buBlip>
                <a:blip r:embed="rId4"/>
              </a:buBlip>
            </a:pPr>
            <a:r>
              <a:rPr lang="nb-NO" sz="1800" kern="100">
                <a:effectLst/>
                <a:ea typeface="Aptos" panose="020B0004020202020204" pitchFamily="34" charset="0"/>
                <a:cs typeface="Arial" panose="020B0604020202020204" pitchFamily="34" charset="0"/>
              </a:rPr>
              <a:t>En viktig oppgave er å </a:t>
            </a:r>
            <a:r>
              <a:rPr lang="nb-NO" sz="1800" b="1" kern="100">
                <a:effectLst/>
                <a:ea typeface="Aptos" panose="020B0004020202020204" pitchFamily="34" charset="0"/>
                <a:cs typeface="Arial" panose="020B0604020202020204" pitchFamily="34" charset="0"/>
              </a:rPr>
              <a:t>sikre overlevelse</a:t>
            </a:r>
            <a:r>
              <a:rPr lang="nb-NO" sz="1800" kern="100">
                <a:effectLst/>
                <a:ea typeface="Aptos" panose="020B0004020202020204" pitchFamily="34" charset="0"/>
                <a:cs typeface="Arial" panose="020B0604020202020204" pitchFamily="34" charset="0"/>
              </a:rPr>
              <a:t>: </a:t>
            </a:r>
          </a:p>
          <a:p>
            <a:pPr marL="576000" lvl="4" indent="-216000">
              <a:spcBef>
                <a:spcPts val="1200"/>
              </a:spcBef>
              <a:spcAft>
                <a:spcPts val="1200"/>
              </a:spcAft>
              <a:buBlip>
                <a:blip r:embed="rId4"/>
              </a:buBlip>
            </a:pPr>
            <a:r>
              <a:rPr lang="nb-NO" sz="1800" kern="100">
                <a:ea typeface="Aptos" panose="020B0004020202020204" pitchFamily="34" charset="0"/>
                <a:cs typeface="Arial" panose="020B0604020202020204" pitchFamily="34" charset="0"/>
              </a:rPr>
              <a:t>Styrer grunnleggende behov som pust, søvn, kroppstemperatur, sult og tørst. </a:t>
            </a:r>
          </a:p>
          <a:p>
            <a:pPr marL="576000" lvl="4" indent="-216000">
              <a:spcBef>
                <a:spcPts val="1200"/>
              </a:spcBef>
              <a:spcAft>
                <a:spcPts val="1200"/>
              </a:spcAft>
              <a:buBlip>
                <a:blip r:embed="rId4"/>
              </a:buBlip>
            </a:pPr>
            <a:r>
              <a:rPr lang="nb-NO" sz="1800" kern="100">
                <a:effectLst/>
                <a:ea typeface="Aptos" panose="020B0004020202020204" pitchFamily="34" charset="0"/>
                <a:cs typeface="Arial" panose="020B0604020202020204" pitchFamily="34" charset="0"/>
              </a:rPr>
              <a:t>Registrere informasjon og kategoriserer den som «fare» eller «ikke fare»</a:t>
            </a:r>
            <a:r>
              <a:rPr lang="nb-NO" sz="1800" kern="100" baseline="30000">
                <a:effectLst/>
                <a:ea typeface="Aptos" panose="020B0004020202020204" pitchFamily="34" charset="0"/>
                <a:cs typeface="Arial" panose="020B0604020202020204" pitchFamily="34" charset="0"/>
              </a:rPr>
              <a:t>3</a:t>
            </a:r>
            <a:r>
              <a:rPr lang="nb-NO" sz="1800" kern="100">
                <a:effectLst/>
                <a:ea typeface="Aptos" panose="020B0004020202020204" pitchFamily="34" charset="0"/>
                <a:cs typeface="Arial" panose="020B0604020202020204" pitchFamily="34" charset="0"/>
              </a:rPr>
              <a:t>. </a:t>
            </a:r>
          </a:p>
          <a:p>
            <a:pPr>
              <a:spcAft>
                <a:spcPts val="1200"/>
              </a:spcAft>
              <a:buBlip>
                <a:blip r:embed="rId4"/>
              </a:buBlip>
            </a:pPr>
            <a:r>
              <a:rPr lang="nb-NO" sz="1800" kern="100">
                <a:cs typeface="Arial" panose="020B0604020202020204" pitchFamily="34" charset="0"/>
              </a:rPr>
              <a:t>Alle oppgaver og prosesser </a:t>
            </a:r>
            <a:r>
              <a:rPr lang="nb-NO" sz="1800" b="1" kern="100">
                <a:cs typeface="Arial" panose="020B0604020202020204" pitchFamily="34" charset="0"/>
              </a:rPr>
              <a:t>skjer automatisk </a:t>
            </a:r>
            <a:r>
              <a:rPr lang="nb-NO" sz="1800" kern="100">
                <a:cs typeface="Arial" panose="020B0604020202020204" pitchFamily="34" charset="0"/>
              </a:rPr>
              <a:t>uten at vi trenger å tenke på det. </a:t>
            </a:r>
            <a:endParaRPr lang="nb-NO" sz="1800"/>
          </a:p>
        </p:txBody>
      </p:sp>
    </p:spTree>
    <p:extLst>
      <p:ext uri="{BB962C8B-B14F-4D97-AF65-F5344CB8AC3E}">
        <p14:creationId xmlns:p14="http://schemas.microsoft.com/office/powerpoint/2010/main" val="40038379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33C87A9F-BE8F-9375-2FAF-CB39B6C790F9}"/>
              </a:ext>
            </a:extLst>
          </p:cNvPr>
          <p:cNvSpPr/>
          <p:nvPr/>
        </p:nvSpPr>
        <p:spPr>
          <a:xfrm>
            <a:off x="5649686" y="0"/>
            <a:ext cx="654231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Tittel 1">
            <a:extLst>
              <a:ext uri="{FF2B5EF4-FFF2-40B4-BE49-F238E27FC236}">
                <a16:creationId xmlns:a16="http://schemas.microsoft.com/office/drawing/2014/main" id="{BEF2F67C-3061-204C-2BB1-3E9F27B045E3}"/>
              </a:ext>
            </a:extLst>
          </p:cNvPr>
          <p:cNvSpPr>
            <a:spLocks noGrp="1"/>
          </p:cNvSpPr>
          <p:nvPr>
            <p:ph type="title"/>
          </p:nvPr>
        </p:nvSpPr>
        <p:spPr>
          <a:xfrm>
            <a:off x="834298" y="4572290"/>
            <a:ext cx="4532360" cy="1403968"/>
          </a:xfrm>
        </p:spPr>
        <p:txBody>
          <a:bodyPr>
            <a:normAutofit/>
          </a:bodyPr>
          <a:lstStyle/>
          <a:p>
            <a:pPr algn="ctr"/>
            <a:r>
              <a:rPr lang="nb-NO"/>
              <a:t>Sansehjernen registrer informasjon</a:t>
            </a:r>
            <a:r>
              <a:rPr lang="nb-NO" sz="1800" baseline="80000"/>
              <a:t>2</a:t>
            </a:r>
          </a:p>
        </p:txBody>
      </p:sp>
      <p:sp>
        <p:nvSpPr>
          <p:cNvPr id="3" name="TekstSylinder 2">
            <a:extLst>
              <a:ext uri="{FF2B5EF4-FFF2-40B4-BE49-F238E27FC236}">
                <a16:creationId xmlns:a16="http://schemas.microsoft.com/office/drawing/2014/main" id="{0BEF9147-F4A9-5A10-0581-53F513E77094}"/>
              </a:ext>
            </a:extLst>
          </p:cNvPr>
          <p:cNvSpPr txBox="1"/>
          <p:nvPr/>
        </p:nvSpPr>
        <p:spPr>
          <a:xfrm>
            <a:off x="8156576" y="192087"/>
            <a:ext cx="3684104" cy="307777"/>
          </a:xfrm>
          <a:prstGeom prst="rect">
            <a:avLst/>
          </a:prstGeom>
          <a:noFill/>
        </p:spPr>
        <p:txBody>
          <a:bodyPr wrap="square" rtlCol="0">
            <a:spAutoFit/>
          </a:bodyPr>
          <a:lstStyle/>
          <a:p>
            <a:pPr algn="r"/>
            <a:r>
              <a:rPr lang="nb-NO" sz="1400"/>
              <a:t>Hjernen</a:t>
            </a:r>
          </a:p>
        </p:txBody>
      </p:sp>
      <p:sp>
        <p:nvSpPr>
          <p:cNvPr id="4" name="Plassholder for innhold 2">
            <a:extLst>
              <a:ext uri="{FF2B5EF4-FFF2-40B4-BE49-F238E27FC236}">
                <a16:creationId xmlns:a16="http://schemas.microsoft.com/office/drawing/2014/main" id="{6843921C-4D0F-1457-27F7-B6C8E54F97CB}"/>
              </a:ext>
            </a:extLst>
          </p:cNvPr>
          <p:cNvSpPr>
            <a:spLocks noGrp="1"/>
          </p:cNvSpPr>
          <p:nvPr>
            <p:ph idx="1"/>
          </p:nvPr>
        </p:nvSpPr>
        <p:spPr>
          <a:xfrm>
            <a:off x="6096000" y="1215483"/>
            <a:ext cx="5525180" cy="5118459"/>
          </a:xfrm>
        </p:spPr>
        <p:txBody>
          <a:bodyPr>
            <a:noAutofit/>
          </a:bodyPr>
          <a:lstStyle/>
          <a:p>
            <a:pPr>
              <a:spcAft>
                <a:spcPts val="1200"/>
              </a:spcAft>
              <a:buBlip>
                <a:blip r:embed="rId2"/>
              </a:buBlip>
            </a:pPr>
            <a:r>
              <a:rPr lang="nb-NO" sz="1800" kern="100">
                <a:ea typeface="Aptos" panose="020B0004020202020204" pitchFamily="34" charset="0"/>
                <a:cs typeface="Arial" panose="020B0604020202020204" pitchFamily="34" charset="0"/>
              </a:rPr>
              <a:t>Den registrerer informasjon som kommer fra </a:t>
            </a:r>
            <a:r>
              <a:rPr lang="nb-NO" sz="1800" b="1" kern="100">
                <a:ea typeface="Aptos" panose="020B0004020202020204" pitchFamily="34" charset="0"/>
                <a:cs typeface="Arial" panose="020B0604020202020204" pitchFamily="34" charset="0"/>
              </a:rPr>
              <a:t>innsiden av kroppen, </a:t>
            </a:r>
            <a:r>
              <a:rPr lang="nb-NO" sz="1800" kern="100">
                <a:ea typeface="Aptos" panose="020B0004020202020204" pitchFamily="34" charset="0"/>
                <a:cs typeface="Arial" panose="020B0604020202020204" pitchFamily="34" charset="0"/>
              </a:rPr>
              <a:t>eksempelvis: </a:t>
            </a:r>
          </a:p>
          <a:p>
            <a:pPr lvl="2">
              <a:spcAft>
                <a:spcPts val="1200"/>
              </a:spcAft>
              <a:buBlip>
                <a:blip r:embed="rId2"/>
              </a:buBlip>
            </a:pPr>
            <a:r>
              <a:rPr lang="nb-NO" sz="1800" kern="100">
                <a:ea typeface="Aptos" panose="020B0004020202020204" pitchFamily="34" charset="0"/>
                <a:cs typeface="Arial" panose="020B0604020202020204" pitchFamily="34" charset="0"/>
              </a:rPr>
              <a:t>Har kroppen nok næring, eller trenger den mat?</a:t>
            </a:r>
          </a:p>
          <a:p>
            <a:pPr lvl="2">
              <a:spcAft>
                <a:spcPts val="1200"/>
              </a:spcAft>
              <a:buBlip>
                <a:blip r:embed="rId2"/>
              </a:buBlip>
            </a:pPr>
            <a:r>
              <a:rPr lang="nb-NO" sz="1800" kern="100">
                <a:ea typeface="Aptos" panose="020B0004020202020204" pitchFamily="34" charset="0"/>
                <a:cs typeface="Arial" panose="020B0604020202020204" pitchFamily="34" charset="0"/>
              </a:rPr>
              <a:t>Er du for varm eller kald? </a:t>
            </a:r>
          </a:p>
          <a:p>
            <a:pPr lvl="2">
              <a:spcAft>
                <a:spcPts val="1200"/>
              </a:spcAft>
              <a:buBlip>
                <a:blip r:embed="rId2"/>
              </a:buBlip>
            </a:pPr>
            <a:r>
              <a:rPr lang="nb-NO" sz="1800" kern="100">
                <a:ea typeface="Aptos" panose="020B0004020202020204" pitchFamily="34" charset="0"/>
                <a:cs typeface="Arial" panose="020B0604020202020204" pitchFamily="34" charset="0"/>
              </a:rPr>
              <a:t>Trenger kroppen å sove?</a:t>
            </a:r>
          </a:p>
          <a:p>
            <a:pPr>
              <a:spcAft>
                <a:spcPts val="1200"/>
              </a:spcAft>
              <a:buBlip>
                <a:blip r:embed="rId2"/>
              </a:buBlip>
            </a:pPr>
            <a:r>
              <a:rPr lang="nb-NO" sz="1800" kern="100">
                <a:ea typeface="Aptos" panose="020B0004020202020204" pitchFamily="34" charset="0"/>
                <a:cs typeface="Arial" panose="020B0604020202020204" pitchFamily="34" charset="0"/>
              </a:rPr>
              <a:t>Den registrerer informasjon som kommer fra </a:t>
            </a:r>
            <a:r>
              <a:rPr lang="nb-NO" sz="1800" b="1" kern="100">
                <a:ea typeface="Aptos" panose="020B0004020202020204" pitchFamily="34" charset="0"/>
                <a:cs typeface="Arial" panose="020B0604020202020204" pitchFamily="34" charset="0"/>
              </a:rPr>
              <a:t>utsiden av kroppen, </a:t>
            </a:r>
            <a:r>
              <a:rPr lang="nb-NO" sz="1800" kern="100">
                <a:ea typeface="Aptos" panose="020B0004020202020204" pitchFamily="34" charset="0"/>
                <a:cs typeface="Arial" panose="020B0604020202020204" pitchFamily="34" charset="0"/>
              </a:rPr>
              <a:t>eksempelvis: </a:t>
            </a:r>
          </a:p>
          <a:p>
            <a:pPr lvl="2">
              <a:spcAft>
                <a:spcPts val="1200"/>
              </a:spcAft>
              <a:buBlip>
                <a:blip r:embed="rId2"/>
              </a:buBlip>
            </a:pPr>
            <a:r>
              <a:rPr lang="nb-NO" sz="1800" kern="100">
                <a:ea typeface="Aptos" panose="020B0004020202020204" pitchFamily="34" charset="0"/>
                <a:cs typeface="Arial" panose="020B0604020202020204" pitchFamily="34" charset="0"/>
              </a:rPr>
              <a:t>Lyder, bevegelser, fysiske omgivelser</a:t>
            </a:r>
          </a:p>
          <a:p>
            <a:pPr lvl="2">
              <a:spcAft>
                <a:spcPts val="1200"/>
              </a:spcAft>
              <a:buBlip>
                <a:blip r:embed="rId2"/>
              </a:buBlip>
            </a:pPr>
            <a:r>
              <a:rPr lang="nb-NO" sz="1800" kern="100">
                <a:ea typeface="Aptos" panose="020B0004020202020204" pitchFamily="34" charset="0"/>
                <a:cs typeface="Arial" panose="020B0604020202020204" pitchFamily="34" charset="0"/>
              </a:rPr>
              <a:t>Andre sitt kroppsspråk og ansiktsuttrykk</a:t>
            </a:r>
          </a:p>
          <a:p>
            <a:pPr lvl="2">
              <a:spcAft>
                <a:spcPts val="1200"/>
              </a:spcAft>
              <a:buBlip>
                <a:blip r:embed="rId2"/>
              </a:buBlip>
            </a:pPr>
            <a:r>
              <a:rPr lang="nb-NO" sz="1800" kern="100">
                <a:ea typeface="Aptos" panose="020B0004020202020204" pitchFamily="34" charset="0"/>
                <a:cs typeface="Arial" panose="020B0604020202020204" pitchFamily="34" charset="0"/>
              </a:rPr>
              <a:t>Er omgivelsene trygge?</a:t>
            </a:r>
          </a:p>
          <a:p>
            <a:pPr marL="0" lvl="2" indent="0">
              <a:spcBef>
                <a:spcPts val="1200"/>
              </a:spcBef>
              <a:spcAft>
                <a:spcPts val="1200"/>
              </a:spcAft>
              <a:buNone/>
            </a:pPr>
            <a:r>
              <a:rPr lang="nb-NO" sz="1800" kern="100">
                <a:ea typeface="Aptos" panose="020B0004020202020204" pitchFamily="34" charset="0"/>
                <a:cs typeface="Arial" panose="020B0604020202020204" pitchFamily="34" charset="0"/>
              </a:rPr>
              <a:t> </a:t>
            </a:r>
          </a:p>
          <a:p>
            <a:pPr lvl="2">
              <a:spcAft>
                <a:spcPts val="1200"/>
              </a:spcAft>
              <a:buBlip>
                <a:blip r:embed="rId2"/>
              </a:buBlip>
            </a:pPr>
            <a:endParaRPr lang="nb-NO" sz="1400" kern="100">
              <a:ea typeface="Aptos" panose="020B0004020202020204" pitchFamily="34" charset="0"/>
              <a:cs typeface="Arial" panose="020B0604020202020204" pitchFamily="34" charset="0"/>
            </a:endParaRPr>
          </a:p>
        </p:txBody>
      </p:sp>
      <p:sp>
        <p:nvSpPr>
          <p:cNvPr id="5" name="TekstSylinder 4">
            <a:extLst>
              <a:ext uri="{FF2B5EF4-FFF2-40B4-BE49-F238E27FC236}">
                <a16:creationId xmlns:a16="http://schemas.microsoft.com/office/drawing/2014/main" id="{BB5900E2-99FB-BD14-BFE1-846B112EB821}"/>
              </a:ext>
            </a:extLst>
          </p:cNvPr>
          <p:cNvSpPr txBox="1"/>
          <p:nvPr/>
        </p:nvSpPr>
        <p:spPr>
          <a:xfrm>
            <a:off x="1239253" y="2634916"/>
            <a:ext cx="2586789" cy="369332"/>
          </a:xfrm>
          <a:prstGeom prst="rect">
            <a:avLst/>
          </a:prstGeom>
          <a:noFill/>
        </p:spPr>
        <p:txBody>
          <a:bodyPr wrap="square" rtlCol="0">
            <a:spAutoFit/>
          </a:bodyPr>
          <a:lstStyle/>
          <a:p>
            <a:pPr algn="ctr"/>
            <a:r>
              <a:rPr lang="nb-NO">
                <a:highlight>
                  <a:srgbClr val="FFFF00"/>
                </a:highlight>
              </a:rPr>
              <a:t>Illustrasjon</a:t>
            </a:r>
            <a:r>
              <a:rPr lang="nb-NO"/>
              <a:t> </a:t>
            </a:r>
          </a:p>
        </p:txBody>
      </p:sp>
      <p:pic>
        <p:nvPicPr>
          <p:cNvPr id="7" name="Bilde 6">
            <a:extLst>
              <a:ext uri="{FF2B5EF4-FFF2-40B4-BE49-F238E27FC236}">
                <a16:creationId xmlns:a16="http://schemas.microsoft.com/office/drawing/2014/main" id="{DD901EC0-1313-B141-C2C6-A9CF184FAA32}"/>
              </a:ext>
            </a:extLst>
          </p:cNvPr>
          <p:cNvPicPr>
            <a:picLocks noChangeAspect="1"/>
          </p:cNvPicPr>
          <p:nvPr/>
        </p:nvPicPr>
        <p:blipFill>
          <a:blip r:embed="rId3"/>
          <a:stretch>
            <a:fillRect/>
          </a:stretch>
        </p:blipFill>
        <p:spPr>
          <a:xfrm>
            <a:off x="1337794" y="742246"/>
            <a:ext cx="2724727" cy="3480838"/>
          </a:xfrm>
          <a:prstGeom prst="rect">
            <a:avLst/>
          </a:prstGeom>
        </p:spPr>
      </p:pic>
    </p:spTree>
    <p:extLst>
      <p:ext uri="{BB962C8B-B14F-4D97-AF65-F5344CB8AC3E}">
        <p14:creationId xmlns:p14="http://schemas.microsoft.com/office/powerpoint/2010/main" val="20982939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descr="Et bilde som inneholder tegning, illustrasjon, clip art, sketch&#10;&#10;Automatisk generert beskrivelse">
            <a:extLst>
              <a:ext uri="{FF2B5EF4-FFF2-40B4-BE49-F238E27FC236}">
                <a16:creationId xmlns:a16="http://schemas.microsoft.com/office/drawing/2014/main" id="{22465778-8765-9C47-3F53-1C00B33D1C2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9801"/>
          <a:stretch/>
        </p:blipFill>
        <p:spPr>
          <a:xfrm>
            <a:off x="13990193" y="-2154140"/>
            <a:ext cx="2117059" cy="1697152"/>
          </a:xfrm>
          <a:prstGeom prst="rect">
            <a:avLst/>
          </a:prstGeom>
        </p:spPr>
      </p:pic>
      <p:sp>
        <p:nvSpPr>
          <p:cNvPr id="9" name="Ellipse 8">
            <a:extLst>
              <a:ext uri="{FF2B5EF4-FFF2-40B4-BE49-F238E27FC236}">
                <a16:creationId xmlns:a16="http://schemas.microsoft.com/office/drawing/2014/main" id="{3BA0E5AE-4318-89FA-1362-5DB9650EAD8A}"/>
              </a:ext>
            </a:extLst>
          </p:cNvPr>
          <p:cNvSpPr/>
          <p:nvPr/>
        </p:nvSpPr>
        <p:spPr>
          <a:xfrm>
            <a:off x="3610782" y="1576721"/>
            <a:ext cx="4572000" cy="4572000"/>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algn="ctr"/>
            <a:endParaRPr lang="nb-NO">
              <a:solidFill>
                <a:schemeClr val="tx1"/>
              </a:solidFill>
              <a:effectLst/>
              <a:latin typeface="Oslo Sans" panose="02000000000000000000" pitchFamily="2" charset="77"/>
            </a:endParaRPr>
          </a:p>
        </p:txBody>
      </p:sp>
      <p:sp>
        <p:nvSpPr>
          <p:cNvPr id="10" name="Rektangel 9">
            <a:extLst>
              <a:ext uri="{FF2B5EF4-FFF2-40B4-BE49-F238E27FC236}">
                <a16:creationId xmlns:a16="http://schemas.microsoft.com/office/drawing/2014/main" id="{14BF98B0-5B6E-322C-D8CD-59C25B9FC0E3}"/>
              </a:ext>
            </a:extLst>
          </p:cNvPr>
          <p:cNvSpPr>
            <a:spLocks noChangeAspect="1"/>
          </p:cNvSpPr>
          <p:nvPr/>
        </p:nvSpPr>
        <p:spPr>
          <a:xfrm>
            <a:off x="8655720" y="2794567"/>
            <a:ext cx="2030453" cy="20304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r>
              <a:rPr lang="nb-NO" sz="1400">
                <a:solidFill>
                  <a:schemeClr val="tx1"/>
                </a:solidFill>
              </a:rPr>
              <a:t>Tenkehjernen</a:t>
            </a:r>
          </a:p>
        </p:txBody>
      </p:sp>
      <p:sp>
        <p:nvSpPr>
          <p:cNvPr id="11" name="Rektangel 10">
            <a:extLst>
              <a:ext uri="{FF2B5EF4-FFF2-40B4-BE49-F238E27FC236}">
                <a16:creationId xmlns:a16="http://schemas.microsoft.com/office/drawing/2014/main" id="{7DA05E3E-1477-40D3-397D-643206D867CD}"/>
              </a:ext>
            </a:extLst>
          </p:cNvPr>
          <p:cNvSpPr>
            <a:spLocks noChangeAspect="1"/>
          </p:cNvSpPr>
          <p:nvPr/>
        </p:nvSpPr>
        <p:spPr>
          <a:xfrm>
            <a:off x="1107391" y="2794567"/>
            <a:ext cx="2030453" cy="20304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r>
              <a:rPr lang="nb-NO" sz="1400">
                <a:solidFill>
                  <a:schemeClr val="tx1"/>
                </a:solidFill>
              </a:rPr>
              <a:t>Sansehjernen</a:t>
            </a:r>
          </a:p>
        </p:txBody>
      </p:sp>
      <p:pic>
        <p:nvPicPr>
          <p:cNvPr id="16" name="Bilde 15" descr="Et bilde som inneholder sort, mørke, fyrverkeri&#10;&#10;Automatisk generert beskrivelse">
            <a:extLst>
              <a:ext uri="{FF2B5EF4-FFF2-40B4-BE49-F238E27FC236}">
                <a16:creationId xmlns:a16="http://schemas.microsoft.com/office/drawing/2014/main" id="{776B21D4-493A-2F47-3537-651D7381D7D8}"/>
              </a:ext>
            </a:extLst>
          </p:cNvPr>
          <p:cNvPicPr>
            <a:picLocks noChangeAspect="1"/>
          </p:cNvPicPr>
          <p:nvPr/>
        </p:nvPicPr>
        <p:blipFill rotWithShape="1">
          <a:blip r:embed="rId4">
            <a:extLst>
              <a:ext uri="{28A0092B-C50C-407E-A947-70E740481C1C}">
                <a14:useLocalDpi xmlns:a14="http://schemas.microsoft.com/office/drawing/2010/main" val="0"/>
              </a:ext>
            </a:extLst>
          </a:blip>
          <a:srcRect l="35875" t="20915" r="38539" b="43260"/>
          <a:stretch/>
        </p:blipFill>
        <p:spPr>
          <a:xfrm>
            <a:off x="4121462" y="2188981"/>
            <a:ext cx="3550634" cy="2796141"/>
          </a:xfrm>
          <a:prstGeom prst="rect">
            <a:avLst/>
          </a:prstGeom>
        </p:spPr>
      </p:pic>
      <p:sp>
        <p:nvSpPr>
          <p:cNvPr id="17" name="TekstSylinder 16">
            <a:extLst>
              <a:ext uri="{FF2B5EF4-FFF2-40B4-BE49-F238E27FC236}">
                <a16:creationId xmlns:a16="http://schemas.microsoft.com/office/drawing/2014/main" id="{745C6881-1D7E-FAFB-0B9B-2BD898DFA4F5}"/>
              </a:ext>
            </a:extLst>
          </p:cNvPr>
          <p:cNvSpPr txBox="1"/>
          <p:nvPr/>
        </p:nvSpPr>
        <p:spPr>
          <a:xfrm>
            <a:off x="4430180" y="4985122"/>
            <a:ext cx="2933197" cy="523220"/>
          </a:xfrm>
          <a:prstGeom prst="rect">
            <a:avLst/>
          </a:prstGeom>
          <a:noFill/>
        </p:spPr>
        <p:txBody>
          <a:bodyPr wrap="square" rtlCol="0">
            <a:spAutoFit/>
          </a:bodyPr>
          <a:lstStyle/>
          <a:p>
            <a:pPr algn="ctr"/>
            <a:r>
              <a:rPr lang="nb-NO" sz="1400"/>
              <a:t>Læringen skjer når vi erfarer noe </a:t>
            </a:r>
            <a:r>
              <a:rPr lang="nb-NO" sz="1400" b="1"/>
              <a:t>flere ganger </a:t>
            </a:r>
            <a:r>
              <a:rPr lang="nb-NO" sz="1400"/>
              <a:t>over tid.</a:t>
            </a:r>
            <a:r>
              <a:rPr lang="nb-NO" sz="1400" baseline="30000"/>
              <a:t>1,2</a:t>
            </a:r>
            <a:r>
              <a:rPr lang="nb-NO" sz="1400"/>
              <a:t> </a:t>
            </a:r>
          </a:p>
        </p:txBody>
      </p:sp>
      <p:sp>
        <p:nvSpPr>
          <p:cNvPr id="24" name="Tittel 1">
            <a:extLst>
              <a:ext uri="{FF2B5EF4-FFF2-40B4-BE49-F238E27FC236}">
                <a16:creationId xmlns:a16="http://schemas.microsoft.com/office/drawing/2014/main" id="{9D69A9D5-E508-0C62-6F21-8E9CE4D9D6A6}"/>
              </a:ext>
            </a:extLst>
          </p:cNvPr>
          <p:cNvSpPr>
            <a:spLocks noGrp="1"/>
          </p:cNvSpPr>
          <p:nvPr>
            <p:ph type="title"/>
          </p:nvPr>
        </p:nvSpPr>
        <p:spPr>
          <a:xfrm>
            <a:off x="695326" y="720001"/>
            <a:ext cx="3578094" cy="623607"/>
          </a:xfrm>
        </p:spPr>
        <p:txBody>
          <a:bodyPr>
            <a:normAutofit/>
          </a:bodyPr>
          <a:lstStyle/>
          <a:p>
            <a:r>
              <a:rPr lang="nb-NO"/>
              <a:t>Følelseshjernen</a:t>
            </a:r>
          </a:p>
        </p:txBody>
      </p:sp>
      <p:pic>
        <p:nvPicPr>
          <p:cNvPr id="2" name="Bilde 1" descr="Et bilde som inneholder måne, mørke&#10;&#10;Automatisk generert beskrivelse">
            <a:extLst>
              <a:ext uri="{FF2B5EF4-FFF2-40B4-BE49-F238E27FC236}">
                <a16:creationId xmlns:a16="http://schemas.microsoft.com/office/drawing/2014/main" id="{B9FDF097-38AB-239D-D05E-9BF7F3652AFC}"/>
              </a:ext>
            </a:extLst>
          </p:cNvPr>
          <p:cNvPicPr>
            <a:picLocks noChangeAspect="1"/>
          </p:cNvPicPr>
          <p:nvPr/>
        </p:nvPicPr>
        <p:blipFill rotWithShape="1">
          <a:blip r:embed="rId5">
            <a:extLst>
              <a:ext uri="{28A0092B-C50C-407E-A947-70E740481C1C}">
                <a14:useLocalDpi xmlns:a14="http://schemas.microsoft.com/office/drawing/2010/main" val="0"/>
              </a:ext>
            </a:extLst>
          </a:blip>
          <a:srcRect l="43129" t="26415" r="40708" b="45874"/>
          <a:stretch/>
        </p:blipFill>
        <p:spPr>
          <a:xfrm>
            <a:off x="1595470" y="3008631"/>
            <a:ext cx="1081855" cy="1043316"/>
          </a:xfrm>
          <a:prstGeom prst="rect">
            <a:avLst/>
          </a:prstGeom>
        </p:spPr>
      </p:pic>
      <p:pic>
        <p:nvPicPr>
          <p:cNvPr id="5" name="Bilde 4" descr="Et bilde som inneholder måne, natt, mørke&#10;&#10;Automatisk generert beskrivelse">
            <a:extLst>
              <a:ext uri="{FF2B5EF4-FFF2-40B4-BE49-F238E27FC236}">
                <a16:creationId xmlns:a16="http://schemas.microsoft.com/office/drawing/2014/main" id="{FC041C8F-DFA3-1232-F573-1DC75C5D2904}"/>
              </a:ext>
            </a:extLst>
          </p:cNvPr>
          <p:cNvPicPr>
            <a:picLocks noChangeAspect="1"/>
          </p:cNvPicPr>
          <p:nvPr/>
        </p:nvPicPr>
        <p:blipFill rotWithShape="1">
          <a:blip r:embed="rId6">
            <a:extLst>
              <a:ext uri="{28A0092B-C50C-407E-A947-70E740481C1C}">
                <a14:useLocalDpi xmlns:a14="http://schemas.microsoft.com/office/drawing/2010/main" val="0"/>
              </a:ext>
            </a:extLst>
          </a:blip>
          <a:srcRect l="56957" t="27421" r="28083" b="45595"/>
          <a:stretch/>
        </p:blipFill>
        <p:spPr>
          <a:xfrm>
            <a:off x="9160932" y="3064934"/>
            <a:ext cx="1001319" cy="1016000"/>
          </a:xfrm>
          <a:prstGeom prst="rect">
            <a:avLst/>
          </a:prstGeom>
        </p:spPr>
      </p:pic>
      <p:pic>
        <p:nvPicPr>
          <p:cNvPr id="6" name="Bilde 5" descr="Et bilde som inneholder måne, natt&#10;&#10;Automatisk generert beskrivelse">
            <a:extLst>
              <a:ext uri="{FF2B5EF4-FFF2-40B4-BE49-F238E27FC236}">
                <a16:creationId xmlns:a16="http://schemas.microsoft.com/office/drawing/2014/main" id="{FF02F738-CF29-9BB5-A451-71CDFD02ED2D}"/>
              </a:ext>
            </a:extLst>
          </p:cNvPr>
          <p:cNvPicPr>
            <a:picLocks noChangeAspect="1"/>
          </p:cNvPicPr>
          <p:nvPr/>
        </p:nvPicPr>
        <p:blipFill rotWithShape="1">
          <a:blip r:embed="rId7">
            <a:extLst>
              <a:ext uri="{28A0092B-C50C-407E-A947-70E740481C1C}">
                <a14:useLocalDpi xmlns:a14="http://schemas.microsoft.com/office/drawing/2010/main" val="0"/>
              </a:ext>
            </a:extLst>
          </a:blip>
          <a:srcRect l="29850" t="26491" r="56290" b="46524"/>
          <a:stretch/>
        </p:blipFill>
        <p:spPr>
          <a:xfrm>
            <a:off x="4121462" y="1447868"/>
            <a:ext cx="927736" cy="1016000"/>
          </a:xfrm>
          <a:prstGeom prst="rect">
            <a:avLst/>
          </a:prstGeom>
        </p:spPr>
      </p:pic>
      <p:sp>
        <p:nvSpPr>
          <p:cNvPr id="8" name="TekstSylinder 7">
            <a:extLst>
              <a:ext uri="{FF2B5EF4-FFF2-40B4-BE49-F238E27FC236}">
                <a16:creationId xmlns:a16="http://schemas.microsoft.com/office/drawing/2014/main" id="{86509BFE-FB34-CEBB-EBD6-75F9BD57E4D1}"/>
              </a:ext>
            </a:extLst>
          </p:cNvPr>
          <p:cNvSpPr txBox="1"/>
          <p:nvPr/>
        </p:nvSpPr>
        <p:spPr>
          <a:xfrm>
            <a:off x="8156576" y="192087"/>
            <a:ext cx="3684104" cy="307777"/>
          </a:xfrm>
          <a:prstGeom prst="rect">
            <a:avLst/>
          </a:prstGeom>
          <a:noFill/>
        </p:spPr>
        <p:txBody>
          <a:bodyPr wrap="square" rtlCol="0">
            <a:spAutoFit/>
          </a:bodyPr>
          <a:lstStyle/>
          <a:p>
            <a:pPr algn="r"/>
            <a:r>
              <a:rPr lang="nb-NO" sz="1400"/>
              <a:t>Hjernen</a:t>
            </a:r>
          </a:p>
        </p:txBody>
      </p:sp>
    </p:spTree>
    <p:extLst>
      <p:ext uri="{BB962C8B-B14F-4D97-AF65-F5344CB8AC3E}">
        <p14:creationId xmlns:p14="http://schemas.microsoft.com/office/powerpoint/2010/main" val="38757317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descr="Et bilde som inneholder tegning, illustrasjon, clip art, sketch&#10;&#10;Automatisk generert beskrivelse">
            <a:extLst>
              <a:ext uri="{FF2B5EF4-FFF2-40B4-BE49-F238E27FC236}">
                <a16:creationId xmlns:a16="http://schemas.microsoft.com/office/drawing/2014/main" id="{22465778-8765-9C47-3F53-1C00B33D1C2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9801"/>
          <a:stretch/>
        </p:blipFill>
        <p:spPr>
          <a:xfrm>
            <a:off x="13990193" y="-2154140"/>
            <a:ext cx="2117059" cy="1697152"/>
          </a:xfrm>
          <a:prstGeom prst="rect">
            <a:avLst/>
          </a:prstGeom>
        </p:spPr>
      </p:pic>
      <p:sp>
        <p:nvSpPr>
          <p:cNvPr id="2" name="Tittel 1">
            <a:extLst>
              <a:ext uri="{FF2B5EF4-FFF2-40B4-BE49-F238E27FC236}">
                <a16:creationId xmlns:a16="http://schemas.microsoft.com/office/drawing/2014/main" id="{FD4BCD5F-B529-9886-E0ED-6140F3BAE6EA}"/>
              </a:ext>
            </a:extLst>
          </p:cNvPr>
          <p:cNvSpPr>
            <a:spLocks noGrp="1"/>
          </p:cNvSpPr>
          <p:nvPr>
            <p:ph type="title"/>
          </p:nvPr>
        </p:nvSpPr>
        <p:spPr>
          <a:xfrm>
            <a:off x="695326" y="720001"/>
            <a:ext cx="3578094" cy="623607"/>
          </a:xfrm>
        </p:spPr>
        <p:txBody>
          <a:bodyPr>
            <a:normAutofit/>
          </a:bodyPr>
          <a:lstStyle/>
          <a:p>
            <a:r>
              <a:rPr lang="nb-NO"/>
              <a:t>Følelseshjernen</a:t>
            </a:r>
            <a:r>
              <a:rPr lang="nb-NO" sz="1600" baseline="80000"/>
              <a:t>1,2</a:t>
            </a:r>
            <a:r>
              <a:rPr lang="nb-NO"/>
              <a:t> </a:t>
            </a:r>
          </a:p>
        </p:txBody>
      </p:sp>
      <p:sp>
        <p:nvSpPr>
          <p:cNvPr id="3" name="Plassholder for innhold 2">
            <a:extLst>
              <a:ext uri="{FF2B5EF4-FFF2-40B4-BE49-F238E27FC236}">
                <a16:creationId xmlns:a16="http://schemas.microsoft.com/office/drawing/2014/main" id="{12DE02A4-8862-AFBE-C251-BD077DF5F432}"/>
              </a:ext>
            </a:extLst>
          </p:cNvPr>
          <p:cNvSpPr>
            <a:spLocks noGrp="1"/>
          </p:cNvSpPr>
          <p:nvPr>
            <p:ph idx="1"/>
          </p:nvPr>
        </p:nvSpPr>
        <p:spPr>
          <a:xfrm>
            <a:off x="6096000" y="1812318"/>
            <a:ext cx="5533090" cy="3963942"/>
          </a:xfrm>
        </p:spPr>
        <p:txBody>
          <a:bodyPr>
            <a:noAutofit/>
          </a:bodyPr>
          <a:lstStyle/>
          <a:p>
            <a:pPr>
              <a:spcAft>
                <a:spcPts val="1200"/>
              </a:spcAft>
              <a:buBlip>
                <a:blip r:embed="rId4"/>
              </a:buBlip>
            </a:pPr>
            <a:r>
              <a:rPr lang="nb-NO" sz="1800">
                <a:ea typeface="Aptos" panose="020B0004020202020204" pitchFamily="34" charset="0"/>
                <a:cs typeface="Times New Roman" panose="02020603050405020304" pitchFamily="18" charset="0"/>
              </a:rPr>
              <a:t>H</a:t>
            </a:r>
            <a:r>
              <a:rPr lang="nb-NO" sz="1800">
                <a:effectLst/>
                <a:ea typeface="Aptos" panose="020B0004020202020204" pitchFamily="34" charset="0"/>
                <a:cs typeface="Times New Roman" panose="02020603050405020304" pitchFamily="18" charset="0"/>
              </a:rPr>
              <a:t>jelper oss med å </a:t>
            </a:r>
            <a:r>
              <a:rPr lang="nb-NO" sz="1800" b="1">
                <a:effectLst/>
                <a:ea typeface="Aptos" panose="020B0004020202020204" pitchFamily="34" charset="0"/>
                <a:cs typeface="Times New Roman" panose="02020603050405020304" pitchFamily="18" charset="0"/>
              </a:rPr>
              <a:t>lære av erfaringer, </a:t>
            </a:r>
            <a:r>
              <a:rPr lang="nb-NO" sz="1800">
                <a:ea typeface="Aptos" panose="020B0004020202020204" pitchFamily="34" charset="0"/>
                <a:cs typeface="Times New Roman" panose="02020603050405020304" pitchFamily="18" charset="0"/>
              </a:rPr>
              <a:t>både gode og dårlige. </a:t>
            </a:r>
          </a:p>
          <a:p>
            <a:pPr>
              <a:spcAft>
                <a:spcPts val="1200"/>
              </a:spcAft>
              <a:buBlip>
                <a:blip r:embed="rId4"/>
              </a:buBlip>
            </a:pPr>
            <a:r>
              <a:rPr lang="nb-NO" sz="1800">
                <a:ea typeface="Aptos" panose="020B0004020202020204" pitchFamily="34" charset="0"/>
                <a:cs typeface="Times New Roman" panose="02020603050405020304" pitchFamily="18" charset="0"/>
              </a:rPr>
              <a:t>Vi lærer særlig av erfaringer som gjentas mange ganger, slik at det blir et </a:t>
            </a:r>
            <a:r>
              <a:rPr lang="nb-NO" sz="1800" b="1">
                <a:ea typeface="Aptos" panose="020B0004020202020204" pitchFamily="34" charset="0"/>
                <a:cs typeface="Times New Roman" panose="02020603050405020304" pitchFamily="18" charset="0"/>
              </a:rPr>
              <a:t>mønster. </a:t>
            </a:r>
          </a:p>
          <a:p>
            <a:pPr>
              <a:spcAft>
                <a:spcPts val="1200"/>
              </a:spcAft>
              <a:buBlip>
                <a:blip r:embed="rId4"/>
              </a:buBlip>
            </a:pPr>
            <a:r>
              <a:rPr lang="nb-NO" sz="1800">
                <a:ea typeface="Aptos" panose="020B0004020202020204" pitchFamily="34" charset="0"/>
                <a:cs typeface="Times New Roman" panose="02020603050405020304" pitchFamily="18" charset="0"/>
              </a:rPr>
              <a:t>Læringen hjelper oss med å </a:t>
            </a:r>
            <a:r>
              <a:rPr lang="nb-NO" sz="1800" b="1">
                <a:ea typeface="Aptos" panose="020B0004020202020204" pitchFamily="34" charset="0"/>
                <a:cs typeface="Times New Roman" panose="02020603050405020304" pitchFamily="18" charset="0"/>
              </a:rPr>
              <a:t>huske hva som er farlig</a:t>
            </a:r>
            <a:r>
              <a:rPr lang="nb-NO" sz="1800">
                <a:ea typeface="Aptos" panose="020B0004020202020204" pitchFamily="34" charset="0"/>
                <a:cs typeface="Times New Roman" panose="02020603050405020304" pitchFamily="18" charset="0"/>
              </a:rPr>
              <a:t>, og påvirker hva vi forventer av andre og omgivelsene våre. </a:t>
            </a:r>
          </a:p>
          <a:p>
            <a:pPr>
              <a:spcAft>
                <a:spcPts val="1200"/>
              </a:spcAft>
              <a:buBlip>
                <a:blip r:embed="rId4"/>
              </a:buBlip>
            </a:pPr>
            <a:r>
              <a:rPr lang="nb-NO" sz="1800" kern="100">
                <a:cs typeface="Arial" panose="020B0604020202020204" pitchFamily="34" charset="0"/>
              </a:rPr>
              <a:t>Læringen og prosesser i føleseshjernen skjer </a:t>
            </a:r>
            <a:r>
              <a:rPr lang="nb-NO" sz="1800" b="1" kern="100">
                <a:cs typeface="Arial" panose="020B0604020202020204" pitchFamily="34" charset="0"/>
              </a:rPr>
              <a:t>automatisk </a:t>
            </a:r>
            <a:r>
              <a:rPr lang="nb-NO" sz="1800" kern="100">
                <a:cs typeface="Arial" panose="020B0604020202020204" pitchFamily="34" charset="0"/>
              </a:rPr>
              <a:t>uten at vi trenger å tenke på det. </a:t>
            </a:r>
            <a:endParaRPr lang="nb-NO" sz="1800"/>
          </a:p>
          <a:p>
            <a:pPr>
              <a:lnSpc>
                <a:spcPct val="116000"/>
              </a:lnSpc>
              <a:spcAft>
                <a:spcPts val="800"/>
              </a:spcAft>
              <a:buBlip>
                <a:blip r:embed="rId4"/>
              </a:buBlip>
            </a:pPr>
            <a:endParaRPr lang="nb-NO" sz="1800">
              <a:effectLst/>
              <a:latin typeface="Oslo Sans" panose="02000000000000000000" pitchFamily="2" charset="77"/>
              <a:ea typeface="Aptos" panose="020B0004020202020204" pitchFamily="34" charset="0"/>
              <a:cs typeface="Times New Roman" panose="02020603050405020304" pitchFamily="18" charset="0"/>
            </a:endParaRPr>
          </a:p>
          <a:p>
            <a:pPr>
              <a:lnSpc>
                <a:spcPct val="116000"/>
              </a:lnSpc>
              <a:spcAft>
                <a:spcPts val="800"/>
              </a:spcAft>
              <a:buBlip>
                <a:blip r:embed="rId4"/>
              </a:buBlip>
            </a:pPr>
            <a:endParaRPr lang="nb-NO" sz="1800" i="1">
              <a:effectLst/>
              <a:latin typeface="Oslo Sans" panose="02000000000000000000" pitchFamily="2" charset="77"/>
              <a:ea typeface="Aptos" panose="020B0004020202020204" pitchFamily="34" charset="0"/>
              <a:cs typeface="Times New Roman" panose="02020603050405020304" pitchFamily="18" charset="0"/>
            </a:endParaRPr>
          </a:p>
        </p:txBody>
      </p:sp>
      <p:pic>
        <p:nvPicPr>
          <p:cNvPr id="15" name="Bilde 14" descr="Et bilde som inneholder tegning, sketch, tegnefilm, illustrasjon&#10;&#10;Automatisk generert beskrivelse">
            <a:extLst>
              <a:ext uri="{FF2B5EF4-FFF2-40B4-BE49-F238E27FC236}">
                <a16:creationId xmlns:a16="http://schemas.microsoft.com/office/drawing/2014/main" id="{86262882-7A3E-57FD-5F8B-39EBC1AFB1E2}"/>
              </a:ext>
            </a:extLst>
          </p:cNvPr>
          <p:cNvPicPr>
            <a:picLocks noChangeAspect="1"/>
          </p:cNvPicPr>
          <p:nvPr/>
        </p:nvPicPr>
        <p:blipFill rotWithShape="1">
          <a:blip r:embed="rId5">
            <a:extLst>
              <a:ext uri="{28A0092B-C50C-407E-A947-70E740481C1C}">
                <a14:useLocalDpi xmlns:a14="http://schemas.microsoft.com/office/drawing/2010/main" val="0"/>
              </a:ext>
            </a:extLst>
          </a:blip>
          <a:srcRect l="29632" r="27146"/>
          <a:stretch/>
        </p:blipFill>
        <p:spPr>
          <a:xfrm>
            <a:off x="1490870" y="1366434"/>
            <a:ext cx="3359426" cy="4373999"/>
          </a:xfrm>
          <a:prstGeom prst="rect">
            <a:avLst/>
          </a:prstGeom>
        </p:spPr>
      </p:pic>
      <p:pic>
        <p:nvPicPr>
          <p:cNvPr id="5" name="Bilde 4" descr="Et bilde som inneholder sort, mørke&#10;&#10;Automatisk generert beskrivelse">
            <a:extLst>
              <a:ext uri="{FF2B5EF4-FFF2-40B4-BE49-F238E27FC236}">
                <a16:creationId xmlns:a16="http://schemas.microsoft.com/office/drawing/2014/main" id="{DF86FDF5-3D84-AB17-48B4-F5C4BA215F11}"/>
              </a:ext>
            </a:extLst>
          </p:cNvPr>
          <p:cNvPicPr>
            <a:picLocks noChangeAspect="1"/>
          </p:cNvPicPr>
          <p:nvPr/>
        </p:nvPicPr>
        <p:blipFill rotWithShape="1">
          <a:blip r:embed="rId6">
            <a:extLst>
              <a:ext uri="{28A0092B-C50C-407E-A947-70E740481C1C}">
                <a14:useLocalDpi xmlns:a14="http://schemas.microsoft.com/office/drawing/2010/main" val="0"/>
              </a:ext>
            </a:extLst>
          </a:blip>
          <a:srcRect l="35309" t="10017" r="31509" b="8736"/>
          <a:stretch/>
        </p:blipFill>
        <p:spPr>
          <a:xfrm>
            <a:off x="1899645" y="1812318"/>
            <a:ext cx="2587294" cy="3563411"/>
          </a:xfrm>
          <a:prstGeom prst="rect">
            <a:avLst/>
          </a:prstGeom>
        </p:spPr>
      </p:pic>
      <p:sp>
        <p:nvSpPr>
          <p:cNvPr id="6" name="TekstSylinder 5">
            <a:extLst>
              <a:ext uri="{FF2B5EF4-FFF2-40B4-BE49-F238E27FC236}">
                <a16:creationId xmlns:a16="http://schemas.microsoft.com/office/drawing/2014/main" id="{B6C17CCD-6D21-92F6-DC41-79D0ADCBF360}"/>
              </a:ext>
            </a:extLst>
          </p:cNvPr>
          <p:cNvSpPr txBox="1"/>
          <p:nvPr/>
        </p:nvSpPr>
        <p:spPr>
          <a:xfrm>
            <a:off x="8156576" y="192087"/>
            <a:ext cx="3684104" cy="307777"/>
          </a:xfrm>
          <a:prstGeom prst="rect">
            <a:avLst/>
          </a:prstGeom>
          <a:noFill/>
        </p:spPr>
        <p:txBody>
          <a:bodyPr wrap="square" rtlCol="0">
            <a:spAutoFit/>
          </a:bodyPr>
          <a:lstStyle/>
          <a:p>
            <a:pPr algn="r"/>
            <a:r>
              <a:rPr lang="nb-NO" sz="1400"/>
              <a:t>Hjernen</a:t>
            </a:r>
          </a:p>
        </p:txBody>
      </p:sp>
    </p:spTree>
    <p:extLst>
      <p:ext uri="{BB962C8B-B14F-4D97-AF65-F5344CB8AC3E}">
        <p14:creationId xmlns:p14="http://schemas.microsoft.com/office/powerpoint/2010/main" val="2028787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9CA61299-CD55-14F1-9B90-F3989609FBE5}"/>
              </a:ext>
            </a:extLst>
          </p:cNvPr>
          <p:cNvSpPr/>
          <p:nvPr/>
        </p:nvSpPr>
        <p:spPr>
          <a:xfrm>
            <a:off x="5035" y="0"/>
            <a:ext cx="5613643"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4" name="Bilde 3" descr="Et bilde som inneholder tegning, illustrasjon, clip art, sketch&#10;&#10;Automatisk generert beskrivelse">
            <a:extLst>
              <a:ext uri="{FF2B5EF4-FFF2-40B4-BE49-F238E27FC236}">
                <a16:creationId xmlns:a16="http://schemas.microsoft.com/office/drawing/2014/main" id="{22465778-8765-9C47-3F53-1C00B33D1C2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9801"/>
          <a:stretch/>
        </p:blipFill>
        <p:spPr>
          <a:xfrm>
            <a:off x="13990193" y="-2154140"/>
            <a:ext cx="2117059" cy="1697152"/>
          </a:xfrm>
          <a:prstGeom prst="rect">
            <a:avLst/>
          </a:prstGeom>
        </p:spPr>
      </p:pic>
      <p:sp>
        <p:nvSpPr>
          <p:cNvPr id="2" name="Tittel 1">
            <a:extLst>
              <a:ext uri="{FF2B5EF4-FFF2-40B4-BE49-F238E27FC236}">
                <a16:creationId xmlns:a16="http://schemas.microsoft.com/office/drawing/2014/main" id="{FD4BCD5F-B529-9886-E0ED-6140F3BAE6EA}"/>
              </a:ext>
            </a:extLst>
          </p:cNvPr>
          <p:cNvSpPr>
            <a:spLocks noGrp="1"/>
          </p:cNvSpPr>
          <p:nvPr>
            <p:ph type="title"/>
          </p:nvPr>
        </p:nvSpPr>
        <p:spPr>
          <a:xfrm>
            <a:off x="996408" y="4737251"/>
            <a:ext cx="4052422" cy="1167176"/>
          </a:xfrm>
        </p:spPr>
        <p:txBody>
          <a:bodyPr>
            <a:normAutofit fontScale="90000"/>
          </a:bodyPr>
          <a:lstStyle/>
          <a:p>
            <a:pPr algn="ctr"/>
            <a:r>
              <a:rPr lang="nb-NO"/>
              <a:t>Erfaringer kan påvirke forventingene våre </a:t>
            </a:r>
          </a:p>
        </p:txBody>
      </p:sp>
      <p:sp>
        <p:nvSpPr>
          <p:cNvPr id="3" name="Plassholder for innhold 2">
            <a:extLst>
              <a:ext uri="{FF2B5EF4-FFF2-40B4-BE49-F238E27FC236}">
                <a16:creationId xmlns:a16="http://schemas.microsoft.com/office/drawing/2014/main" id="{12DE02A4-8862-AFBE-C251-BD077DF5F432}"/>
              </a:ext>
            </a:extLst>
          </p:cNvPr>
          <p:cNvSpPr>
            <a:spLocks noGrp="1"/>
          </p:cNvSpPr>
          <p:nvPr>
            <p:ph idx="1"/>
          </p:nvPr>
        </p:nvSpPr>
        <p:spPr>
          <a:xfrm>
            <a:off x="6317920" y="1460296"/>
            <a:ext cx="5351999" cy="3937407"/>
          </a:xfrm>
        </p:spPr>
        <p:txBody>
          <a:bodyPr>
            <a:noAutofit/>
          </a:bodyPr>
          <a:lstStyle/>
          <a:p>
            <a:pPr marL="0" indent="0">
              <a:spcAft>
                <a:spcPts val="1200"/>
              </a:spcAft>
              <a:buNone/>
            </a:pPr>
            <a:r>
              <a:rPr lang="nb-NO" sz="1800" b="1">
                <a:ea typeface="Aptos" panose="020B0004020202020204" pitchFamily="34" charset="0"/>
                <a:cs typeface="Times New Roman" panose="02020603050405020304" pitchFamily="18" charset="0"/>
              </a:rPr>
              <a:t>Eksempler:</a:t>
            </a:r>
          </a:p>
          <a:p>
            <a:pPr marL="215900" indent="-215900">
              <a:spcAft>
                <a:spcPts val="1200"/>
              </a:spcAft>
              <a:buBlip>
                <a:blip r:embed="rId4"/>
              </a:buBlip>
            </a:pPr>
            <a:r>
              <a:rPr lang="nb-NO" sz="1800">
                <a:ea typeface="Aptos" panose="020B0004020202020204" pitchFamily="34" charset="0"/>
                <a:cs typeface="Times New Roman" panose="02020603050405020304" pitchFamily="18" charset="0"/>
              </a:rPr>
              <a:t>Som liten fikk du god trøst. Når du er trist som voksen søker du ofte til venner for støtte. </a:t>
            </a:r>
            <a:endParaRPr lang="nb-NO"/>
          </a:p>
          <a:p>
            <a:pPr marL="215900" indent="-215900">
              <a:spcAft>
                <a:spcPts val="1200"/>
              </a:spcAft>
              <a:buBlip>
                <a:blip r:embed="rId4"/>
              </a:buBlip>
            </a:pPr>
            <a:r>
              <a:rPr lang="nb-NO" sz="1800">
                <a:ea typeface="Aptos" panose="020B0004020202020204" pitchFamily="34" charset="0"/>
                <a:cs typeface="Times New Roman"/>
              </a:rPr>
              <a:t>Du har erfart at mennesker er til å stole på, så når du blir kjent med nye mennesker vil du ubevisst anta at de er pålitelige. </a:t>
            </a:r>
          </a:p>
          <a:p>
            <a:pPr marL="215900" indent="-215900">
              <a:spcAft>
                <a:spcPts val="1200"/>
              </a:spcAft>
              <a:buBlip>
                <a:blip r:embed="rId4"/>
              </a:buBlip>
            </a:pPr>
            <a:r>
              <a:rPr lang="nb-NO" sz="1800">
                <a:ea typeface="Aptos" panose="020B0004020202020204" pitchFamily="34" charset="0"/>
                <a:cs typeface="Times New Roman" panose="02020603050405020304" pitchFamily="18" charset="0"/>
              </a:rPr>
              <a:t>Du gleder deg til bursdager, fordi du har gode minner fra mange feiringer. </a:t>
            </a:r>
          </a:p>
          <a:p>
            <a:pPr marL="215900" indent="-215900">
              <a:spcAft>
                <a:spcPts val="1200"/>
              </a:spcAft>
              <a:buBlip>
                <a:blip r:embed="rId4"/>
              </a:buBlip>
            </a:pPr>
            <a:r>
              <a:rPr lang="nb-NO" sz="1800">
                <a:ea typeface="Aptos" panose="020B0004020202020204" pitchFamily="34" charset="0"/>
                <a:cs typeface="Times New Roman" panose="02020603050405020304" pitchFamily="18" charset="0"/>
              </a:rPr>
              <a:t>Du er rolig når du går inn i klasserommet, fordi du har pleier å mestre oppgavene læreren gir. </a:t>
            </a:r>
            <a:endParaRPr lang="nb-NO" sz="1800" i="1">
              <a:effectLst/>
              <a:latin typeface="Oslo Sans" panose="02000000000000000000" pitchFamily="2" charset="77"/>
              <a:ea typeface="Aptos" panose="020B0004020202020204" pitchFamily="34" charset="0"/>
              <a:cs typeface="Times New Roman" panose="02020603050405020304" pitchFamily="18" charset="0"/>
            </a:endParaRPr>
          </a:p>
        </p:txBody>
      </p:sp>
      <p:sp>
        <p:nvSpPr>
          <p:cNvPr id="6" name="TekstSylinder 5">
            <a:extLst>
              <a:ext uri="{FF2B5EF4-FFF2-40B4-BE49-F238E27FC236}">
                <a16:creationId xmlns:a16="http://schemas.microsoft.com/office/drawing/2014/main" id="{B6C17CCD-6D21-92F6-DC41-79D0ADCBF360}"/>
              </a:ext>
            </a:extLst>
          </p:cNvPr>
          <p:cNvSpPr txBox="1"/>
          <p:nvPr/>
        </p:nvSpPr>
        <p:spPr>
          <a:xfrm>
            <a:off x="8156576" y="192087"/>
            <a:ext cx="3684104" cy="307777"/>
          </a:xfrm>
          <a:prstGeom prst="rect">
            <a:avLst/>
          </a:prstGeom>
          <a:noFill/>
        </p:spPr>
        <p:txBody>
          <a:bodyPr wrap="square" rtlCol="0">
            <a:spAutoFit/>
          </a:bodyPr>
          <a:lstStyle/>
          <a:p>
            <a:pPr algn="r"/>
            <a:r>
              <a:rPr lang="nb-NO" sz="1400"/>
              <a:t>Hjernen</a:t>
            </a:r>
          </a:p>
        </p:txBody>
      </p:sp>
      <p:pic>
        <p:nvPicPr>
          <p:cNvPr id="8" name="Bilde 7" descr="Et bilde som inneholder tegning, kunst, illustrasjon&#10;&#10;Automatisk generert beskrivelse">
            <a:extLst>
              <a:ext uri="{FF2B5EF4-FFF2-40B4-BE49-F238E27FC236}">
                <a16:creationId xmlns:a16="http://schemas.microsoft.com/office/drawing/2014/main" id="{ED2187CE-8961-D799-27A5-4894B9C03A6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2081" y="953573"/>
            <a:ext cx="4052422" cy="3453712"/>
          </a:xfrm>
          <a:prstGeom prst="rect">
            <a:avLst/>
          </a:prstGeom>
        </p:spPr>
      </p:pic>
    </p:spTree>
    <p:extLst>
      <p:ext uri="{BB962C8B-B14F-4D97-AF65-F5344CB8AC3E}">
        <p14:creationId xmlns:p14="http://schemas.microsoft.com/office/powerpoint/2010/main" val="27192872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7C025A67-197A-E3CA-087C-A16778FB4054}"/>
              </a:ext>
            </a:extLst>
          </p:cNvPr>
          <p:cNvSpPr>
            <a:spLocks noChangeAspect="1"/>
          </p:cNvSpPr>
          <p:nvPr/>
        </p:nvSpPr>
        <p:spPr>
          <a:xfrm>
            <a:off x="6768097" y="1523228"/>
            <a:ext cx="4572121" cy="45720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88000" rIns="288000" rtlCol="0" anchor="t"/>
          <a:lstStyle/>
          <a:p>
            <a:pPr algn="ctr"/>
            <a:endParaRPr lang="nb-NO">
              <a:solidFill>
                <a:schemeClr val="tx1"/>
              </a:solidFill>
              <a:effectLst/>
              <a:latin typeface="Oslo Sans" panose="02000000000000000000" pitchFamily="2" charset="77"/>
            </a:endParaRPr>
          </a:p>
        </p:txBody>
      </p:sp>
      <p:sp>
        <p:nvSpPr>
          <p:cNvPr id="5" name="Ellipse 4">
            <a:extLst>
              <a:ext uri="{FF2B5EF4-FFF2-40B4-BE49-F238E27FC236}">
                <a16:creationId xmlns:a16="http://schemas.microsoft.com/office/drawing/2014/main" id="{F41221FA-CB26-AD9F-5454-09FCFA113650}"/>
              </a:ext>
            </a:extLst>
          </p:cNvPr>
          <p:cNvSpPr/>
          <p:nvPr/>
        </p:nvSpPr>
        <p:spPr>
          <a:xfrm>
            <a:off x="4116783" y="2794567"/>
            <a:ext cx="2030400" cy="20304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ctr"/>
          <a:lstStyle/>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r>
              <a:rPr lang="nb-NO" sz="1400">
                <a:solidFill>
                  <a:schemeClr val="tx1"/>
                </a:solidFill>
              </a:rPr>
              <a:t>Følelseshjernen</a:t>
            </a:r>
          </a:p>
        </p:txBody>
      </p:sp>
      <p:sp>
        <p:nvSpPr>
          <p:cNvPr id="6" name="Rektangel 5">
            <a:extLst>
              <a:ext uri="{FF2B5EF4-FFF2-40B4-BE49-F238E27FC236}">
                <a16:creationId xmlns:a16="http://schemas.microsoft.com/office/drawing/2014/main" id="{5EF8826A-B3A3-2E9A-4CAA-0A619EE7D124}"/>
              </a:ext>
            </a:extLst>
          </p:cNvPr>
          <p:cNvSpPr>
            <a:spLocks noChangeAspect="1"/>
          </p:cNvSpPr>
          <p:nvPr/>
        </p:nvSpPr>
        <p:spPr>
          <a:xfrm>
            <a:off x="1107391" y="2794567"/>
            <a:ext cx="2030453" cy="20304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r>
              <a:rPr lang="nb-NO" sz="1400">
                <a:solidFill>
                  <a:schemeClr val="tx1"/>
                </a:solidFill>
              </a:rPr>
              <a:t>Sansehjernen</a:t>
            </a:r>
          </a:p>
        </p:txBody>
      </p:sp>
      <p:pic>
        <p:nvPicPr>
          <p:cNvPr id="21" name="Bilde 20" descr="Et bilde som inneholder sort, mørke&#10;&#10;Automatisk generert beskrivelse">
            <a:extLst>
              <a:ext uri="{FF2B5EF4-FFF2-40B4-BE49-F238E27FC236}">
                <a16:creationId xmlns:a16="http://schemas.microsoft.com/office/drawing/2014/main" id="{0055CA28-0B40-B7B4-8FB8-36104D3F11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44566" y="2574234"/>
            <a:ext cx="5304388" cy="2981739"/>
          </a:xfrm>
          <a:prstGeom prst="rect">
            <a:avLst/>
          </a:prstGeom>
        </p:spPr>
      </p:pic>
      <p:sp>
        <p:nvSpPr>
          <p:cNvPr id="25" name="TekstSylinder 24">
            <a:extLst>
              <a:ext uri="{FF2B5EF4-FFF2-40B4-BE49-F238E27FC236}">
                <a16:creationId xmlns:a16="http://schemas.microsoft.com/office/drawing/2014/main" id="{54A39BFB-FB7F-37AA-CA1F-2BE0362DDE02}"/>
              </a:ext>
            </a:extLst>
          </p:cNvPr>
          <p:cNvSpPr txBox="1"/>
          <p:nvPr/>
        </p:nvSpPr>
        <p:spPr>
          <a:xfrm>
            <a:off x="7753817" y="5411090"/>
            <a:ext cx="2933197" cy="523220"/>
          </a:xfrm>
          <a:prstGeom prst="rect">
            <a:avLst/>
          </a:prstGeom>
          <a:noFill/>
        </p:spPr>
        <p:txBody>
          <a:bodyPr wrap="square" rtlCol="0">
            <a:spAutoFit/>
          </a:bodyPr>
          <a:lstStyle/>
          <a:p>
            <a:pPr algn="ctr"/>
            <a:r>
              <a:rPr lang="nb-NO" sz="1400" b="1"/>
              <a:t>Selvinnsikt, overstyre impulser og refleksjon </a:t>
            </a:r>
            <a:r>
              <a:rPr lang="nb-NO" sz="1400" baseline="30000"/>
              <a:t>1,2</a:t>
            </a:r>
          </a:p>
        </p:txBody>
      </p:sp>
      <p:pic>
        <p:nvPicPr>
          <p:cNvPr id="2" name="Bilde 1" descr="Et bilde som inneholder måne, natt&#10;&#10;Automatisk generert beskrivelse">
            <a:extLst>
              <a:ext uri="{FF2B5EF4-FFF2-40B4-BE49-F238E27FC236}">
                <a16:creationId xmlns:a16="http://schemas.microsoft.com/office/drawing/2014/main" id="{F3CF196F-15B3-EE6E-D335-DDEFE3E18756}"/>
              </a:ext>
            </a:extLst>
          </p:cNvPr>
          <p:cNvPicPr>
            <a:picLocks noChangeAspect="1"/>
          </p:cNvPicPr>
          <p:nvPr/>
        </p:nvPicPr>
        <p:blipFill rotWithShape="1">
          <a:blip r:embed="rId3">
            <a:extLst>
              <a:ext uri="{28A0092B-C50C-407E-A947-70E740481C1C}">
                <a14:useLocalDpi xmlns:a14="http://schemas.microsoft.com/office/drawing/2010/main" val="0"/>
              </a:ext>
            </a:extLst>
          </a:blip>
          <a:srcRect l="29850" t="26491" r="56290" b="46524"/>
          <a:stretch/>
        </p:blipFill>
        <p:spPr>
          <a:xfrm>
            <a:off x="4668115" y="3064934"/>
            <a:ext cx="927736" cy="1016000"/>
          </a:xfrm>
          <a:prstGeom prst="rect">
            <a:avLst/>
          </a:prstGeom>
        </p:spPr>
      </p:pic>
      <p:pic>
        <p:nvPicPr>
          <p:cNvPr id="3" name="Bilde 2" descr="Et bilde som inneholder måne, mørke&#10;&#10;Automatisk generert beskrivelse">
            <a:extLst>
              <a:ext uri="{FF2B5EF4-FFF2-40B4-BE49-F238E27FC236}">
                <a16:creationId xmlns:a16="http://schemas.microsoft.com/office/drawing/2014/main" id="{5D09E1E7-9805-A87A-42D4-E104622C7908}"/>
              </a:ext>
            </a:extLst>
          </p:cNvPr>
          <p:cNvPicPr>
            <a:picLocks noChangeAspect="1"/>
          </p:cNvPicPr>
          <p:nvPr/>
        </p:nvPicPr>
        <p:blipFill rotWithShape="1">
          <a:blip r:embed="rId4">
            <a:extLst>
              <a:ext uri="{28A0092B-C50C-407E-A947-70E740481C1C}">
                <a14:useLocalDpi xmlns:a14="http://schemas.microsoft.com/office/drawing/2010/main" val="0"/>
              </a:ext>
            </a:extLst>
          </a:blip>
          <a:srcRect l="43129" t="26415" r="40708" b="45874"/>
          <a:stretch/>
        </p:blipFill>
        <p:spPr>
          <a:xfrm>
            <a:off x="1595470" y="3008631"/>
            <a:ext cx="1081855" cy="1043316"/>
          </a:xfrm>
          <a:prstGeom prst="rect">
            <a:avLst/>
          </a:prstGeom>
        </p:spPr>
      </p:pic>
      <p:pic>
        <p:nvPicPr>
          <p:cNvPr id="7" name="Bilde 6" descr="Et bilde som inneholder måne, natt, mørke&#10;&#10;Automatisk generert beskrivelse">
            <a:extLst>
              <a:ext uri="{FF2B5EF4-FFF2-40B4-BE49-F238E27FC236}">
                <a16:creationId xmlns:a16="http://schemas.microsoft.com/office/drawing/2014/main" id="{D7AC6215-555D-618A-794E-B5436AE63657}"/>
              </a:ext>
            </a:extLst>
          </p:cNvPr>
          <p:cNvPicPr>
            <a:picLocks noChangeAspect="1"/>
          </p:cNvPicPr>
          <p:nvPr/>
        </p:nvPicPr>
        <p:blipFill rotWithShape="1">
          <a:blip r:embed="rId5">
            <a:extLst>
              <a:ext uri="{28A0092B-C50C-407E-A947-70E740481C1C}">
                <a14:useLocalDpi xmlns:a14="http://schemas.microsoft.com/office/drawing/2010/main" val="0"/>
              </a:ext>
            </a:extLst>
          </a:blip>
          <a:srcRect l="56957" t="27421" r="28083" b="45595"/>
          <a:stretch/>
        </p:blipFill>
        <p:spPr>
          <a:xfrm>
            <a:off x="6684929" y="1018979"/>
            <a:ext cx="1001319" cy="1016000"/>
          </a:xfrm>
          <a:prstGeom prst="rect">
            <a:avLst/>
          </a:prstGeom>
        </p:spPr>
      </p:pic>
      <p:sp>
        <p:nvSpPr>
          <p:cNvPr id="8" name="Tittel 1">
            <a:extLst>
              <a:ext uri="{FF2B5EF4-FFF2-40B4-BE49-F238E27FC236}">
                <a16:creationId xmlns:a16="http://schemas.microsoft.com/office/drawing/2014/main" id="{39C12F70-2CE4-B4DA-E098-FF84AC2B7CCC}"/>
              </a:ext>
            </a:extLst>
          </p:cNvPr>
          <p:cNvSpPr>
            <a:spLocks noGrp="1"/>
          </p:cNvSpPr>
          <p:nvPr>
            <p:ph type="title"/>
          </p:nvPr>
        </p:nvSpPr>
        <p:spPr>
          <a:xfrm>
            <a:off x="695326" y="720001"/>
            <a:ext cx="3578094" cy="623607"/>
          </a:xfrm>
        </p:spPr>
        <p:txBody>
          <a:bodyPr>
            <a:normAutofit/>
          </a:bodyPr>
          <a:lstStyle/>
          <a:p>
            <a:r>
              <a:rPr lang="nb-NO"/>
              <a:t>Tenkehjernen</a:t>
            </a:r>
          </a:p>
        </p:txBody>
      </p:sp>
      <p:sp>
        <p:nvSpPr>
          <p:cNvPr id="9" name="TekstSylinder 8">
            <a:extLst>
              <a:ext uri="{FF2B5EF4-FFF2-40B4-BE49-F238E27FC236}">
                <a16:creationId xmlns:a16="http://schemas.microsoft.com/office/drawing/2014/main" id="{F87875FE-6504-F40E-F1AF-3603FD02D574}"/>
              </a:ext>
            </a:extLst>
          </p:cNvPr>
          <p:cNvSpPr txBox="1"/>
          <p:nvPr/>
        </p:nvSpPr>
        <p:spPr>
          <a:xfrm>
            <a:off x="8156576" y="192087"/>
            <a:ext cx="3684104" cy="307777"/>
          </a:xfrm>
          <a:prstGeom prst="rect">
            <a:avLst/>
          </a:prstGeom>
          <a:noFill/>
        </p:spPr>
        <p:txBody>
          <a:bodyPr wrap="square" rtlCol="0">
            <a:spAutoFit/>
          </a:bodyPr>
          <a:lstStyle/>
          <a:p>
            <a:pPr algn="r"/>
            <a:r>
              <a:rPr lang="nb-NO" sz="1400"/>
              <a:t>Hjernen</a:t>
            </a:r>
          </a:p>
        </p:txBody>
      </p:sp>
    </p:spTree>
    <p:extLst>
      <p:ext uri="{BB962C8B-B14F-4D97-AF65-F5344CB8AC3E}">
        <p14:creationId xmlns:p14="http://schemas.microsoft.com/office/powerpoint/2010/main" val="40632817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FB5620F-51B3-AB6B-2B7A-B13D53F2A854}"/>
              </a:ext>
            </a:extLst>
          </p:cNvPr>
          <p:cNvSpPr>
            <a:spLocks noGrp="1"/>
          </p:cNvSpPr>
          <p:nvPr>
            <p:ph type="title"/>
          </p:nvPr>
        </p:nvSpPr>
        <p:spPr/>
        <p:txBody>
          <a:bodyPr/>
          <a:lstStyle/>
          <a:p>
            <a:r>
              <a:rPr lang="nb-NO"/>
              <a:t>Tenkehjernen</a:t>
            </a:r>
            <a:r>
              <a:rPr lang="nb-NO" sz="1600" baseline="80000"/>
              <a:t>1,2</a:t>
            </a:r>
          </a:p>
        </p:txBody>
      </p:sp>
      <p:sp>
        <p:nvSpPr>
          <p:cNvPr id="3" name="Plassholder for innhold 2">
            <a:extLst>
              <a:ext uri="{FF2B5EF4-FFF2-40B4-BE49-F238E27FC236}">
                <a16:creationId xmlns:a16="http://schemas.microsoft.com/office/drawing/2014/main" id="{12DE02A4-8862-AFBE-C251-BD077DF5F432}"/>
              </a:ext>
            </a:extLst>
          </p:cNvPr>
          <p:cNvSpPr>
            <a:spLocks noGrp="1"/>
          </p:cNvSpPr>
          <p:nvPr>
            <p:ph idx="1"/>
          </p:nvPr>
        </p:nvSpPr>
        <p:spPr>
          <a:xfrm>
            <a:off x="6096000" y="1893861"/>
            <a:ext cx="5192486" cy="3481868"/>
          </a:xfrm>
        </p:spPr>
        <p:txBody>
          <a:bodyPr>
            <a:normAutofit/>
          </a:bodyPr>
          <a:lstStyle/>
          <a:p>
            <a:pPr>
              <a:spcBef>
                <a:spcPts val="1800"/>
              </a:spcBef>
              <a:spcAft>
                <a:spcPts val="1800"/>
              </a:spcAft>
              <a:buBlip>
                <a:blip r:embed="rId3"/>
              </a:buBlip>
            </a:pPr>
            <a:r>
              <a:rPr lang="nb-NO" sz="1800">
                <a:effectLst/>
                <a:ea typeface="Aptos" panose="020B0004020202020204" pitchFamily="34" charset="0"/>
                <a:cs typeface="Times New Roman" panose="02020603050405020304" pitchFamily="18" charset="0"/>
              </a:rPr>
              <a:t>Nettverkene i tenkehjernen er det </a:t>
            </a:r>
            <a:r>
              <a:rPr lang="nb-NO" sz="1800" b="1">
                <a:effectLst/>
                <a:ea typeface="Aptos" panose="020B0004020202020204" pitchFamily="34" charset="0"/>
                <a:cs typeface="Times New Roman" panose="02020603050405020304" pitchFamily="18" charset="0"/>
              </a:rPr>
              <a:t>siste som utvikles</a:t>
            </a:r>
            <a:r>
              <a:rPr lang="nb-NO" sz="1800">
                <a:effectLst/>
                <a:ea typeface="Aptos" panose="020B0004020202020204" pitchFamily="34" charset="0"/>
                <a:cs typeface="Times New Roman" panose="02020603050405020304" pitchFamily="18" charset="0"/>
              </a:rPr>
              <a:t>, men ofte det vi forbinder med ordet </a:t>
            </a:r>
            <a:r>
              <a:rPr lang="nb-NO" sz="1800" i="1">
                <a:effectLst/>
                <a:ea typeface="Aptos" panose="020B0004020202020204" pitchFamily="34" charset="0"/>
                <a:cs typeface="Times New Roman" panose="02020603050405020304" pitchFamily="18" charset="0"/>
              </a:rPr>
              <a:t>hjerne</a:t>
            </a:r>
            <a:r>
              <a:rPr lang="nb-NO" sz="1800">
                <a:effectLst/>
                <a:ea typeface="Aptos" panose="020B0004020202020204" pitchFamily="34" charset="0"/>
                <a:cs typeface="Times New Roman" panose="02020603050405020304" pitchFamily="18" charset="0"/>
              </a:rPr>
              <a:t>. </a:t>
            </a:r>
          </a:p>
          <a:p>
            <a:pPr>
              <a:spcBef>
                <a:spcPts val="1800"/>
              </a:spcBef>
              <a:spcAft>
                <a:spcPts val="1800"/>
              </a:spcAft>
              <a:buBlip>
                <a:blip r:embed="rId3"/>
              </a:buBlip>
            </a:pPr>
            <a:r>
              <a:rPr lang="nb-NO" sz="1800">
                <a:ea typeface="Aptos" panose="020B0004020202020204" pitchFamily="34" charset="0"/>
                <a:cs typeface="Times New Roman" panose="02020603050405020304" pitchFamily="18" charset="0"/>
              </a:rPr>
              <a:t>H</a:t>
            </a:r>
            <a:r>
              <a:rPr lang="nb-NO" sz="1800">
                <a:effectLst/>
                <a:ea typeface="Aptos" panose="020B0004020202020204" pitchFamily="34" charset="0"/>
                <a:cs typeface="Times New Roman" panose="02020603050405020304" pitchFamily="18" charset="0"/>
              </a:rPr>
              <a:t>jelper oss med å </a:t>
            </a:r>
            <a:r>
              <a:rPr lang="nb-NO" sz="1800" b="1">
                <a:effectLst/>
                <a:ea typeface="Aptos" panose="020B0004020202020204" pitchFamily="34" charset="0"/>
                <a:cs typeface="Times New Roman" panose="02020603050405020304" pitchFamily="18" charset="0"/>
              </a:rPr>
              <a:t>reflektere,</a:t>
            </a:r>
            <a:r>
              <a:rPr lang="nb-NO" sz="1800">
                <a:effectLst/>
                <a:ea typeface="Aptos" panose="020B0004020202020204" pitchFamily="34" charset="0"/>
                <a:cs typeface="Times New Roman" panose="02020603050405020304" pitchFamily="18" charset="0"/>
              </a:rPr>
              <a:t> ha selvinnsikt, konsentrere oss og løse komplekse problemer</a:t>
            </a:r>
            <a:r>
              <a:rPr lang="nb-NO" sz="1800" baseline="30000">
                <a:effectLst/>
                <a:ea typeface="Aptos" panose="020B0004020202020204" pitchFamily="34" charset="0"/>
                <a:cs typeface="Times New Roman" panose="02020603050405020304" pitchFamily="18" charset="0"/>
              </a:rPr>
              <a:t>4</a:t>
            </a:r>
            <a:r>
              <a:rPr lang="nb-NO" sz="1800">
                <a:effectLst/>
                <a:ea typeface="Aptos" panose="020B0004020202020204" pitchFamily="34" charset="0"/>
                <a:cs typeface="Times New Roman" panose="02020603050405020304" pitchFamily="18" charset="0"/>
              </a:rPr>
              <a:t>.</a:t>
            </a:r>
          </a:p>
          <a:p>
            <a:pPr>
              <a:spcBef>
                <a:spcPts val="1800"/>
              </a:spcBef>
              <a:spcAft>
                <a:spcPts val="1800"/>
              </a:spcAft>
              <a:buBlip>
                <a:blip r:embed="rId3"/>
              </a:buBlip>
            </a:pPr>
            <a:r>
              <a:rPr lang="nb-NO" sz="1800">
                <a:ea typeface="Aptos" panose="020B0004020202020204" pitchFamily="34" charset="0"/>
                <a:cs typeface="Times New Roman" panose="02020603050405020304" pitchFamily="18" charset="0"/>
              </a:rPr>
              <a:t>G</a:t>
            </a:r>
            <a:r>
              <a:rPr lang="nb-NO" sz="1800">
                <a:effectLst/>
                <a:ea typeface="Aptos" panose="020B0004020202020204" pitchFamily="34" charset="0"/>
                <a:cs typeface="Times New Roman" panose="02020603050405020304" pitchFamily="18" charset="0"/>
              </a:rPr>
              <a:t>jør det mulig for oss å </a:t>
            </a:r>
            <a:r>
              <a:rPr lang="nb-NO" sz="1800" b="1">
                <a:ea typeface="Aptos" panose="020B0004020202020204" pitchFamily="34" charset="0"/>
                <a:cs typeface="Times New Roman" panose="02020603050405020304" pitchFamily="18" charset="0"/>
              </a:rPr>
              <a:t>overstyre</a:t>
            </a:r>
            <a:r>
              <a:rPr lang="nb-NO" sz="1800" b="1">
                <a:effectLst/>
                <a:ea typeface="Aptos" panose="020B0004020202020204" pitchFamily="34" charset="0"/>
                <a:cs typeface="Times New Roman" panose="02020603050405020304" pitchFamily="18" charset="0"/>
              </a:rPr>
              <a:t> impulser</a:t>
            </a:r>
            <a:r>
              <a:rPr lang="nb-NO" sz="1800">
                <a:ea typeface="Aptos" panose="020B0004020202020204" pitchFamily="34" charset="0"/>
                <a:cs typeface="Times New Roman" panose="02020603050405020304" pitchFamily="18" charset="0"/>
              </a:rPr>
              <a:t>, men bare for en liten stund av gangen</a:t>
            </a:r>
            <a:r>
              <a:rPr lang="nb-NO" sz="1800">
                <a:effectLst/>
                <a:ea typeface="Aptos" panose="020B0004020202020204" pitchFamily="34" charset="0"/>
                <a:cs typeface="Times New Roman" panose="02020603050405020304" pitchFamily="18" charset="0"/>
              </a:rPr>
              <a:t>. </a:t>
            </a:r>
            <a:endParaRPr lang="nb-NO" sz="1800">
              <a:ea typeface="Aptos" panose="020B0004020202020204" pitchFamily="34" charset="0"/>
              <a:cs typeface="Times New Roman" panose="02020603050405020304" pitchFamily="18" charset="0"/>
            </a:endParaRPr>
          </a:p>
          <a:p>
            <a:pPr>
              <a:lnSpc>
                <a:spcPct val="116000"/>
              </a:lnSpc>
              <a:spcAft>
                <a:spcPts val="800"/>
              </a:spcAft>
              <a:buBlip>
                <a:blip r:embed="rId3"/>
              </a:buBlip>
            </a:pPr>
            <a:endParaRPr lang="nb-NO" sz="1800" i="1">
              <a:effectLst/>
              <a:latin typeface="Oslo Sans" panose="02000000000000000000" pitchFamily="2" charset="77"/>
              <a:ea typeface="Aptos" panose="020B0004020202020204" pitchFamily="34" charset="0"/>
              <a:cs typeface="Times New Roman" panose="02020603050405020304" pitchFamily="18" charset="0"/>
            </a:endParaRPr>
          </a:p>
        </p:txBody>
      </p:sp>
      <mc:AlternateContent xmlns:mc="http://schemas.openxmlformats.org/markup-compatibility/2006" xmlns:p14="http://schemas.microsoft.com/office/powerpoint/2010/main">
        <mc:Choice Requires="p14">
          <p:contentPart p14:bwMode="auto" r:id="rId4">
            <p14:nvContentPartPr>
              <p14:cNvPr id="5" name="Håndskrift 4">
                <a:extLst>
                  <a:ext uri="{FF2B5EF4-FFF2-40B4-BE49-F238E27FC236}">
                    <a16:creationId xmlns:a16="http://schemas.microsoft.com/office/drawing/2014/main" id="{A6FB6E34-C26E-DDF9-4EB1-60288F861F4D}"/>
                  </a:ext>
                </a:extLst>
              </p14:cNvPr>
              <p14:cNvContentPartPr/>
              <p14:nvPr/>
            </p14:nvContentPartPr>
            <p14:xfrm>
              <a:off x="3821760" y="3121479"/>
              <a:ext cx="360" cy="360"/>
            </p14:xfrm>
          </p:contentPart>
        </mc:Choice>
        <mc:Fallback xmlns="">
          <p:pic>
            <p:nvPicPr>
              <p:cNvPr id="5" name="Håndskrift 4">
                <a:extLst>
                  <a:ext uri="{FF2B5EF4-FFF2-40B4-BE49-F238E27FC236}">
                    <a16:creationId xmlns:a16="http://schemas.microsoft.com/office/drawing/2014/main" id="{A6FB6E34-C26E-DDF9-4EB1-60288F861F4D}"/>
                  </a:ext>
                </a:extLst>
              </p:cNvPr>
              <p:cNvPicPr/>
              <p:nvPr/>
            </p:nvPicPr>
            <p:blipFill>
              <a:blip r:embed="rId5"/>
              <a:stretch>
                <a:fillRect/>
              </a:stretch>
            </p:blipFill>
            <p:spPr>
              <a:xfrm>
                <a:off x="3810960" y="3110679"/>
                <a:ext cx="21600" cy="21600"/>
              </a:xfrm>
              <a:prstGeom prst="rect">
                <a:avLst/>
              </a:prstGeom>
            </p:spPr>
          </p:pic>
        </mc:Fallback>
      </mc:AlternateContent>
      <p:pic>
        <p:nvPicPr>
          <p:cNvPr id="6" name="Bilde 5">
            <a:extLst>
              <a:ext uri="{FF2B5EF4-FFF2-40B4-BE49-F238E27FC236}">
                <a16:creationId xmlns:a16="http://schemas.microsoft.com/office/drawing/2014/main" id="{264F32A7-38AC-5014-BE17-AF89C4CD035E}"/>
              </a:ext>
            </a:extLst>
          </p:cNvPr>
          <p:cNvPicPr>
            <a:picLocks noChangeAspect="1"/>
          </p:cNvPicPr>
          <p:nvPr/>
        </p:nvPicPr>
        <p:blipFill>
          <a:blip r:embed="rId6">
            <a:extLst>
              <a:ext uri="{28A0092B-C50C-407E-A947-70E740481C1C}">
                <a14:useLocalDpi xmlns:a14="http://schemas.microsoft.com/office/drawing/2010/main" val="0"/>
              </a:ext>
            </a:extLst>
          </a:blip>
          <a:srcRect l="28389" r="28389"/>
          <a:stretch/>
        </p:blipFill>
        <p:spPr>
          <a:xfrm>
            <a:off x="1387319" y="1366434"/>
            <a:ext cx="3359426" cy="4373999"/>
          </a:xfrm>
          <a:prstGeom prst="rect">
            <a:avLst/>
          </a:prstGeom>
        </p:spPr>
      </p:pic>
      <p:pic>
        <p:nvPicPr>
          <p:cNvPr id="4" name="Bilde 3" descr="Et bilde som inneholder sort, mørke&#10;&#10;Automatisk generert beskrivelse">
            <a:extLst>
              <a:ext uri="{FF2B5EF4-FFF2-40B4-BE49-F238E27FC236}">
                <a16:creationId xmlns:a16="http://schemas.microsoft.com/office/drawing/2014/main" id="{FEB136A5-AF1D-DD63-95CF-38404934039E}"/>
              </a:ext>
            </a:extLst>
          </p:cNvPr>
          <p:cNvPicPr>
            <a:picLocks noChangeAspect="1"/>
          </p:cNvPicPr>
          <p:nvPr/>
        </p:nvPicPr>
        <p:blipFill rotWithShape="1">
          <a:blip r:embed="rId7">
            <a:extLst>
              <a:ext uri="{28A0092B-C50C-407E-A947-70E740481C1C}">
                <a14:useLocalDpi xmlns:a14="http://schemas.microsoft.com/office/drawing/2010/main" val="0"/>
              </a:ext>
            </a:extLst>
          </a:blip>
          <a:srcRect l="35309" t="10017" r="31509" b="8736"/>
          <a:stretch/>
        </p:blipFill>
        <p:spPr>
          <a:xfrm>
            <a:off x="1899645" y="1812318"/>
            <a:ext cx="2587294" cy="3563411"/>
          </a:xfrm>
          <a:prstGeom prst="rect">
            <a:avLst/>
          </a:prstGeom>
        </p:spPr>
      </p:pic>
      <p:sp>
        <p:nvSpPr>
          <p:cNvPr id="8" name="TekstSylinder 7">
            <a:extLst>
              <a:ext uri="{FF2B5EF4-FFF2-40B4-BE49-F238E27FC236}">
                <a16:creationId xmlns:a16="http://schemas.microsoft.com/office/drawing/2014/main" id="{92299B4F-6110-D6D5-A030-FA10B667CA80}"/>
              </a:ext>
            </a:extLst>
          </p:cNvPr>
          <p:cNvSpPr txBox="1"/>
          <p:nvPr/>
        </p:nvSpPr>
        <p:spPr>
          <a:xfrm>
            <a:off x="8156576" y="192087"/>
            <a:ext cx="3684104" cy="307777"/>
          </a:xfrm>
          <a:prstGeom prst="rect">
            <a:avLst/>
          </a:prstGeom>
          <a:noFill/>
        </p:spPr>
        <p:txBody>
          <a:bodyPr wrap="square" rtlCol="0">
            <a:spAutoFit/>
          </a:bodyPr>
          <a:lstStyle/>
          <a:p>
            <a:pPr algn="r"/>
            <a:r>
              <a:rPr lang="nb-NO" sz="1400"/>
              <a:t>Hjernen</a:t>
            </a:r>
          </a:p>
        </p:txBody>
      </p:sp>
    </p:spTree>
    <p:extLst>
      <p:ext uri="{BB962C8B-B14F-4D97-AF65-F5344CB8AC3E}">
        <p14:creationId xmlns:p14="http://schemas.microsoft.com/office/powerpoint/2010/main" val="6354360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3C3CF363-32E3-5317-DDA7-4612C9ED543A}"/>
              </a:ext>
            </a:extLst>
          </p:cNvPr>
          <p:cNvSpPr/>
          <p:nvPr/>
        </p:nvSpPr>
        <p:spPr>
          <a:xfrm>
            <a:off x="5035" y="0"/>
            <a:ext cx="5613643"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3FB5620F-51B3-AB6B-2B7A-B13D53F2A854}"/>
              </a:ext>
            </a:extLst>
          </p:cNvPr>
          <p:cNvSpPr>
            <a:spLocks noGrp="1"/>
          </p:cNvSpPr>
          <p:nvPr>
            <p:ph type="title"/>
          </p:nvPr>
        </p:nvSpPr>
        <p:spPr>
          <a:xfrm>
            <a:off x="1086711" y="4917538"/>
            <a:ext cx="3683520" cy="1311999"/>
          </a:xfrm>
        </p:spPr>
        <p:txBody>
          <a:bodyPr>
            <a:normAutofit/>
          </a:bodyPr>
          <a:lstStyle/>
          <a:p>
            <a:pPr algn="ctr">
              <a:spcBef>
                <a:spcPts val="1200"/>
              </a:spcBef>
              <a:spcAft>
                <a:spcPts val="1200"/>
              </a:spcAft>
            </a:pPr>
            <a:r>
              <a:rPr lang="nb-NO"/>
              <a:t>Tenkehjernen </a:t>
            </a:r>
            <a:br>
              <a:rPr lang="nb-NO"/>
            </a:br>
            <a:r>
              <a:rPr lang="nb-NO" sz="2000"/>
              <a:t>Hjelper oss med å reflektere og overstyre impulser </a:t>
            </a:r>
          </a:p>
        </p:txBody>
      </p:sp>
      <p:sp>
        <p:nvSpPr>
          <p:cNvPr id="3" name="Plassholder for innhold 2">
            <a:extLst>
              <a:ext uri="{FF2B5EF4-FFF2-40B4-BE49-F238E27FC236}">
                <a16:creationId xmlns:a16="http://schemas.microsoft.com/office/drawing/2014/main" id="{12DE02A4-8862-AFBE-C251-BD077DF5F432}"/>
              </a:ext>
            </a:extLst>
          </p:cNvPr>
          <p:cNvSpPr>
            <a:spLocks noGrp="1"/>
          </p:cNvSpPr>
          <p:nvPr>
            <p:ph idx="1"/>
          </p:nvPr>
        </p:nvSpPr>
        <p:spPr>
          <a:xfrm>
            <a:off x="6175385" y="918965"/>
            <a:ext cx="5013037" cy="5455408"/>
          </a:xfrm>
        </p:spPr>
        <p:txBody>
          <a:bodyPr>
            <a:normAutofit/>
          </a:bodyPr>
          <a:lstStyle/>
          <a:p>
            <a:pPr marL="0" indent="0">
              <a:spcAft>
                <a:spcPts val="1200"/>
              </a:spcAft>
              <a:buNone/>
            </a:pPr>
            <a:r>
              <a:rPr lang="nb-NO" sz="1800" b="1">
                <a:ea typeface="Aptos" panose="020B0004020202020204" pitchFamily="34" charset="0"/>
                <a:cs typeface="Times New Roman" panose="02020603050405020304" pitchFamily="18" charset="0"/>
              </a:rPr>
              <a:t>Eksempler:</a:t>
            </a:r>
          </a:p>
          <a:p>
            <a:pPr>
              <a:spcAft>
                <a:spcPts val="1200"/>
              </a:spcAft>
              <a:buBlip>
                <a:blip r:embed="rId3"/>
              </a:buBlip>
            </a:pPr>
            <a:r>
              <a:rPr lang="nb-NO" sz="1800">
                <a:ea typeface="Aptos" panose="020B0004020202020204" pitchFamily="34" charset="0"/>
                <a:cs typeface="Times New Roman" panose="02020603050405020304" pitchFamily="18" charset="0"/>
              </a:rPr>
              <a:t>Jeg klarer å holde fokus når jeg leser, selv om det bråker rundt meg. </a:t>
            </a:r>
          </a:p>
          <a:p>
            <a:pPr>
              <a:spcAft>
                <a:spcPts val="1200"/>
              </a:spcAft>
              <a:buBlip>
                <a:blip r:embed="rId3"/>
              </a:buBlip>
            </a:pPr>
            <a:r>
              <a:rPr lang="nb-NO" sz="1800">
                <a:ea typeface="Aptos" panose="020B0004020202020204" pitchFamily="34" charset="0"/>
                <a:cs typeface="Times New Roman" panose="02020603050405020304" pitchFamily="18" charset="0"/>
              </a:rPr>
              <a:t>Jeg snakker rolig når jeg krangler med samboeren min, men egentlig vil jeg skrike.  </a:t>
            </a:r>
          </a:p>
          <a:p>
            <a:pPr>
              <a:spcAft>
                <a:spcPts val="1200"/>
              </a:spcAft>
              <a:buBlip>
                <a:blip r:embed="rId3"/>
              </a:buBlip>
            </a:pPr>
            <a:r>
              <a:rPr lang="nb-NO" sz="1800">
                <a:effectLst/>
                <a:ea typeface="Aptos" panose="020B0004020202020204" pitchFamily="34" charset="0"/>
                <a:cs typeface="Times New Roman" panose="02020603050405020304" pitchFamily="18" charset="0"/>
              </a:rPr>
              <a:t>Jeg har lyst på sjokolade, men stopper meg selv fra å kjøpe fordi det er usunt. </a:t>
            </a:r>
          </a:p>
          <a:p>
            <a:pPr>
              <a:spcAft>
                <a:spcPts val="1200"/>
              </a:spcAft>
              <a:buBlip>
                <a:blip r:embed="rId3"/>
              </a:buBlip>
            </a:pPr>
            <a:r>
              <a:rPr lang="nb-NO" sz="1800">
                <a:ea typeface="Aptos" panose="020B0004020202020204" pitchFamily="34" charset="0"/>
                <a:cs typeface="Times New Roman" panose="02020603050405020304" pitchFamily="18" charset="0"/>
              </a:rPr>
              <a:t>Jeg holder presentasjonen på jobb, selv om jeg er nervøs og egentlig vil ringe inn syk. </a:t>
            </a:r>
          </a:p>
          <a:p>
            <a:pPr>
              <a:spcAft>
                <a:spcPts val="1200"/>
              </a:spcAft>
              <a:buBlip>
                <a:blip r:embed="rId3"/>
              </a:buBlip>
            </a:pPr>
            <a:r>
              <a:rPr lang="nb-NO" sz="1800">
                <a:ea typeface="Aptos" panose="020B0004020202020204" pitchFamily="34" charset="0"/>
                <a:cs typeface="Times New Roman" panose="02020603050405020304" pitchFamily="18" charset="0"/>
              </a:rPr>
              <a:t>Jeg kan forklare hvorfor jeg trakk hånden vekk fra kokeplaten, det var fordi den var varm. </a:t>
            </a:r>
          </a:p>
        </p:txBody>
      </p:sp>
      <mc:AlternateContent xmlns:mc="http://schemas.openxmlformats.org/markup-compatibility/2006" xmlns:p14="http://schemas.microsoft.com/office/powerpoint/2010/main">
        <mc:Choice Requires="p14">
          <p:contentPart p14:bwMode="auto" r:id="rId4">
            <p14:nvContentPartPr>
              <p14:cNvPr id="5" name="Håndskrift 4">
                <a:extLst>
                  <a:ext uri="{FF2B5EF4-FFF2-40B4-BE49-F238E27FC236}">
                    <a16:creationId xmlns:a16="http://schemas.microsoft.com/office/drawing/2014/main" id="{A6FB6E34-C26E-DDF9-4EB1-60288F861F4D}"/>
                  </a:ext>
                </a:extLst>
              </p14:cNvPr>
              <p14:cNvContentPartPr/>
              <p14:nvPr/>
            </p14:nvContentPartPr>
            <p14:xfrm>
              <a:off x="3821760" y="3121479"/>
              <a:ext cx="360" cy="360"/>
            </p14:xfrm>
          </p:contentPart>
        </mc:Choice>
        <mc:Fallback xmlns="">
          <p:pic>
            <p:nvPicPr>
              <p:cNvPr id="5" name="Håndskrift 4">
                <a:extLst>
                  <a:ext uri="{FF2B5EF4-FFF2-40B4-BE49-F238E27FC236}">
                    <a16:creationId xmlns:a16="http://schemas.microsoft.com/office/drawing/2014/main" id="{A6FB6E34-C26E-DDF9-4EB1-60288F861F4D}"/>
                  </a:ext>
                </a:extLst>
              </p:cNvPr>
              <p:cNvPicPr/>
              <p:nvPr/>
            </p:nvPicPr>
            <p:blipFill>
              <a:blip r:embed="rId5"/>
              <a:stretch>
                <a:fillRect/>
              </a:stretch>
            </p:blipFill>
            <p:spPr>
              <a:xfrm>
                <a:off x="3810960" y="3110679"/>
                <a:ext cx="21600" cy="21600"/>
              </a:xfrm>
              <a:prstGeom prst="rect">
                <a:avLst/>
              </a:prstGeom>
            </p:spPr>
          </p:pic>
        </mc:Fallback>
      </mc:AlternateContent>
      <p:sp>
        <p:nvSpPr>
          <p:cNvPr id="8" name="TekstSylinder 7">
            <a:extLst>
              <a:ext uri="{FF2B5EF4-FFF2-40B4-BE49-F238E27FC236}">
                <a16:creationId xmlns:a16="http://schemas.microsoft.com/office/drawing/2014/main" id="{92299B4F-6110-D6D5-A030-FA10B667CA80}"/>
              </a:ext>
            </a:extLst>
          </p:cNvPr>
          <p:cNvSpPr txBox="1"/>
          <p:nvPr/>
        </p:nvSpPr>
        <p:spPr>
          <a:xfrm>
            <a:off x="8156576" y="192087"/>
            <a:ext cx="3684104" cy="307777"/>
          </a:xfrm>
          <a:prstGeom prst="rect">
            <a:avLst/>
          </a:prstGeom>
          <a:noFill/>
        </p:spPr>
        <p:txBody>
          <a:bodyPr wrap="square" rtlCol="0">
            <a:spAutoFit/>
          </a:bodyPr>
          <a:lstStyle/>
          <a:p>
            <a:pPr algn="r"/>
            <a:r>
              <a:rPr lang="nb-NO" sz="1400"/>
              <a:t>Hjernen</a:t>
            </a:r>
          </a:p>
        </p:txBody>
      </p:sp>
      <p:pic>
        <p:nvPicPr>
          <p:cNvPr id="11" name="Bilde 10" descr="Et bilde som inneholder tegning, kunst, illustrasjon">
            <a:extLst>
              <a:ext uri="{FF2B5EF4-FFF2-40B4-BE49-F238E27FC236}">
                <a16:creationId xmlns:a16="http://schemas.microsoft.com/office/drawing/2014/main" id="{D0B07714-D100-9C3C-E580-7196939DB3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1742" y="1241946"/>
            <a:ext cx="4733458" cy="3047130"/>
          </a:xfrm>
          <a:prstGeom prst="rect">
            <a:avLst/>
          </a:prstGeom>
        </p:spPr>
      </p:pic>
    </p:spTree>
    <p:extLst>
      <p:ext uri="{BB962C8B-B14F-4D97-AF65-F5344CB8AC3E}">
        <p14:creationId xmlns:p14="http://schemas.microsoft.com/office/powerpoint/2010/main" val="35141194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64FA040-8B21-873B-4558-DA5C9A549D90}"/>
              </a:ext>
            </a:extLst>
          </p:cNvPr>
          <p:cNvSpPr>
            <a:spLocks noGrp="1"/>
          </p:cNvSpPr>
          <p:nvPr>
            <p:ph type="title"/>
          </p:nvPr>
        </p:nvSpPr>
        <p:spPr/>
        <p:txBody>
          <a:bodyPr>
            <a:normAutofit/>
          </a:bodyPr>
          <a:lstStyle/>
          <a:p>
            <a:r>
              <a:rPr lang="nb-NO"/>
              <a:t>Oppgave</a:t>
            </a:r>
            <a:r>
              <a:rPr lang="nb-NO">
                <a:latin typeface="Oslo Sans" panose="02000000000000000000" pitchFamily="2" charset="77"/>
              </a:rPr>
              <a:t> </a:t>
            </a:r>
          </a:p>
        </p:txBody>
      </p:sp>
      <p:pic>
        <p:nvPicPr>
          <p:cNvPr id="5" name="Bilde 4" descr="Et bilde som inneholder måne, Himmellegeme, mørke, Astronomisk begivenhet&#10;&#10;Automatisk generert beskrivelse">
            <a:extLst>
              <a:ext uri="{FF2B5EF4-FFF2-40B4-BE49-F238E27FC236}">
                <a16:creationId xmlns:a16="http://schemas.microsoft.com/office/drawing/2014/main" id="{7FD6FCBE-F100-4A78-CA8D-FB636200DC41}"/>
              </a:ext>
            </a:extLst>
          </p:cNvPr>
          <p:cNvPicPr>
            <a:picLocks noChangeAspect="1"/>
          </p:cNvPicPr>
          <p:nvPr/>
        </p:nvPicPr>
        <p:blipFill rotWithShape="1">
          <a:blip r:embed="rId2">
            <a:extLst>
              <a:ext uri="{28A0092B-C50C-407E-A947-70E740481C1C}">
                <a14:useLocalDpi xmlns:a14="http://schemas.microsoft.com/office/drawing/2010/main" val="0"/>
              </a:ext>
            </a:extLst>
          </a:blip>
          <a:srcRect l="57558" t="20845" r="30437" b="58781"/>
          <a:stretch/>
        </p:blipFill>
        <p:spPr>
          <a:xfrm>
            <a:off x="9997173" y="506235"/>
            <a:ext cx="578497" cy="552198"/>
          </a:xfrm>
          <a:prstGeom prst="rect">
            <a:avLst/>
          </a:prstGeom>
        </p:spPr>
      </p:pic>
      <p:sp>
        <p:nvSpPr>
          <p:cNvPr id="9" name="TekstSylinder 8">
            <a:extLst>
              <a:ext uri="{FF2B5EF4-FFF2-40B4-BE49-F238E27FC236}">
                <a16:creationId xmlns:a16="http://schemas.microsoft.com/office/drawing/2014/main" id="{A57FB0A8-CEF6-F319-2B92-C6ECF42D40C6}"/>
              </a:ext>
            </a:extLst>
          </p:cNvPr>
          <p:cNvSpPr txBox="1"/>
          <p:nvPr/>
        </p:nvSpPr>
        <p:spPr>
          <a:xfrm>
            <a:off x="10598429" y="506235"/>
            <a:ext cx="1444667" cy="333681"/>
          </a:xfrm>
          <a:prstGeom prst="rect">
            <a:avLst/>
          </a:prstGeom>
          <a:noFill/>
        </p:spPr>
        <p:txBody>
          <a:bodyPr wrap="square">
            <a:spAutoFit/>
          </a:bodyPr>
          <a:lstStyle/>
          <a:p>
            <a:pPr marL="0" indent="0">
              <a:lnSpc>
                <a:spcPct val="116000"/>
              </a:lnSpc>
              <a:spcAft>
                <a:spcPts val="800"/>
              </a:spcAft>
              <a:buNone/>
            </a:pPr>
            <a:r>
              <a:rPr lang="nb-NO" sz="1400" b="1">
                <a:effectLst/>
                <a:ea typeface="Aptos" panose="020B0004020202020204" pitchFamily="34" charset="0"/>
                <a:cs typeface="Times New Roman" panose="02020603050405020304" pitchFamily="18" charset="0"/>
              </a:rPr>
              <a:t>10 minutter</a:t>
            </a:r>
          </a:p>
        </p:txBody>
      </p:sp>
      <p:sp>
        <p:nvSpPr>
          <p:cNvPr id="10" name="TekstSylinder 9">
            <a:extLst>
              <a:ext uri="{FF2B5EF4-FFF2-40B4-BE49-F238E27FC236}">
                <a16:creationId xmlns:a16="http://schemas.microsoft.com/office/drawing/2014/main" id="{023B7E60-1A4F-B540-C58D-8DF16324D7EA}"/>
              </a:ext>
            </a:extLst>
          </p:cNvPr>
          <p:cNvSpPr txBox="1"/>
          <p:nvPr/>
        </p:nvSpPr>
        <p:spPr>
          <a:xfrm>
            <a:off x="8156576" y="192087"/>
            <a:ext cx="3684104" cy="307777"/>
          </a:xfrm>
          <a:prstGeom prst="rect">
            <a:avLst/>
          </a:prstGeom>
          <a:noFill/>
        </p:spPr>
        <p:txBody>
          <a:bodyPr wrap="square" rtlCol="0">
            <a:spAutoFit/>
          </a:bodyPr>
          <a:lstStyle/>
          <a:p>
            <a:pPr algn="r"/>
            <a:r>
              <a:rPr lang="nb-NO" sz="1400"/>
              <a:t>Hjernen</a:t>
            </a:r>
          </a:p>
        </p:txBody>
      </p:sp>
      <p:sp>
        <p:nvSpPr>
          <p:cNvPr id="11" name="TekstSylinder 10">
            <a:extLst>
              <a:ext uri="{FF2B5EF4-FFF2-40B4-BE49-F238E27FC236}">
                <a16:creationId xmlns:a16="http://schemas.microsoft.com/office/drawing/2014/main" id="{E50E1D23-1BBA-F00C-7F2C-742BF2420327}"/>
              </a:ext>
            </a:extLst>
          </p:cNvPr>
          <p:cNvSpPr txBox="1"/>
          <p:nvPr/>
        </p:nvSpPr>
        <p:spPr>
          <a:xfrm>
            <a:off x="695326" y="2245766"/>
            <a:ext cx="5633285" cy="2092881"/>
          </a:xfrm>
          <a:prstGeom prst="rect">
            <a:avLst/>
          </a:prstGeom>
          <a:noFill/>
        </p:spPr>
        <p:txBody>
          <a:bodyPr wrap="square">
            <a:spAutoFit/>
          </a:bodyPr>
          <a:lstStyle/>
          <a:p>
            <a:pPr marL="216000" indent="-216000">
              <a:spcBef>
                <a:spcPts val="1200"/>
              </a:spcBef>
              <a:spcAft>
                <a:spcPts val="1200"/>
              </a:spcAft>
            </a:pPr>
            <a:r>
              <a:rPr lang="nb-NO" sz="1800">
                <a:effectLst/>
                <a:ea typeface="Aptos" panose="020B0004020202020204" pitchFamily="34" charset="0"/>
                <a:cs typeface="Times New Roman" panose="02020603050405020304" pitchFamily="18" charset="0"/>
              </a:rPr>
              <a:t>Gå sammen to og to: </a:t>
            </a:r>
          </a:p>
          <a:p>
            <a:pPr marL="216000" indent="-216000">
              <a:spcBef>
                <a:spcPts val="1200"/>
              </a:spcBef>
              <a:spcAft>
                <a:spcPts val="1200"/>
              </a:spcAft>
              <a:buBlip>
                <a:blip r:embed="rId3"/>
              </a:buBlip>
            </a:pPr>
            <a:r>
              <a:rPr lang="nb-NO">
                <a:ea typeface="Aptos" panose="020B0004020202020204" pitchFamily="34" charset="0"/>
                <a:cs typeface="Times New Roman" panose="02020603050405020304" pitchFamily="18" charset="0"/>
              </a:rPr>
              <a:t>Forklar modellen «den tredelte hjernen» og hvilke oppgaver de ulike nettverkene har.</a:t>
            </a:r>
          </a:p>
          <a:p>
            <a:pPr marL="216000" indent="-216000">
              <a:spcBef>
                <a:spcPts val="1200"/>
              </a:spcBef>
              <a:spcAft>
                <a:spcPts val="1200"/>
              </a:spcAft>
              <a:buBlip>
                <a:blip r:embed="rId3"/>
              </a:buBlip>
            </a:pPr>
            <a:r>
              <a:rPr lang="nb-NO" sz="1800">
                <a:ea typeface="Aptos" panose="020B0004020202020204" pitchFamily="34" charset="0"/>
                <a:cs typeface="Times New Roman" panose="02020603050405020304" pitchFamily="18" charset="0"/>
              </a:rPr>
              <a:t>Tenk over og s</a:t>
            </a:r>
            <a:r>
              <a:rPr lang="nb-NO">
                <a:ea typeface="Aptos" panose="020B0004020202020204" pitchFamily="34" charset="0"/>
                <a:cs typeface="Times New Roman" panose="02020603050405020304" pitchFamily="18" charset="0"/>
              </a:rPr>
              <a:t>nakke sammen om en gang du måtte overstyre impulser sist uke. </a:t>
            </a:r>
            <a:endParaRPr lang="nb-NO" sz="1800">
              <a:ea typeface="Aptos" panose="020B0004020202020204" pitchFamily="34" charset="0"/>
              <a:cs typeface="Times New Roman" panose="02020603050405020304" pitchFamily="18" charset="0"/>
            </a:endParaRPr>
          </a:p>
        </p:txBody>
      </p:sp>
      <p:pic>
        <p:nvPicPr>
          <p:cNvPr id="14" name="Bilde 13">
            <a:extLst>
              <a:ext uri="{FF2B5EF4-FFF2-40B4-BE49-F238E27FC236}">
                <a16:creationId xmlns:a16="http://schemas.microsoft.com/office/drawing/2014/main" id="{A6C52D87-E8D7-D8C0-2BC5-538ECA7E40A1}"/>
              </a:ext>
            </a:extLst>
          </p:cNvPr>
          <p:cNvPicPr>
            <a:picLocks noChangeAspect="1"/>
          </p:cNvPicPr>
          <p:nvPr/>
        </p:nvPicPr>
        <p:blipFill>
          <a:blip r:embed="rId4"/>
          <a:stretch>
            <a:fillRect/>
          </a:stretch>
        </p:blipFill>
        <p:spPr>
          <a:xfrm>
            <a:off x="7455806" y="976592"/>
            <a:ext cx="3684105" cy="4535593"/>
          </a:xfrm>
          <a:prstGeom prst="rect">
            <a:avLst/>
          </a:prstGeom>
        </p:spPr>
      </p:pic>
    </p:spTree>
    <p:extLst>
      <p:ext uri="{BB962C8B-B14F-4D97-AF65-F5344CB8AC3E}">
        <p14:creationId xmlns:p14="http://schemas.microsoft.com/office/powerpoint/2010/main" val="593986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Bilde 6" descr="Et bilde som inneholder klær, innendørs, person, møbler&#10;&#10;Automatisk generert beskrivelse">
            <a:extLst>
              <a:ext uri="{FF2B5EF4-FFF2-40B4-BE49-F238E27FC236}">
                <a16:creationId xmlns:a16="http://schemas.microsoft.com/office/drawing/2014/main" id="{EF54D5F0-F61F-2EE0-C8FC-39E6D9338251}"/>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50019" y="-1470025"/>
            <a:ext cx="12492037" cy="8328025"/>
          </a:xfrm>
          <a:prstGeom prst="rect">
            <a:avLst/>
          </a:prstGeom>
        </p:spPr>
      </p:pic>
      <p:sp>
        <p:nvSpPr>
          <p:cNvPr id="5" name="Rektangel 4">
            <a:extLst>
              <a:ext uri="{FF2B5EF4-FFF2-40B4-BE49-F238E27FC236}">
                <a16:creationId xmlns:a16="http://schemas.microsoft.com/office/drawing/2014/main" id="{E187C6DF-03E1-AFE9-4026-D6E3CB91B7F8}"/>
              </a:ext>
            </a:extLst>
          </p:cNvPr>
          <p:cNvSpPr/>
          <p:nvPr/>
        </p:nvSpPr>
        <p:spPr>
          <a:xfrm>
            <a:off x="4750676" y="3549316"/>
            <a:ext cx="7591342" cy="33086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Oslo Sans Office"/>
              <a:ea typeface="+mn-ea"/>
              <a:cs typeface="+mn-cs"/>
            </a:endParaRPr>
          </a:p>
        </p:txBody>
      </p:sp>
      <p:sp>
        <p:nvSpPr>
          <p:cNvPr id="14" name="TekstSylinder 13">
            <a:extLst>
              <a:ext uri="{FF2B5EF4-FFF2-40B4-BE49-F238E27FC236}">
                <a16:creationId xmlns:a16="http://schemas.microsoft.com/office/drawing/2014/main" id="{BDA9BBD2-1866-431A-FC4D-A68B63F9EC8A}"/>
              </a:ext>
            </a:extLst>
          </p:cNvPr>
          <p:cNvSpPr txBox="1"/>
          <p:nvPr/>
        </p:nvSpPr>
        <p:spPr>
          <a:xfrm>
            <a:off x="5688871" y="3908059"/>
            <a:ext cx="5578219" cy="2292935"/>
          </a:xfrm>
          <a:prstGeom prst="rect">
            <a:avLst/>
          </a:prstGeom>
          <a:noFill/>
        </p:spPr>
        <p:txBody>
          <a:bodyPr wrap="square">
            <a:spAutoFit/>
          </a:bodyPr>
          <a:lstStyle/>
          <a:p>
            <a:pPr marR="0" lvl="0" algn="l" defTabSz="914400" rtl="0" eaLnBrk="1" fontAlgn="auto" latinLnBrk="0" hangingPunct="1">
              <a:spcBef>
                <a:spcPts val="1200"/>
              </a:spcBef>
              <a:spcAft>
                <a:spcPts val="1200"/>
              </a:spcAft>
              <a:buClrTx/>
              <a:buSzTx/>
              <a:buFontTx/>
              <a:buNone/>
              <a:tabLst/>
              <a:defRPr/>
            </a:pPr>
            <a:r>
              <a:rPr kumimoji="0" lang="nb-NO" sz="3200" b="0" i="0" u="none" strike="noStrike" kern="1200" cap="none" spc="0" normalizeH="0" baseline="0" noProof="0">
                <a:ln>
                  <a:noFill/>
                </a:ln>
                <a:solidFill>
                  <a:srgbClr val="000000"/>
                </a:solidFill>
                <a:effectLst/>
                <a:uLnTx/>
                <a:uFillTx/>
                <a:ea typeface="Aptos" panose="020B0004020202020204" pitchFamily="34" charset="0"/>
                <a:cs typeface="Times New Roman" panose="02020603050405020304" pitchFamily="18" charset="0"/>
              </a:rPr>
              <a:t>I neste film skal vi høre mer om: </a:t>
            </a:r>
          </a:p>
          <a:p>
            <a:pPr marL="216000" marR="0" lvl="1" indent="-216000" algn="l" defTabSz="914400" rtl="0" eaLnBrk="1" fontAlgn="auto" latinLnBrk="0" hangingPunct="1">
              <a:spcBef>
                <a:spcPts val="600"/>
              </a:spcBef>
              <a:spcAft>
                <a:spcPts val="600"/>
              </a:spcAft>
              <a:buClrTx/>
              <a:buSzTx/>
              <a:buFontTx/>
              <a:buBlip>
                <a:blip r:embed="rId5"/>
              </a:buBlip>
              <a:tabLst/>
              <a:defRPr/>
            </a:pPr>
            <a:r>
              <a:rPr kumimoji="0" lang="nb-NO" sz="1800" b="0" i="0" u="none" strike="noStrike" kern="1200" cap="none" spc="0" normalizeH="0" baseline="0" noProof="0">
                <a:ln>
                  <a:noFill/>
                </a:ln>
                <a:solidFill>
                  <a:srgbClr val="000000"/>
                </a:solidFill>
                <a:effectLst/>
                <a:uLnTx/>
                <a:uFillTx/>
                <a:ea typeface="Aptos" panose="020B0004020202020204" pitchFamily="34" charset="0"/>
                <a:cs typeface="Times New Roman" panose="02020603050405020304" pitchFamily="18" charset="0"/>
              </a:rPr>
              <a:t>Hva hjernen registrerer som fare</a:t>
            </a:r>
          </a:p>
          <a:p>
            <a:pPr marL="216000" lvl="1" indent="-216000">
              <a:spcBef>
                <a:spcPts val="600"/>
              </a:spcBef>
              <a:spcAft>
                <a:spcPts val="600"/>
              </a:spcAft>
              <a:buBlip>
                <a:blip r:embed="rId5"/>
              </a:buBlip>
            </a:pPr>
            <a:r>
              <a:rPr lang="nb-NO" sz="1800">
                <a:ea typeface="Aptos" panose="020B0004020202020204" pitchFamily="34" charset="0"/>
                <a:cs typeface="Times New Roman" panose="02020603050405020304" pitchFamily="18" charset="0"/>
              </a:rPr>
              <a:t>Hvordan barndomsbelastninger kan påvirke barns utvikling</a:t>
            </a:r>
          </a:p>
        </p:txBody>
      </p:sp>
      <p:pic>
        <p:nvPicPr>
          <p:cNvPr id="16" name="Bilde 15" descr="Et bilde som inneholder mørke, sort, måne, natt&#10;&#10;Automatisk generert beskrivelse">
            <a:extLst>
              <a:ext uri="{FF2B5EF4-FFF2-40B4-BE49-F238E27FC236}">
                <a16:creationId xmlns:a16="http://schemas.microsoft.com/office/drawing/2014/main" id="{CF52BD42-CB89-2426-97F6-987891CF5B1A}"/>
              </a:ext>
            </a:extLst>
          </p:cNvPr>
          <p:cNvPicPr>
            <a:picLocks noChangeAspect="1"/>
          </p:cNvPicPr>
          <p:nvPr/>
        </p:nvPicPr>
        <p:blipFill rotWithShape="1">
          <a:blip r:embed="rId6">
            <a:extLst>
              <a:ext uri="{28A0092B-C50C-407E-A947-70E740481C1C}">
                <a14:useLocalDpi xmlns:a14="http://schemas.microsoft.com/office/drawing/2010/main" val="0"/>
              </a:ext>
            </a:extLst>
          </a:blip>
          <a:srcRect l="51545" t="44551" r="42572" b="45900"/>
          <a:stretch/>
        </p:blipFill>
        <p:spPr>
          <a:xfrm rot="13118089" flipH="1">
            <a:off x="4808874" y="3935847"/>
            <a:ext cx="821800" cy="750340"/>
          </a:xfrm>
          <a:prstGeom prst="rect">
            <a:avLst/>
          </a:prstGeom>
        </p:spPr>
      </p:pic>
      <p:sp>
        <p:nvSpPr>
          <p:cNvPr id="3" name="TekstSylinder 2">
            <a:extLst>
              <a:ext uri="{FF2B5EF4-FFF2-40B4-BE49-F238E27FC236}">
                <a16:creationId xmlns:a16="http://schemas.microsoft.com/office/drawing/2014/main" id="{09518672-0997-3F37-6E14-BE7759886051}"/>
              </a:ext>
            </a:extLst>
          </p:cNvPr>
          <p:cNvSpPr txBox="1"/>
          <p:nvPr/>
        </p:nvSpPr>
        <p:spPr>
          <a:xfrm>
            <a:off x="8156576" y="192087"/>
            <a:ext cx="3684104" cy="30777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000000"/>
                </a:solidFill>
                <a:effectLst/>
                <a:uLnTx/>
                <a:uFillTx/>
                <a:latin typeface="Oslo Sans Office"/>
                <a:ea typeface="+mn-ea"/>
                <a:cs typeface="+mn-cs"/>
              </a:rPr>
              <a:t>Hjernen</a:t>
            </a:r>
          </a:p>
        </p:txBody>
      </p:sp>
      <p:pic>
        <p:nvPicPr>
          <p:cNvPr id="2" name="Bilde 1" descr="Et bilde som inneholder måne, mørke, Himmellegeme, astronomi&#10;&#10;Automatisk generert beskrivelse">
            <a:extLst>
              <a:ext uri="{FF2B5EF4-FFF2-40B4-BE49-F238E27FC236}">
                <a16:creationId xmlns:a16="http://schemas.microsoft.com/office/drawing/2014/main" id="{B2B50DFB-7374-8C20-9CC0-6FE84F6A8438}"/>
              </a:ext>
            </a:extLst>
          </p:cNvPr>
          <p:cNvPicPr>
            <a:picLocks noChangeAspect="1"/>
          </p:cNvPicPr>
          <p:nvPr/>
        </p:nvPicPr>
        <p:blipFill>
          <a:blip r:embed="rId7">
            <a:extLst>
              <a:ext uri="{28A0092B-C50C-407E-A947-70E740481C1C}">
                <a14:useLocalDpi xmlns:a14="http://schemas.microsoft.com/office/drawing/2010/main" val="0"/>
              </a:ext>
            </a:extLst>
          </a:blip>
          <a:srcRect l="56345" t="15119" r="27093" b="60440"/>
          <a:stretch/>
        </p:blipFill>
        <p:spPr>
          <a:xfrm>
            <a:off x="10158705" y="6057682"/>
            <a:ext cx="964097" cy="800318"/>
          </a:xfrm>
          <a:prstGeom prst="rect">
            <a:avLst/>
          </a:prstGeom>
        </p:spPr>
      </p:pic>
      <p:sp>
        <p:nvSpPr>
          <p:cNvPr id="4" name="TekstSylinder 3">
            <a:extLst>
              <a:ext uri="{FF2B5EF4-FFF2-40B4-BE49-F238E27FC236}">
                <a16:creationId xmlns:a16="http://schemas.microsoft.com/office/drawing/2014/main" id="{C2BB5C16-B985-5E36-799B-6BF902E555FB}"/>
              </a:ext>
            </a:extLst>
          </p:cNvPr>
          <p:cNvSpPr txBox="1"/>
          <p:nvPr/>
        </p:nvSpPr>
        <p:spPr>
          <a:xfrm>
            <a:off x="10897351" y="6378160"/>
            <a:ext cx="1444667" cy="333681"/>
          </a:xfrm>
          <a:prstGeom prst="rect">
            <a:avLst/>
          </a:prstGeom>
          <a:noFill/>
        </p:spPr>
        <p:txBody>
          <a:bodyPr wrap="square">
            <a:spAutoFit/>
          </a:bodyPr>
          <a:lstStyle/>
          <a:p>
            <a:pPr marL="0" indent="0">
              <a:lnSpc>
                <a:spcPct val="116000"/>
              </a:lnSpc>
              <a:spcAft>
                <a:spcPts val="800"/>
              </a:spcAft>
              <a:buNone/>
            </a:pPr>
            <a:r>
              <a:rPr lang="nb-NO" sz="1400" b="1">
                <a:effectLst/>
                <a:ea typeface="Aptos" panose="020B0004020202020204" pitchFamily="34" charset="0"/>
                <a:cs typeface="Times New Roman" panose="02020603050405020304" pitchFamily="18" charset="0"/>
              </a:rPr>
              <a:t>4 minutter</a:t>
            </a:r>
          </a:p>
        </p:txBody>
      </p:sp>
    </p:spTree>
    <p:extLst>
      <p:ext uri="{BB962C8B-B14F-4D97-AF65-F5344CB8AC3E}">
        <p14:creationId xmlns:p14="http://schemas.microsoft.com/office/powerpoint/2010/main" val="20498507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DDDCD49A-664C-CA4C-D6D0-66D012996624}"/>
              </a:ext>
            </a:extLst>
          </p:cNvPr>
          <p:cNvSpPr/>
          <p:nvPr/>
        </p:nvSpPr>
        <p:spPr>
          <a:xfrm>
            <a:off x="0" y="4357688"/>
            <a:ext cx="12192001" cy="25003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Oslo Sans Office"/>
              <a:ea typeface="+mn-ea"/>
              <a:cs typeface="+mn-cs"/>
            </a:endParaRPr>
          </a:p>
        </p:txBody>
      </p:sp>
      <p:pic>
        <p:nvPicPr>
          <p:cNvPr id="3" name="Bilde 2">
            <a:extLst>
              <a:ext uri="{FF2B5EF4-FFF2-40B4-BE49-F238E27FC236}">
                <a16:creationId xmlns:a16="http://schemas.microsoft.com/office/drawing/2014/main" id="{FC2C7E3E-B6DC-DF19-AA89-08EA34A4503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1259" y="-148282"/>
            <a:ext cx="12234518" cy="6881917"/>
          </a:xfrm>
          <a:prstGeom prst="rect">
            <a:avLst/>
          </a:prstGeom>
        </p:spPr>
      </p:pic>
    </p:spTree>
    <p:extLst>
      <p:ext uri="{BB962C8B-B14F-4D97-AF65-F5344CB8AC3E}">
        <p14:creationId xmlns:p14="http://schemas.microsoft.com/office/powerpoint/2010/main" val="39806074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8F0DD"/>
        </a:solidFill>
        <a:effectLst/>
      </p:bgPr>
    </p:bg>
    <p:spTree>
      <p:nvGrpSpPr>
        <p:cNvPr id="1" name=""/>
        <p:cNvGrpSpPr/>
        <p:nvPr/>
      </p:nvGrpSpPr>
      <p:grpSpPr>
        <a:xfrm>
          <a:off x="0" y="0"/>
          <a:ext cx="0" cy="0"/>
          <a:chOff x="0" y="0"/>
          <a:chExt cx="0" cy="0"/>
        </a:xfrm>
      </p:grpSpPr>
      <p:pic>
        <p:nvPicPr>
          <p:cNvPr id="2" name="Media på Internett 1" title="Hjernen del 2">
            <a:hlinkClick r:id="" action="ppaction://media"/>
            <a:extLst>
              <a:ext uri="{FF2B5EF4-FFF2-40B4-BE49-F238E27FC236}">
                <a16:creationId xmlns:a16="http://schemas.microsoft.com/office/drawing/2014/main" id="{82FE95A8-3ACD-A6F7-8D97-CCC47F43C69F}"/>
              </a:ext>
            </a:extLst>
          </p:cNvPr>
          <p:cNvPicPr>
            <a:picLocks noRot="1" noChangeAspect="1"/>
          </p:cNvPicPr>
          <p:nvPr>
            <a:videoFile r:link="rId1"/>
          </p:nvPr>
        </p:nvPicPr>
        <p:blipFill>
          <a:blip r:embed="rId3"/>
          <a:stretch>
            <a:fillRect/>
          </a:stretch>
        </p:blipFill>
        <p:spPr>
          <a:xfrm>
            <a:off x="0" y="-33"/>
            <a:ext cx="12165027" cy="6842827"/>
          </a:xfrm>
          <a:prstGeom prst="rect">
            <a:avLst/>
          </a:prstGeom>
        </p:spPr>
      </p:pic>
    </p:spTree>
    <p:extLst>
      <p:ext uri="{BB962C8B-B14F-4D97-AF65-F5344CB8AC3E}">
        <p14:creationId xmlns:p14="http://schemas.microsoft.com/office/powerpoint/2010/main" val="1907150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FAF4E20B-517E-9D42-A85C-8B9D21449CCA}"/>
              </a:ext>
            </a:extLst>
          </p:cNvPr>
          <p:cNvSpPr/>
          <p:nvPr/>
        </p:nvSpPr>
        <p:spPr>
          <a:xfrm>
            <a:off x="1" y="0"/>
            <a:ext cx="54737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3FB5620F-51B3-AB6B-2B7A-B13D53F2A854}"/>
              </a:ext>
            </a:extLst>
          </p:cNvPr>
          <p:cNvSpPr>
            <a:spLocks noGrp="1"/>
          </p:cNvSpPr>
          <p:nvPr>
            <p:ph type="title"/>
          </p:nvPr>
        </p:nvSpPr>
        <p:spPr>
          <a:xfrm>
            <a:off x="434362" y="4413274"/>
            <a:ext cx="4604977" cy="1351327"/>
          </a:xfrm>
        </p:spPr>
        <p:txBody>
          <a:bodyPr/>
          <a:lstStyle/>
          <a:p>
            <a:pPr algn="ctr"/>
            <a:r>
              <a:rPr lang="nb-NO"/>
              <a:t>Vi har ikke alltid tilgang på tenkehjernen</a:t>
            </a:r>
            <a:r>
              <a:rPr lang="nb-NO" sz="1600" baseline="80000"/>
              <a:t>1,2</a:t>
            </a:r>
          </a:p>
        </p:txBody>
      </p:sp>
      <p:sp>
        <p:nvSpPr>
          <p:cNvPr id="3" name="Plassholder for innhold 2">
            <a:extLst>
              <a:ext uri="{FF2B5EF4-FFF2-40B4-BE49-F238E27FC236}">
                <a16:creationId xmlns:a16="http://schemas.microsoft.com/office/drawing/2014/main" id="{12DE02A4-8862-AFBE-C251-BD077DF5F432}"/>
              </a:ext>
            </a:extLst>
          </p:cNvPr>
          <p:cNvSpPr>
            <a:spLocks noGrp="1"/>
          </p:cNvSpPr>
          <p:nvPr>
            <p:ph idx="1"/>
          </p:nvPr>
        </p:nvSpPr>
        <p:spPr>
          <a:xfrm>
            <a:off x="6228820" y="1517801"/>
            <a:ext cx="5611859" cy="4640112"/>
          </a:xfrm>
        </p:spPr>
        <p:txBody>
          <a:bodyPr>
            <a:normAutofit/>
          </a:bodyPr>
          <a:lstStyle/>
          <a:p>
            <a:pPr>
              <a:spcBef>
                <a:spcPts val="1800"/>
              </a:spcBef>
              <a:spcAft>
                <a:spcPts val="1800"/>
              </a:spcAft>
              <a:buBlip>
                <a:blip r:embed="rId3"/>
              </a:buBlip>
            </a:pPr>
            <a:r>
              <a:rPr lang="nb-NO" sz="1800">
                <a:ea typeface="Aptos" panose="020B0004020202020204" pitchFamily="34" charset="0"/>
                <a:cs typeface="Times New Roman" panose="02020603050405020304" pitchFamily="18" charset="0"/>
              </a:rPr>
              <a:t>Prosessene i tenkehjernen nedprioriteres hvis opplevelsen av </a:t>
            </a:r>
            <a:r>
              <a:rPr lang="nb-NO" sz="1800" b="1">
                <a:ea typeface="Aptos" panose="020B0004020202020204" pitchFamily="34" charset="0"/>
                <a:cs typeface="Times New Roman" panose="02020603050405020304" pitchFamily="18" charset="0"/>
              </a:rPr>
              <a:t>«fare» </a:t>
            </a:r>
            <a:r>
              <a:rPr lang="nb-NO" sz="1800">
                <a:ea typeface="Aptos" panose="020B0004020202020204" pitchFamily="34" charset="0"/>
                <a:cs typeface="Times New Roman" panose="02020603050405020304" pitchFamily="18" charset="0"/>
              </a:rPr>
              <a:t>eller kroppens </a:t>
            </a:r>
            <a:r>
              <a:rPr lang="nb-NO" sz="1800" b="1">
                <a:ea typeface="Aptos" panose="020B0004020202020204" pitchFamily="34" charset="0"/>
                <a:cs typeface="Times New Roman" panose="02020603050405020304" pitchFamily="18" charset="0"/>
              </a:rPr>
              <a:t>ubalanse</a:t>
            </a:r>
            <a:r>
              <a:rPr lang="nb-NO" sz="1800">
                <a:ea typeface="Aptos" panose="020B0004020202020204" pitchFamily="34" charset="0"/>
                <a:cs typeface="Times New Roman" panose="02020603050405020304" pitchFamily="18" charset="0"/>
              </a:rPr>
              <a:t> blir for stor. </a:t>
            </a:r>
          </a:p>
          <a:p>
            <a:pPr>
              <a:spcBef>
                <a:spcPts val="1800"/>
              </a:spcBef>
              <a:spcAft>
                <a:spcPts val="1800"/>
              </a:spcAft>
              <a:buBlip>
                <a:blip r:embed="rId3"/>
              </a:buBlip>
            </a:pPr>
            <a:r>
              <a:rPr lang="nb-NO" sz="1800">
                <a:ea typeface="Aptos" panose="020B0004020202020204" pitchFamily="34" charset="0"/>
                <a:cs typeface="Times New Roman" panose="02020603050405020304" pitchFamily="18" charset="0"/>
              </a:rPr>
              <a:t>Da er det </a:t>
            </a:r>
            <a:r>
              <a:rPr lang="nb-NO" sz="1800" b="1">
                <a:ea typeface="Aptos" panose="020B0004020202020204" pitchFamily="34" charset="0"/>
                <a:cs typeface="Times New Roman" panose="02020603050405020304" pitchFamily="18" charset="0"/>
              </a:rPr>
              <a:t>vanskeligere å reflektere</a:t>
            </a:r>
            <a:r>
              <a:rPr lang="nb-NO" sz="1800">
                <a:ea typeface="Aptos" panose="020B0004020202020204" pitchFamily="34" charset="0"/>
                <a:cs typeface="Times New Roman" panose="02020603050405020304" pitchFamily="18" charset="0"/>
              </a:rPr>
              <a:t>, konsentrere seg og overstyre impulser. </a:t>
            </a:r>
          </a:p>
          <a:p>
            <a:pPr>
              <a:spcAft>
                <a:spcPts val="1200"/>
              </a:spcAft>
              <a:buBlip>
                <a:blip r:embed="rId3"/>
              </a:buBlip>
            </a:pPr>
            <a:r>
              <a:rPr lang="nb-NO" sz="1800">
                <a:ea typeface="Aptos" panose="020B0004020202020204" pitchFamily="34" charset="0"/>
                <a:cs typeface="Times New Roman" panose="02020603050405020304" pitchFamily="18" charset="0"/>
              </a:rPr>
              <a:t>Istedenfor styres vi mer av automatiserte prosesser og vi </a:t>
            </a:r>
            <a:r>
              <a:rPr lang="nb-NO" sz="1800" b="1">
                <a:ea typeface="Aptos" panose="020B0004020202020204" pitchFamily="34" charset="0"/>
                <a:cs typeface="Times New Roman" panose="02020603050405020304" pitchFamily="18" charset="0"/>
              </a:rPr>
              <a:t>handler på impuls</a:t>
            </a:r>
            <a:r>
              <a:rPr lang="nb-NO" sz="1800">
                <a:ea typeface="Aptos" panose="020B0004020202020204" pitchFamily="34" charset="0"/>
                <a:cs typeface="Times New Roman" panose="02020603050405020304" pitchFamily="18" charset="0"/>
              </a:rPr>
              <a:t>. </a:t>
            </a:r>
          </a:p>
          <a:p>
            <a:pPr>
              <a:spcBef>
                <a:spcPts val="1800"/>
              </a:spcBef>
              <a:spcAft>
                <a:spcPts val="1800"/>
              </a:spcAft>
              <a:buBlip>
                <a:blip r:embed="rId3"/>
              </a:buBlip>
            </a:pPr>
            <a:r>
              <a:rPr lang="nb-NO" sz="1800">
                <a:effectLst/>
                <a:ea typeface="Aptos" panose="020B0004020202020204" pitchFamily="34" charset="0"/>
                <a:cs typeface="Times New Roman" panose="02020603050405020304" pitchFamily="18" charset="0"/>
              </a:rPr>
              <a:t>Dette er </a:t>
            </a:r>
            <a:r>
              <a:rPr lang="nb-NO" sz="1800" b="1">
                <a:effectLst/>
                <a:ea typeface="Aptos" panose="020B0004020202020204" pitchFamily="34" charset="0"/>
                <a:cs typeface="Times New Roman" panose="02020603050405020304" pitchFamily="18" charset="0"/>
              </a:rPr>
              <a:t>viktig kunnskap </a:t>
            </a:r>
            <a:r>
              <a:rPr lang="nb-NO" sz="1800">
                <a:ea typeface="Aptos" panose="020B0004020202020204" pitchFamily="34" charset="0"/>
                <a:cs typeface="Times New Roman" panose="02020603050405020304" pitchFamily="18" charset="0"/>
              </a:rPr>
              <a:t>når vi jobber med barn som lever med barndomsbelastninger og opplever at mye er farlig. </a:t>
            </a:r>
            <a:endParaRPr lang="nb-NO" sz="1800">
              <a:effectLst/>
              <a:ea typeface="Aptos" panose="020B0004020202020204" pitchFamily="34" charset="0"/>
              <a:cs typeface="Times New Roman" panose="02020603050405020304" pitchFamily="18" charset="0"/>
            </a:endParaRPr>
          </a:p>
        </p:txBody>
      </p:sp>
      <mc:AlternateContent xmlns:mc="http://schemas.openxmlformats.org/markup-compatibility/2006" xmlns:p14="http://schemas.microsoft.com/office/powerpoint/2010/main">
        <mc:Choice Requires="p14">
          <p:contentPart p14:bwMode="auto" r:id="rId4">
            <p14:nvContentPartPr>
              <p14:cNvPr id="5" name="Håndskrift 4">
                <a:extLst>
                  <a:ext uri="{FF2B5EF4-FFF2-40B4-BE49-F238E27FC236}">
                    <a16:creationId xmlns:a16="http://schemas.microsoft.com/office/drawing/2014/main" id="{A6FB6E34-C26E-DDF9-4EB1-60288F861F4D}"/>
                  </a:ext>
                </a:extLst>
              </p14:cNvPr>
              <p14:cNvContentPartPr/>
              <p14:nvPr/>
            </p14:nvContentPartPr>
            <p14:xfrm>
              <a:off x="3821760" y="3121479"/>
              <a:ext cx="360" cy="360"/>
            </p14:xfrm>
          </p:contentPart>
        </mc:Choice>
        <mc:Fallback xmlns="">
          <p:pic>
            <p:nvPicPr>
              <p:cNvPr id="5" name="Håndskrift 4">
                <a:extLst>
                  <a:ext uri="{FF2B5EF4-FFF2-40B4-BE49-F238E27FC236}">
                    <a16:creationId xmlns:a16="http://schemas.microsoft.com/office/drawing/2014/main" id="{A6FB6E34-C26E-DDF9-4EB1-60288F861F4D}"/>
                  </a:ext>
                </a:extLst>
              </p:cNvPr>
              <p:cNvPicPr/>
              <p:nvPr/>
            </p:nvPicPr>
            <p:blipFill>
              <a:blip r:embed="rId5"/>
              <a:stretch>
                <a:fillRect/>
              </a:stretch>
            </p:blipFill>
            <p:spPr>
              <a:xfrm>
                <a:off x="3810960" y="3110679"/>
                <a:ext cx="21600" cy="21600"/>
              </a:xfrm>
              <a:prstGeom prst="rect">
                <a:avLst/>
              </a:prstGeom>
            </p:spPr>
          </p:pic>
        </mc:Fallback>
      </mc:AlternateContent>
      <p:sp>
        <p:nvSpPr>
          <p:cNvPr id="8" name="TekstSylinder 7">
            <a:extLst>
              <a:ext uri="{FF2B5EF4-FFF2-40B4-BE49-F238E27FC236}">
                <a16:creationId xmlns:a16="http://schemas.microsoft.com/office/drawing/2014/main" id="{92299B4F-6110-D6D5-A030-FA10B667CA80}"/>
              </a:ext>
            </a:extLst>
          </p:cNvPr>
          <p:cNvSpPr txBox="1"/>
          <p:nvPr/>
        </p:nvSpPr>
        <p:spPr>
          <a:xfrm>
            <a:off x="8156576" y="192087"/>
            <a:ext cx="3684104" cy="307777"/>
          </a:xfrm>
          <a:prstGeom prst="rect">
            <a:avLst/>
          </a:prstGeom>
          <a:noFill/>
        </p:spPr>
        <p:txBody>
          <a:bodyPr wrap="square" rtlCol="0">
            <a:spAutoFit/>
          </a:bodyPr>
          <a:lstStyle/>
          <a:p>
            <a:pPr algn="r"/>
            <a:r>
              <a:rPr lang="nb-NO" sz="1400"/>
              <a:t>Hjernen</a:t>
            </a:r>
          </a:p>
        </p:txBody>
      </p:sp>
      <p:pic>
        <p:nvPicPr>
          <p:cNvPr id="6" name="Bilde 5" descr="Et bilde som inneholder triangel">
            <a:extLst>
              <a:ext uri="{FF2B5EF4-FFF2-40B4-BE49-F238E27FC236}">
                <a16:creationId xmlns:a16="http://schemas.microsoft.com/office/drawing/2014/main" id="{8B8A65BB-3A2D-CF2C-FF91-943998913C0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5119" y="345975"/>
            <a:ext cx="7230754" cy="4067299"/>
          </a:xfrm>
          <a:prstGeom prst="rect">
            <a:avLst/>
          </a:prstGeom>
        </p:spPr>
      </p:pic>
    </p:spTree>
    <p:extLst>
      <p:ext uri="{BB962C8B-B14F-4D97-AF65-F5344CB8AC3E}">
        <p14:creationId xmlns:p14="http://schemas.microsoft.com/office/powerpoint/2010/main" val="17785862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36596CCF-D232-E6A1-DA96-D5B2551CD9F6}"/>
              </a:ext>
            </a:extLst>
          </p:cNvPr>
          <p:cNvSpPr/>
          <p:nvPr/>
        </p:nvSpPr>
        <p:spPr>
          <a:xfrm>
            <a:off x="1" y="0"/>
            <a:ext cx="54737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3FB5620F-51B3-AB6B-2B7A-B13D53F2A854}"/>
              </a:ext>
            </a:extLst>
          </p:cNvPr>
          <p:cNvSpPr>
            <a:spLocks noGrp="1"/>
          </p:cNvSpPr>
          <p:nvPr>
            <p:ph type="title"/>
          </p:nvPr>
        </p:nvSpPr>
        <p:spPr>
          <a:xfrm>
            <a:off x="336205" y="4515332"/>
            <a:ext cx="4801292" cy="1323764"/>
          </a:xfrm>
        </p:spPr>
        <p:txBody>
          <a:bodyPr/>
          <a:lstStyle/>
          <a:p>
            <a:pPr algn="ctr"/>
            <a:r>
              <a:rPr lang="nb-NO"/>
              <a:t>Barndomsbelastninger og hjernen</a:t>
            </a:r>
            <a:r>
              <a:rPr lang="nb-NO" sz="1600" baseline="80000"/>
              <a:t>1</a:t>
            </a:r>
            <a:r>
              <a:rPr lang="nb-NO"/>
              <a:t> </a:t>
            </a:r>
          </a:p>
        </p:txBody>
      </p:sp>
      <p:sp>
        <p:nvSpPr>
          <p:cNvPr id="3" name="Plassholder for innhold 2">
            <a:extLst>
              <a:ext uri="{FF2B5EF4-FFF2-40B4-BE49-F238E27FC236}">
                <a16:creationId xmlns:a16="http://schemas.microsoft.com/office/drawing/2014/main" id="{12DE02A4-8862-AFBE-C251-BD077DF5F432}"/>
              </a:ext>
            </a:extLst>
          </p:cNvPr>
          <p:cNvSpPr>
            <a:spLocks noGrp="1"/>
          </p:cNvSpPr>
          <p:nvPr>
            <p:ph idx="1"/>
          </p:nvPr>
        </p:nvSpPr>
        <p:spPr>
          <a:xfrm>
            <a:off x="6017811" y="1384302"/>
            <a:ext cx="5473700" cy="4913810"/>
          </a:xfrm>
        </p:spPr>
        <p:txBody>
          <a:bodyPr>
            <a:normAutofit/>
          </a:bodyPr>
          <a:lstStyle/>
          <a:p>
            <a:pPr>
              <a:spcAft>
                <a:spcPts val="1200"/>
              </a:spcAft>
              <a:buBlip>
                <a:blip r:embed="rId3"/>
              </a:buBlip>
            </a:pPr>
            <a:r>
              <a:rPr lang="nb-NO" sz="1800">
                <a:ea typeface="Aptos" panose="020B0004020202020204" pitchFamily="34" charset="0"/>
                <a:cs typeface="Times New Roman" panose="02020603050405020304" pitchFamily="18" charset="0"/>
              </a:rPr>
              <a:t>Å vokse opp med barndomsbelastninger kan gi </a:t>
            </a:r>
            <a:r>
              <a:rPr lang="nb-NO" sz="1800" b="1">
                <a:ea typeface="Aptos" panose="020B0004020202020204" pitchFamily="34" charset="0"/>
                <a:cs typeface="Times New Roman" panose="02020603050405020304" pitchFamily="18" charset="0"/>
              </a:rPr>
              <a:t>mange erfaringer </a:t>
            </a:r>
            <a:r>
              <a:rPr lang="nb-NO" sz="1800">
                <a:ea typeface="Aptos" panose="020B0004020202020204" pitchFamily="34" charset="0"/>
                <a:cs typeface="Times New Roman" panose="02020603050405020304" pitchFamily="18" charset="0"/>
              </a:rPr>
              <a:t>med fare. </a:t>
            </a:r>
          </a:p>
          <a:p>
            <a:pPr>
              <a:spcAft>
                <a:spcPts val="1200"/>
              </a:spcAft>
              <a:buBlip>
                <a:blip r:embed="rId3"/>
              </a:buBlip>
            </a:pPr>
            <a:r>
              <a:rPr lang="nb-NO" sz="1800">
                <a:ea typeface="Aptos" panose="020B0004020202020204" pitchFamily="34" charset="0"/>
                <a:cs typeface="Times New Roman" panose="02020603050405020304" pitchFamily="18" charset="0"/>
              </a:rPr>
              <a:t>Å oppdage fare blir viktig, og hjernen kan bli </a:t>
            </a:r>
            <a:r>
              <a:rPr lang="nb-NO" sz="1800" b="1">
                <a:ea typeface="Aptos" panose="020B0004020202020204" pitchFamily="34" charset="0"/>
                <a:cs typeface="Times New Roman" panose="02020603050405020304" pitchFamily="18" charset="0"/>
              </a:rPr>
              <a:t>ekstra følsom </a:t>
            </a:r>
            <a:r>
              <a:rPr lang="nb-NO" sz="1800">
                <a:ea typeface="Aptos" panose="020B0004020202020204" pitchFamily="34" charset="0"/>
                <a:cs typeface="Times New Roman" panose="02020603050405020304" pitchFamily="18" charset="0"/>
              </a:rPr>
              <a:t>for potensielle trusler. </a:t>
            </a:r>
          </a:p>
          <a:p>
            <a:pPr>
              <a:spcAft>
                <a:spcPts val="1200"/>
              </a:spcAft>
              <a:buBlip>
                <a:blip r:embed="rId3"/>
              </a:buBlip>
            </a:pPr>
            <a:r>
              <a:rPr lang="nb-NO" sz="1800">
                <a:ea typeface="Aptos" panose="020B0004020202020204" pitchFamily="34" charset="0"/>
                <a:cs typeface="Times New Roman" panose="02020603050405020304" pitchFamily="18" charset="0"/>
              </a:rPr>
              <a:t>Da vil hjernen kategoriserer </a:t>
            </a:r>
            <a:r>
              <a:rPr lang="nb-NO" sz="1800" b="1">
                <a:ea typeface="Aptos" panose="020B0004020202020204" pitchFamily="34" charset="0"/>
                <a:cs typeface="Times New Roman" panose="02020603050405020304" pitchFamily="18" charset="0"/>
              </a:rPr>
              <a:t>mer som fare </a:t>
            </a:r>
            <a:r>
              <a:rPr lang="nb-NO" sz="1800">
                <a:ea typeface="Aptos" panose="020B0004020202020204" pitchFamily="34" charset="0"/>
                <a:cs typeface="Times New Roman" panose="02020603050405020304" pitchFamily="18" charset="0"/>
              </a:rPr>
              <a:t>og </a:t>
            </a:r>
            <a:r>
              <a:rPr lang="nb-NO" sz="1800" b="1">
                <a:ea typeface="Aptos" panose="020B0004020202020204" pitchFamily="34" charset="0"/>
                <a:cs typeface="Times New Roman" panose="02020603050405020304" pitchFamily="18" charset="0"/>
              </a:rPr>
              <a:t>reagerer kraftigere </a:t>
            </a:r>
            <a:r>
              <a:rPr lang="nb-NO" sz="1800">
                <a:ea typeface="Aptos" panose="020B0004020202020204" pitchFamily="34" charset="0"/>
                <a:cs typeface="Times New Roman" panose="02020603050405020304" pitchFamily="18" charset="0"/>
              </a:rPr>
              <a:t>enn andre barn. </a:t>
            </a:r>
          </a:p>
          <a:p>
            <a:pPr>
              <a:spcAft>
                <a:spcPts val="1200"/>
              </a:spcAft>
              <a:buBlip>
                <a:blip r:embed="rId3"/>
              </a:buBlip>
            </a:pPr>
            <a:r>
              <a:rPr lang="nb-NO" sz="1800">
                <a:ea typeface="Aptos" panose="020B0004020202020204" pitchFamily="34" charset="0"/>
                <a:cs typeface="Times New Roman" panose="02020603050405020304" pitchFamily="18" charset="0"/>
              </a:rPr>
              <a:t>Erfaringer kan også påvirke barnas </a:t>
            </a:r>
            <a:r>
              <a:rPr lang="nb-NO" sz="1800" b="1">
                <a:ea typeface="Aptos" panose="020B0004020202020204" pitchFamily="34" charset="0"/>
                <a:cs typeface="Times New Roman" panose="02020603050405020304" pitchFamily="18" charset="0"/>
              </a:rPr>
              <a:t>ubevisste forventinger</a:t>
            </a:r>
            <a:r>
              <a:rPr lang="nb-NO" sz="1800">
                <a:ea typeface="Aptos" panose="020B0004020202020204" pitchFamily="34" charset="0"/>
                <a:cs typeface="Times New Roman" panose="02020603050405020304" pitchFamily="18" charset="0"/>
              </a:rPr>
              <a:t> til seg selv og andre</a:t>
            </a:r>
            <a:r>
              <a:rPr lang="nb-NO" sz="1800" baseline="30000">
                <a:ea typeface="Aptos" panose="020B0004020202020204" pitchFamily="34" charset="0"/>
                <a:cs typeface="Times New Roman" panose="02020603050405020304" pitchFamily="18" charset="0"/>
              </a:rPr>
              <a:t>5</a:t>
            </a:r>
            <a:r>
              <a:rPr lang="nb-NO" sz="1800">
                <a:ea typeface="Aptos" panose="020B0004020202020204" pitchFamily="34" charset="0"/>
                <a:cs typeface="Times New Roman" panose="02020603050405020304" pitchFamily="18" charset="0"/>
              </a:rPr>
              <a:t>: </a:t>
            </a:r>
          </a:p>
          <a:p>
            <a:pPr lvl="2">
              <a:spcBef>
                <a:spcPts val="600"/>
              </a:spcBef>
              <a:spcAft>
                <a:spcPts val="600"/>
              </a:spcAft>
              <a:buBlip>
                <a:blip r:embed="rId3"/>
              </a:buBlip>
            </a:pPr>
            <a:r>
              <a:rPr lang="nb-NO" sz="1800" i="1">
                <a:ea typeface="Aptos" panose="020B0004020202020204" pitchFamily="34" charset="0"/>
                <a:cs typeface="Times New Roman" panose="02020603050405020304" pitchFamily="18" charset="0"/>
              </a:rPr>
              <a:t>«Det er mye som er farlig i verden».</a:t>
            </a:r>
          </a:p>
          <a:p>
            <a:pPr lvl="2">
              <a:spcBef>
                <a:spcPts val="600"/>
              </a:spcBef>
              <a:spcAft>
                <a:spcPts val="600"/>
              </a:spcAft>
              <a:buBlip>
                <a:blip r:embed="rId3"/>
              </a:buBlip>
            </a:pPr>
            <a:r>
              <a:rPr lang="nb-NO" sz="1800" i="1">
                <a:ea typeface="Aptos" panose="020B0004020202020204" pitchFamily="34" charset="0"/>
                <a:cs typeface="Times New Roman" panose="02020603050405020304" pitchFamily="18" charset="0"/>
              </a:rPr>
              <a:t>«Jeg må passe på meg selv». </a:t>
            </a:r>
          </a:p>
          <a:p>
            <a:pPr marL="0" indent="0">
              <a:spcAft>
                <a:spcPts val="1200"/>
              </a:spcAft>
              <a:buNone/>
            </a:pPr>
            <a:endParaRPr lang="nb-NO" sz="1800">
              <a:ea typeface="Aptos" panose="020B0004020202020204" pitchFamily="34" charset="0"/>
              <a:cs typeface="Times New Roman" panose="02020603050405020304" pitchFamily="18" charset="0"/>
            </a:endParaRPr>
          </a:p>
        </p:txBody>
      </p:sp>
      <mc:AlternateContent xmlns:mc="http://schemas.openxmlformats.org/markup-compatibility/2006" xmlns:p14="http://schemas.microsoft.com/office/powerpoint/2010/main">
        <mc:Choice Requires="p14">
          <p:contentPart p14:bwMode="auto" r:id="rId4">
            <p14:nvContentPartPr>
              <p14:cNvPr id="5" name="Håndskrift 4">
                <a:extLst>
                  <a:ext uri="{FF2B5EF4-FFF2-40B4-BE49-F238E27FC236}">
                    <a16:creationId xmlns:a16="http://schemas.microsoft.com/office/drawing/2014/main" id="{A6FB6E34-C26E-DDF9-4EB1-60288F861F4D}"/>
                  </a:ext>
                </a:extLst>
              </p14:cNvPr>
              <p14:cNvContentPartPr/>
              <p14:nvPr/>
            </p14:nvContentPartPr>
            <p14:xfrm>
              <a:off x="3821760" y="3121479"/>
              <a:ext cx="360" cy="360"/>
            </p14:xfrm>
          </p:contentPart>
        </mc:Choice>
        <mc:Fallback xmlns="">
          <p:pic>
            <p:nvPicPr>
              <p:cNvPr id="5" name="Håndskrift 4">
                <a:extLst>
                  <a:ext uri="{FF2B5EF4-FFF2-40B4-BE49-F238E27FC236}">
                    <a16:creationId xmlns:a16="http://schemas.microsoft.com/office/drawing/2014/main" id="{A6FB6E34-C26E-DDF9-4EB1-60288F861F4D}"/>
                  </a:ext>
                </a:extLst>
              </p:cNvPr>
              <p:cNvPicPr/>
              <p:nvPr/>
            </p:nvPicPr>
            <p:blipFill>
              <a:blip r:embed="rId5"/>
              <a:stretch>
                <a:fillRect/>
              </a:stretch>
            </p:blipFill>
            <p:spPr>
              <a:xfrm>
                <a:off x="3810960" y="3110679"/>
                <a:ext cx="21600" cy="21600"/>
              </a:xfrm>
              <a:prstGeom prst="rect">
                <a:avLst/>
              </a:prstGeom>
            </p:spPr>
          </p:pic>
        </mc:Fallback>
      </mc:AlternateContent>
      <p:sp>
        <p:nvSpPr>
          <p:cNvPr id="8" name="TekstSylinder 7">
            <a:extLst>
              <a:ext uri="{FF2B5EF4-FFF2-40B4-BE49-F238E27FC236}">
                <a16:creationId xmlns:a16="http://schemas.microsoft.com/office/drawing/2014/main" id="{92299B4F-6110-D6D5-A030-FA10B667CA80}"/>
              </a:ext>
            </a:extLst>
          </p:cNvPr>
          <p:cNvSpPr txBox="1"/>
          <p:nvPr/>
        </p:nvSpPr>
        <p:spPr>
          <a:xfrm>
            <a:off x="8156576" y="192087"/>
            <a:ext cx="3684104" cy="307777"/>
          </a:xfrm>
          <a:prstGeom prst="rect">
            <a:avLst/>
          </a:prstGeom>
          <a:noFill/>
        </p:spPr>
        <p:txBody>
          <a:bodyPr wrap="square" rtlCol="0">
            <a:spAutoFit/>
          </a:bodyPr>
          <a:lstStyle/>
          <a:p>
            <a:pPr algn="r"/>
            <a:r>
              <a:rPr lang="nb-NO" sz="1400"/>
              <a:t>Hjernen</a:t>
            </a:r>
          </a:p>
        </p:txBody>
      </p:sp>
      <p:pic>
        <p:nvPicPr>
          <p:cNvPr id="4" name="Bilde 3" descr="Et bilde som inneholder kunst, tegning, sketch, strektegning&#10;&#10;Automatisk generert beskrivelse">
            <a:extLst>
              <a:ext uri="{FF2B5EF4-FFF2-40B4-BE49-F238E27FC236}">
                <a16:creationId xmlns:a16="http://schemas.microsoft.com/office/drawing/2014/main" id="{244BE884-DEFB-DE97-FCE1-59727EBEF82E}"/>
              </a:ext>
            </a:extLst>
          </p:cNvPr>
          <p:cNvPicPr>
            <a:picLocks noChangeAspect="1"/>
          </p:cNvPicPr>
          <p:nvPr/>
        </p:nvPicPr>
        <p:blipFill rotWithShape="1">
          <a:blip r:embed="rId6">
            <a:extLst>
              <a:ext uri="{28A0092B-C50C-407E-A947-70E740481C1C}">
                <a14:useLocalDpi xmlns:a14="http://schemas.microsoft.com/office/drawing/2010/main" val="0"/>
              </a:ext>
            </a:extLst>
          </a:blip>
          <a:srcRect b="61470"/>
          <a:stretch/>
        </p:blipFill>
        <p:spPr>
          <a:xfrm>
            <a:off x="1485837" y="1481876"/>
            <a:ext cx="2641970" cy="2359331"/>
          </a:xfrm>
          <a:prstGeom prst="rect">
            <a:avLst/>
          </a:prstGeom>
        </p:spPr>
      </p:pic>
      <p:pic>
        <p:nvPicPr>
          <p:cNvPr id="6" name="Bilde 5">
            <a:extLst>
              <a:ext uri="{FF2B5EF4-FFF2-40B4-BE49-F238E27FC236}">
                <a16:creationId xmlns:a16="http://schemas.microsoft.com/office/drawing/2014/main" id="{DFE5A66F-012A-B438-8346-A3E811E1703B}"/>
              </a:ext>
            </a:extLst>
          </p:cNvPr>
          <p:cNvPicPr>
            <a:picLocks noChangeAspect="1"/>
          </p:cNvPicPr>
          <p:nvPr/>
        </p:nvPicPr>
        <p:blipFill rotWithShape="1">
          <a:blip r:embed="rId7">
            <a:extLst>
              <a:ext uri="{28A0092B-C50C-407E-A947-70E740481C1C}">
                <a14:useLocalDpi xmlns:a14="http://schemas.microsoft.com/office/drawing/2010/main" val="0"/>
              </a:ext>
            </a:extLst>
          </a:blip>
          <a:srcRect l="38403" t="32554" r="42588" b="36020"/>
          <a:stretch/>
        </p:blipFill>
        <p:spPr>
          <a:xfrm>
            <a:off x="2093611" y="388575"/>
            <a:ext cx="1426421" cy="1325564"/>
          </a:xfrm>
          <a:prstGeom prst="rect">
            <a:avLst/>
          </a:prstGeom>
        </p:spPr>
      </p:pic>
    </p:spTree>
    <p:extLst>
      <p:ext uri="{BB962C8B-B14F-4D97-AF65-F5344CB8AC3E}">
        <p14:creationId xmlns:p14="http://schemas.microsoft.com/office/powerpoint/2010/main" val="25669651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3773851-4A89-2587-A179-BB641650F223}"/>
              </a:ext>
            </a:extLst>
          </p:cNvPr>
          <p:cNvSpPr/>
          <p:nvPr/>
        </p:nvSpPr>
        <p:spPr>
          <a:xfrm>
            <a:off x="6553200" y="0"/>
            <a:ext cx="56388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3FB5620F-51B3-AB6B-2B7A-B13D53F2A854}"/>
              </a:ext>
            </a:extLst>
          </p:cNvPr>
          <p:cNvSpPr>
            <a:spLocks noGrp="1"/>
          </p:cNvSpPr>
          <p:nvPr>
            <p:ph type="title"/>
          </p:nvPr>
        </p:nvSpPr>
        <p:spPr>
          <a:xfrm>
            <a:off x="7288238" y="4636172"/>
            <a:ext cx="4552442" cy="1311999"/>
          </a:xfrm>
        </p:spPr>
        <p:txBody>
          <a:bodyPr>
            <a:noAutofit/>
          </a:bodyPr>
          <a:lstStyle/>
          <a:p>
            <a:pPr algn="ctr"/>
            <a:r>
              <a:rPr lang="nb-NO"/>
              <a:t>Erfaringer påvirker hva barn kategoriserer som fare</a:t>
            </a:r>
          </a:p>
        </p:txBody>
      </p:sp>
      <p:sp>
        <p:nvSpPr>
          <p:cNvPr id="3" name="Plassholder for innhold 2">
            <a:extLst>
              <a:ext uri="{FF2B5EF4-FFF2-40B4-BE49-F238E27FC236}">
                <a16:creationId xmlns:a16="http://schemas.microsoft.com/office/drawing/2014/main" id="{12DE02A4-8862-AFBE-C251-BD077DF5F432}"/>
              </a:ext>
            </a:extLst>
          </p:cNvPr>
          <p:cNvSpPr>
            <a:spLocks noGrp="1"/>
          </p:cNvSpPr>
          <p:nvPr>
            <p:ph idx="1"/>
          </p:nvPr>
        </p:nvSpPr>
        <p:spPr>
          <a:xfrm>
            <a:off x="587308" y="1018832"/>
            <a:ext cx="5614572" cy="4820335"/>
          </a:xfrm>
        </p:spPr>
        <p:txBody>
          <a:bodyPr>
            <a:normAutofit/>
          </a:bodyPr>
          <a:lstStyle/>
          <a:p>
            <a:pPr marL="0" indent="0">
              <a:spcAft>
                <a:spcPts val="1200"/>
              </a:spcAft>
              <a:buNone/>
            </a:pPr>
            <a:r>
              <a:rPr lang="nb-NO" sz="1800" b="1">
                <a:ea typeface="Aptos" panose="020B0004020202020204" pitchFamily="34" charset="0"/>
                <a:cs typeface="Times New Roman" panose="02020603050405020304" pitchFamily="18" charset="0"/>
              </a:rPr>
              <a:t>Eksempler:</a:t>
            </a:r>
          </a:p>
          <a:p>
            <a:pPr>
              <a:spcAft>
                <a:spcPts val="1200"/>
              </a:spcAft>
              <a:buBlip>
                <a:blip r:embed="rId3"/>
              </a:buBlip>
            </a:pPr>
            <a:r>
              <a:rPr lang="nb-NO" sz="1800">
                <a:ea typeface="Aptos" panose="020B0004020202020204" pitchFamily="34" charset="0"/>
                <a:cs typeface="Times New Roman" panose="02020603050405020304" pitchFamily="18" charset="0"/>
              </a:rPr>
              <a:t>En klem kan oppleves utrygt fordi barnet har opplevd overgrep og erfart at nærhet er farlig.  </a:t>
            </a:r>
          </a:p>
          <a:p>
            <a:pPr>
              <a:spcBef>
                <a:spcPts val="1800"/>
              </a:spcBef>
              <a:spcAft>
                <a:spcPts val="1800"/>
              </a:spcAft>
              <a:buBlip>
                <a:blip r:embed="rId3"/>
              </a:buBlip>
            </a:pPr>
            <a:r>
              <a:rPr lang="nb-NO" sz="1800">
                <a:ea typeface="Aptos" panose="020B0004020202020204" pitchFamily="34" charset="0"/>
                <a:cs typeface="Times New Roman" panose="02020603050405020304" pitchFamily="18" charset="0"/>
              </a:rPr>
              <a:t>Erfaring med roping og konflikt kan gjøre at en streng beskjed fra en voksen registreres som fare. </a:t>
            </a:r>
          </a:p>
          <a:p>
            <a:pPr>
              <a:lnSpc>
                <a:spcPct val="110000"/>
              </a:lnSpc>
              <a:spcAft>
                <a:spcPts val="1200"/>
              </a:spcAft>
              <a:buBlip>
                <a:blip r:embed="rId3"/>
              </a:buBlip>
            </a:pPr>
            <a:r>
              <a:rPr lang="nb-NO" sz="1800">
                <a:ea typeface="Aptos" panose="020B0004020202020204" pitchFamily="34" charset="0"/>
                <a:cs typeface="Times New Roman" panose="02020603050405020304" pitchFamily="18" charset="0"/>
              </a:rPr>
              <a:t>Nye mennesker kan oppleves skumle fordi mobbing påvirker hva man forventer av andre mennesker. </a:t>
            </a:r>
          </a:p>
          <a:p>
            <a:pPr>
              <a:spcBef>
                <a:spcPts val="1800"/>
              </a:spcBef>
              <a:spcAft>
                <a:spcPts val="1800"/>
              </a:spcAft>
              <a:buBlip>
                <a:blip r:embed="rId3"/>
              </a:buBlip>
            </a:pPr>
            <a:r>
              <a:rPr lang="nb-NO" sz="1800">
                <a:ea typeface="Aptos" panose="020B0004020202020204" pitchFamily="34" charset="0"/>
                <a:cs typeface="Times New Roman" panose="02020603050405020304" pitchFamily="18" charset="0"/>
              </a:rPr>
              <a:t>Et stearinlys eller bål kan oppleves skremmende hvis man har erfart en farlig brann. </a:t>
            </a:r>
          </a:p>
        </p:txBody>
      </p:sp>
      <mc:AlternateContent xmlns:mc="http://schemas.openxmlformats.org/markup-compatibility/2006" xmlns:p14="http://schemas.microsoft.com/office/powerpoint/2010/main">
        <mc:Choice Requires="p14">
          <p:contentPart p14:bwMode="auto" r:id="rId4">
            <p14:nvContentPartPr>
              <p14:cNvPr id="5" name="Håndskrift 4">
                <a:extLst>
                  <a:ext uri="{FF2B5EF4-FFF2-40B4-BE49-F238E27FC236}">
                    <a16:creationId xmlns:a16="http://schemas.microsoft.com/office/drawing/2014/main" id="{A6FB6E34-C26E-DDF9-4EB1-60288F861F4D}"/>
                  </a:ext>
                </a:extLst>
              </p14:cNvPr>
              <p14:cNvContentPartPr/>
              <p14:nvPr/>
            </p14:nvContentPartPr>
            <p14:xfrm>
              <a:off x="3821760" y="3121479"/>
              <a:ext cx="360" cy="360"/>
            </p14:xfrm>
          </p:contentPart>
        </mc:Choice>
        <mc:Fallback xmlns="">
          <p:pic>
            <p:nvPicPr>
              <p:cNvPr id="5" name="Håndskrift 4">
                <a:extLst>
                  <a:ext uri="{FF2B5EF4-FFF2-40B4-BE49-F238E27FC236}">
                    <a16:creationId xmlns:a16="http://schemas.microsoft.com/office/drawing/2014/main" id="{A6FB6E34-C26E-DDF9-4EB1-60288F861F4D}"/>
                  </a:ext>
                </a:extLst>
              </p:cNvPr>
              <p:cNvPicPr/>
              <p:nvPr/>
            </p:nvPicPr>
            <p:blipFill>
              <a:blip r:embed="rId5"/>
              <a:stretch>
                <a:fillRect/>
              </a:stretch>
            </p:blipFill>
            <p:spPr>
              <a:xfrm>
                <a:off x="3810960" y="3110679"/>
                <a:ext cx="21600" cy="21600"/>
              </a:xfrm>
              <a:prstGeom prst="rect">
                <a:avLst/>
              </a:prstGeom>
            </p:spPr>
          </p:pic>
        </mc:Fallback>
      </mc:AlternateContent>
      <p:sp>
        <p:nvSpPr>
          <p:cNvPr id="8" name="TekstSylinder 7">
            <a:extLst>
              <a:ext uri="{FF2B5EF4-FFF2-40B4-BE49-F238E27FC236}">
                <a16:creationId xmlns:a16="http://schemas.microsoft.com/office/drawing/2014/main" id="{92299B4F-6110-D6D5-A030-FA10B667CA80}"/>
              </a:ext>
            </a:extLst>
          </p:cNvPr>
          <p:cNvSpPr txBox="1"/>
          <p:nvPr/>
        </p:nvSpPr>
        <p:spPr>
          <a:xfrm>
            <a:off x="8156576" y="192087"/>
            <a:ext cx="3684104" cy="307777"/>
          </a:xfrm>
          <a:prstGeom prst="rect">
            <a:avLst/>
          </a:prstGeom>
          <a:noFill/>
        </p:spPr>
        <p:txBody>
          <a:bodyPr wrap="square" rtlCol="0">
            <a:spAutoFit/>
          </a:bodyPr>
          <a:lstStyle/>
          <a:p>
            <a:pPr algn="r"/>
            <a:r>
              <a:rPr lang="nb-NO" sz="1400"/>
              <a:t>Hjernen</a:t>
            </a:r>
          </a:p>
        </p:txBody>
      </p:sp>
      <p:pic>
        <p:nvPicPr>
          <p:cNvPr id="10" name="Bilde 9" descr="Et bilde som inneholder tegning, kunst, sketch, illustrasjon&#10;&#10;Automatisk generert beskrivelse">
            <a:extLst>
              <a:ext uri="{FF2B5EF4-FFF2-40B4-BE49-F238E27FC236}">
                <a16:creationId xmlns:a16="http://schemas.microsoft.com/office/drawing/2014/main" id="{513933F0-A68F-C601-C98F-EC9FCAED377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88238" y="1174604"/>
            <a:ext cx="4207004" cy="3024266"/>
          </a:xfrm>
          <a:prstGeom prst="rect">
            <a:avLst/>
          </a:prstGeom>
        </p:spPr>
      </p:pic>
    </p:spTree>
    <p:extLst>
      <p:ext uri="{BB962C8B-B14F-4D97-AF65-F5344CB8AC3E}">
        <p14:creationId xmlns:p14="http://schemas.microsoft.com/office/powerpoint/2010/main" val="18824180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B2D17E50-7F23-F49A-9FA4-517EAF0E0ABE}"/>
              </a:ext>
            </a:extLst>
          </p:cNvPr>
          <p:cNvSpPr/>
          <p:nvPr/>
        </p:nvSpPr>
        <p:spPr>
          <a:xfrm>
            <a:off x="5551488" y="0"/>
            <a:ext cx="664051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3FB5620F-51B3-AB6B-2B7A-B13D53F2A854}"/>
              </a:ext>
            </a:extLst>
          </p:cNvPr>
          <p:cNvSpPr>
            <a:spLocks noGrp="1"/>
          </p:cNvSpPr>
          <p:nvPr>
            <p:ph type="title"/>
          </p:nvPr>
        </p:nvSpPr>
        <p:spPr>
          <a:xfrm>
            <a:off x="765544" y="4468372"/>
            <a:ext cx="4411617" cy="1311999"/>
          </a:xfrm>
        </p:spPr>
        <p:txBody>
          <a:bodyPr>
            <a:normAutofit fontScale="90000"/>
          </a:bodyPr>
          <a:lstStyle/>
          <a:p>
            <a:pPr algn="ctr"/>
            <a:r>
              <a:rPr lang="nb-NO" sz="3600"/>
              <a:t>Å oppdage fare kan gå på bekostning av lek og utvikling </a:t>
            </a:r>
            <a:r>
              <a:rPr lang="nb-NO" sz="1800" baseline="80000"/>
              <a:t>1, 2  </a:t>
            </a:r>
          </a:p>
        </p:txBody>
      </p:sp>
      <p:sp>
        <p:nvSpPr>
          <p:cNvPr id="3" name="Plassholder for innhold 2">
            <a:extLst>
              <a:ext uri="{FF2B5EF4-FFF2-40B4-BE49-F238E27FC236}">
                <a16:creationId xmlns:a16="http://schemas.microsoft.com/office/drawing/2014/main" id="{12DE02A4-8862-AFBE-C251-BD077DF5F432}"/>
              </a:ext>
            </a:extLst>
          </p:cNvPr>
          <p:cNvSpPr>
            <a:spLocks noGrp="1"/>
          </p:cNvSpPr>
          <p:nvPr>
            <p:ph idx="1"/>
          </p:nvPr>
        </p:nvSpPr>
        <p:spPr>
          <a:xfrm>
            <a:off x="6122119" y="1248800"/>
            <a:ext cx="5499249" cy="4860264"/>
          </a:xfrm>
        </p:spPr>
        <p:txBody>
          <a:bodyPr>
            <a:normAutofit/>
          </a:bodyPr>
          <a:lstStyle/>
          <a:p>
            <a:pPr>
              <a:lnSpc>
                <a:spcPct val="110000"/>
              </a:lnSpc>
              <a:spcAft>
                <a:spcPts val="1200"/>
              </a:spcAft>
              <a:buBlip>
                <a:blip r:embed="rId3"/>
              </a:buBlip>
            </a:pPr>
            <a:r>
              <a:rPr lang="nb-NO" sz="1800"/>
              <a:t>Å være </a:t>
            </a:r>
            <a:r>
              <a:rPr lang="nb-NO" sz="1800" b="1"/>
              <a:t>ekstra følsom </a:t>
            </a:r>
            <a:r>
              <a:rPr lang="nb-NO" sz="1800"/>
              <a:t>på fare er viktig og riktig når du har erfart at verden er farlig. </a:t>
            </a:r>
          </a:p>
          <a:p>
            <a:pPr>
              <a:lnSpc>
                <a:spcPct val="110000"/>
              </a:lnSpc>
              <a:spcAft>
                <a:spcPts val="1200"/>
              </a:spcAft>
              <a:buBlip>
                <a:blip r:embed="rId3"/>
              </a:buBlip>
            </a:pPr>
            <a:r>
              <a:rPr lang="nb-NO" sz="1800"/>
              <a:t>Men følsomheten gjør at barna kan kategorisere noe som farlig, selv om det </a:t>
            </a:r>
            <a:r>
              <a:rPr lang="nb-NO" sz="1800" b="1"/>
              <a:t>egentlig er trygt</a:t>
            </a:r>
            <a:r>
              <a:rPr lang="nb-NO" sz="1800"/>
              <a:t>. </a:t>
            </a:r>
          </a:p>
          <a:p>
            <a:pPr>
              <a:lnSpc>
                <a:spcPct val="110000"/>
              </a:lnSpc>
              <a:spcAft>
                <a:spcPts val="1200"/>
              </a:spcAft>
              <a:buBlip>
                <a:blip r:embed="rId3"/>
              </a:buBlip>
            </a:pPr>
            <a:r>
              <a:rPr lang="nb-NO" sz="1800"/>
              <a:t>Energien barn bruker på å oppdage og reagere på fare, kan gå </a:t>
            </a:r>
            <a:r>
              <a:rPr lang="nb-NO" sz="1800" b="1"/>
              <a:t>på bekostning </a:t>
            </a:r>
            <a:r>
              <a:rPr lang="nb-NO" sz="1800"/>
              <a:t>av annen utvikling. </a:t>
            </a:r>
          </a:p>
          <a:p>
            <a:pPr>
              <a:lnSpc>
                <a:spcPct val="110000"/>
              </a:lnSpc>
              <a:spcAft>
                <a:spcPts val="1200"/>
              </a:spcAft>
              <a:buBlip>
                <a:blip r:embed="rId3"/>
              </a:buBlip>
            </a:pPr>
            <a:r>
              <a:rPr lang="nb-NO" sz="1800"/>
              <a:t>Hvis dette skjer mange ganger i løpet av hverdagen, kan det blir </a:t>
            </a:r>
            <a:r>
              <a:rPr lang="nb-NO" sz="1800" b="1"/>
              <a:t>vanskeligere</a:t>
            </a:r>
            <a:r>
              <a:rPr lang="nb-NO" sz="1800"/>
              <a:t> å lære og være sammen med andre. </a:t>
            </a:r>
            <a:endParaRPr lang="nb-NO" sz="1800">
              <a:ea typeface="Aptos" panose="020B0004020202020204" pitchFamily="34" charset="0"/>
              <a:cs typeface="Times New Roman" panose="02020603050405020304" pitchFamily="18" charset="0"/>
            </a:endParaRPr>
          </a:p>
        </p:txBody>
      </p:sp>
      <mc:AlternateContent xmlns:mc="http://schemas.openxmlformats.org/markup-compatibility/2006" xmlns:p14="http://schemas.microsoft.com/office/powerpoint/2010/main">
        <mc:Choice Requires="p14">
          <p:contentPart p14:bwMode="auto" r:id="rId4">
            <p14:nvContentPartPr>
              <p14:cNvPr id="5" name="Håndskrift 4">
                <a:extLst>
                  <a:ext uri="{FF2B5EF4-FFF2-40B4-BE49-F238E27FC236}">
                    <a16:creationId xmlns:a16="http://schemas.microsoft.com/office/drawing/2014/main" id="{A6FB6E34-C26E-DDF9-4EB1-60288F861F4D}"/>
                  </a:ext>
                </a:extLst>
              </p14:cNvPr>
              <p14:cNvContentPartPr/>
              <p14:nvPr/>
            </p14:nvContentPartPr>
            <p14:xfrm>
              <a:off x="3821760" y="3121479"/>
              <a:ext cx="360" cy="360"/>
            </p14:xfrm>
          </p:contentPart>
        </mc:Choice>
        <mc:Fallback xmlns="">
          <p:pic>
            <p:nvPicPr>
              <p:cNvPr id="5" name="Håndskrift 4">
                <a:extLst>
                  <a:ext uri="{FF2B5EF4-FFF2-40B4-BE49-F238E27FC236}">
                    <a16:creationId xmlns:a16="http://schemas.microsoft.com/office/drawing/2014/main" id="{A6FB6E34-C26E-DDF9-4EB1-60288F861F4D}"/>
                  </a:ext>
                </a:extLst>
              </p:cNvPr>
              <p:cNvPicPr/>
              <p:nvPr/>
            </p:nvPicPr>
            <p:blipFill>
              <a:blip r:embed="rId5"/>
              <a:stretch>
                <a:fillRect/>
              </a:stretch>
            </p:blipFill>
            <p:spPr>
              <a:xfrm>
                <a:off x="3810960" y="3110679"/>
                <a:ext cx="21600" cy="21600"/>
              </a:xfrm>
              <a:prstGeom prst="rect">
                <a:avLst/>
              </a:prstGeom>
            </p:spPr>
          </p:pic>
        </mc:Fallback>
      </mc:AlternateContent>
      <p:sp>
        <p:nvSpPr>
          <p:cNvPr id="8" name="TekstSylinder 7">
            <a:extLst>
              <a:ext uri="{FF2B5EF4-FFF2-40B4-BE49-F238E27FC236}">
                <a16:creationId xmlns:a16="http://schemas.microsoft.com/office/drawing/2014/main" id="{92299B4F-6110-D6D5-A030-FA10B667CA80}"/>
              </a:ext>
            </a:extLst>
          </p:cNvPr>
          <p:cNvSpPr txBox="1"/>
          <p:nvPr/>
        </p:nvSpPr>
        <p:spPr>
          <a:xfrm>
            <a:off x="8156576" y="192087"/>
            <a:ext cx="3684104" cy="307777"/>
          </a:xfrm>
          <a:prstGeom prst="rect">
            <a:avLst/>
          </a:prstGeom>
          <a:noFill/>
        </p:spPr>
        <p:txBody>
          <a:bodyPr wrap="square" rtlCol="0">
            <a:spAutoFit/>
          </a:bodyPr>
          <a:lstStyle/>
          <a:p>
            <a:pPr algn="r"/>
            <a:r>
              <a:rPr lang="nb-NO" sz="1400"/>
              <a:t>Hjernen</a:t>
            </a:r>
          </a:p>
        </p:txBody>
      </p:sp>
      <p:pic>
        <p:nvPicPr>
          <p:cNvPr id="6" name="Bilde 5">
            <a:extLst>
              <a:ext uri="{FF2B5EF4-FFF2-40B4-BE49-F238E27FC236}">
                <a16:creationId xmlns:a16="http://schemas.microsoft.com/office/drawing/2014/main" id="{DFE5A66F-012A-B438-8346-A3E811E1703B}"/>
              </a:ext>
            </a:extLst>
          </p:cNvPr>
          <p:cNvPicPr>
            <a:picLocks noChangeAspect="1"/>
          </p:cNvPicPr>
          <p:nvPr/>
        </p:nvPicPr>
        <p:blipFill rotWithShape="1">
          <a:blip r:embed="rId6">
            <a:extLst>
              <a:ext uri="{28A0092B-C50C-407E-A947-70E740481C1C}">
                <a14:useLocalDpi xmlns:a14="http://schemas.microsoft.com/office/drawing/2010/main" val="0"/>
              </a:ext>
            </a:extLst>
          </a:blip>
          <a:srcRect l="38403" t="32554" r="42588" b="36020"/>
          <a:stretch/>
        </p:blipFill>
        <p:spPr>
          <a:xfrm>
            <a:off x="1467945" y="281600"/>
            <a:ext cx="1176491" cy="1093306"/>
          </a:xfrm>
          <a:prstGeom prst="rect">
            <a:avLst/>
          </a:prstGeom>
        </p:spPr>
      </p:pic>
      <p:pic>
        <p:nvPicPr>
          <p:cNvPr id="10" name="Bilde 9" descr="Et bilde som inneholder kunst, silhuett&#10;&#10;Automatisk generert beskrivelse">
            <a:extLst>
              <a:ext uri="{FF2B5EF4-FFF2-40B4-BE49-F238E27FC236}">
                <a16:creationId xmlns:a16="http://schemas.microsoft.com/office/drawing/2014/main" id="{47CF0071-6702-C125-7E7D-B44AC095C33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54691" y="1204701"/>
            <a:ext cx="1627305" cy="2907577"/>
          </a:xfrm>
          <a:prstGeom prst="rect">
            <a:avLst/>
          </a:prstGeom>
        </p:spPr>
      </p:pic>
    </p:spTree>
    <p:extLst>
      <p:ext uri="{BB962C8B-B14F-4D97-AF65-F5344CB8AC3E}">
        <p14:creationId xmlns:p14="http://schemas.microsoft.com/office/powerpoint/2010/main" val="22313424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8631DED-35B5-2BDD-376A-5A22B4263928}"/>
              </a:ext>
            </a:extLst>
          </p:cNvPr>
          <p:cNvSpPr>
            <a:spLocks noGrp="1"/>
          </p:cNvSpPr>
          <p:nvPr>
            <p:ph type="title"/>
          </p:nvPr>
        </p:nvSpPr>
        <p:spPr>
          <a:xfrm>
            <a:off x="908672" y="718180"/>
            <a:ext cx="5334239" cy="1325563"/>
          </a:xfrm>
        </p:spPr>
        <p:txBody>
          <a:bodyPr>
            <a:noAutofit/>
          </a:bodyPr>
          <a:lstStyle/>
          <a:p>
            <a:r>
              <a:rPr lang="nb-NO"/>
              <a:t>Case: Adam</a:t>
            </a:r>
          </a:p>
        </p:txBody>
      </p:sp>
      <p:sp>
        <p:nvSpPr>
          <p:cNvPr id="3" name="Plassholder for innhold 2">
            <a:extLst>
              <a:ext uri="{FF2B5EF4-FFF2-40B4-BE49-F238E27FC236}">
                <a16:creationId xmlns:a16="http://schemas.microsoft.com/office/drawing/2014/main" id="{9777CFFF-30F3-F614-0517-C3E791FDE241}"/>
              </a:ext>
            </a:extLst>
          </p:cNvPr>
          <p:cNvSpPr>
            <a:spLocks noGrp="1"/>
          </p:cNvSpPr>
          <p:nvPr>
            <p:ph idx="1"/>
          </p:nvPr>
        </p:nvSpPr>
        <p:spPr>
          <a:xfrm>
            <a:off x="908671" y="1729742"/>
            <a:ext cx="5702335" cy="4648930"/>
          </a:xfrm>
        </p:spPr>
        <p:txBody>
          <a:bodyPr>
            <a:normAutofit/>
          </a:bodyPr>
          <a:lstStyle/>
          <a:p>
            <a:pPr marL="0" indent="0">
              <a:spcAft>
                <a:spcPts val="1200"/>
              </a:spcAft>
              <a:buNone/>
            </a:pPr>
            <a:r>
              <a:rPr lang="nb-NO" sz="1800"/>
              <a:t>Adam lever med flere barndomsbelastninger som kan påvirker han. Heldigvis har han også en hverdag der han har gode møter og opplever mestring.</a:t>
            </a:r>
          </a:p>
          <a:p>
            <a:pPr>
              <a:spcAft>
                <a:spcPts val="1200"/>
              </a:spcAft>
              <a:buNone/>
            </a:pPr>
            <a:r>
              <a:rPr lang="nb-NO" sz="1800"/>
              <a:t>Gå sammen i grupper: </a:t>
            </a:r>
          </a:p>
          <a:p>
            <a:pPr marL="216000" lvl="1" latinLnBrk="1">
              <a:spcBef>
                <a:spcPts val="1200"/>
              </a:spcBef>
              <a:spcAft>
                <a:spcPts val="1200"/>
              </a:spcAft>
              <a:buSzPct val="100000"/>
              <a:buBlip>
                <a:blip r:embed="rId2"/>
              </a:buBlip>
            </a:pPr>
            <a:r>
              <a:rPr lang="nb-NO" sz="1800"/>
              <a:t>Les gjennom casen hver for dere.</a:t>
            </a:r>
          </a:p>
          <a:p>
            <a:pPr marL="216000" lvl="1" latinLnBrk="1">
              <a:spcBef>
                <a:spcPts val="1200"/>
              </a:spcBef>
              <a:spcAft>
                <a:spcPts val="1200"/>
              </a:spcAft>
              <a:buSzPct val="100000"/>
              <a:buBlip>
                <a:blip r:embed="rId2"/>
              </a:buBlip>
            </a:pPr>
            <a:r>
              <a:rPr lang="nb-NO" sz="1800"/>
              <a:t>Diskuter hva dere mener er belastninger </a:t>
            </a:r>
            <a:br>
              <a:rPr lang="nb-NO" sz="1800"/>
            </a:br>
            <a:r>
              <a:rPr lang="nb-NO" sz="1800"/>
              <a:t>og beskyttelser.</a:t>
            </a:r>
          </a:p>
          <a:p>
            <a:pPr marL="0" indent="0">
              <a:spcAft>
                <a:spcPts val="1200"/>
              </a:spcAft>
              <a:buNone/>
            </a:pPr>
            <a:endParaRPr lang="nb-NO" sz="1600"/>
          </a:p>
          <a:p>
            <a:pPr>
              <a:spcAft>
                <a:spcPts val="1200"/>
              </a:spcAft>
              <a:buBlip>
                <a:blip r:embed="rId2"/>
              </a:buBlip>
            </a:pPr>
            <a:endParaRPr lang="nb-NO" sz="1800"/>
          </a:p>
        </p:txBody>
      </p:sp>
      <p:sp>
        <p:nvSpPr>
          <p:cNvPr id="6" name="TekstSylinder 5">
            <a:extLst>
              <a:ext uri="{FF2B5EF4-FFF2-40B4-BE49-F238E27FC236}">
                <a16:creationId xmlns:a16="http://schemas.microsoft.com/office/drawing/2014/main" id="{8FB142D5-4067-53FB-3CD0-8E4F546A1E0A}"/>
              </a:ext>
            </a:extLst>
          </p:cNvPr>
          <p:cNvSpPr txBox="1"/>
          <p:nvPr/>
        </p:nvSpPr>
        <p:spPr>
          <a:xfrm>
            <a:off x="8156576" y="192087"/>
            <a:ext cx="3684104" cy="307777"/>
          </a:xfrm>
          <a:prstGeom prst="rect">
            <a:avLst/>
          </a:prstGeom>
          <a:noFill/>
        </p:spPr>
        <p:txBody>
          <a:bodyPr wrap="square" rtlCol="0">
            <a:spAutoFit/>
          </a:bodyPr>
          <a:lstStyle/>
          <a:p>
            <a:pPr algn="r"/>
            <a:r>
              <a:rPr lang="nb-NO" sz="1400"/>
              <a:t>Hjernen</a:t>
            </a:r>
          </a:p>
        </p:txBody>
      </p:sp>
      <p:pic>
        <p:nvPicPr>
          <p:cNvPr id="4" name="Bilde 3">
            <a:extLst>
              <a:ext uri="{FF2B5EF4-FFF2-40B4-BE49-F238E27FC236}">
                <a16:creationId xmlns:a16="http://schemas.microsoft.com/office/drawing/2014/main" id="{200DB9A6-CEDF-3698-6685-94925F0259C2}"/>
              </a:ext>
            </a:extLst>
          </p:cNvPr>
          <p:cNvPicPr>
            <a:picLocks noChangeAspect="1"/>
          </p:cNvPicPr>
          <p:nvPr/>
        </p:nvPicPr>
        <p:blipFill>
          <a:blip r:embed="rId3"/>
          <a:stretch>
            <a:fillRect/>
          </a:stretch>
        </p:blipFill>
        <p:spPr>
          <a:xfrm>
            <a:off x="8100940" y="989097"/>
            <a:ext cx="3182388" cy="5072312"/>
          </a:xfrm>
          <a:prstGeom prst="rect">
            <a:avLst/>
          </a:prstGeom>
        </p:spPr>
      </p:pic>
      <p:pic>
        <p:nvPicPr>
          <p:cNvPr id="5" name="Bilde 4" descr="Et bilde som inneholder måne, Himmellegeme, mørke, Astronomisk begivenhet&#10;&#10;Automatisk generert beskrivelse">
            <a:extLst>
              <a:ext uri="{FF2B5EF4-FFF2-40B4-BE49-F238E27FC236}">
                <a16:creationId xmlns:a16="http://schemas.microsoft.com/office/drawing/2014/main" id="{C48CDFB5-7BFD-A229-DCAC-A8CA0B9E1168}"/>
              </a:ext>
            </a:extLst>
          </p:cNvPr>
          <p:cNvPicPr>
            <a:picLocks noChangeAspect="1"/>
          </p:cNvPicPr>
          <p:nvPr/>
        </p:nvPicPr>
        <p:blipFill rotWithShape="1">
          <a:blip r:embed="rId4">
            <a:extLst>
              <a:ext uri="{28A0092B-C50C-407E-A947-70E740481C1C}">
                <a14:useLocalDpi xmlns:a14="http://schemas.microsoft.com/office/drawing/2010/main" val="0"/>
              </a:ext>
            </a:extLst>
          </a:blip>
          <a:srcRect l="57558" t="20845" r="30437" b="58781"/>
          <a:stretch/>
        </p:blipFill>
        <p:spPr>
          <a:xfrm>
            <a:off x="9997173" y="506235"/>
            <a:ext cx="578497" cy="552198"/>
          </a:xfrm>
          <a:prstGeom prst="rect">
            <a:avLst/>
          </a:prstGeom>
        </p:spPr>
      </p:pic>
      <p:sp>
        <p:nvSpPr>
          <p:cNvPr id="7" name="TekstSylinder 6">
            <a:extLst>
              <a:ext uri="{FF2B5EF4-FFF2-40B4-BE49-F238E27FC236}">
                <a16:creationId xmlns:a16="http://schemas.microsoft.com/office/drawing/2014/main" id="{245746F5-8125-D51D-AA93-24861D6333D6}"/>
              </a:ext>
            </a:extLst>
          </p:cNvPr>
          <p:cNvSpPr txBox="1"/>
          <p:nvPr/>
        </p:nvSpPr>
        <p:spPr>
          <a:xfrm>
            <a:off x="10598429" y="506235"/>
            <a:ext cx="1444667" cy="333681"/>
          </a:xfrm>
          <a:prstGeom prst="rect">
            <a:avLst/>
          </a:prstGeom>
          <a:noFill/>
        </p:spPr>
        <p:txBody>
          <a:bodyPr wrap="square" lIns="91440" tIns="45720" rIns="91440" bIns="45720" anchor="t">
            <a:spAutoFit/>
          </a:bodyPr>
          <a:lstStyle/>
          <a:p>
            <a:pPr>
              <a:lnSpc>
                <a:spcPct val="116000"/>
              </a:lnSpc>
              <a:spcAft>
                <a:spcPts val="800"/>
              </a:spcAft>
            </a:pPr>
            <a:r>
              <a:rPr lang="nb-NO" sz="1400" b="1">
                <a:ea typeface="Aptos" panose="020B0004020202020204" pitchFamily="34" charset="0"/>
                <a:cs typeface="Times New Roman"/>
              </a:rPr>
              <a:t>20 </a:t>
            </a:r>
            <a:r>
              <a:rPr lang="nb-NO" sz="1400" b="1">
                <a:effectLst/>
                <a:ea typeface="Aptos" panose="020B0004020202020204" pitchFamily="34" charset="0"/>
                <a:cs typeface="Times New Roman"/>
              </a:rPr>
              <a:t>minutter</a:t>
            </a:r>
          </a:p>
        </p:txBody>
      </p:sp>
    </p:spTree>
    <p:extLst>
      <p:ext uri="{BB962C8B-B14F-4D97-AF65-F5344CB8AC3E}">
        <p14:creationId xmlns:p14="http://schemas.microsoft.com/office/powerpoint/2010/main" val="209712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9C2E3793-BEBF-559E-4CDA-9A76990BB46E}"/>
              </a:ext>
            </a:extLst>
          </p:cNvPr>
          <p:cNvSpPr>
            <a:spLocks noGrp="1"/>
          </p:cNvSpPr>
          <p:nvPr>
            <p:ph idx="1"/>
          </p:nvPr>
        </p:nvSpPr>
        <p:spPr>
          <a:xfrm>
            <a:off x="600731" y="1548525"/>
            <a:ext cx="11063445" cy="4211144"/>
          </a:xfrm>
        </p:spPr>
        <p:txBody>
          <a:bodyPr numCol="2" spcCol="360000">
            <a:noAutofit/>
          </a:bodyPr>
          <a:lstStyle/>
          <a:p>
            <a:pPr marL="0" indent="0">
              <a:lnSpc>
                <a:spcPct val="116000"/>
              </a:lnSpc>
              <a:spcAft>
                <a:spcPts val="800"/>
              </a:spcAft>
              <a:buNone/>
            </a:pPr>
            <a:r>
              <a:rPr lang="nb-NO" sz="1400">
                <a:effectLst/>
                <a:latin typeface="+mj-lt"/>
                <a:ea typeface="Aptos" panose="020B0004020202020204" pitchFamily="34" charset="0"/>
                <a:cs typeface="Times New Roman" panose="02020603050405020304" pitchFamily="18" charset="0"/>
              </a:rPr>
              <a:t>Adam vokste opp med </a:t>
            </a:r>
            <a:r>
              <a:rPr lang="nb-NO" sz="1400">
                <a:latin typeface="+mj-lt"/>
                <a:ea typeface="Aptos" panose="020B0004020202020204" pitchFamily="34" charset="0"/>
                <a:cs typeface="Times New Roman" panose="02020603050405020304" pitchFamily="18" charset="0"/>
              </a:rPr>
              <a:t>moren sin, en eldre bror og to yngre søsken. Faren var ikke tilstede. Familien hadde lite penger, så moren jobbet mye. Hjemme måtte Adam ofte passe to yngre søsken. Den eldre broren var en del av et småkriminelt miljø. Broren tok av og til vennene sine med seg hjem, og både politi og barnevern var bekymret for at Adam også skulle bli rekruttert inn i gjengen. </a:t>
            </a:r>
          </a:p>
          <a:p>
            <a:pPr marL="0" indent="0">
              <a:lnSpc>
                <a:spcPct val="116000"/>
              </a:lnSpc>
              <a:spcAft>
                <a:spcPts val="800"/>
              </a:spcAft>
              <a:buNone/>
            </a:pPr>
            <a:r>
              <a:rPr lang="nb-NO" sz="1400">
                <a:latin typeface="+mj-lt"/>
                <a:ea typeface="Aptos" panose="020B0004020202020204" pitchFamily="34" charset="0"/>
                <a:cs typeface="Times New Roman" panose="02020603050405020304" pitchFamily="18" charset="0"/>
              </a:rPr>
              <a:t>Adam gikk i barnehage, men strevde sosialt og hadde ingen nære venner. Han hadde mye energi, var høyt og lav, og likte seg best ut. Han kunne fort bli veldig sint, og de andre barna kunne være redd han. Han trengte en del hjelp for å klare å leke med de andre barna. De ansatte opplevde at han hadde et ganske stort kontrollbehov og det var viktig å forberede han godt i overganger. Det var særlig en voksen som passet ekstra på Adam, og hos henne kunne han finne roen. </a:t>
            </a:r>
          </a:p>
          <a:p>
            <a:pPr marL="0" indent="0">
              <a:lnSpc>
                <a:spcPct val="116000"/>
              </a:lnSpc>
              <a:spcAft>
                <a:spcPts val="800"/>
              </a:spcAft>
              <a:buNone/>
            </a:pPr>
            <a:endParaRPr lang="nb-NO" sz="1400">
              <a:latin typeface="+mj-lt"/>
              <a:ea typeface="Aptos" panose="020B0004020202020204" pitchFamily="34" charset="0"/>
              <a:cs typeface="Times New Roman" panose="02020603050405020304" pitchFamily="18" charset="0"/>
            </a:endParaRPr>
          </a:p>
          <a:p>
            <a:pPr marL="0" indent="0">
              <a:lnSpc>
                <a:spcPct val="116000"/>
              </a:lnSpc>
              <a:spcAft>
                <a:spcPts val="800"/>
              </a:spcAft>
              <a:buNone/>
            </a:pPr>
            <a:endParaRPr lang="nb-NO" sz="1400">
              <a:latin typeface="+mj-lt"/>
              <a:ea typeface="Aptos" panose="020B0004020202020204" pitchFamily="34" charset="0"/>
              <a:cs typeface="Times New Roman" panose="02020603050405020304" pitchFamily="18" charset="0"/>
            </a:endParaRPr>
          </a:p>
          <a:p>
            <a:pPr marL="0" indent="0">
              <a:lnSpc>
                <a:spcPct val="116000"/>
              </a:lnSpc>
              <a:spcAft>
                <a:spcPts val="800"/>
              </a:spcAft>
              <a:buNone/>
            </a:pPr>
            <a:r>
              <a:rPr lang="nb-NO" sz="1400">
                <a:latin typeface="+mj-lt"/>
                <a:ea typeface="Aptos" panose="020B0004020202020204" pitchFamily="34" charset="0"/>
                <a:cs typeface="Times New Roman" panose="02020603050405020304" pitchFamily="18" charset="0"/>
              </a:rPr>
              <a:t>På skolen fant de ut at Adam hadde lese- og skrivevansker. Han synes det var vanskelig å følge med i timen og følte seg ofte dum. Han likte ikke når læreren kom bort for å hjelpe han, da følte han at alle de andre så på han og tenke at han var dum. Han hadde en del fravær fordi han ikke orket å være i timen. De andre elvene ertet han for at han fikk mye hjelp, og fordi han ofte gikk i slitte klær og gamle sko fordi familien hadde dårlig råd. </a:t>
            </a:r>
          </a:p>
          <a:p>
            <a:pPr marL="0" indent="0">
              <a:lnSpc>
                <a:spcPct val="116000"/>
              </a:lnSpc>
              <a:spcAft>
                <a:spcPts val="800"/>
              </a:spcAft>
              <a:buNone/>
            </a:pPr>
            <a:r>
              <a:rPr lang="nb-NO" sz="1400">
                <a:latin typeface="+mj-lt"/>
                <a:ea typeface="Aptos" panose="020B0004020202020204" pitchFamily="34" charset="0"/>
                <a:cs typeface="Times New Roman" panose="02020603050405020304" pitchFamily="18" charset="0"/>
              </a:rPr>
              <a:t>Aller best likte Adam å være med to andre gutter i klassen som også hadde ulike utfordringer. Sammen var de tre klassens klovner, som ofte fant på rampestreker og fikk klassen til å le. Unntaket var naturfagstimen og gym. Da hadde de en lærer som Adam likte. Adam var god i ballspill og ble ofte valgt først på lag. I naturfagene gjorde de mange eksperimenter og øvelser som gjorde at det var litt morsommere å være i timen. Da var det lettere for Adam å følge med, og han og læreren kunne snakke om de de hadde gjort etter timen. </a:t>
            </a:r>
          </a:p>
          <a:p>
            <a:endParaRPr lang="nb-NO" sz="1400"/>
          </a:p>
        </p:txBody>
      </p:sp>
      <p:sp>
        <p:nvSpPr>
          <p:cNvPr id="2" name="TekstSylinder 1">
            <a:extLst>
              <a:ext uri="{FF2B5EF4-FFF2-40B4-BE49-F238E27FC236}">
                <a16:creationId xmlns:a16="http://schemas.microsoft.com/office/drawing/2014/main" id="{3966F750-7313-E910-E176-5D4BDC78D0B0}"/>
              </a:ext>
            </a:extLst>
          </p:cNvPr>
          <p:cNvSpPr txBox="1"/>
          <p:nvPr/>
        </p:nvSpPr>
        <p:spPr>
          <a:xfrm>
            <a:off x="8156576" y="192087"/>
            <a:ext cx="3684104" cy="307777"/>
          </a:xfrm>
          <a:prstGeom prst="rect">
            <a:avLst/>
          </a:prstGeom>
          <a:noFill/>
        </p:spPr>
        <p:txBody>
          <a:bodyPr wrap="square" rtlCol="0">
            <a:spAutoFit/>
          </a:bodyPr>
          <a:lstStyle/>
          <a:p>
            <a:pPr algn="r"/>
            <a:r>
              <a:rPr lang="nb-NO" sz="1400"/>
              <a:t>Hjernen</a:t>
            </a:r>
          </a:p>
        </p:txBody>
      </p:sp>
      <p:sp>
        <p:nvSpPr>
          <p:cNvPr id="5" name="Tittel 1">
            <a:extLst>
              <a:ext uri="{FF2B5EF4-FFF2-40B4-BE49-F238E27FC236}">
                <a16:creationId xmlns:a16="http://schemas.microsoft.com/office/drawing/2014/main" id="{F42D221A-47B1-69A9-3D3C-1631F89A4D7B}"/>
              </a:ext>
            </a:extLst>
          </p:cNvPr>
          <p:cNvSpPr>
            <a:spLocks noGrp="1"/>
          </p:cNvSpPr>
          <p:nvPr>
            <p:ph type="title"/>
          </p:nvPr>
        </p:nvSpPr>
        <p:spPr>
          <a:xfrm>
            <a:off x="712185" y="740510"/>
            <a:ext cx="3380086" cy="580290"/>
          </a:xfrm>
        </p:spPr>
        <p:txBody>
          <a:bodyPr>
            <a:noAutofit/>
          </a:bodyPr>
          <a:lstStyle/>
          <a:p>
            <a:r>
              <a:rPr lang="nb-NO">
                <a:latin typeface="Oslo Sans Office" panose="02000000000000000000" pitchFamily="2" charset="0"/>
              </a:rPr>
              <a:t>Case: Adam</a:t>
            </a:r>
          </a:p>
        </p:txBody>
      </p:sp>
    </p:spTree>
    <p:extLst>
      <p:ext uri="{BB962C8B-B14F-4D97-AF65-F5344CB8AC3E}">
        <p14:creationId xmlns:p14="http://schemas.microsoft.com/office/powerpoint/2010/main" val="30979018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5E34A96A-CDCE-99AD-40EC-3E4C5C9F40E3}"/>
              </a:ext>
            </a:extLst>
          </p:cNvPr>
          <p:cNvSpPr/>
          <p:nvPr/>
        </p:nvSpPr>
        <p:spPr>
          <a:xfrm>
            <a:off x="6705600" y="0"/>
            <a:ext cx="5486400" cy="694009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48631DED-35B5-2BDD-376A-5A22B4263928}"/>
              </a:ext>
            </a:extLst>
          </p:cNvPr>
          <p:cNvSpPr>
            <a:spLocks noGrp="1"/>
          </p:cNvSpPr>
          <p:nvPr>
            <p:ph type="title"/>
          </p:nvPr>
        </p:nvSpPr>
        <p:spPr>
          <a:xfrm>
            <a:off x="6857761" y="4872037"/>
            <a:ext cx="5334239" cy="1325563"/>
          </a:xfrm>
        </p:spPr>
        <p:txBody>
          <a:bodyPr>
            <a:noAutofit/>
          </a:bodyPr>
          <a:lstStyle/>
          <a:p>
            <a:pPr algn="ctr"/>
            <a:r>
              <a:rPr lang="nb-NO"/>
              <a:t>Muligheter og håpet</a:t>
            </a:r>
            <a:r>
              <a:rPr lang="nb-NO" sz="1600" baseline="80000"/>
              <a:t>2</a:t>
            </a:r>
            <a:r>
              <a:rPr lang="nb-NO"/>
              <a:t> </a:t>
            </a:r>
          </a:p>
        </p:txBody>
      </p:sp>
      <p:sp>
        <p:nvSpPr>
          <p:cNvPr id="6" name="TekstSylinder 5">
            <a:extLst>
              <a:ext uri="{FF2B5EF4-FFF2-40B4-BE49-F238E27FC236}">
                <a16:creationId xmlns:a16="http://schemas.microsoft.com/office/drawing/2014/main" id="{8FB142D5-4067-53FB-3CD0-8E4F546A1E0A}"/>
              </a:ext>
            </a:extLst>
          </p:cNvPr>
          <p:cNvSpPr txBox="1"/>
          <p:nvPr/>
        </p:nvSpPr>
        <p:spPr>
          <a:xfrm>
            <a:off x="8156576" y="192087"/>
            <a:ext cx="3684104" cy="307777"/>
          </a:xfrm>
          <a:prstGeom prst="rect">
            <a:avLst/>
          </a:prstGeom>
          <a:noFill/>
        </p:spPr>
        <p:txBody>
          <a:bodyPr wrap="square" rtlCol="0">
            <a:spAutoFit/>
          </a:bodyPr>
          <a:lstStyle/>
          <a:p>
            <a:pPr algn="r"/>
            <a:r>
              <a:rPr lang="nb-NO" sz="1400"/>
              <a:t>Hjernen</a:t>
            </a:r>
          </a:p>
        </p:txBody>
      </p:sp>
      <p:pic>
        <p:nvPicPr>
          <p:cNvPr id="4" name="Bilde 3" descr="Et bilde som inneholder tegning, kunst, sketch, illustrasjon&#10;&#10;Automatisk generert beskrivelse">
            <a:extLst>
              <a:ext uri="{FF2B5EF4-FFF2-40B4-BE49-F238E27FC236}">
                <a16:creationId xmlns:a16="http://schemas.microsoft.com/office/drawing/2014/main" id="{59251160-9042-9995-A793-B189C91BE7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2928" y="1128792"/>
            <a:ext cx="4285173" cy="3369986"/>
          </a:xfrm>
          <a:prstGeom prst="rect">
            <a:avLst/>
          </a:prstGeom>
        </p:spPr>
      </p:pic>
      <p:sp>
        <p:nvSpPr>
          <p:cNvPr id="8" name="TekstSylinder 7">
            <a:extLst>
              <a:ext uri="{FF2B5EF4-FFF2-40B4-BE49-F238E27FC236}">
                <a16:creationId xmlns:a16="http://schemas.microsoft.com/office/drawing/2014/main" id="{C8052F2B-DBDE-6D6F-31D2-4D215321E55C}"/>
              </a:ext>
            </a:extLst>
          </p:cNvPr>
          <p:cNvSpPr txBox="1"/>
          <p:nvPr/>
        </p:nvSpPr>
        <p:spPr>
          <a:xfrm>
            <a:off x="747132" y="1577221"/>
            <a:ext cx="5234569" cy="4170372"/>
          </a:xfrm>
          <a:prstGeom prst="rect">
            <a:avLst/>
          </a:prstGeom>
          <a:noFill/>
        </p:spPr>
        <p:txBody>
          <a:bodyPr wrap="square" rtlCol="0">
            <a:spAutoFit/>
          </a:bodyPr>
          <a:lstStyle/>
          <a:p>
            <a:pPr marL="216000" indent="-216000">
              <a:spcBef>
                <a:spcPts val="1800"/>
              </a:spcBef>
              <a:spcAft>
                <a:spcPts val="1800"/>
              </a:spcAft>
              <a:buBlip>
                <a:blip r:embed="rId3"/>
              </a:buBlip>
            </a:pPr>
            <a:r>
              <a:rPr lang="nb-NO" sz="1800"/>
              <a:t>Gode erfaringer kan </a:t>
            </a:r>
            <a:r>
              <a:rPr lang="nb-NO" sz="1800" b="1"/>
              <a:t>skape nye forventinger </a:t>
            </a:r>
            <a:r>
              <a:rPr lang="nb-NO" sz="1800"/>
              <a:t>om at verden ikke bare er farlig og at trygge voksne kan hjelpe. </a:t>
            </a:r>
          </a:p>
          <a:p>
            <a:pPr marL="216000" indent="-216000">
              <a:spcBef>
                <a:spcPts val="1800"/>
              </a:spcBef>
              <a:spcAft>
                <a:spcPts val="1800"/>
              </a:spcAft>
              <a:buBlip>
                <a:blip r:embed="rId3"/>
              </a:buBlip>
            </a:pPr>
            <a:r>
              <a:rPr lang="nb-NO" sz="1800"/>
              <a:t>Alle kan gi noen </a:t>
            </a:r>
            <a:r>
              <a:rPr lang="nb-NO" sz="1800" b="1"/>
              <a:t>gode erfaringer</a:t>
            </a:r>
            <a:r>
              <a:rPr lang="nb-NO" sz="1800"/>
              <a:t>, til sammen kan vi gi mange. </a:t>
            </a:r>
          </a:p>
          <a:p>
            <a:pPr marL="216000" indent="-216000">
              <a:spcBef>
                <a:spcPts val="1800"/>
              </a:spcBef>
              <a:spcAft>
                <a:spcPts val="1800"/>
              </a:spcAft>
              <a:buBlip>
                <a:blip r:embed="rId3"/>
              </a:buBlip>
            </a:pPr>
            <a:r>
              <a:rPr lang="nb-NO" sz="1800"/>
              <a:t>Derfor kan vi være med å </a:t>
            </a:r>
            <a:r>
              <a:rPr lang="nb-NO" sz="1800" b="1"/>
              <a:t>kompensere for barndomsbelastninger,</a:t>
            </a:r>
            <a:r>
              <a:rPr lang="nb-NO" sz="1800"/>
              <a:t> uavhengig av hvor ofte vi møter barna eller hvor godt vi kjenner dem. </a:t>
            </a:r>
          </a:p>
          <a:p>
            <a:pPr indent="-216000" algn="l">
              <a:spcBef>
                <a:spcPts val="1200"/>
              </a:spcBef>
              <a:spcAft>
                <a:spcPts val="1200"/>
              </a:spcAft>
            </a:pPr>
            <a:endParaRPr lang="nb-NO"/>
          </a:p>
        </p:txBody>
      </p:sp>
    </p:spTree>
    <p:extLst>
      <p:ext uri="{BB962C8B-B14F-4D97-AF65-F5344CB8AC3E}">
        <p14:creationId xmlns:p14="http://schemas.microsoft.com/office/powerpoint/2010/main" val="11227806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4" descr="Et bilde som inneholder utendørs, himmel, klær, tre&#10;&#10;Automatisk generert beskrivelse">
            <a:extLst>
              <a:ext uri="{FF2B5EF4-FFF2-40B4-BE49-F238E27FC236}">
                <a16:creationId xmlns:a16="http://schemas.microsoft.com/office/drawing/2014/main" id="{40D326F2-4F97-0782-4341-E880C050AE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012"/>
            <a:ext cx="12192000" cy="6821975"/>
          </a:xfrm>
          <a:prstGeom prst="rect">
            <a:avLst/>
          </a:prstGeom>
        </p:spPr>
      </p:pic>
      <p:sp>
        <p:nvSpPr>
          <p:cNvPr id="6" name="Rektangel 5">
            <a:extLst>
              <a:ext uri="{FF2B5EF4-FFF2-40B4-BE49-F238E27FC236}">
                <a16:creationId xmlns:a16="http://schemas.microsoft.com/office/drawing/2014/main" id="{16963751-F37F-283F-B8C0-46D9D76151E7}"/>
              </a:ext>
            </a:extLst>
          </p:cNvPr>
          <p:cNvSpPr/>
          <p:nvPr/>
        </p:nvSpPr>
        <p:spPr>
          <a:xfrm>
            <a:off x="0" y="3647090"/>
            <a:ext cx="7390310" cy="32109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b-NO" sz="1800"/>
              <a:t>FRIGO i bydel Gamle Oslo tilbyr sport og friluftsaktiviteter til barn og unge. </a:t>
            </a:r>
            <a:br>
              <a:rPr lang="nb-NO" sz="1800"/>
            </a:br>
            <a:br>
              <a:rPr lang="nb-NO" sz="1800"/>
            </a:br>
            <a:r>
              <a:rPr lang="nb-NO" sz="1800"/>
              <a:t>Mimosa, Oliver og Tuva forteller hvordan de jobber med reguleringsstøtte i en hektisk hverdag. Og hvordan felles forståelse og språk gjør det lettere å hjelpe hverandre.</a:t>
            </a:r>
            <a:endParaRPr kumimoji="0" lang="nb-NO" sz="1800" b="0" i="0" u="none" strike="noStrike" kern="1200" cap="none" spc="0" normalizeH="0" baseline="0" noProof="0">
              <a:ln>
                <a:noFill/>
              </a:ln>
              <a:solidFill>
                <a:srgbClr val="FFFFFF"/>
              </a:solidFill>
              <a:effectLst/>
              <a:uLnTx/>
              <a:uFillTx/>
              <a:latin typeface="Oslo Sans Office"/>
              <a:ea typeface="+mn-ea"/>
              <a:cs typeface="+mn-cs"/>
            </a:endParaRPr>
          </a:p>
        </p:txBody>
      </p:sp>
      <p:sp>
        <p:nvSpPr>
          <p:cNvPr id="7" name="TekstSylinder 6">
            <a:extLst>
              <a:ext uri="{FF2B5EF4-FFF2-40B4-BE49-F238E27FC236}">
                <a16:creationId xmlns:a16="http://schemas.microsoft.com/office/drawing/2014/main" id="{C951B8EB-76E0-EED6-6AB4-400D168C9EF9}"/>
              </a:ext>
            </a:extLst>
          </p:cNvPr>
          <p:cNvSpPr txBox="1"/>
          <p:nvPr/>
        </p:nvSpPr>
        <p:spPr>
          <a:xfrm>
            <a:off x="971824" y="4090299"/>
            <a:ext cx="6085490" cy="2185214"/>
          </a:xfrm>
          <a:prstGeom prst="rect">
            <a:avLst/>
          </a:prstGeom>
          <a:noFill/>
        </p:spPr>
        <p:txBody>
          <a:bodyPr wrap="square" rtlCol="0">
            <a:spAutoFit/>
          </a:bodyPr>
          <a:lstStyle/>
          <a:p>
            <a:pPr indent="-216000">
              <a:lnSpc>
                <a:spcPct val="150000"/>
              </a:lnSpc>
              <a:spcBef>
                <a:spcPts val="1200"/>
              </a:spcBef>
              <a:spcAft>
                <a:spcPts val="1200"/>
              </a:spcAft>
            </a:pPr>
            <a:r>
              <a:rPr lang="nb-NO"/>
              <a:t>K</a:t>
            </a:r>
            <a:r>
              <a:rPr lang="nb-NO" sz="1800"/>
              <a:t>unnskap om hjernen kan være nyttig. Det kan gjøre det </a:t>
            </a:r>
            <a:r>
              <a:rPr lang="nb-NO"/>
              <a:t>lettere å forstå hvorfor barna reagerer som de gjør, forstå oss selv </a:t>
            </a:r>
            <a:r>
              <a:rPr lang="nb-NO" sz="1800" kern="100">
                <a:ea typeface="Aptos" panose="020B0004020202020204" pitchFamily="34" charset="0"/>
                <a:cs typeface="Arial" panose="020B0604020202020204" pitchFamily="34" charset="0"/>
              </a:rPr>
              <a:t>i møte med barna, og kan gjøre oss tryggere på hva som er god hjelp. </a:t>
            </a:r>
          </a:p>
          <a:p>
            <a:pPr algn="l"/>
            <a:endParaRPr lang="nb-NO"/>
          </a:p>
        </p:txBody>
      </p:sp>
      <p:pic>
        <p:nvPicPr>
          <p:cNvPr id="8" name="Bilde 7" descr="Et bilde som inneholder mørke, sort, måne, natt&#10;&#10;Automatisk generert beskrivelse">
            <a:extLst>
              <a:ext uri="{FF2B5EF4-FFF2-40B4-BE49-F238E27FC236}">
                <a16:creationId xmlns:a16="http://schemas.microsoft.com/office/drawing/2014/main" id="{3780946E-28E9-5084-20D1-2CBBAE149654}"/>
              </a:ext>
            </a:extLst>
          </p:cNvPr>
          <p:cNvPicPr>
            <a:picLocks noChangeAspect="1"/>
          </p:cNvPicPr>
          <p:nvPr/>
        </p:nvPicPr>
        <p:blipFill rotWithShape="1">
          <a:blip r:embed="rId3">
            <a:extLst>
              <a:ext uri="{28A0092B-C50C-407E-A947-70E740481C1C}">
                <a14:useLocalDpi xmlns:a14="http://schemas.microsoft.com/office/drawing/2010/main" val="0"/>
              </a:ext>
            </a:extLst>
          </a:blip>
          <a:srcRect l="51545" t="44551" r="42572" b="45900"/>
          <a:stretch/>
        </p:blipFill>
        <p:spPr>
          <a:xfrm rot="13353650" flipH="1">
            <a:off x="145507" y="4561609"/>
            <a:ext cx="821800" cy="750340"/>
          </a:xfrm>
          <a:prstGeom prst="rect">
            <a:avLst/>
          </a:prstGeom>
        </p:spPr>
      </p:pic>
      <p:sp>
        <p:nvSpPr>
          <p:cNvPr id="9" name="TekstSylinder 8">
            <a:extLst>
              <a:ext uri="{FF2B5EF4-FFF2-40B4-BE49-F238E27FC236}">
                <a16:creationId xmlns:a16="http://schemas.microsoft.com/office/drawing/2014/main" id="{B41ABEAF-73F7-612F-07DB-81021CC04C00}"/>
              </a:ext>
            </a:extLst>
          </p:cNvPr>
          <p:cNvSpPr txBox="1"/>
          <p:nvPr/>
        </p:nvSpPr>
        <p:spPr>
          <a:xfrm>
            <a:off x="5945643" y="6259862"/>
            <a:ext cx="1444667" cy="333681"/>
          </a:xfrm>
          <a:prstGeom prst="rect">
            <a:avLst/>
          </a:prstGeom>
          <a:noFill/>
        </p:spPr>
        <p:txBody>
          <a:bodyPr wrap="square">
            <a:spAutoFit/>
          </a:bodyPr>
          <a:lstStyle/>
          <a:p>
            <a:pPr marL="0" indent="0">
              <a:lnSpc>
                <a:spcPct val="116000"/>
              </a:lnSpc>
              <a:spcAft>
                <a:spcPts val="800"/>
              </a:spcAft>
              <a:buNone/>
            </a:pPr>
            <a:r>
              <a:rPr lang="nb-NO" sz="1400" b="1">
                <a:effectLst/>
                <a:ea typeface="Aptos" panose="020B0004020202020204" pitchFamily="34" charset="0"/>
                <a:cs typeface="Times New Roman" panose="02020603050405020304" pitchFamily="18" charset="0"/>
              </a:rPr>
              <a:t>3 minutter</a:t>
            </a:r>
          </a:p>
        </p:txBody>
      </p:sp>
      <p:pic>
        <p:nvPicPr>
          <p:cNvPr id="10" name="Bilde 9" descr="Et bilde som inneholder måne, Himmellegeme, mørke, Astronomisk begivenhet&#10;&#10;Automatisk generert beskrivelse">
            <a:extLst>
              <a:ext uri="{FF2B5EF4-FFF2-40B4-BE49-F238E27FC236}">
                <a16:creationId xmlns:a16="http://schemas.microsoft.com/office/drawing/2014/main" id="{57033E7A-4786-8C8E-0747-0518150BBE13}"/>
              </a:ext>
            </a:extLst>
          </p:cNvPr>
          <p:cNvPicPr>
            <a:picLocks noChangeAspect="1"/>
          </p:cNvPicPr>
          <p:nvPr/>
        </p:nvPicPr>
        <p:blipFill rotWithShape="1">
          <a:blip r:embed="rId4">
            <a:extLst>
              <a:ext uri="{28A0092B-C50C-407E-A947-70E740481C1C}">
                <a14:useLocalDpi xmlns:a14="http://schemas.microsoft.com/office/drawing/2010/main" val="0"/>
              </a:ext>
            </a:extLst>
          </a:blip>
          <a:srcRect l="57558" t="20845" r="30437" b="58781"/>
          <a:stretch/>
        </p:blipFill>
        <p:spPr>
          <a:xfrm>
            <a:off x="5367146" y="6236268"/>
            <a:ext cx="578497" cy="552198"/>
          </a:xfrm>
          <a:prstGeom prst="rect">
            <a:avLst/>
          </a:prstGeom>
        </p:spPr>
      </p:pic>
    </p:spTree>
    <p:extLst>
      <p:ext uri="{BB962C8B-B14F-4D97-AF65-F5344CB8AC3E}">
        <p14:creationId xmlns:p14="http://schemas.microsoft.com/office/powerpoint/2010/main" val="18505781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8F0DD"/>
        </a:solidFill>
        <a:effectLst/>
      </p:bgPr>
    </p:bg>
    <p:spTree>
      <p:nvGrpSpPr>
        <p:cNvPr id="1" name=""/>
        <p:cNvGrpSpPr/>
        <p:nvPr/>
      </p:nvGrpSpPr>
      <p:grpSpPr>
        <a:xfrm>
          <a:off x="0" y="0"/>
          <a:ext cx="0" cy="0"/>
          <a:chOff x="0" y="0"/>
          <a:chExt cx="0" cy="0"/>
        </a:xfrm>
      </p:grpSpPr>
      <p:pic>
        <p:nvPicPr>
          <p:cNvPr id="3" name="Media på Internett 2" title="Kryssklipp hjernen">
            <a:hlinkClick r:id="" action="ppaction://media"/>
            <a:extLst>
              <a:ext uri="{FF2B5EF4-FFF2-40B4-BE49-F238E27FC236}">
                <a16:creationId xmlns:a16="http://schemas.microsoft.com/office/drawing/2014/main" id="{D33B5B8C-44AB-8408-2648-29F95395BB40}"/>
              </a:ext>
            </a:extLst>
          </p:cNvPr>
          <p:cNvPicPr>
            <a:picLocks noRot="1" noChangeAspect="1"/>
          </p:cNvPicPr>
          <p:nvPr>
            <a:videoFile r:link="rId1"/>
          </p:nvPr>
        </p:nvPicPr>
        <p:blipFill>
          <a:blip r:embed="rId3"/>
          <a:stretch>
            <a:fillRect/>
          </a:stretch>
        </p:blipFill>
        <p:spPr>
          <a:xfrm>
            <a:off x="0" y="-7620"/>
            <a:ext cx="12192000" cy="6858000"/>
          </a:xfrm>
          <a:prstGeom prst="rect">
            <a:avLst/>
          </a:prstGeom>
        </p:spPr>
      </p:pic>
      <p:sp>
        <p:nvSpPr>
          <p:cNvPr id="2" name="TekstSylinder 1">
            <a:extLst>
              <a:ext uri="{FF2B5EF4-FFF2-40B4-BE49-F238E27FC236}">
                <a16:creationId xmlns:a16="http://schemas.microsoft.com/office/drawing/2014/main" id="{32FBF9A7-8715-9B90-1D48-2DFAF2009979}"/>
              </a:ext>
            </a:extLst>
          </p:cNvPr>
          <p:cNvSpPr txBox="1"/>
          <p:nvPr/>
        </p:nvSpPr>
        <p:spPr>
          <a:xfrm>
            <a:off x="8156576" y="192087"/>
            <a:ext cx="3684104" cy="307777"/>
          </a:xfrm>
          <a:prstGeom prst="rect">
            <a:avLst/>
          </a:prstGeom>
          <a:noFill/>
        </p:spPr>
        <p:txBody>
          <a:bodyPr wrap="square" rtlCol="0">
            <a:spAutoFit/>
          </a:bodyPr>
          <a:lstStyle/>
          <a:p>
            <a:pPr algn="r"/>
            <a:r>
              <a:rPr lang="nb-NO" sz="1400"/>
              <a:t>Hjernen</a:t>
            </a:r>
          </a:p>
        </p:txBody>
      </p:sp>
    </p:spTree>
    <p:extLst>
      <p:ext uri="{BB962C8B-B14F-4D97-AF65-F5344CB8AC3E}">
        <p14:creationId xmlns:p14="http://schemas.microsoft.com/office/powerpoint/2010/main" val="404173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ktangel 14">
            <a:extLst>
              <a:ext uri="{FF2B5EF4-FFF2-40B4-BE49-F238E27FC236}">
                <a16:creationId xmlns:a16="http://schemas.microsoft.com/office/drawing/2014/main" id="{7E33EDFD-294D-9066-D66A-609949A17432}"/>
              </a:ext>
            </a:extLst>
          </p:cNvPr>
          <p:cNvSpPr/>
          <p:nvPr/>
        </p:nvSpPr>
        <p:spPr>
          <a:xfrm>
            <a:off x="0" y="0"/>
            <a:ext cx="6096000" cy="60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 name="TekstSylinder 5">
            <a:extLst>
              <a:ext uri="{FF2B5EF4-FFF2-40B4-BE49-F238E27FC236}">
                <a16:creationId xmlns:a16="http://schemas.microsoft.com/office/drawing/2014/main" id="{94D02C3C-7833-5F11-3510-485EDFE4044B}"/>
              </a:ext>
            </a:extLst>
          </p:cNvPr>
          <p:cNvSpPr txBox="1"/>
          <p:nvPr/>
        </p:nvSpPr>
        <p:spPr>
          <a:xfrm>
            <a:off x="763668" y="2085226"/>
            <a:ext cx="4979907" cy="3739485"/>
          </a:xfrm>
          <a:prstGeom prst="rect">
            <a:avLst/>
          </a:prstGeom>
          <a:noFill/>
        </p:spPr>
        <p:txBody>
          <a:bodyPr wrap="square" rtlCol="0">
            <a:spAutoFit/>
          </a:bodyPr>
          <a:lstStyle/>
          <a:p>
            <a:pPr marL="216000" lvl="1" indent="-216000">
              <a:lnSpc>
                <a:spcPct val="120000"/>
              </a:lnSpc>
              <a:spcBef>
                <a:spcPts val="1800"/>
              </a:spcBef>
              <a:spcAft>
                <a:spcPts val="1800"/>
              </a:spcAft>
              <a:buSzPct val="100000"/>
              <a:buBlip>
                <a:blip r:embed="rId2"/>
              </a:buBlip>
            </a:pPr>
            <a:r>
              <a:rPr lang="nb-NO" kern="100">
                <a:cs typeface="Arial" panose="020B0604020202020204" pitchFamily="34" charset="0"/>
              </a:rPr>
              <a:t>Hvordan hjernen utvikles og fungerer ved hjelp av modellen «</a:t>
            </a:r>
            <a:r>
              <a:rPr lang="nb-NO" b="1" kern="100">
                <a:cs typeface="Arial" panose="020B0604020202020204" pitchFamily="34" charset="0"/>
              </a:rPr>
              <a:t>den tredelte hjernen</a:t>
            </a:r>
            <a:r>
              <a:rPr lang="nb-NO" kern="100">
                <a:cs typeface="Arial" panose="020B0604020202020204" pitchFamily="34" charset="0"/>
              </a:rPr>
              <a:t>». </a:t>
            </a:r>
          </a:p>
          <a:p>
            <a:pPr marL="216000" lvl="1" indent="-216000">
              <a:lnSpc>
                <a:spcPct val="120000"/>
              </a:lnSpc>
              <a:spcBef>
                <a:spcPts val="1800"/>
              </a:spcBef>
              <a:spcAft>
                <a:spcPts val="1800"/>
              </a:spcAft>
              <a:buSzPct val="100000"/>
              <a:buBlip>
                <a:blip r:embed="rId2"/>
              </a:buBlip>
            </a:pPr>
            <a:r>
              <a:rPr lang="nb-NO" kern="100">
                <a:cs typeface="Arial" panose="020B0604020202020204" pitchFamily="34" charset="0"/>
              </a:rPr>
              <a:t>Hvordan </a:t>
            </a:r>
            <a:r>
              <a:rPr lang="nb-NO" b="1" kern="100">
                <a:cs typeface="Arial" panose="020B0604020202020204" pitchFamily="34" charset="0"/>
              </a:rPr>
              <a:t>tidligere erfaringer </a:t>
            </a:r>
            <a:r>
              <a:rPr lang="nb-NO" kern="100">
                <a:cs typeface="Arial" panose="020B0604020202020204" pitchFamily="34" charset="0"/>
              </a:rPr>
              <a:t>påvirker barn og unges utvikling.</a:t>
            </a:r>
          </a:p>
          <a:p>
            <a:pPr marL="216000" lvl="1" indent="-216000">
              <a:spcBef>
                <a:spcPts val="1800"/>
              </a:spcBef>
              <a:spcAft>
                <a:spcPts val="1800"/>
              </a:spcAft>
              <a:buSzPct val="100000"/>
              <a:buBlip>
                <a:blip r:embed="rId2"/>
              </a:buBlip>
            </a:pPr>
            <a:r>
              <a:rPr lang="nb-NO" kern="100">
                <a:cs typeface="Arial" panose="020B0604020202020204" pitchFamily="34" charset="0"/>
              </a:rPr>
              <a:t>Hvordan trygge voksne kan </a:t>
            </a:r>
            <a:r>
              <a:rPr lang="nb-NO" b="1" kern="100">
                <a:cs typeface="Arial" panose="020B0604020202020204" pitchFamily="34" charset="0"/>
              </a:rPr>
              <a:t>kompensere </a:t>
            </a:r>
            <a:r>
              <a:rPr lang="nb-NO" kern="100">
                <a:cs typeface="Arial" panose="020B0604020202020204" pitchFamily="34" charset="0"/>
              </a:rPr>
              <a:t>for negative erfaringer.</a:t>
            </a:r>
          </a:p>
          <a:p>
            <a:pPr algn="l"/>
            <a:endParaRPr lang="nb-NO"/>
          </a:p>
        </p:txBody>
      </p:sp>
      <p:sp>
        <p:nvSpPr>
          <p:cNvPr id="8" name="TekstSylinder 7">
            <a:extLst>
              <a:ext uri="{FF2B5EF4-FFF2-40B4-BE49-F238E27FC236}">
                <a16:creationId xmlns:a16="http://schemas.microsoft.com/office/drawing/2014/main" id="{18A8AB55-FBC6-FE15-A4BB-59879DD6AE79}"/>
              </a:ext>
            </a:extLst>
          </p:cNvPr>
          <p:cNvSpPr txBox="1"/>
          <p:nvPr/>
        </p:nvSpPr>
        <p:spPr>
          <a:xfrm>
            <a:off x="763668" y="896764"/>
            <a:ext cx="4332207" cy="584775"/>
          </a:xfrm>
          <a:prstGeom prst="rect">
            <a:avLst/>
          </a:prstGeom>
          <a:noFill/>
        </p:spPr>
        <p:txBody>
          <a:bodyPr wrap="square" rtlCol="0">
            <a:spAutoFit/>
          </a:bodyPr>
          <a:lstStyle/>
          <a:p>
            <a:pPr algn="l"/>
            <a:r>
              <a:rPr lang="nb-NO" sz="3200">
                <a:latin typeface="+mj-lt"/>
              </a:rPr>
              <a:t>Vi</a:t>
            </a:r>
            <a:r>
              <a:rPr lang="nb-NO" sz="3200"/>
              <a:t> skal ha fokus på:</a:t>
            </a:r>
          </a:p>
        </p:txBody>
      </p:sp>
      <p:pic>
        <p:nvPicPr>
          <p:cNvPr id="4" name="Bilde 3" descr="Et bilde som inneholder himmel, utendørs, basketball, maling&#10;&#10;Automatisk generert beskrivelse">
            <a:extLst>
              <a:ext uri="{FF2B5EF4-FFF2-40B4-BE49-F238E27FC236}">
                <a16:creationId xmlns:a16="http://schemas.microsoft.com/office/drawing/2014/main" id="{16FF351C-DFF8-B8BE-7D69-CF8711DDE4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8610" y="-1143000"/>
            <a:ext cx="5863389" cy="8795084"/>
          </a:xfrm>
          <a:prstGeom prst="rect">
            <a:avLst/>
          </a:prstGeom>
        </p:spPr>
      </p:pic>
      <p:sp>
        <p:nvSpPr>
          <p:cNvPr id="3" name="TekstSylinder 1">
            <a:extLst>
              <a:ext uri="{FF2B5EF4-FFF2-40B4-BE49-F238E27FC236}">
                <a16:creationId xmlns:a16="http://schemas.microsoft.com/office/drawing/2014/main" id="{44024C0B-3579-9EB3-B78A-46A74FBFDABA}"/>
              </a:ext>
            </a:extLst>
          </p:cNvPr>
          <p:cNvSpPr txBox="1"/>
          <p:nvPr/>
        </p:nvSpPr>
        <p:spPr>
          <a:xfrm>
            <a:off x="10499707" y="6496853"/>
            <a:ext cx="2075688" cy="261610"/>
          </a:xfrm>
          <a:prstGeom prst="rect">
            <a:avLst/>
          </a:prstGeom>
          <a:noFill/>
        </p:spPr>
        <p:txBody>
          <a:bodyPr wrap="square" rtlCol="0">
            <a:sp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nb-NO" sz="1100">
                <a:solidFill>
                  <a:schemeClr val="bg1"/>
                </a:solidFill>
              </a:rPr>
              <a:t>Foto: Tom Gustavsen</a:t>
            </a:r>
          </a:p>
        </p:txBody>
      </p:sp>
    </p:spTree>
    <p:extLst>
      <p:ext uri="{BB962C8B-B14F-4D97-AF65-F5344CB8AC3E}">
        <p14:creationId xmlns:p14="http://schemas.microsoft.com/office/powerpoint/2010/main" val="3064968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Bilde 6" descr="Et bilde som inneholder utendørs, tre, himmel, grunn&#10;&#10;Automatisk generert beskrivelse">
            <a:extLst>
              <a:ext uri="{FF2B5EF4-FFF2-40B4-BE49-F238E27FC236}">
                <a16:creationId xmlns:a16="http://schemas.microsoft.com/office/drawing/2014/main" id="{FF262781-6FA7-54A3-A5C1-6680BA0C4E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92"/>
            <a:ext cx="12192000" cy="6856416"/>
          </a:xfrm>
          <a:prstGeom prst="rect">
            <a:avLst/>
          </a:prstGeom>
        </p:spPr>
      </p:pic>
      <p:sp>
        <p:nvSpPr>
          <p:cNvPr id="8" name="Rektangel 7">
            <a:extLst>
              <a:ext uri="{FF2B5EF4-FFF2-40B4-BE49-F238E27FC236}">
                <a16:creationId xmlns:a16="http://schemas.microsoft.com/office/drawing/2014/main" id="{5F283D32-017B-2E6F-4591-5C79B6AFA5B5}"/>
              </a:ext>
            </a:extLst>
          </p:cNvPr>
          <p:cNvSpPr/>
          <p:nvPr/>
        </p:nvSpPr>
        <p:spPr>
          <a:xfrm>
            <a:off x="0" y="0"/>
            <a:ext cx="6096000" cy="60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TekstSylinder 3">
            <a:extLst>
              <a:ext uri="{FF2B5EF4-FFF2-40B4-BE49-F238E27FC236}">
                <a16:creationId xmlns:a16="http://schemas.microsoft.com/office/drawing/2014/main" id="{9F4592F2-7736-3FB9-2A24-D72248892C97}"/>
              </a:ext>
            </a:extLst>
          </p:cNvPr>
          <p:cNvSpPr txBox="1"/>
          <p:nvPr/>
        </p:nvSpPr>
        <p:spPr>
          <a:xfrm>
            <a:off x="8156576" y="192087"/>
            <a:ext cx="3684104" cy="307777"/>
          </a:xfrm>
          <a:prstGeom prst="rect">
            <a:avLst/>
          </a:prstGeom>
          <a:noFill/>
        </p:spPr>
        <p:txBody>
          <a:bodyPr wrap="square" rtlCol="0">
            <a:spAutoFit/>
          </a:bodyPr>
          <a:lstStyle/>
          <a:p>
            <a:pPr algn="r"/>
            <a:r>
              <a:rPr lang="nb-NO" sz="1400">
                <a:solidFill>
                  <a:schemeClr val="bg2"/>
                </a:solidFill>
              </a:rPr>
              <a:t>Hjernen</a:t>
            </a:r>
          </a:p>
        </p:txBody>
      </p:sp>
      <p:pic>
        <p:nvPicPr>
          <p:cNvPr id="11" name="Bilde 10" descr="Et bilde som inneholder måne, Himmellegeme, mørke, Astronomisk begivenhet&#10;&#10;Automatisk generert beskrivelse">
            <a:extLst>
              <a:ext uri="{FF2B5EF4-FFF2-40B4-BE49-F238E27FC236}">
                <a16:creationId xmlns:a16="http://schemas.microsoft.com/office/drawing/2014/main" id="{B42ED52A-5526-FDE5-D76C-8BE18B784F27}"/>
              </a:ext>
            </a:extLst>
          </p:cNvPr>
          <p:cNvPicPr>
            <a:picLocks noChangeAspect="1"/>
          </p:cNvPicPr>
          <p:nvPr/>
        </p:nvPicPr>
        <p:blipFill rotWithShape="1">
          <a:blip r:embed="rId3">
            <a:extLst>
              <a:ext uri="{28A0092B-C50C-407E-A947-70E740481C1C}">
                <a14:useLocalDpi xmlns:a14="http://schemas.microsoft.com/office/drawing/2010/main" val="0"/>
              </a:ext>
            </a:extLst>
          </a:blip>
          <a:srcRect l="57558" t="20845" r="30437" b="58781"/>
          <a:stretch/>
        </p:blipFill>
        <p:spPr>
          <a:xfrm>
            <a:off x="3947868" y="283771"/>
            <a:ext cx="578497" cy="552198"/>
          </a:xfrm>
          <a:prstGeom prst="rect">
            <a:avLst/>
          </a:prstGeom>
        </p:spPr>
      </p:pic>
      <p:sp>
        <p:nvSpPr>
          <p:cNvPr id="12" name="TekstSylinder 11">
            <a:extLst>
              <a:ext uri="{FF2B5EF4-FFF2-40B4-BE49-F238E27FC236}">
                <a16:creationId xmlns:a16="http://schemas.microsoft.com/office/drawing/2014/main" id="{AA17C543-1D65-C8FC-94BF-9429BF736CA3}"/>
              </a:ext>
            </a:extLst>
          </p:cNvPr>
          <p:cNvSpPr txBox="1"/>
          <p:nvPr/>
        </p:nvSpPr>
        <p:spPr>
          <a:xfrm>
            <a:off x="4526365" y="349590"/>
            <a:ext cx="1444667" cy="333681"/>
          </a:xfrm>
          <a:prstGeom prst="rect">
            <a:avLst/>
          </a:prstGeom>
          <a:noFill/>
        </p:spPr>
        <p:txBody>
          <a:bodyPr wrap="square" lIns="91440" tIns="45720" rIns="91440" bIns="45720" anchor="t">
            <a:spAutoFit/>
          </a:bodyPr>
          <a:lstStyle/>
          <a:p>
            <a:pPr>
              <a:lnSpc>
                <a:spcPct val="116000"/>
              </a:lnSpc>
              <a:spcAft>
                <a:spcPts val="800"/>
              </a:spcAft>
            </a:pPr>
            <a:r>
              <a:rPr lang="nb-NO" sz="1400" b="1">
                <a:ea typeface="Aptos" panose="020B0004020202020204" pitchFamily="34" charset="0"/>
                <a:cs typeface="Times New Roman"/>
              </a:rPr>
              <a:t>10 </a:t>
            </a:r>
            <a:r>
              <a:rPr lang="nb-NO" sz="1400" b="1">
                <a:effectLst/>
                <a:ea typeface="Aptos" panose="020B0004020202020204" pitchFamily="34" charset="0"/>
                <a:cs typeface="Times New Roman"/>
              </a:rPr>
              <a:t>minutter</a:t>
            </a:r>
          </a:p>
        </p:txBody>
      </p:sp>
      <p:sp>
        <p:nvSpPr>
          <p:cNvPr id="3" name="TekstSylinder 2">
            <a:extLst>
              <a:ext uri="{FF2B5EF4-FFF2-40B4-BE49-F238E27FC236}">
                <a16:creationId xmlns:a16="http://schemas.microsoft.com/office/drawing/2014/main" id="{15C4FB4D-B717-4B42-0181-B90B35567784}"/>
              </a:ext>
            </a:extLst>
          </p:cNvPr>
          <p:cNvSpPr txBox="1"/>
          <p:nvPr/>
        </p:nvSpPr>
        <p:spPr>
          <a:xfrm>
            <a:off x="945931" y="1671145"/>
            <a:ext cx="4714640" cy="3077766"/>
          </a:xfrm>
          <a:prstGeom prst="rect">
            <a:avLst/>
          </a:prstGeom>
          <a:noFill/>
        </p:spPr>
        <p:txBody>
          <a:bodyPr wrap="square" rtlCol="0">
            <a:spAutoFit/>
          </a:bodyPr>
          <a:lstStyle/>
          <a:p>
            <a:pPr>
              <a:spcBef>
                <a:spcPts val="1200"/>
              </a:spcBef>
              <a:spcAft>
                <a:spcPts val="1200"/>
              </a:spcAft>
            </a:pPr>
            <a:r>
              <a:rPr lang="nb-NO" sz="2400"/>
              <a:t>Hvordan er kunnskap om hjernens utvikling og fungering viktig for deg på jobben?</a:t>
            </a:r>
            <a:br>
              <a:rPr lang="nb-NO"/>
            </a:br>
            <a:endParaRPr lang="nb-NO"/>
          </a:p>
          <a:p>
            <a:pPr marL="216000" lvl="1" indent="-216000">
              <a:spcBef>
                <a:spcPts val="1200"/>
              </a:spcBef>
              <a:spcAft>
                <a:spcPts val="1200"/>
              </a:spcAft>
              <a:buBlip>
                <a:blip r:embed="rId4"/>
              </a:buBlip>
            </a:pPr>
            <a:r>
              <a:rPr lang="nb-NO"/>
              <a:t>Tenk ut 2-3 poeng</a:t>
            </a:r>
          </a:p>
          <a:p>
            <a:pPr marL="216000" lvl="1" indent="-216000">
              <a:spcBef>
                <a:spcPts val="1200"/>
              </a:spcBef>
              <a:spcAft>
                <a:spcPts val="1200"/>
              </a:spcAft>
              <a:buBlip>
                <a:blip r:embed="rId4"/>
              </a:buBlip>
            </a:pPr>
            <a:r>
              <a:rPr lang="nb-NO"/>
              <a:t>Diskuter i gruppe </a:t>
            </a:r>
          </a:p>
          <a:p>
            <a:pPr algn="l"/>
            <a:endParaRPr lang="nb-NO"/>
          </a:p>
        </p:txBody>
      </p:sp>
    </p:spTree>
    <p:extLst>
      <p:ext uri="{BB962C8B-B14F-4D97-AF65-F5344CB8AC3E}">
        <p14:creationId xmlns:p14="http://schemas.microsoft.com/office/powerpoint/2010/main" val="17055462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Tittel 1">
            <a:extLst>
              <a:ext uri="{FF2B5EF4-FFF2-40B4-BE49-F238E27FC236}">
                <a16:creationId xmlns:a16="http://schemas.microsoft.com/office/drawing/2014/main" id="{4EE1D968-B465-56F3-7707-6FBF72455376}"/>
              </a:ext>
            </a:extLst>
          </p:cNvPr>
          <p:cNvSpPr>
            <a:spLocks noGrp="1"/>
          </p:cNvSpPr>
          <p:nvPr>
            <p:ph type="title"/>
          </p:nvPr>
        </p:nvSpPr>
        <p:spPr/>
        <p:txBody>
          <a:bodyPr/>
          <a:lstStyle/>
          <a:p>
            <a:r>
              <a:rPr lang="nb-NO"/>
              <a:t>Oppgave i arbeidshverdagen</a:t>
            </a:r>
          </a:p>
        </p:txBody>
      </p:sp>
      <p:sp>
        <p:nvSpPr>
          <p:cNvPr id="2" name="TekstSylinder 1">
            <a:extLst>
              <a:ext uri="{FF2B5EF4-FFF2-40B4-BE49-F238E27FC236}">
                <a16:creationId xmlns:a16="http://schemas.microsoft.com/office/drawing/2014/main" id="{08099D08-84A6-9883-B22A-3534A24566F2}"/>
              </a:ext>
            </a:extLst>
          </p:cNvPr>
          <p:cNvSpPr txBox="1"/>
          <p:nvPr/>
        </p:nvSpPr>
        <p:spPr>
          <a:xfrm>
            <a:off x="8156576" y="192087"/>
            <a:ext cx="3684104" cy="307777"/>
          </a:xfrm>
          <a:prstGeom prst="rect">
            <a:avLst/>
          </a:prstGeom>
          <a:noFill/>
        </p:spPr>
        <p:txBody>
          <a:bodyPr wrap="square" rtlCol="0">
            <a:spAutoFit/>
          </a:bodyPr>
          <a:lstStyle/>
          <a:p>
            <a:pPr algn="r"/>
            <a:r>
              <a:rPr lang="nb-NO" sz="1400"/>
              <a:t>Hjernen</a:t>
            </a:r>
          </a:p>
        </p:txBody>
      </p:sp>
      <p:sp>
        <p:nvSpPr>
          <p:cNvPr id="4" name="TekstSylinder 3">
            <a:extLst>
              <a:ext uri="{FF2B5EF4-FFF2-40B4-BE49-F238E27FC236}">
                <a16:creationId xmlns:a16="http://schemas.microsoft.com/office/drawing/2014/main" id="{2826B173-F0C9-FB5F-38C6-79C1AE1AEB51}"/>
              </a:ext>
            </a:extLst>
          </p:cNvPr>
          <p:cNvSpPr txBox="1"/>
          <p:nvPr/>
        </p:nvSpPr>
        <p:spPr>
          <a:xfrm>
            <a:off x="695326" y="2361400"/>
            <a:ext cx="4526914" cy="2442976"/>
          </a:xfrm>
          <a:prstGeom prst="rect">
            <a:avLst/>
          </a:prstGeom>
          <a:noFill/>
        </p:spPr>
        <p:txBody>
          <a:bodyPr wrap="square" rtlCol="0">
            <a:spAutoFit/>
          </a:bodyPr>
          <a:lstStyle/>
          <a:p>
            <a:pPr>
              <a:lnSpc>
                <a:spcPct val="150000"/>
              </a:lnSpc>
              <a:spcBef>
                <a:spcPts val="1200"/>
              </a:spcBef>
              <a:spcAft>
                <a:spcPts val="1200"/>
              </a:spcAft>
            </a:pPr>
            <a:r>
              <a:rPr lang="nb-NO" sz="1800"/>
              <a:t>Tenk over hvilke møter du har med barn og unge i løpet av en uke. </a:t>
            </a:r>
          </a:p>
          <a:p>
            <a:pPr>
              <a:lnSpc>
                <a:spcPct val="150000"/>
              </a:lnSpc>
              <a:spcBef>
                <a:spcPts val="1200"/>
              </a:spcBef>
              <a:spcAft>
                <a:spcPts val="1200"/>
              </a:spcAft>
            </a:pPr>
            <a:r>
              <a:rPr lang="nb-NO" sz="1800"/>
              <a:t>Hvordan kan du og dine kollegaer være med på å gi nye gode erfaringer på deres arbeidsplass? </a:t>
            </a:r>
          </a:p>
        </p:txBody>
      </p:sp>
      <p:pic>
        <p:nvPicPr>
          <p:cNvPr id="5" name="Bilde 4" descr="Et bilde som inneholder tekst, skjermbilde, Font, diagram&#10;&#10;Automatisk generert beskrivelse">
            <a:extLst>
              <a:ext uri="{FF2B5EF4-FFF2-40B4-BE49-F238E27FC236}">
                <a16:creationId xmlns:a16="http://schemas.microsoft.com/office/drawing/2014/main" id="{10F0D2CB-A40C-4898-08E2-1BB14ECDCB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82620" y="1937083"/>
            <a:ext cx="6058060" cy="3691557"/>
          </a:xfrm>
          <a:prstGeom prst="rect">
            <a:avLst/>
          </a:prstGeom>
        </p:spPr>
      </p:pic>
      <p:sp>
        <p:nvSpPr>
          <p:cNvPr id="6" name="TekstSylinder 5">
            <a:extLst>
              <a:ext uri="{FF2B5EF4-FFF2-40B4-BE49-F238E27FC236}">
                <a16:creationId xmlns:a16="http://schemas.microsoft.com/office/drawing/2014/main" id="{F84C43CB-B1D8-CF11-4B7A-BD42849F06EE}"/>
              </a:ext>
            </a:extLst>
          </p:cNvPr>
          <p:cNvSpPr txBox="1"/>
          <p:nvPr/>
        </p:nvSpPr>
        <p:spPr>
          <a:xfrm>
            <a:off x="6674303" y="5156202"/>
            <a:ext cx="581024" cy="246221"/>
          </a:xfrm>
          <a:prstGeom prst="rect">
            <a:avLst/>
          </a:prstGeom>
          <a:noFill/>
        </p:spPr>
        <p:txBody>
          <a:bodyPr wrap="square" rtlCol="0">
            <a:spAutoFit/>
          </a:bodyPr>
          <a:lstStyle/>
          <a:p>
            <a:pPr algn="l"/>
            <a:r>
              <a:rPr lang="nb-NO" sz="1000"/>
              <a:t>6</a:t>
            </a:r>
          </a:p>
        </p:txBody>
      </p:sp>
    </p:spTree>
    <p:extLst>
      <p:ext uri="{BB962C8B-B14F-4D97-AF65-F5344CB8AC3E}">
        <p14:creationId xmlns:p14="http://schemas.microsoft.com/office/powerpoint/2010/main" val="35511741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e 5">
            <a:extLst>
              <a:ext uri="{FF2B5EF4-FFF2-40B4-BE49-F238E27FC236}">
                <a16:creationId xmlns:a16="http://schemas.microsoft.com/office/drawing/2014/main" id="{4D5B605D-0B7D-6D5C-17FF-685AE05F984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861837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 name="Tittel 1">
            <a:extLst>
              <a:ext uri="{FF2B5EF4-FFF2-40B4-BE49-F238E27FC236}">
                <a16:creationId xmlns:a16="http://schemas.microsoft.com/office/drawing/2014/main" id="{F3AD7B43-D574-8A43-284F-1FBB8A43F4F3}"/>
              </a:ext>
            </a:extLst>
          </p:cNvPr>
          <p:cNvSpPr txBox="1">
            <a:spLocks/>
          </p:cNvSpPr>
          <p:nvPr/>
        </p:nvSpPr>
        <p:spPr>
          <a:xfrm>
            <a:off x="2035175" y="3048403"/>
            <a:ext cx="3262565" cy="557994"/>
          </a:xfrm>
          <a:prstGeom prst="rect">
            <a:avLst/>
          </a:prstGeom>
        </p:spPr>
        <p:txBody>
          <a:bodyPr vert="horz" lIns="0" tIns="0" rIns="0" bIns="0" rtlCol="0" anchor="t">
            <a:norm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r>
              <a:rPr lang="nb-NO"/>
              <a:t>Takk for i dag!</a:t>
            </a:r>
          </a:p>
        </p:txBody>
      </p:sp>
      <p:pic>
        <p:nvPicPr>
          <p:cNvPr id="3" name="Bilde 2" descr="Et bilde som inneholder hjerte, mørke">
            <a:extLst>
              <a:ext uri="{FF2B5EF4-FFF2-40B4-BE49-F238E27FC236}">
                <a16:creationId xmlns:a16="http://schemas.microsoft.com/office/drawing/2014/main" id="{4F06F10E-97C2-6BB9-F240-C05DC74D81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9568" y="0"/>
            <a:ext cx="12192000" cy="6858000"/>
          </a:xfrm>
          <a:prstGeom prst="rect">
            <a:avLst/>
          </a:prstGeom>
        </p:spPr>
      </p:pic>
    </p:spTree>
    <p:extLst>
      <p:ext uri="{BB962C8B-B14F-4D97-AF65-F5344CB8AC3E}">
        <p14:creationId xmlns:p14="http://schemas.microsoft.com/office/powerpoint/2010/main" val="13640615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7A29D98E-2494-6869-7B4B-2D052D8275DD}"/>
              </a:ext>
            </a:extLst>
          </p:cNvPr>
          <p:cNvSpPr/>
          <p:nvPr/>
        </p:nvSpPr>
        <p:spPr>
          <a:xfrm>
            <a:off x="9401175" y="6000750"/>
            <a:ext cx="2790825" cy="857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Oslo Sans Office"/>
              <a:ea typeface="+mn-ea"/>
              <a:cs typeface="+mn-cs"/>
            </a:endParaRPr>
          </a:p>
        </p:txBody>
      </p:sp>
      <p:sp>
        <p:nvSpPr>
          <p:cNvPr id="2" name="Tittel 1">
            <a:extLst>
              <a:ext uri="{FF2B5EF4-FFF2-40B4-BE49-F238E27FC236}">
                <a16:creationId xmlns:a16="http://schemas.microsoft.com/office/drawing/2014/main" id="{6CBA96E7-B86C-6C37-5781-C74224E1B948}"/>
              </a:ext>
            </a:extLst>
          </p:cNvPr>
          <p:cNvSpPr>
            <a:spLocks noGrp="1"/>
          </p:cNvSpPr>
          <p:nvPr>
            <p:ph type="title"/>
          </p:nvPr>
        </p:nvSpPr>
        <p:spPr>
          <a:xfrm>
            <a:off x="738187" y="1737529"/>
            <a:ext cx="10801349" cy="1311999"/>
          </a:xfrm>
        </p:spPr>
        <p:txBody>
          <a:bodyPr>
            <a:noAutofit/>
          </a:bodyPr>
          <a:lstStyle/>
          <a:p>
            <a:pPr algn="ctr"/>
            <a:r>
              <a:rPr lang="nb-NO" sz="1800"/>
              <a:t>Utviklet av</a:t>
            </a:r>
            <a:br>
              <a:rPr lang="nb-NO" sz="2400"/>
            </a:br>
            <a:br>
              <a:rPr lang="nb-NO"/>
            </a:br>
            <a:r>
              <a:rPr lang="nb-NO" sz="2800" b="1"/>
              <a:t>Bydel Gamle Oslo og Utdanningsetaten</a:t>
            </a:r>
            <a:endParaRPr lang="nb-NO" sz="2800"/>
          </a:p>
        </p:txBody>
      </p:sp>
      <p:sp>
        <p:nvSpPr>
          <p:cNvPr id="6" name="Tittel 1">
            <a:extLst>
              <a:ext uri="{FF2B5EF4-FFF2-40B4-BE49-F238E27FC236}">
                <a16:creationId xmlns:a16="http://schemas.microsoft.com/office/drawing/2014/main" id="{7BC63C58-8669-6B5A-9754-EA0DC1E3705E}"/>
              </a:ext>
            </a:extLst>
          </p:cNvPr>
          <p:cNvSpPr txBox="1">
            <a:spLocks/>
          </p:cNvSpPr>
          <p:nvPr/>
        </p:nvSpPr>
        <p:spPr>
          <a:xfrm>
            <a:off x="4557712" y="4203795"/>
            <a:ext cx="3076575" cy="354013"/>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b-NO" sz="1800" b="0" i="0" u="none" strike="noStrike" kern="1200" cap="none" spc="0" normalizeH="0" baseline="0" noProof="0">
                <a:ln>
                  <a:noFill/>
                </a:ln>
                <a:solidFill>
                  <a:srgbClr val="000000"/>
                </a:solidFill>
                <a:effectLst/>
                <a:uLnTx/>
                <a:uFillTx/>
                <a:latin typeface="Oslo Sans Office"/>
                <a:ea typeface="+mj-ea"/>
                <a:cs typeface="+mj-cs"/>
              </a:rPr>
              <a:t>I samarbeid med</a:t>
            </a:r>
          </a:p>
        </p:txBody>
      </p:sp>
      <p:pic>
        <p:nvPicPr>
          <p:cNvPr id="8" name="Bilde 7" descr="Et bilde som inneholder Grafikk, Font, grafisk design, logo&#10;&#10;Automatisk generert beskrivelse">
            <a:extLst>
              <a:ext uri="{FF2B5EF4-FFF2-40B4-BE49-F238E27FC236}">
                <a16:creationId xmlns:a16="http://schemas.microsoft.com/office/drawing/2014/main" id="{2A8E5328-C848-3AD9-6891-B917EB2262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177" y="4922727"/>
            <a:ext cx="2443586" cy="680020"/>
          </a:xfrm>
          <a:prstGeom prst="rect">
            <a:avLst/>
          </a:prstGeom>
        </p:spPr>
      </p:pic>
      <p:pic>
        <p:nvPicPr>
          <p:cNvPr id="10" name="Bilde 9" descr="Et bilde som inneholder Grafikk, Font, grafisk design, logo&#10;&#10;Automatisk generert beskrivelse">
            <a:extLst>
              <a:ext uri="{FF2B5EF4-FFF2-40B4-BE49-F238E27FC236}">
                <a16:creationId xmlns:a16="http://schemas.microsoft.com/office/drawing/2014/main" id="{A72E54C8-19D4-D914-374F-50783D4B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17069" y="5014984"/>
            <a:ext cx="2443586" cy="495505"/>
          </a:xfrm>
          <a:prstGeom prst="rect">
            <a:avLst/>
          </a:prstGeom>
        </p:spPr>
      </p:pic>
      <p:sp>
        <p:nvSpPr>
          <p:cNvPr id="4" name="Tittel 1">
            <a:extLst>
              <a:ext uri="{FF2B5EF4-FFF2-40B4-BE49-F238E27FC236}">
                <a16:creationId xmlns:a16="http://schemas.microsoft.com/office/drawing/2014/main" id="{67DE4322-4EA1-E086-AE86-54269E45F83B}"/>
              </a:ext>
            </a:extLst>
          </p:cNvPr>
          <p:cNvSpPr txBox="1">
            <a:spLocks/>
          </p:cNvSpPr>
          <p:nvPr/>
        </p:nvSpPr>
        <p:spPr>
          <a:xfrm>
            <a:off x="8101013" y="5078737"/>
            <a:ext cx="3238499" cy="495434"/>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b-NO" sz="1400" b="1" i="0" u="none" strike="noStrike" kern="1200" cap="none" spc="0" normalizeH="0" baseline="0" noProof="0">
                <a:ln>
                  <a:noFill/>
                </a:ln>
                <a:solidFill>
                  <a:srgbClr val="000000"/>
                </a:solidFill>
                <a:effectLst/>
                <a:uLnTx/>
                <a:uFillTx/>
                <a:latin typeface="Oslo Sans Office"/>
                <a:ea typeface="+mj-ea"/>
                <a:cs typeface="+mj-cs"/>
              </a:rPr>
              <a:t>Områdesatsingene i Oslo </a:t>
            </a:r>
            <a:br>
              <a:rPr kumimoji="0" lang="nb-NO" sz="1400" b="0" i="0" u="none" strike="noStrike" kern="1200" cap="none" spc="0" normalizeH="0" baseline="0" noProof="0">
                <a:ln>
                  <a:noFill/>
                </a:ln>
                <a:solidFill>
                  <a:srgbClr val="000000"/>
                </a:solidFill>
                <a:effectLst/>
                <a:uLnTx/>
                <a:uFillTx/>
                <a:latin typeface="Oslo Sans Office"/>
                <a:ea typeface="+mj-ea"/>
                <a:cs typeface="+mj-cs"/>
              </a:rPr>
            </a:br>
            <a:r>
              <a:rPr kumimoji="0" lang="nb-NO" sz="1400" b="0" i="0" u="none" strike="noStrike" kern="1200" cap="none" spc="0" normalizeH="0" baseline="0" noProof="0">
                <a:ln>
                  <a:noFill/>
                </a:ln>
                <a:solidFill>
                  <a:srgbClr val="000000"/>
                </a:solidFill>
                <a:effectLst/>
                <a:uLnTx/>
                <a:uFillTx/>
                <a:latin typeface="Oslo Sans Office"/>
                <a:ea typeface="+mj-ea"/>
                <a:cs typeface="+mj-cs"/>
              </a:rPr>
              <a:t>Delprogram oppvekst og utdanning</a:t>
            </a:r>
          </a:p>
        </p:txBody>
      </p:sp>
    </p:spTree>
    <p:extLst>
      <p:ext uri="{BB962C8B-B14F-4D97-AF65-F5344CB8AC3E}">
        <p14:creationId xmlns:p14="http://schemas.microsoft.com/office/powerpoint/2010/main" val="26284874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524DC0BF-CF19-4197-D03F-C19A3BAE6E53}"/>
              </a:ext>
            </a:extLst>
          </p:cNvPr>
          <p:cNvSpPr/>
          <p:nvPr/>
        </p:nvSpPr>
        <p:spPr>
          <a:xfrm>
            <a:off x="0" y="-41047"/>
            <a:ext cx="5486400" cy="694009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2F5E7B3E-35AF-EC25-554D-7F7B6C4CF7A4}"/>
              </a:ext>
            </a:extLst>
          </p:cNvPr>
          <p:cNvSpPr>
            <a:spLocks noGrp="1"/>
          </p:cNvSpPr>
          <p:nvPr>
            <p:ph type="title"/>
          </p:nvPr>
        </p:nvSpPr>
        <p:spPr>
          <a:xfrm>
            <a:off x="1584922" y="2494373"/>
            <a:ext cx="8784771" cy="716914"/>
          </a:xfrm>
        </p:spPr>
        <p:txBody>
          <a:bodyPr/>
          <a:lstStyle/>
          <a:p>
            <a:r>
              <a:rPr lang="nb-NO"/>
              <a:t>Kilder</a:t>
            </a:r>
          </a:p>
        </p:txBody>
      </p:sp>
      <p:sp>
        <p:nvSpPr>
          <p:cNvPr id="3" name="Plassholder for innhold 2">
            <a:extLst>
              <a:ext uri="{FF2B5EF4-FFF2-40B4-BE49-F238E27FC236}">
                <a16:creationId xmlns:a16="http://schemas.microsoft.com/office/drawing/2014/main" id="{1EC8A746-E6F6-96D4-759B-AE1D4D0230B0}"/>
              </a:ext>
            </a:extLst>
          </p:cNvPr>
          <p:cNvSpPr>
            <a:spLocks noGrp="1"/>
          </p:cNvSpPr>
          <p:nvPr>
            <p:ph idx="1"/>
          </p:nvPr>
        </p:nvSpPr>
        <p:spPr>
          <a:xfrm>
            <a:off x="6302829" y="1404259"/>
            <a:ext cx="5181600" cy="5156632"/>
          </a:xfrm>
        </p:spPr>
        <p:txBody>
          <a:bodyPr/>
          <a:lstStyle/>
          <a:p>
            <a:pPr marL="457200" indent="-457200">
              <a:buFont typeface="+mj-lt"/>
              <a:buAutoNum type="arabicPeriod"/>
            </a:pPr>
            <a:r>
              <a:rPr lang="nb-NO" sz="1200"/>
              <a:t>Nordanger, D.Ø. &amp; </a:t>
            </a:r>
            <a:r>
              <a:rPr lang="nb-NO" sz="1200" err="1"/>
              <a:t>Braarud</a:t>
            </a:r>
            <a:r>
              <a:rPr lang="nb-NO" sz="1200"/>
              <a:t>, H.C (2017). </a:t>
            </a:r>
            <a:r>
              <a:rPr lang="nb-NO" sz="1200" i="1"/>
              <a:t>Utviklingstraumer. Regulering som nøkkelbegrep i en ny traumepsykolog. </a:t>
            </a:r>
            <a:r>
              <a:rPr lang="nb-NO" sz="1200"/>
              <a:t>Fagbokforlaget </a:t>
            </a:r>
          </a:p>
          <a:p>
            <a:pPr marL="457200" indent="-457200">
              <a:buFont typeface="+mj-lt"/>
              <a:buAutoNum type="arabicPeriod"/>
            </a:pPr>
            <a:r>
              <a:rPr lang="nb-NO" sz="1200"/>
              <a:t>Johannessen, K.N. &amp; Bakken, A-K (2020). </a:t>
            </a:r>
            <a:r>
              <a:rPr lang="nb-NO" sz="1200" i="1"/>
              <a:t>Fra Uro til Ro. Utfordrende atferd og barns muligheter for læring</a:t>
            </a:r>
            <a:r>
              <a:rPr lang="nb-NO" sz="1200"/>
              <a:t>. Gyldendal Norsk Forlag. </a:t>
            </a:r>
          </a:p>
          <a:p>
            <a:pPr marL="457200" indent="-457200">
              <a:buFont typeface="+mj-lt"/>
              <a:buAutoNum type="arabicPeriod"/>
            </a:pPr>
            <a:r>
              <a:rPr lang="nb-NO" sz="1200" err="1"/>
              <a:t>Porges</a:t>
            </a:r>
            <a:r>
              <a:rPr lang="nb-NO" sz="1200"/>
              <a:t>, S. (2004). </a:t>
            </a:r>
            <a:r>
              <a:rPr lang="nb-NO" sz="1200" err="1"/>
              <a:t>Neuroception</a:t>
            </a:r>
            <a:r>
              <a:rPr lang="nb-NO" sz="1200"/>
              <a:t>: A </a:t>
            </a:r>
            <a:r>
              <a:rPr lang="nb-NO" sz="1200" err="1"/>
              <a:t>subconcious</a:t>
            </a:r>
            <a:r>
              <a:rPr lang="nb-NO" sz="1200"/>
              <a:t> system for </a:t>
            </a:r>
            <a:r>
              <a:rPr lang="nb-NO" sz="1200" err="1"/>
              <a:t>detecting</a:t>
            </a:r>
            <a:r>
              <a:rPr lang="nb-NO" sz="1200"/>
              <a:t> </a:t>
            </a:r>
            <a:r>
              <a:rPr lang="nb-NO" sz="1200" err="1"/>
              <a:t>threats</a:t>
            </a:r>
            <a:r>
              <a:rPr lang="nb-NO" sz="1200"/>
              <a:t> and </a:t>
            </a:r>
            <a:r>
              <a:rPr lang="nb-NO" sz="1200" err="1"/>
              <a:t>safety</a:t>
            </a:r>
            <a:r>
              <a:rPr lang="nb-NO" sz="1200"/>
              <a:t>. Washington DC: Zero to Three.</a:t>
            </a:r>
          </a:p>
          <a:p>
            <a:pPr marL="457200" indent="-457200">
              <a:buFont typeface="+mj-lt"/>
              <a:buAutoNum type="arabicPeriod"/>
            </a:pPr>
            <a:r>
              <a:rPr lang="nb-NO" sz="1200"/>
              <a:t>Siegel, D, J. (2012). </a:t>
            </a:r>
            <a:r>
              <a:rPr lang="nb-NO" sz="1200" err="1"/>
              <a:t>Developing</a:t>
            </a:r>
            <a:r>
              <a:rPr lang="nb-NO" sz="1200"/>
              <a:t> </a:t>
            </a:r>
            <a:r>
              <a:rPr lang="nb-NO" sz="1200" err="1"/>
              <a:t>Mind</a:t>
            </a:r>
            <a:r>
              <a:rPr lang="nb-NO" sz="1200"/>
              <a:t>, Second Edition. New York: The </a:t>
            </a:r>
            <a:r>
              <a:rPr lang="nb-NO" sz="1200" err="1"/>
              <a:t>Guilford</a:t>
            </a:r>
            <a:r>
              <a:rPr lang="nb-NO" sz="1200"/>
              <a:t> Press </a:t>
            </a:r>
          </a:p>
          <a:p>
            <a:pPr marL="457200" indent="-457200">
              <a:buFont typeface="+mj-lt"/>
              <a:buAutoNum type="arabicPeriod"/>
            </a:pPr>
            <a:r>
              <a:rPr lang="nb-NO" sz="1200"/>
              <a:t> Powell. B, Cooper, G, Hoffman, K. &amp; Marvin, B. (2014). The </a:t>
            </a:r>
            <a:r>
              <a:rPr lang="nb-NO" sz="1200" err="1"/>
              <a:t>Circle</a:t>
            </a:r>
            <a:r>
              <a:rPr lang="nb-NO" sz="1200"/>
              <a:t> </a:t>
            </a:r>
            <a:r>
              <a:rPr lang="nb-NO" sz="1200" err="1"/>
              <a:t>of</a:t>
            </a:r>
            <a:r>
              <a:rPr lang="nb-NO" sz="1200"/>
              <a:t> </a:t>
            </a:r>
            <a:r>
              <a:rPr lang="nb-NO" sz="1200" err="1"/>
              <a:t>Secuity</a:t>
            </a:r>
            <a:r>
              <a:rPr lang="nb-NO" sz="1200"/>
              <a:t> </a:t>
            </a:r>
            <a:r>
              <a:rPr lang="nb-NO" sz="1200" err="1"/>
              <a:t>Intervention</a:t>
            </a:r>
            <a:r>
              <a:rPr lang="nb-NO" sz="1200"/>
              <a:t>. </a:t>
            </a:r>
            <a:r>
              <a:rPr lang="nb-NO" sz="1200" err="1"/>
              <a:t>Enhancing</a:t>
            </a:r>
            <a:r>
              <a:rPr lang="nb-NO" sz="1200"/>
              <a:t> </a:t>
            </a:r>
            <a:r>
              <a:rPr lang="nb-NO" sz="1200" err="1"/>
              <a:t>Attachment</a:t>
            </a:r>
            <a:r>
              <a:rPr lang="nb-NO" sz="1200"/>
              <a:t> in </a:t>
            </a:r>
            <a:r>
              <a:rPr lang="nb-NO" sz="1200" err="1"/>
              <a:t>Early</a:t>
            </a:r>
            <a:r>
              <a:rPr lang="nb-NO" sz="1200"/>
              <a:t> </a:t>
            </a:r>
            <a:r>
              <a:rPr lang="nb-NO" sz="1200" err="1"/>
              <a:t>Parent</a:t>
            </a:r>
            <a:r>
              <a:rPr lang="nb-NO" sz="1200"/>
              <a:t>-Child </a:t>
            </a:r>
            <a:r>
              <a:rPr lang="nb-NO" sz="1200" err="1"/>
              <a:t>Relationship</a:t>
            </a:r>
            <a:r>
              <a:rPr lang="nb-NO" sz="1200"/>
              <a:t>. The </a:t>
            </a:r>
            <a:r>
              <a:rPr lang="nb-NO" sz="1200" err="1"/>
              <a:t>Guilford</a:t>
            </a:r>
            <a:r>
              <a:rPr lang="nb-NO" sz="1200"/>
              <a:t> Press. </a:t>
            </a:r>
          </a:p>
          <a:p>
            <a:pPr marL="457200" indent="-457200">
              <a:buFont typeface="+mj-lt"/>
              <a:buAutoNum type="arabicPeriod"/>
            </a:pPr>
            <a:r>
              <a:rPr lang="nb-NO" sz="1200"/>
              <a:t>Nordanger, D. Ø (2021). </a:t>
            </a:r>
            <a:r>
              <a:rPr lang="nb-NO" sz="1200" i="1"/>
              <a:t>Herregud, er alt traumer nå? </a:t>
            </a:r>
            <a:r>
              <a:rPr lang="nb-NO" sz="1200"/>
              <a:t>Psykologisk.no</a:t>
            </a:r>
          </a:p>
          <a:p>
            <a:pPr marL="0" indent="0">
              <a:buNone/>
            </a:pPr>
            <a:endParaRPr lang="en-US" sz="1200"/>
          </a:p>
          <a:p>
            <a:pPr marL="457200" indent="-457200">
              <a:buFont typeface="+mj-lt"/>
              <a:buAutoNum type="arabicPeriod"/>
            </a:pPr>
            <a:endParaRPr lang="en-US" sz="1200"/>
          </a:p>
          <a:p>
            <a:pPr marL="0" indent="0">
              <a:buNone/>
            </a:pPr>
            <a:endParaRPr lang="nb-NO" sz="1200"/>
          </a:p>
          <a:p>
            <a:pPr marL="457200" indent="-457200">
              <a:buFont typeface="+mj-lt"/>
              <a:buAutoNum type="arabicPeriod"/>
            </a:pPr>
            <a:endParaRPr lang="nb-NO" sz="1200"/>
          </a:p>
          <a:p>
            <a:pPr marL="457200" indent="-457200">
              <a:buFont typeface="+mj-lt"/>
              <a:buAutoNum type="arabicPeriod"/>
            </a:pPr>
            <a:endParaRPr lang="nb-NO" sz="1200"/>
          </a:p>
          <a:p>
            <a:pPr marL="0" indent="0">
              <a:buNone/>
            </a:pPr>
            <a:endParaRPr lang="nb-NO" sz="1200"/>
          </a:p>
          <a:p>
            <a:pPr marL="457200" indent="-457200">
              <a:buFont typeface="+mj-lt"/>
              <a:buAutoNum type="arabicPeriod"/>
            </a:pPr>
            <a:endParaRPr lang="nb-NO" sz="1200"/>
          </a:p>
        </p:txBody>
      </p:sp>
      <p:pic>
        <p:nvPicPr>
          <p:cNvPr id="5" name="Bilde 4" descr="Et bilde som inneholder mørke, måne, natt&#10;&#10;Automatisk generert beskrivelse">
            <a:extLst>
              <a:ext uri="{FF2B5EF4-FFF2-40B4-BE49-F238E27FC236}">
                <a16:creationId xmlns:a16="http://schemas.microsoft.com/office/drawing/2014/main" id="{F797AB65-151A-8A15-41D1-39463FB8DAC6}"/>
              </a:ext>
            </a:extLst>
          </p:cNvPr>
          <p:cNvPicPr>
            <a:picLocks noChangeAspect="1"/>
          </p:cNvPicPr>
          <p:nvPr/>
        </p:nvPicPr>
        <p:blipFill rotWithShape="1">
          <a:blip r:embed="rId3">
            <a:extLst>
              <a:ext uri="{28A0092B-C50C-407E-A947-70E740481C1C}">
                <a14:useLocalDpi xmlns:a14="http://schemas.microsoft.com/office/drawing/2010/main" val="0"/>
              </a:ext>
            </a:extLst>
          </a:blip>
          <a:srcRect l="36828" t="28612" r="48338" b="56603"/>
          <a:stretch/>
        </p:blipFill>
        <p:spPr>
          <a:xfrm rot="11987945">
            <a:off x="1897635" y="3160419"/>
            <a:ext cx="1152939" cy="645987"/>
          </a:xfrm>
          <a:prstGeom prst="rect">
            <a:avLst/>
          </a:prstGeom>
        </p:spPr>
      </p:pic>
    </p:spTree>
    <p:extLst>
      <p:ext uri="{BB962C8B-B14F-4D97-AF65-F5344CB8AC3E}">
        <p14:creationId xmlns:p14="http://schemas.microsoft.com/office/powerpoint/2010/main" val="18877643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E557EEE8-C594-EF34-8439-3E86679C8A3D}"/>
              </a:ext>
            </a:extLst>
          </p:cNvPr>
          <p:cNvSpPr/>
          <p:nvPr/>
        </p:nvSpPr>
        <p:spPr>
          <a:xfrm>
            <a:off x="-163512" y="0"/>
            <a:ext cx="1235551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Tittel 6">
            <a:extLst>
              <a:ext uri="{FF2B5EF4-FFF2-40B4-BE49-F238E27FC236}">
                <a16:creationId xmlns:a16="http://schemas.microsoft.com/office/drawing/2014/main" id="{FD230311-04A9-2175-CC8C-FE6CB793E677}"/>
              </a:ext>
            </a:extLst>
          </p:cNvPr>
          <p:cNvSpPr>
            <a:spLocks noGrp="1"/>
          </p:cNvSpPr>
          <p:nvPr>
            <p:ph type="title"/>
          </p:nvPr>
        </p:nvSpPr>
        <p:spPr>
          <a:xfrm>
            <a:off x="695326" y="720001"/>
            <a:ext cx="9469438" cy="580863"/>
          </a:xfrm>
        </p:spPr>
        <p:txBody>
          <a:bodyPr>
            <a:normAutofit/>
          </a:bodyPr>
          <a:lstStyle/>
          <a:p>
            <a:r>
              <a:rPr lang="nb-NO"/>
              <a:t>Kunnskap om hjernen</a:t>
            </a:r>
          </a:p>
        </p:txBody>
      </p:sp>
      <p:sp>
        <p:nvSpPr>
          <p:cNvPr id="3" name="Plassholder for innhold 2">
            <a:extLst>
              <a:ext uri="{FF2B5EF4-FFF2-40B4-BE49-F238E27FC236}">
                <a16:creationId xmlns:a16="http://schemas.microsoft.com/office/drawing/2014/main" id="{13AA3252-44FA-DEED-5593-A3304D2517B2}"/>
              </a:ext>
            </a:extLst>
          </p:cNvPr>
          <p:cNvSpPr>
            <a:spLocks noGrp="1"/>
          </p:cNvSpPr>
          <p:nvPr>
            <p:ph idx="1"/>
          </p:nvPr>
        </p:nvSpPr>
        <p:spPr>
          <a:xfrm>
            <a:off x="695326" y="2020865"/>
            <a:ext cx="5819951" cy="3867609"/>
          </a:xfrm>
        </p:spPr>
        <p:txBody>
          <a:bodyPr>
            <a:normAutofit/>
          </a:bodyPr>
          <a:lstStyle/>
          <a:p>
            <a:pPr>
              <a:spcAft>
                <a:spcPts val="1200"/>
              </a:spcAft>
              <a:buBlip>
                <a:blip r:embed="rId2"/>
              </a:buBlip>
            </a:pPr>
            <a:r>
              <a:rPr lang="nb-NO" sz="1800" kern="100">
                <a:ea typeface="Aptos" panose="020B0004020202020204" pitchFamily="34" charset="0"/>
                <a:cs typeface="Arial" panose="020B0604020202020204" pitchFamily="34" charset="0"/>
              </a:rPr>
              <a:t>Hjelper oss med å forstå hvordan </a:t>
            </a:r>
            <a:r>
              <a:rPr lang="nb-NO" sz="1800" b="1" kern="100">
                <a:ea typeface="Aptos" panose="020B0004020202020204" pitchFamily="34" charset="0"/>
                <a:cs typeface="Arial" panose="020B0604020202020204" pitchFamily="34" charset="0"/>
              </a:rPr>
              <a:t>barndomsbelastninger påvirker </a:t>
            </a:r>
            <a:r>
              <a:rPr lang="nb-NO" sz="1800" kern="100">
                <a:ea typeface="Aptos" panose="020B0004020202020204" pitchFamily="34" charset="0"/>
                <a:cs typeface="Arial" panose="020B0604020202020204" pitchFamily="34" charset="0"/>
              </a:rPr>
              <a:t>barns utvikling og fungering. </a:t>
            </a:r>
          </a:p>
          <a:p>
            <a:pPr>
              <a:spcAft>
                <a:spcPts val="1200"/>
              </a:spcAft>
              <a:buBlip>
                <a:blip r:embed="rId2"/>
              </a:buBlip>
            </a:pPr>
            <a:r>
              <a:rPr lang="nb-NO" sz="1800" kern="100">
                <a:ea typeface="Aptos" panose="020B0004020202020204" pitchFamily="34" charset="0"/>
                <a:cs typeface="Arial" panose="020B0604020202020204" pitchFamily="34" charset="0"/>
              </a:rPr>
              <a:t>Hjelper oss med å </a:t>
            </a:r>
            <a:r>
              <a:rPr lang="nb-NO" sz="1800" b="1" kern="100">
                <a:ea typeface="Aptos" panose="020B0004020202020204" pitchFamily="34" charset="0"/>
                <a:cs typeface="Arial" panose="020B0604020202020204" pitchFamily="34" charset="0"/>
              </a:rPr>
              <a:t>forstå oss selv </a:t>
            </a:r>
            <a:r>
              <a:rPr lang="nb-NO" sz="1800" kern="100">
                <a:ea typeface="Aptos" panose="020B0004020202020204" pitchFamily="34" charset="0"/>
                <a:cs typeface="Arial" panose="020B0604020202020204" pitchFamily="34" charset="0"/>
              </a:rPr>
              <a:t>i møte med barna. </a:t>
            </a:r>
          </a:p>
          <a:p>
            <a:pPr>
              <a:spcAft>
                <a:spcPts val="1200"/>
              </a:spcAft>
              <a:buBlip>
                <a:blip r:embed="rId2"/>
              </a:buBlip>
            </a:pPr>
            <a:r>
              <a:rPr lang="nb-NO" sz="1800" kern="100">
                <a:ea typeface="Aptos" panose="020B0004020202020204" pitchFamily="34" charset="0"/>
                <a:cs typeface="Arial" panose="020B0604020202020204" pitchFamily="34" charset="0"/>
              </a:rPr>
              <a:t>Og kunnskap kan gjøre oss </a:t>
            </a:r>
            <a:r>
              <a:rPr lang="nb-NO" sz="1800" b="1" kern="100">
                <a:ea typeface="Aptos" panose="020B0004020202020204" pitchFamily="34" charset="0"/>
                <a:cs typeface="Arial" panose="020B0604020202020204" pitchFamily="34" charset="0"/>
              </a:rPr>
              <a:t>tryggere på hva som er god hjelp</a:t>
            </a:r>
            <a:r>
              <a:rPr lang="nb-NO" sz="1800" kern="100">
                <a:ea typeface="Aptos" panose="020B0004020202020204" pitchFamily="34" charset="0"/>
                <a:cs typeface="Arial" panose="020B0604020202020204" pitchFamily="34" charset="0"/>
              </a:rPr>
              <a:t>, og hvordan vi kan få det til i egen arbeidshverdag. </a:t>
            </a:r>
          </a:p>
          <a:p>
            <a:pPr>
              <a:buBlip>
                <a:blip r:embed="rId2"/>
              </a:buBlip>
            </a:pPr>
            <a:endParaRPr lang="nb-NO" sz="1800"/>
          </a:p>
        </p:txBody>
      </p:sp>
      <p:sp>
        <p:nvSpPr>
          <p:cNvPr id="37" name="TekstSylinder 36">
            <a:extLst>
              <a:ext uri="{FF2B5EF4-FFF2-40B4-BE49-F238E27FC236}">
                <a16:creationId xmlns:a16="http://schemas.microsoft.com/office/drawing/2014/main" id="{83D8914D-29C9-69C3-8F73-1B55F9757A9A}"/>
              </a:ext>
            </a:extLst>
          </p:cNvPr>
          <p:cNvSpPr txBox="1"/>
          <p:nvPr/>
        </p:nvSpPr>
        <p:spPr>
          <a:xfrm>
            <a:off x="2157046" y="2450123"/>
            <a:ext cx="184731" cy="369332"/>
          </a:xfrm>
          <a:prstGeom prst="rect">
            <a:avLst/>
          </a:prstGeom>
          <a:noFill/>
        </p:spPr>
        <p:txBody>
          <a:bodyPr wrap="none" rtlCol="0">
            <a:spAutoFit/>
          </a:bodyPr>
          <a:lstStyle/>
          <a:p>
            <a:pPr algn="l"/>
            <a:endParaRPr lang="nb-NO"/>
          </a:p>
        </p:txBody>
      </p:sp>
      <p:sp>
        <p:nvSpPr>
          <p:cNvPr id="2" name="TekstSylinder 1">
            <a:extLst>
              <a:ext uri="{FF2B5EF4-FFF2-40B4-BE49-F238E27FC236}">
                <a16:creationId xmlns:a16="http://schemas.microsoft.com/office/drawing/2014/main" id="{A9AB86E4-478A-415C-BC65-827CBA114290}"/>
              </a:ext>
            </a:extLst>
          </p:cNvPr>
          <p:cNvSpPr txBox="1"/>
          <p:nvPr/>
        </p:nvSpPr>
        <p:spPr>
          <a:xfrm>
            <a:off x="8156576" y="192087"/>
            <a:ext cx="3684104" cy="307777"/>
          </a:xfrm>
          <a:prstGeom prst="rect">
            <a:avLst/>
          </a:prstGeom>
          <a:noFill/>
        </p:spPr>
        <p:txBody>
          <a:bodyPr wrap="square" rtlCol="0">
            <a:spAutoFit/>
          </a:bodyPr>
          <a:lstStyle/>
          <a:p>
            <a:pPr algn="r"/>
            <a:r>
              <a:rPr lang="nb-NO" sz="1400"/>
              <a:t>Hjernen</a:t>
            </a:r>
          </a:p>
        </p:txBody>
      </p:sp>
      <p:pic>
        <p:nvPicPr>
          <p:cNvPr id="4" name="Bilde 3">
            <a:extLst>
              <a:ext uri="{FF2B5EF4-FFF2-40B4-BE49-F238E27FC236}">
                <a16:creationId xmlns:a16="http://schemas.microsoft.com/office/drawing/2014/main" id="{ABD9219D-7F0C-8570-BFF9-7CF0DA760D1F}"/>
              </a:ext>
            </a:extLst>
          </p:cNvPr>
          <p:cNvPicPr>
            <a:picLocks noChangeAspect="1"/>
          </p:cNvPicPr>
          <p:nvPr/>
        </p:nvPicPr>
        <p:blipFill>
          <a:blip r:embed="rId3"/>
          <a:stretch>
            <a:fillRect/>
          </a:stretch>
        </p:blipFill>
        <p:spPr>
          <a:xfrm>
            <a:off x="7500931" y="1154761"/>
            <a:ext cx="3953809" cy="4870324"/>
          </a:xfrm>
          <a:prstGeom prst="rect">
            <a:avLst/>
          </a:prstGeom>
        </p:spPr>
      </p:pic>
    </p:spTree>
    <p:extLst>
      <p:ext uri="{BB962C8B-B14F-4D97-AF65-F5344CB8AC3E}">
        <p14:creationId xmlns:p14="http://schemas.microsoft.com/office/powerpoint/2010/main" val="1470494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8F0DD"/>
        </a:solidFill>
        <a:effectLst/>
      </p:bgPr>
    </p:bg>
    <p:spTree>
      <p:nvGrpSpPr>
        <p:cNvPr id="1" name=""/>
        <p:cNvGrpSpPr/>
        <p:nvPr/>
      </p:nvGrpSpPr>
      <p:grpSpPr>
        <a:xfrm>
          <a:off x="0" y="0"/>
          <a:ext cx="0" cy="0"/>
          <a:chOff x="0" y="0"/>
          <a:chExt cx="0" cy="0"/>
        </a:xfrm>
      </p:grpSpPr>
      <p:pic>
        <p:nvPicPr>
          <p:cNvPr id="2" name="Media på Internett 1" title="Hjernen del 1">
            <a:hlinkClick r:id="" action="ppaction://media"/>
            <a:extLst>
              <a:ext uri="{FF2B5EF4-FFF2-40B4-BE49-F238E27FC236}">
                <a16:creationId xmlns:a16="http://schemas.microsoft.com/office/drawing/2014/main" id="{51033DD3-DBC9-475A-C806-74F387C2CDC2}"/>
              </a:ext>
            </a:extLst>
          </p:cNvPr>
          <p:cNvPicPr>
            <a:picLocks noRot="1" noChangeAspect="1"/>
          </p:cNvPicPr>
          <p:nvPr>
            <a:videoFile r:link="rId1"/>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732030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Ellipse 17">
            <a:extLst>
              <a:ext uri="{FF2B5EF4-FFF2-40B4-BE49-F238E27FC236}">
                <a16:creationId xmlns:a16="http://schemas.microsoft.com/office/drawing/2014/main" id="{7A82885F-5882-C1E1-A528-BD6C5386CF6A}"/>
              </a:ext>
            </a:extLst>
          </p:cNvPr>
          <p:cNvSpPr/>
          <p:nvPr/>
        </p:nvSpPr>
        <p:spPr>
          <a:xfrm>
            <a:off x="4963813" y="2963344"/>
            <a:ext cx="2538993" cy="2510355"/>
          </a:xfrm>
          <a:prstGeom prst="ellipse">
            <a:avLst/>
          </a:prstGeom>
          <a:solidFill>
            <a:srgbClr val="F8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9" name="Ellipse 18">
            <a:extLst>
              <a:ext uri="{FF2B5EF4-FFF2-40B4-BE49-F238E27FC236}">
                <a16:creationId xmlns:a16="http://schemas.microsoft.com/office/drawing/2014/main" id="{9AC7F170-5F8A-C662-3956-D11047D6B3E1}"/>
              </a:ext>
            </a:extLst>
          </p:cNvPr>
          <p:cNvSpPr/>
          <p:nvPr/>
        </p:nvSpPr>
        <p:spPr>
          <a:xfrm>
            <a:off x="8137921" y="2963343"/>
            <a:ext cx="2538993" cy="2510355"/>
          </a:xfrm>
          <a:prstGeom prst="ellipse">
            <a:avLst/>
          </a:prstGeom>
          <a:solidFill>
            <a:srgbClr val="F8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 name="Ellipse 16">
            <a:extLst>
              <a:ext uri="{FF2B5EF4-FFF2-40B4-BE49-F238E27FC236}">
                <a16:creationId xmlns:a16="http://schemas.microsoft.com/office/drawing/2014/main" id="{F236A971-C3EC-9560-99B0-5D9698E17A6D}"/>
              </a:ext>
            </a:extLst>
          </p:cNvPr>
          <p:cNvSpPr/>
          <p:nvPr/>
        </p:nvSpPr>
        <p:spPr>
          <a:xfrm>
            <a:off x="1789705" y="3035937"/>
            <a:ext cx="2538993" cy="2510355"/>
          </a:xfrm>
          <a:prstGeom prst="ellipse">
            <a:avLst/>
          </a:prstGeom>
          <a:solidFill>
            <a:srgbClr val="F8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Tittel 6">
            <a:extLst>
              <a:ext uri="{FF2B5EF4-FFF2-40B4-BE49-F238E27FC236}">
                <a16:creationId xmlns:a16="http://schemas.microsoft.com/office/drawing/2014/main" id="{FD230311-04A9-2175-CC8C-FE6CB793E677}"/>
              </a:ext>
            </a:extLst>
          </p:cNvPr>
          <p:cNvSpPr>
            <a:spLocks noGrp="1"/>
          </p:cNvSpPr>
          <p:nvPr>
            <p:ph type="title"/>
          </p:nvPr>
        </p:nvSpPr>
        <p:spPr>
          <a:xfrm>
            <a:off x="1122356" y="948485"/>
            <a:ext cx="7612570" cy="856252"/>
          </a:xfrm>
        </p:spPr>
        <p:txBody>
          <a:bodyPr>
            <a:normAutofit fontScale="90000"/>
          </a:bodyPr>
          <a:lstStyle/>
          <a:p>
            <a:r>
              <a:rPr lang="nb-NO" sz="3600"/>
              <a:t>Oppgave: </a:t>
            </a:r>
            <a:br>
              <a:rPr lang="nb-NO"/>
            </a:br>
            <a:br>
              <a:rPr lang="nb-NO"/>
            </a:br>
            <a:endParaRPr lang="nb-NO" sz="2000"/>
          </a:p>
        </p:txBody>
      </p:sp>
      <p:sp>
        <p:nvSpPr>
          <p:cNvPr id="37" name="TekstSylinder 36">
            <a:extLst>
              <a:ext uri="{FF2B5EF4-FFF2-40B4-BE49-F238E27FC236}">
                <a16:creationId xmlns:a16="http://schemas.microsoft.com/office/drawing/2014/main" id="{83D8914D-29C9-69C3-8F73-1B55F9757A9A}"/>
              </a:ext>
            </a:extLst>
          </p:cNvPr>
          <p:cNvSpPr txBox="1"/>
          <p:nvPr/>
        </p:nvSpPr>
        <p:spPr>
          <a:xfrm>
            <a:off x="2360607" y="2821721"/>
            <a:ext cx="95470" cy="214216"/>
          </a:xfrm>
          <a:prstGeom prst="rect">
            <a:avLst/>
          </a:prstGeom>
          <a:noFill/>
        </p:spPr>
        <p:txBody>
          <a:bodyPr wrap="square" rtlCol="0">
            <a:spAutoFit/>
          </a:bodyPr>
          <a:lstStyle/>
          <a:p>
            <a:pPr algn="l"/>
            <a:endParaRPr lang="nb-NO"/>
          </a:p>
        </p:txBody>
      </p:sp>
      <p:sp>
        <p:nvSpPr>
          <p:cNvPr id="2" name="TekstSylinder 1">
            <a:extLst>
              <a:ext uri="{FF2B5EF4-FFF2-40B4-BE49-F238E27FC236}">
                <a16:creationId xmlns:a16="http://schemas.microsoft.com/office/drawing/2014/main" id="{A9AB86E4-478A-415C-BC65-827CBA114290}"/>
              </a:ext>
            </a:extLst>
          </p:cNvPr>
          <p:cNvSpPr txBox="1"/>
          <p:nvPr/>
        </p:nvSpPr>
        <p:spPr>
          <a:xfrm>
            <a:off x="8156576" y="192087"/>
            <a:ext cx="3684104" cy="307777"/>
          </a:xfrm>
          <a:prstGeom prst="rect">
            <a:avLst/>
          </a:prstGeom>
          <a:noFill/>
        </p:spPr>
        <p:txBody>
          <a:bodyPr wrap="square" rtlCol="0">
            <a:spAutoFit/>
          </a:bodyPr>
          <a:lstStyle/>
          <a:p>
            <a:pPr algn="r"/>
            <a:r>
              <a:rPr lang="nb-NO" sz="1400"/>
              <a:t>Hjernen</a:t>
            </a:r>
          </a:p>
        </p:txBody>
      </p:sp>
      <p:pic>
        <p:nvPicPr>
          <p:cNvPr id="8" name="Bilde 7" descr="Et bilde som inneholder sort, mørke, fyrverkeri&#10;&#10;Automatisk generert beskrivelse">
            <a:extLst>
              <a:ext uri="{FF2B5EF4-FFF2-40B4-BE49-F238E27FC236}">
                <a16:creationId xmlns:a16="http://schemas.microsoft.com/office/drawing/2014/main" id="{D3B966F8-6FDA-6129-5A29-ABA25FFBA391}"/>
              </a:ext>
            </a:extLst>
          </p:cNvPr>
          <p:cNvPicPr>
            <a:picLocks noChangeAspect="1"/>
          </p:cNvPicPr>
          <p:nvPr/>
        </p:nvPicPr>
        <p:blipFill rotWithShape="1">
          <a:blip r:embed="rId2">
            <a:extLst>
              <a:ext uri="{28A0092B-C50C-407E-A947-70E740481C1C}">
                <a14:useLocalDpi xmlns:a14="http://schemas.microsoft.com/office/drawing/2010/main" val="0"/>
              </a:ext>
            </a:extLst>
          </a:blip>
          <a:srcRect l="35875" t="20915" r="38539" b="43260"/>
          <a:stretch/>
        </p:blipFill>
        <p:spPr>
          <a:xfrm>
            <a:off x="8333149" y="3332292"/>
            <a:ext cx="1957938" cy="1541886"/>
          </a:xfrm>
          <a:prstGeom prst="rect">
            <a:avLst/>
          </a:prstGeom>
        </p:spPr>
      </p:pic>
      <p:pic>
        <p:nvPicPr>
          <p:cNvPr id="9" name="Bilde 8" descr="Et bilde som inneholder sort, mørke&#10;&#10;Automatisk generert beskrivelse">
            <a:extLst>
              <a:ext uri="{FF2B5EF4-FFF2-40B4-BE49-F238E27FC236}">
                <a16:creationId xmlns:a16="http://schemas.microsoft.com/office/drawing/2014/main" id="{D07621F3-AA20-6EED-F69B-2B2EA8952010}"/>
              </a:ext>
            </a:extLst>
          </p:cNvPr>
          <p:cNvPicPr>
            <a:picLocks noChangeAspect="1"/>
          </p:cNvPicPr>
          <p:nvPr/>
        </p:nvPicPr>
        <p:blipFill rotWithShape="1">
          <a:blip r:embed="rId3">
            <a:extLst>
              <a:ext uri="{28A0092B-C50C-407E-A947-70E740481C1C}">
                <a14:useLocalDpi xmlns:a14="http://schemas.microsoft.com/office/drawing/2010/main" val="0"/>
              </a:ext>
            </a:extLst>
          </a:blip>
          <a:srcRect l="23785" t="17406" r="31458" b="15664"/>
          <a:stretch/>
        </p:blipFill>
        <p:spPr>
          <a:xfrm>
            <a:off x="5265906" y="3332292"/>
            <a:ext cx="1885972" cy="1585358"/>
          </a:xfrm>
          <a:prstGeom prst="rect">
            <a:avLst/>
          </a:prstGeom>
        </p:spPr>
      </p:pic>
      <p:pic>
        <p:nvPicPr>
          <p:cNvPr id="15" name="Bilde 14" descr="Et bilde som inneholder måne, Himmellegeme, mørke, Astronomisk begivenhet&#10;&#10;Automatisk generert beskrivelse">
            <a:extLst>
              <a:ext uri="{FF2B5EF4-FFF2-40B4-BE49-F238E27FC236}">
                <a16:creationId xmlns:a16="http://schemas.microsoft.com/office/drawing/2014/main" id="{DF69D3E9-41DE-D3AC-BB6D-07D35723DAF9}"/>
              </a:ext>
            </a:extLst>
          </p:cNvPr>
          <p:cNvPicPr>
            <a:picLocks noChangeAspect="1"/>
          </p:cNvPicPr>
          <p:nvPr/>
        </p:nvPicPr>
        <p:blipFill rotWithShape="1">
          <a:blip r:embed="rId4">
            <a:extLst>
              <a:ext uri="{28A0092B-C50C-407E-A947-70E740481C1C}">
                <a14:useLocalDpi xmlns:a14="http://schemas.microsoft.com/office/drawing/2010/main" val="0"/>
              </a:ext>
            </a:extLst>
          </a:blip>
          <a:srcRect l="57558" t="20845" r="30437" b="58781"/>
          <a:stretch/>
        </p:blipFill>
        <p:spPr>
          <a:xfrm>
            <a:off x="9997173" y="506235"/>
            <a:ext cx="578497" cy="552198"/>
          </a:xfrm>
          <a:prstGeom prst="rect">
            <a:avLst/>
          </a:prstGeom>
        </p:spPr>
      </p:pic>
      <p:sp>
        <p:nvSpPr>
          <p:cNvPr id="16" name="TekstSylinder 15">
            <a:extLst>
              <a:ext uri="{FF2B5EF4-FFF2-40B4-BE49-F238E27FC236}">
                <a16:creationId xmlns:a16="http://schemas.microsoft.com/office/drawing/2014/main" id="{714EDA18-644B-322F-142C-FF0A7896363F}"/>
              </a:ext>
            </a:extLst>
          </p:cNvPr>
          <p:cNvSpPr txBox="1"/>
          <p:nvPr/>
        </p:nvSpPr>
        <p:spPr>
          <a:xfrm>
            <a:off x="10598429" y="506235"/>
            <a:ext cx="1444667" cy="333681"/>
          </a:xfrm>
          <a:prstGeom prst="rect">
            <a:avLst/>
          </a:prstGeom>
          <a:noFill/>
        </p:spPr>
        <p:txBody>
          <a:bodyPr wrap="square">
            <a:spAutoFit/>
          </a:bodyPr>
          <a:lstStyle/>
          <a:p>
            <a:pPr marL="0" indent="0">
              <a:lnSpc>
                <a:spcPct val="116000"/>
              </a:lnSpc>
              <a:spcAft>
                <a:spcPts val="800"/>
              </a:spcAft>
              <a:buNone/>
            </a:pPr>
            <a:r>
              <a:rPr lang="nb-NO" sz="1400" b="1">
                <a:ea typeface="Aptos" panose="020B0004020202020204" pitchFamily="34" charset="0"/>
                <a:cs typeface="Times New Roman" panose="02020603050405020304" pitchFamily="18" charset="0"/>
              </a:rPr>
              <a:t>5</a:t>
            </a:r>
            <a:r>
              <a:rPr lang="nb-NO" sz="1400" b="1">
                <a:effectLst/>
                <a:ea typeface="Aptos" panose="020B0004020202020204" pitchFamily="34" charset="0"/>
                <a:cs typeface="Times New Roman" panose="02020603050405020304" pitchFamily="18" charset="0"/>
              </a:rPr>
              <a:t> minutter</a:t>
            </a:r>
          </a:p>
        </p:txBody>
      </p:sp>
      <p:sp>
        <p:nvSpPr>
          <p:cNvPr id="11" name="TekstSylinder 10">
            <a:extLst>
              <a:ext uri="{FF2B5EF4-FFF2-40B4-BE49-F238E27FC236}">
                <a16:creationId xmlns:a16="http://schemas.microsoft.com/office/drawing/2014/main" id="{C73FCD5A-5B2F-02C7-C077-7FBFB0E8752B}"/>
              </a:ext>
            </a:extLst>
          </p:cNvPr>
          <p:cNvSpPr txBox="1"/>
          <p:nvPr/>
        </p:nvSpPr>
        <p:spPr>
          <a:xfrm>
            <a:off x="2111519" y="4981159"/>
            <a:ext cx="2002227" cy="370722"/>
          </a:xfrm>
          <a:prstGeom prst="rect">
            <a:avLst/>
          </a:prstGeom>
          <a:noFill/>
        </p:spPr>
        <p:txBody>
          <a:bodyPr wrap="square" rtlCol="0">
            <a:spAutoFit/>
          </a:bodyPr>
          <a:lstStyle/>
          <a:p>
            <a:pPr algn="ctr"/>
            <a:r>
              <a:rPr lang="nb-NO"/>
              <a:t>Hjernen </a:t>
            </a:r>
          </a:p>
        </p:txBody>
      </p:sp>
      <p:sp>
        <p:nvSpPr>
          <p:cNvPr id="12" name="TekstSylinder 11">
            <a:extLst>
              <a:ext uri="{FF2B5EF4-FFF2-40B4-BE49-F238E27FC236}">
                <a16:creationId xmlns:a16="http://schemas.microsoft.com/office/drawing/2014/main" id="{1C10A938-8038-BCAD-162A-2B746596B794}"/>
              </a:ext>
            </a:extLst>
          </p:cNvPr>
          <p:cNvSpPr txBox="1"/>
          <p:nvPr/>
        </p:nvSpPr>
        <p:spPr>
          <a:xfrm>
            <a:off x="5265906" y="4959387"/>
            <a:ext cx="2002227" cy="370722"/>
          </a:xfrm>
          <a:prstGeom prst="rect">
            <a:avLst/>
          </a:prstGeom>
          <a:noFill/>
        </p:spPr>
        <p:txBody>
          <a:bodyPr wrap="square" rtlCol="0">
            <a:spAutoFit/>
          </a:bodyPr>
          <a:lstStyle/>
          <a:p>
            <a:pPr algn="ctr"/>
            <a:r>
              <a:rPr lang="nb-NO"/>
              <a:t>Fare </a:t>
            </a:r>
          </a:p>
        </p:txBody>
      </p:sp>
      <p:sp>
        <p:nvSpPr>
          <p:cNvPr id="13" name="TekstSylinder 12">
            <a:extLst>
              <a:ext uri="{FF2B5EF4-FFF2-40B4-BE49-F238E27FC236}">
                <a16:creationId xmlns:a16="http://schemas.microsoft.com/office/drawing/2014/main" id="{3AC4BC00-890A-F523-E35C-13D44F13D84B}"/>
              </a:ext>
            </a:extLst>
          </p:cNvPr>
          <p:cNvSpPr txBox="1"/>
          <p:nvPr/>
        </p:nvSpPr>
        <p:spPr>
          <a:xfrm>
            <a:off x="8468793" y="4918591"/>
            <a:ext cx="2002227" cy="370722"/>
          </a:xfrm>
          <a:prstGeom prst="rect">
            <a:avLst/>
          </a:prstGeom>
          <a:noFill/>
        </p:spPr>
        <p:txBody>
          <a:bodyPr wrap="square" rtlCol="0">
            <a:spAutoFit/>
          </a:bodyPr>
          <a:lstStyle/>
          <a:p>
            <a:pPr algn="ctr"/>
            <a:r>
              <a:rPr lang="nb-NO"/>
              <a:t>Erfaringer </a:t>
            </a:r>
          </a:p>
        </p:txBody>
      </p:sp>
      <p:pic>
        <p:nvPicPr>
          <p:cNvPr id="20" name="Bilde 19">
            <a:extLst>
              <a:ext uri="{FF2B5EF4-FFF2-40B4-BE49-F238E27FC236}">
                <a16:creationId xmlns:a16="http://schemas.microsoft.com/office/drawing/2014/main" id="{8A0E08A0-092C-DE67-E1B0-D49C968633FB}"/>
              </a:ext>
            </a:extLst>
          </p:cNvPr>
          <p:cNvPicPr>
            <a:picLocks noChangeAspect="1"/>
          </p:cNvPicPr>
          <p:nvPr/>
        </p:nvPicPr>
        <p:blipFill>
          <a:blip r:embed="rId5"/>
          <a:stretch>
            <a:fillRect/>
          </a:stretch>
        </p:blipFill>
        <p:spPr>
          <a:xfrm>
            <a:off x="2402086" y="3355228"/>
            <a:ext cx="1213137" cy="1441248"/>
          </a:xfrm>
          <a:prstGeom prst="rect">
            <a:avLst/>
          </a:prstGeom>
        </p:spPr>
      </p:pic>
      <p:sp>
        <p:nvSpPr>
          <p:cNvPr id="21" name="Plassholder for innhold 2">
            <a:extLst>
              <a:ext uri="{FF2B5EF4-FFF2-40B4-BE49-F238E27FC236}">
                <a16:creationId xmlns:a16="http://schemas.microsoft.com/office/drawing/2014/main" id="{C2A605D8-5161-434B-A762-1622F82BF2B3}"/>
              </a:ext>
            </a:extLst>
          </p:cNvPr>
          <p:cNvSpPr>
            <a:spLocks noGrp="1"/>
          </p:cNvSpPr>
          <p:nvPr>
            <p:ph idx="1"/>
          </p:nvPr>
        </p:nvSpPr>
        <p:spPr>
          <a:xfrm>
            <a:off x="1122356" y="1701265"/>
            <a:ext cx="5338601" cy="784137"/>
          </a:xfrm>
        </p:spPr>
        <p:txBody>
          <a:bodyPr>
            <a:normAutofit/>
          </a:bodyPr>
          <a:lstStyle/>
          <a:p>
            <a:pPr marL="0" indent="0">
              <a:spcAft>
                <a:spcPts val="1200"/>
              </a:spcAft>
              <a:buNone/>
            </a:pPr>
            <a:r>
              <a:rPr lang="nb-NO" sz="1800" kern="100">
                <a:ea typeface="Aptos" panose="020B0004020202020204" pitchFamily="34" charset="0"/>
                <a:cs typeface="Arial" panose="020B0604020202020204" pitchFamily="34" charset="0"/>
              </a:rPr>
              <a:t>Snu deg til sidemannen og snakk om to ting dere ble opptatt av i filmen. </a:t>
            </a:r>
            <a:endParaRPr lang="nb-NO" sz="1800"/>
          </a:p>
        </p:txBody>
      </p:sp>
    </p:spTree>
    <p:extLst>
      <p:ext uri="{BB962C8B-B14F-4D97-AF65-F5344CB8AC3E}">
        <p14:creationId xmlns:p14="http://schemas.microsoft.com/office/powerpoint/2010/main" val="5041641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C888F977-3B3F-CD0A-4A10-C990EF17A28F}"/>
              </a:ext>
            </a:extLst>
          </p:cNvPr>
          <p:cNvSpPr/>
          <p:nvPr/>
        </p:nvSpPr>
        <p:spPr>
          <a:xfrm>
            <a:off x="-163512" y="0"/>
            <a:ext cx="538269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Tittel 6">
            <a:extLst>
              <a:ext uri="{FF2B5EF4-FFF2-40B4-BE49-F238E27FC236}">
                <a16:creationId xmlns:a16="http://schemas.microsoft.com/office/drawing/2014/main" id="{FD230311-04A9-2175-CC8C-FE6CB793E677}"/>
              </a:ext>
            </a:extLst>
          </p:cNvPr>
          <p:cNvSpPr>
            <a:spLocks noGrp="1"/>
          </p:cNvSpPr>
          <p:nvPr>
            <p:ph type="title"/>
          </p:nvPr>
        </p:nvSpPr>
        <p:spPr>
          <a:xfrm>
            <a:off x="833791" y="5032520"/>
            <a:ext cx="3954139" cy="735820"/>
          </a:xfrm>
        </p:spPr>
        <p:txBody>
          <a:bodyPr>
            <a:normAutofit/>
          </a:bodyPr>
          <a:lstStyle/>
          <a:p>
            <a:pPr algn="ctr"/>
            <a:r>
              <a:rPr lang="nb-NO"/>
              <a:t>Hjernen</a:t>
            </a:r>
            <a:r>
              <a:rPr lang="nb-NO" sz="1600" baseline="90000"/>
              <a:t>1</a:t>
            </a:r>
          </a:p>
        </p:txBody>
      </p:sp>
      <p:sp>
        <p:nvSpPr>
          <p:cNvPr id="2" name="TekstSylinder 1">
            <a:extLst>
              <a:ext uri="{FF2B5EF4-FFF2-40B4-BE49-F238E27FC236}">
                <a16:creationId xmlns:a16="http://schemas.microsoft.com/office/drawing/2014/main" id="{A9AB86E4-478A-415C-BC65-827CBA114290}"/>
              </a:ext>
            </a:extLst>
          </p:cNvPr>
          <p:cNvSpPr txBox="1"/>
          <p:nvPr/>
        </p:nvSpPr>
        <p:spPr>
          <a:xfrm>
            <a:off x="8156576" y="192087"/>
            <a:ext cx="3684104" cy="307777"/>
          </a:xfrm>
          <a:prstGeom prst="rect">
            <a:avLst/>
          </a:prstGeom>
          <a:noFill/>
        </p:spPr>
        <p:txBody>
          <a:bodyPr wrap="square" rtlCol="0">
            <a:spAutoFit/>
          </a:bodyPr>
          <a:lstStyle/>
          <a:p>
            <a:pPr algn="r"/>
            <a:r>
              <a:rPr lang="nb-NO" sz="1400"/>
              <a:t>Hjernen</a:t>
            </a:r>
          </a:p>
        </p:txBody>
      </p:sp>
      <p:pic>
        <p:nvPicPr>
          <p:cNvPr id="4" name="Bilde 3" descr="Et bilde som inneholder sketch, tegning, kunst, illustrasjon&#10;&#10;Automatisk generert beskrivelse">
            <a:extLst>
              <a:ext uri="{FF2B5EF4-FFF2-40B4-BE49-F238E27FC236}">
                <a16:creationId xmlns:a16="http://schemas.microsoft.com/office/drawing/2014/main" id="{BF3FDC60-5352-BB1A-520D-38D6D33C3F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051" y="465447"/>
            <a:ext cx="3376385" cy="4231167"/>
          </a:xfrm>
          <a:prstGeom prst="rect">
            <a:avLst/>
          </a:prstGeom>
        </p:spPr>
      </p:pic>
      <p:sp>
        <p:nvSpPr>
          <p:cNvPr id="10" name="TekstSylinder 9">
            <a:extLst>
              <a:ext uri="{FF2B5EF4-FFF2-40B4-BE49-F238E27FC236}">
                <a16:creationId xmlns:a16="http://schemas.microsoft.com/office/drawing/2014/main" id="{3822899C-A944-8443-B89B-5AA6FA37867A}"/>
              </a:ext>
            </a:extLst>
          </p:cNvPr>
          <p:cNvSpPr txBox="1"/>
          <p:nvPr/>
        </p:nvSpPr>
        <p:spPr>
          <a:xfrm>
            <a:off x="6200078" y="1828800"/>
            <a:ext cx="4850781" cy="3939540"/>
          </a:xfrm>
          <a:prstGeom prst="rect">
            <a:avLst/>
          </a:prstGeom>
          <a:noFill/>
        </p:spPr>
        <p:txBody>
          <a:bodyPr wrap="square" rtlCol="0">
            <a:spAutoFit/>
          </a:bodyPr>
          <a:lstStyle/>
          <a:p>
            <a:pPr marL="216000" indent="-216000">
              <a:spcBef>
                <a:spcPts val="1200"/>
              </a:spcBef>
              <a:spcAft>
                <a:spcPts val="1200"/>
              </a:spcAft>
              <a:buBlip>
                <a:blip r:embed="rId3"/>
              </a:buBlip>
            </a:pPr>
            <a:r>
              <a:rPr lang="nb-NO" sz="1800" kern="100">
                <a:solidFill>
                  <a:srgbClr val="000000"/>
                </a:solidFill>
                <a:ea typeface="Aptos" panose="020B0004020202020204" pitchFamily="34" charset="0"/>
                <a:cs typeface="Arial" panose="020B0604020202020204" pitchFamily="34" charset="0"/>
              </a:rPr>
              <a:t>Hjernen består av </a:t>
            </a:r>
            <a:r>
              <a:rPr lang="nb-NO" sz="1800" b="1" kern="100">
                <a:solidFill>
                  <a:srgbClr val="000000"/>
                </a:solidFill>
                <a:ea typeface="Aptos" panose="020B0004020202020204" pitchFamily="34" charset="0"/>
                <a:cs typeface="Arial" panose="020B0604020202020204" pitchFamily="34" charset="0"/>
              </a:rPr>
              <a:t>mange nerveceller </a:t>
            </a:r>
            <a:r>
              <a:rPr lang="nb-NO" sz="1800" kern="100">
                <a:solidFill>
                  <a:srgbClr val="000000"/>
                </a:solidFill>
                <a:ea typeface="Aptos" panose="020B0004020202020204" pitchFamily="34" charset="0"/>
                <a:cs typeface="Arial" panose="020B0604020202020204" pitchFamily="34" charset="0"/>
              </a:rPr>
              <a:t>som er koblet sammen i </a:t>
            </a:r>
            <a:r>
              <a:rPr lang="nb-NO" sz="1800" kern="100">
                <a:ea typeface="Aptos" panose="020B0004020202020204" pitchFamily="34" charset="0"/>
                <a:cs typeface="Arial" panose="020B0604020202020204" pitchFamily="34" charset="0"/>
              </a:rPr>
              <a:t>nettverk</a:t>
            </a:r>
            <a:r>
              <a:rPr lang="nb-NO" sz="1800" b="1" kern="100">
                <a:solidFill>
                  <a:srgbClr val="000000"/>
                </a:solidFill>
                <a:ea typeface="Aptos" panose="020B0004020202020204" pitchFamily="34" charset="0"/>
                <a:cs typeface="Arial" panose="020B0604020202020204" pitchFamily="34" charset="0"/>
              </a:rPr>
              <a:t>.</a:t>
            </a:r>
          </a:p>
          <a:p>
            <a:pPr marL="216000" indent="-216000">
              <a:spcBef>
                <a:spcPts val="1200"/>
              </a:spcBef>
              <a:spcAft>
                <a:spcPts val="1200"/>
              </a:spcAft>
              <a:buBlip>
                <a:blip r:embed="rId3"/>
              </a:buBlip>
            </a:pPr>
            <a:r>
              <a:rPr lang="nb-NO" sz="1800" b="1" kern="100">
                <a:solidFill>
                  <a:srgbClr val="000000"/>
                </a:solidFill>
                <a:ea typeface="Aptos" panose="020B0004020202020204" pitchFamily="34" charset="0"/>
                <a:cs typeface="Arial" panose="020B0604020202020204" pitchFamily="34" charset="0"/>
              </a:rPr>
              <a:t>Nettverkene</a:t>
            </a:r>
            <a:r>
              <a:rPr lang="nb-NO" sz="1800" kern="100">
                <a:solidFill>
                  <a:srgbClr val="000000"/>
                </a:solidFill>
                <a:ea typeface="Aptos" panose="020B0004020202020204" pitchFamily="34" charset="0"/>
                <a:cs typeface="Arial" panose="020B0604020202020204" pitchFamily="34" charset="0"/>
              </a:rPr>
              <a:t> </a:t>
            </a:r>
            <a:r>
              <a:rPr lang="nb-NO" sz="1800" kern="100">
                <a:effectLst/>
                <a:ea typeface="Aptos" panose="020B0004020202020204" pitchFamily="34" charset="0"/>
                <a:cs typeface="Arial" panose="020B0604020202020204" pitchFamily="34" charset="0"/>
              </a:rPr>
              <a:t>hjelper oss med å løse små og store oppgaver gjennom dagen.</a:t>
            </a:r>
            <a:endParaRPr lang="nb-NO" sz="1800"/>
          </a:p>
          <a:p>
            <a:pPr marL="216000" indent="-216000">
              <a:spcBef>
                <a:spcPts val="1200"/>
              </a:spcBef>
              <a:spcAft>
                <a:spcPts val="1200"/>
              </a:spcAft>
              <a:buBlip>
                <a:blip r:embed="rId3"/>
              </a:buBlip>
            </a:pPr>
            <a:r>
              <a:rPr lang="nb-NO" sz="1800"/>
              <a:t>Barn er født med en </a:t>
            </a:r>
            <a:r>
              <a:rPr lang="nb-NO" sz="1800" b="1"/>
              <a:t>umoden hjerne</a:t>
            </a:r>
            <a:r>
              <a:rPr lang="nb-NO" sz="1800"/>
              <a:t>, og store deler av utviklingen skjer etter fødsel. </a:t>
            </a:r>
          </a:p>
          <a:p>
            <a:pPr marL="216000" indent="-216000">
              <a:spcBef>
                <a:spcPts val="1200"/>
              </a:spcBef>
              <a:spcAft>
                <a:spcPts val="1200"/>
              </a:spcAft>
              <a:buBlip>
                <a:blip r:embed="rId3"/>
              </a:buBlip>
            </a:pPr>
            <a:r>
              <a:rPr lang="nb-NO" sz="1800"/>
              <a:t>Utviklingen </a:t>
            </a:r>
            <a:r>
              <a:rPr lang="nb-NO" sz="1800" b="1"/>
              <a:t>påvirkes av erfaringer</a:t>
            </a:r>
            <a:r>
              <a:rPr lang="nb-NO" sz="1800"/>
              <a:t>, både gode og dårlige. </a:t>
            </a:r>
          </a:p>
          <a:p>
            <a:pPr algn="l"/>
            <a:endParaRPr lang="nb-NO"/>
          </a:p>
        </p:txBody>
      </p:sp>
    </p:spTree>
    <p:extLst>
      <p:ext uri="{BB962C8B-B14F-4D97-AF65-F5344CB8AC3E}">
        <p14:creationId xmlns:p14="http://schemas.microsoft.com/office/powerpoint/2010/main" val="11931483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F795022-EA7E-1F75-0B36-F71B9E7C6669}"/>
              </a:ext>
            </a:extLst>
          </p:cNvPr>
          <p:cNvSpPr>
            <a:spLocks noChangeAspect="1"/>
          </p:cNvSpPr>
          <p:nvPr/>
        </p:nvSpPr>
        <p:spPr>
          <a:xfrm>
            <a:off x="1510329" y="2853587"/>
            <a:ext cx="2628383" cy="262831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tx1"/>
              </a:solidFill>
            </a:endParaRPr>
          </a:p>
          <a:p>
            <a:pPr algn="ctr"/>
            <a:endParaRPr lang="nb-NO">
              <a:solidFill>
                <a:schemeClr val="tx1"/>
              </a:solidFill>
            </a:endParaRPr>
          </a:p>
          <a:p>
            <a:pPr algn="ctr"/>
            <a:endParaRPr lang="nb-NO">
              <a:solidFill>
                <a:schemeClr val="tx1"/>
              </a:solidFill>
            </a:endParaRPr>
          </a:p>
          <a:p>
            <a:pPr algn="ctr"/>
            <a:endParaRPr lang="nb-NO">
              <a:solidFill>
                <a:schemeClr val="tx1"/>
              </a:solidFill>
            </a:endParaRPr>
          </a:p>
          <a:p>
            <a:pPr algn="ctr"/>
            <a:endParaRPr lang="nb-NO">
              <a:solidFill>
                <a:schemeClr val="tx1"/>
              </a:solidFill>
            </a:endParaRPr>
          </a:p>
          <a:p>
            <a:pPr algn="ctr"/>
            <a:endParaRPr lang="nb-NO">
              <a:solidFill>
                <a:schemeClr val="tx1"/>
              </a:solidFill>
            </a:endParaRPr>
          </a:p>
          <a:p>
            <a:pPr algn="ctr"/>
            <a:endParaRPr lang="nb-NO">
              <a:solidFill>
                <a:schemeClr val="tx1"/>
              </a:solidFill>
            </a:endParaRPr>
          </a:p>
        </p:txBody>
      </p:sp>
      <p:sp>
        <p:nvSpPr>
          <p:cNvPr id="3" name="Ellipse 2">
            <a:extLst>
              <a:ext uri="{FF2B5EF4-FFF2-40B4-BE49-F238E27FC236}">
                <a16:creationId xmlns:a16="http://schemas.microsoft.com/office/drawing/2014/main" id="{85E24999-6317-6523-B12F-AB7006735747}"/>
              </a:ext>
            </a:extLst>
          </p:cNvPr>
          <p:cNvSpPr/>
          <p:nvPr/>
        </p:nvSpPr>
        <p:spPr>
          <a:xfrm>
            <a:off x="4640063" y="2853587"/>
            <a:ext cx="2589567" cy="262831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endParaRPr lang="nb-NO">
              <a:solidFill>
                <a:schemeClr val="tx1"/>
              </a:solidFill>
            </a:endParaRPr>
          </a:p>
          <a:p>
            <a:pPr algn="ctr"/>
            <a:endParaRPr lang="nb-NO">
              <a:solidFill>
                <a:schemeClr val="tx1"/>
              </a:solidFill>
            </a:endParaRPr>
          </a:p>
          <a:p>
            <a:pPr algn="ctr"/>
            <a:endParaRPr lang="nb-NO">
              <a:solidFill>
                <a:schemeClr val="tx1"/>
              </a:solidFill>
            </a:endParaRPr>
          </a:p>
          <a:p>
            <a:pPr algn="ctr"/>
            <a:endParaRPr lang="nb-NO">
              <a:solidFill>
                <a:schemeClr val="tx1"/>
              </a:solidFill>
            </a:endParaRPr>
          </a:p>
          <a:p>
            <a:pPr algn="ctr"/>
            <a:endParaRPr lang="nb-NO">
              <a:solidFill>
                <a:schemeClr val="tx1"/>
              </a:solidFill>
            </a:endParaRPr>
          </a:p>
          <a:p>
            <a:pPr algn="ctr"/>
            <a:endParaRPr lang="nb-NO">
              <a:solidFill>
                <a:schemeClr val="tx1"/>
              </a:solidFill>
            </a:endParaRPr>
          </a:p>
          <a:p>
            <a:pPr algn="ctr"/>
            <a:endParaRPr lang="nb-NO">
              <a:solidFill>
                <a:schemeClr val="tx1"/>
              </a:solidFill>
            </a:endParaRPr>
          </a:p>
        </p:txBody>
      </p:sp>
      <p:sp>
        <p:nvSpPr>
          <p:cNvPr id="8" name="Rektangel 7">
            <a:extLst>
              <a:ext uri="{FF2B5EF4-FFF2-40B4-BE49-F238E27FC236}">
                <a16:creationId xmlns:a16="http://schemas.microsoft.com/office/drawing/2014/main" id="{4BE1D4E0-0315-C8FB-DE09-EEE7C4FB0F4A}"/>
              </a:ext>
            </a:extLst>
          </p:cNvPr>
          <p:cNvSpPr>
            <a:spLocks noChangeAspect="1"/>
          </p:cNvSpPr>
          <p:nvPr/>
        </p:nvSpPr>
        <p:spPr>
          <a:xfrm>
            <a:off x="7856490" y="2853587"/>
            <a:ext cx="2628383" cy="262831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tx1"/>
              </a:solidFill>
            </a:endParaRPr>
          </a:p>
          <a:p>
            <a:pPr algn="ctr"/>
            <a:endParaRPr lang="nb-NO">
              <a:solidFill>
                <a:schemeClr val="tx1"/>
              </a:solidFill>
            </a:endParaRPr>
          </a:p>
          <a:p>
            <a:pPr algn="ctr"/>
            <a:endParaRPr lang="nb-NO">
              <a:solidFill>
                <a:schemeClr val="tx1"/>
              </a:solidFill>
            </a:endParaRPr>
          </a:p>
          <a:p>
            <a:pPr algn="ctr"/>
            <a:endParaRPr lang="nb-NO">
              <a:solidFill>
                <a:schemeClr val="tx1"/>
              </a:solidFill>
            </a:endParaRPr>
          </a:p>
          <a:p>
            <a:pPr algn="ctr"/>
            <a:endParaRPr lang="nb-NO">
              <a:solidFill>
                <a:schemeClr val="tx1"/>
              </a:solidFill>
            </a:endParaRPr>
          </a:p>
          <a:p>
            <a:pPr algn="ctr"/>
            <a:endParaRPr lang="nb-NO">
              <a:solidFill>
                <a:schemeClr val="tx1"/>
              </a:solidFill>
            </a:endParaRPr>
          </a:p>
          <a:p>
            <a:pPr algn="ctr"/>
            <a:endParaRPr lang="nb-NO">
              <a:solidFill>
                <a:schemeClr val="tx1"/>
              </a:solidFill>
            </a:endParaRPr>
          </a:p>
          <a:p>
            <a:pPr algn="ctr"/>
            <a:endParaRPr lang="nb-NO">
              <a:solidFill>
                <a:schemeClr val="tx1"/>
              </a:solidFill>
            </a:endParaRPr>
          </a:p>
        </p:txBody>
      </p:sp>
      <p:pic>
        <p:nvPicPr>
          <p:cNvPr id="13" name="Bilde 12" descr="Et bilde som inneholder tegning, sketch, Hjerne, kunst&#10;&#10;Automatisk generert beskrivelse">
            <a:extLst>
              <a:ext uri="{FF2B5EF4-FFF2-40B4-BE49-F238E27FC236}">
                <a16:creationId xmlns:a16="http://schemas.microsoft.com/office/drawing/2014/main" id="{3F40C163-4E8C-91BF-E378-9268A0A7FA5C}"/>
              </a:ext>
            </a:extLst>
          </p:cNvPr>
          <p:cNvPicPr>
            <a:picLocks noChangeAspect="1"/>
          </p:cNvPicPr>
          <p:nvPr/>
        </p:nvPicPr>
        <p:blipFill rotWithShape="1">
          <a:blip r:embed="rId2">
            <a:extLst>
              <a:ext uri="{28A0092B-C50C-407E-A947-70E740481C1C}">
                <a14:useLocalDpi xmlns:a14="http://schemas.microsoft.com/office/drawing/2010/main" val="0"/>
              </a:ext>
            </a:extLst>
          </a:blip>
          <a:srcRect l="27531" r="28053"/>
          <a:stretch/>
        </p:blipFill>
        <p:spPr>
          <a:xfrm>
            <a:off x="2010986" y="2920399"/>
            <a:ext cx="1440994" cy="1825804"/>
          </a:xfrm>
          <a:prstGeom prst="rect">
            <a:avLst/>
          </a:prstGeom>
        </p:spPr>
      </p:pic>
      <p:pic>
        <p:nvPicPr>
          <p:cNvPr id="15" name="Bilde 14">
            <a:extLst>
              <a:ext uri="{FF2B5EF4-FFF2-40B4-BE49-F238E27FC236}">
                <a16:creationId xmlns:a16="http://schemas.microsoft.com/office/drawing/2014/main" id="{B864A1CC-2A8B-F805-ED46-6A8B58753BFC}"/>
              </a:ext>
            </a:extLst>
          </p:cNvPr>
          <p:cNvPicPr>
            <a:picLocks noChangeAspect="1"/>
          </p:cNvPicPr>
          <p:nvPr/>
        </p:nvPicPr>
        <p:blipFill>
          <a:blip r:embed="rId3">
            <a:extLst>
              <a:ext uri="{28A0092B-C50C-407E-A947-70E740481C1C}">
                <a14:useLocalDpi xmlns:a14="http://schemas.microsoft.com/office/drawing/2010/main" val="0"/>
              </a:ext>
            </a:extLst>
          </a:blip>
          <a:srcRect l="28389" r="28389"/>
          <a:stretch/>
        </p:blipFill>
        <p:spPr>
          <a:xfrm>
            <a:off x="8450184" y="2976913"/>
            <a:ext cx="1440994" cy="1876185"/>
          </a:xfrm>
          <a:prstGeom prst="rect">
            <a:avLst/>
          </a:prstGeom>
        </p:spPr>
      </p:pic>
      <p:pic>
        <p:nvPicPr>
          <p:cNvPr id="14" name="Bilde 13" descr="Et bilde som inneholder tegning, sketch, tegnefilm, illustrasjon&#10;&#10;Automatisk generert beskrivelse">
            <a:extLst>
              <a:ext uri="{FF2B5EF4-FFF2-40B4-BE49-F238E27FC236}">
                <a16:creationId xmlns:a16="http://schemas.microsoft.com/office/drawing/2014/main" id="{1808B718-45F3-10AC-261E-F1BD4E760DD5}"/>
              </a:ext>
            </a:extLst>
          </p:cNvPr>
          <p:cNvPicPr>
            <a:picLocks noChangeAspect="1"/>
          </p:cNvPicPr>
          <p:nvPr/>
        </p:nvPicPr>
        <p:blipFill rotWithShape="1">
          <a:blip r:embed="rId4">
            <a:extLst>
              <a:ext uri="{28A0092B-C50C-407E-A947-70E740481C1C}">
                <a14:useLocalDpi xmlns:a14="http://schemas.microsoft.com/office/drawing/2010/main" val="0"/>
              </a:ext>
            </a:extLst>
          </a:blip>
          <a:srcRect l="29632" r="27146"/>
          <a:stretch/>
        </p:blipFill>
        <p:spPr>
          <a:xfrm>
            <a:off x="5266923" y="2976914"/>
            <a:ext cx="1440994" cy="1876185"/>
          </a:xfrm>
          <a:prstGeom prst="rect">
            <a:avLst/>
          </a:prstGeom>
        </p:spPr>
      </p:pic>
      <p:sp>
        <p:nvSpPr>
          <p:cNvPr id="4" name="TekstSylinder 3">
            <a:extLst>
              <a:ext uri="{FF2B5EF4-FFF2-40B4-BE49-F238E27FC236}">
                <a16:creationId xmlns:a16="http://schemas.microsoft.com/office/drawing/2014/main" id="{1DCF714F-541B-182A-19C4-289BEC886A18}"/>
              </a:ext>
            </a:extLst>
          </p:cNvPr>
          <p:cNvSpPr txBox="1"/>
          <p:nvPr/>
        </p:nvSpPr>
        <p:spPr>
          <a:xfrm>
            <a:off x="8156576" y="192087"/>
            <a:ext cx="3684104" cy="307777"/>
          </a:xfrm>
          <a:prstGeom prst="rect">
            <a:avLst/>
          </a:prstGeom>
          <a:noFill/>
        </p:spPr>
        <p:txBody>
          <a:bodyPr wrap="square" rtlCol="0">
            <a:spAutoFit/>
          </a:bodyPr>
          <a:lstStyle/>
          <a:p>
            <a:pPr algn="r"/>
            <a:r>
              <a:rPr lang="nb-NO" sz="1400"/>
              <a:t>Hjernen</a:t>
            </a:r>
          </a:p>
        </p:txBody>
      </p:sp>
      <p:sp>
        <p:nvSpPr>
          <p:cNvPr id="5" name="TekstSylinder 4">
            <a:extLst>
              <a:ext uri="{FF2B5EF4-FFF2-40B4-BE49-F238E27FC236}">
                <a16:creationId xmlns:a16="http://schemas.microsoft.com/office/drawing/2014/main" id="{5DE235ED-BEA7-3A79-4F63-4A2783CEB64F}"/>
              </a:ext>
            </a:extLst>
          </p:cNvPr>
          <p:cNvSpPr txBox="1"/>
          <p:nvPr/>
        </p:nvSpPr>
        <p:spPr>
          <a:xfrm>
            <a:off x="1988388" y="4747940"/>
            <a:ext cx="1839225" cy="369332"/>
          </a:xfrm>
          <a:prstGeom prst="rect">
            <a:avLst/>
          </a:prstGeom>
          <a:noFill/>
        </p:spPr>
        <p:txBody>
          <a:bodyPr wrap="square" rtlCol="0">
            <a:spAutoFit/>
          </a:bodyPr>
          <a:lstStyle/>
          <a:p>
            <a:pPr algn="ctr"/>
            <a:r>
              <a:rPr lang="nb-NO"/>
              <a:t>Sansehjernen </a:t>
            </a:r>
          </a:p>
        </p:txBody>
      </p:sp>
      <p:sp>
        <p:nvSpPr>
          <p:cNvPr id="6" name="TekstSylinder 5">
            <a:extLst>
              <a:ext uri="{FF2B5EF4-FFF2-40B4-BE49-F238E27FC236}">
                <a16:creationId xmlns:a16="http://schemas.microsoft.com/office/drawing/2014/main" id="{1D4773D0-AA32-84A4-AF5B-E4FD66F8678E}"/>
              </a:ext>
            </a:extLst>
          </p:cNvPr>
          <p:cNvSpPr txBox="1"/>
          <p:nvPr/>
        </p:nvSpPr>
        <p:spPr>
          <a:xfrm>
            <a:off x="5018608" y="4747940"/>
            <a:ext cx="1937624" cy="369332"/>
          </a:xfrm>
          <a:prstGeom prst="rect">
            <a:avLst/>
          </a:prstGeom>
          <a:noFill/>
        </p:spPr>
        <p:txBody>
          <a:bodyPr wrap="square" rtlCol="0">
            <a:spAutoFit/>
          </a:bodyPr>
          <a:lstStyle/>
          <a:p>
            <a:pPr algn="ctr"/>
            <a:r>
              <a:rPr lang="nb-NO"/>
              <a:t>Følelseshjernen</a:t>
            </a:r>
          </a:p>
        </p:txBody>
      </p:sp>
      <p:sp>
        <p:nvSpPr>
          <p:cNvPr id="7" name="TekstSylinder 6">
            <a:extLst>
              <a:ext uri="{FF2B5EF4-FFF2-40B4-BE49-F238E27FC236}">
                <a16:creationId xmlns:a16="http://schemas.microsoft.com/office/drawing/2014/main" id="{6C09C833-0F84-4BFB-65B7-7E04E7BDE50B}"/>
              </a:ext>
            </a:extLst>
          </p:cNvPr>
          <p:cNvSpPr txBox="1"/>
          <p:nvPr/>
        </p:nvSpPr>
        <p:spPr>
          <a:xfrm>
            <a:off x="8143518" y="4743237"/>
            <a:ext cx="2249011" cy="369332"/>
          </a:xfrm>
          <a:prstGeom prst="rect">
            <a:avLst/>
          </a:prstGeom>
          <a:noFill/>
        </p:spPr>
        <p:txBody>
          <a:bodyPr wrap="square" rtlCol="0">
            <a:spAutoFit/>
          </a:bodyPr>
          <a:lstStyle/>
          <a:p>
            <a:pPr algn="ctr"/>
            <a:r>
              <a:rPr lang="nb-NO"/>
              <a:t>Tenkehjernen</a:t>
            </a:r>
          </a:p>
        </p:txBody>
      </p:sp>
      <p:sp>
        <p:nvSpPr>
          <p:cNvPr id="9" name="Tittel 6">
            <a:extLst>
              <a:ext uri="{FF2B5EF4-FFF2-40B4-BE49-F238E27FC236}">
                <a16:creationId xmlns:a16="http://schemas.microsoft.com/office/drawing/2014/main" id="{532D7308-2ED8-936F-695F-A96E59E228F1}"/>
              </a:ext>
            </a:extLst>
          </p:cNvPr>
          <p:cNvSpPr>
            <a:spLocks noGrp="1"/>
          </p:cNvSpPr>
          <p:nvPr>
            <p:ph type="title"/>
          </p:nvPr>
        </p:nvSpPr>
        <p:spPr>
          <a:xfrm>
            <a:off x="351273" y="692479"/>
            <a:ext cx="5226503" cy="580863"/>
          </a:xfrm>
        </p:spPr>
        <p:txBody>
          <a:bodyPr>
            <a:normAutofit/>
          </a:bodyPr>
          <a:lstStyle/>
          <a:p>
            <a:pPr algn="ctr"/>
            <a:r>
              <a:rPr lang="nb-NO"/>
              <a:t>Den tredelte hjernen</a:t>
            </a:r>
            <a:r>
              <a:rPr lang="nb-NO" sz="1600" baseline="80000"/>
              <a:t>1</a:t>
            </a:r>
            <a:r>
              <a:rPr lang="nb-NO"/>
              <a:t> </a:t>
            </a:r>
          </a:p>
        </p:txBody>
      </p:sp>
      <p:sp>
        <p:nvSpPr>
          <p:cNvPr id="11" name="TekstSylinder 10">
            <a:extLst>
              <a:ext uri="{FF2B5EF4-FFF2-40B4-BE49-F238E27FC236}">
                <a16:creationId xmlns:a16="http://schemas.microsoft.com/office/drawing/2014/main" id="{9C569764-3277-DC73-D3AB-DBC2DE62F9BF}"/>
              </a:ext>
            </a:extLst>
          </p:cNvPr>
          <p:cNvSpPr txBox="1"/>
          <p:nvPr/>
        </p:nvSpPr>
        <p:spPr>
          <a:xfrm>
            <a:off x="868136" y="1383406"/>
            <a:ext cx="7070270" cy="646331"/>
          </a:xfrm>
          <a:prstGeom prst="rect">
            <a:avLst/>
          </a:prstGeom>
          <a:noFill/>
        </p:spPr>
        <p:txBody>
          <a:bodyPr wrap="square">
            <a:spAutoFit/>
          </a:bodyPr>
          <a:lstStyle/>
          <a:p>
            <a:pPr>
              <a:spcBef>
                <a:spcPts val="1200"/>
              </a:spcBef>
              <a:spcAft>
                <a:spcPts val="1200"/>
              </a:spcAft>
            </a:pPr>
            <a:r>
              <a:rPr lang="nb-NO" sz="1800" kern="100">
                <a:ea typeface="Aptos" panose="020B0004020202020204" pitchFamily="34" charset="0"/>
                <a:cs typeface="Arial" panose="020B0604020202020204" pitchFamily="34" charset="0"/>
              </a:rPr>
              <a:t>M</a:t>
            </a:r>
            <a:r>
              <a:rPr lang="nb-NO" sz="1800" kern="100">
                <a:effectLst/>
                <a:ea typeface="Aptos" panose="020B0004020202020204" pitchFamily="34" charset="0"/>
                <a:cs typeface="Arial" panose="020B0604020202020204" pitchFamily="34" charset="0"/>
              </a:rPr>
              <a:t>odellen kan hjelpe oss med å forstå hvordan hjernen utvikler seg og fungerer</a:t>
            </a:r>
            <a:r>
              <a:rPr lang="nb-NO" sz="1800" kern="100" baseline="20000">
                <a:effectLst/>
                <a:ea typeface="Aptos" panose="020B0004020202020204" pitchFamily="34" charset="0"/>
                <a:cs typeface="Arial" panose="020B0604020202020204" pitchFamily="34" charset="0"/>
              </a:rPr>
              <a:t>1</a:t>
            </a:r>
            <a:r>
              <a:rPr lang="nb-NO" sz="1800" kern="100">
                <a:effectLst/>
                <a:ea typeface="Aptos" panose="020B0004020202020204" pitchFamily="34" charset="0"/>
                <a:cs typeface="Arial" panose="020B0604020202020204" pitchFamily="34" charset="0"/>
              </a:rPr>
              <a:t>. </a:t>
            </a:r>
          </a:p>
        </p:txBody>
      </p:sp>
    </p:spTree>
    <p:extLst>
      <p:ext uri="{BB962C8B-B14F-4D97-AF65-F5344CB8AC3E}">
        <p14:creationId xmlns:p14="http://schemas.microsoft.com/office/powerpoint/2010/main" val="24802345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EEF3C45B-7C18-4A2D-0143-8EC772EDBB86}"/>
              </a:ext>
            </a:extLst>
          </p:cNvPr>
          <p:cNvSpPr>
            <a:spLocks noChangeAspect="1"/>
          </p:cNvSpPr>
          <p:nvPr/>
        </p:nvSpPr>
        <p:spPr>
          <a:xfrm>
            <a:off x="1025504" y="1523228"/>
            <a:ext cx="4572121" cy="45720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88000" rIns="288000" rtlCol="0" anchor="t"/>
          <a:lstStyle/>
          <a:p>
            <a:pPr algn="ctr"/>
            <a:endParaRPr lang="nb-NO">
              <a:solidFill>
                <a:schemeClr val="tx1"/>
              </a:solidFill>
              <a:latin typeface="Oslo Sans" panose="02000000000000000000" pitchFamily="2" charset="77"/>
            </a:endParaRPr>
          </a:p>
          <a:p>
            <a:pPr algn="ctr"/>
            <a:endParaRPr lang="nb-NO">
              <a:solidFill>
                <a:schemeClr val="tx1"/>
              </a:solidFill>
              <a:effectLst/>
              <a:latin typeface="Oslo Sans" panose="02000000000000000000" pitchFamily="2" charset="77"/>
            </a:endParaRPr>
          </a:p>
          <a:p>
            <a:pPr algn="ctr"/>
            <a:endParaRPr lang="nb-NO">
              <a:solidFill>
                <a:schemeClr val="tx1"/>
              </a:solidFill>
              <a:effectLst/>
              <a:latin typeface="Oslo Sans" panose="02000000000000000000" pitchFamily="2" charset="77"/>
            </a:endParaRPr>
          </a:p>
        </p:txBody>
      </p:sp>
      <p:sp>
        <p:nvSpPr>
          <p:cNvPr id="3" name="Ellipse 2">
            <a:extLst>
              <a:ext uri="{FF2B5EF4-FFF2-40B4-BE49-F238E27FC236}">
                <a16:creationId xmlns:a16="http://schemas.microsoft.com/office/drawing/2014/main" id="{F9C8D89F-1852-35D6-AE63-FB1CDFBA3748}"/>
              </a:ext>
            </a:extLst>
          </p:cNvPr>
          <p:cNvSpPr/>
          <p:nvPr/>
        </p:nvSpPr>
        <p:spPr>
          <a:xfrm>
            <a:off x="6110923" y="2794567"/>
            <a:ext cx="2030400" cy="20304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ctr"/>
          <a:lstStyle/>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r>
              <a:rPr lang="nb-NO" sz="1400">
                <a:solidFill>
                  <a:schemeClr val="tx1"/>
                </a:solidFill>
              </a:rPr>
              <a:t>Følelseshjernen</a:t>
            </a:r>
          </a:p>
        </p:txBody>
      </p:sp>
      <p:sp>
        <p:nvSpPr>
          <p:cNvPr id="4" name="Rektangel 3">
            <a:extLst>
              <a:ext uri="{FF2B5EF4-FFF2-40B4-BE49-F238E27FC236}">
                <a16:creationId xmlns:a16="http://schemas.microsoft.com/office/drawing/2014/main" id="{A85AFAEF-A4BF-2AAB-49EC-6FAA8E45C409}"/>
              </a:ext>
            </a:extLst>
          </p:cNvPr>
          <p:cNvSpPr>
            <a:spLocks noChangeAspect="1"/>
          </p:cNvSpPr>
          <p:nvPr/>
        </p:nvSpPr>
        <p:spPr>
          <a:xfrm>
            <a:off x="8654621" y="2794567"/>
            <a:ext cx="2030453" cy="20304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r>
              <a:rPr lang="nb-NO" sz="1400">
                <a:solidFill>
                  <a:schemeClr val="tx1"/>
                </a:solidFill>
              </a:rPr>
              <a:t>Tenkehjernen</a:t>
            </a:r>
          </a:p>
        </p:txBody>
      </p:sp>
      <p:sp>
        <p:nvSpPr>
          <p:cNvPr id="13" name="TekstSylinder 12">
            <a:extLst>
              <a:ext uri="{FF2B5EF4-FFF2-40B4-BE49-F238E27FC236}">
                <a16:creationId xmlns:a16="http://schemas.microsoft.com/office/drawing/2014/main" id="{5A63D00B-AA2E-4488-D2F5-0597B2FBE5BF}"/>
              </a:ext>
            </a:extLst>
          </p:cNvPr>
          <p:cNvSpPr txBox="1"/>
          <p:nvPr/>
        </p:nvSpPr>
        <p:spPr>
          <a:xfrm>
            <a:off x="1964432" y="4629495"/>
            <a:ext cx="2770853" cy="738664"/>
          </a:xfrm>
          <a:prstGeom prst="rect">
            <a:avLst/>
          </a:prstGeom>
          <a:noFill/>
        </p:spPr>
        <p:txBody>
          <a:bodyPr wrap="square" rtlCol="0">
            <a:spAutoFit/>
          </a:bodyPr>
          <a:lstStyle/>
          <a:p>
            <a:pPr algn="ctr"/>
            <a:r>
              <a:rPr lang="nb-NO" sz="1400"/>
              <a:t>Kategoriserer informasjon som «</a:t>
            </a:r>
            <a:r>
              <a:rPr lang="nb-NO" sz="1400" b="1"/>
              <a:t>fare» eller «ikke fare»</a:t>
            </a:r>
            <a:r>
              <a:rPr lang="nb-NO" sz="1400" baseline="30000"/>
              <a:t>3</a:t>
            </a:r>
          </a:p>
        </p:txBody>
      </p:sp>
      <p:sp>
        <p:nvSpPr>
          <p:cNvPr id="16" name="Tittel 1">
            <a:extLst>
              <a:ext uri="{FF2B5EF4-FFF2-40B4-BE49-F238E27FC236}">
                <a16:creationId xmlns:a16="http://schemas.microsoft.com/office/drawing/2014/main" id="{4D03747E-4F30-F309-FAA8-3367FE9DF383}"/>
              </a:ext>
            </a:extLst>
          </p:cNvPr>
          <p:cNvSpPr>
            <a:spLocks noGrp="1"/>
          </p:cNvSpPr>
          <p:nvPr>
            <p:ph type="title"/>
          </p:nvPr>
        </p:nvSpPr>
        <p:spPr/>
        <p:txBody>
          <a:bodyPr/>
          <a:lstStyle/>
          <a:p>
            <a:r>
              <a:rPr lang="nb-NO"/>
              <a:t>Sansehjernen</a:t>
            </a:r>
          </a:p>
        </p:txBody>
      </p:sp>
      <p:pic>
        <p:nvPicPr>
          <p:cNvPr id="28" name="Bilde 27" descr="Et bilde som inneholder sort, mørke&#10;&#10;Automatisk generert beskrivelse">
            <a:extLst>
              <a:ext uri="{FF2B5EF4-FFF2-40B4-BE49-F238E27FC236}">
                <a16:creationId xmlns:a16="http://schemas.microsoft.com/office/drawing/2014/main" id="{0AE3B860-BC8A-7897-B1CE-083C31CE5937}"/>
              </a:ext>
            </a:extLst>
          </p:cNvPr>
          <p:cNvPicPr>
            <a:picLocks noChangeAspect="1"/>
          </p:cNvPicPr>
          <p:nvPr/>
        </p:nvPicPr>
        <p:blipFill rotWithShape="1">
          <a:blip r:embed="rId2">
            <a:extLst>
              <a:ext uri="{28A0092B-C50C-407E-A947-70E740481C1C}">
                <a14:useLocalDpi xmlns:a14="http://schemas.microsoft.com/office/drawing/2010/main" val="0"/>
              </a:ext>
            </a:extLst>
          </a:blip>
          <a:srcRect l="23785" t="17406" r="31458" b="15664"/>
          <a:stretch/>
        </p:blipFill>
        <p:spPr>
          <a:xfrm>
            <a:off x="1864095" y="2113645"/>
            <a:ext cx="2603387" cy="2188421"/>
          </a:xfrm>
          <a:prstGeom prst="rect">
            <a:avLst/>
          </a:prstGeom>
        </p:spPr>
      </p:pic>
      <p:pic>
        <p:nvPicPr>
          <p:cNvPr id="6" name="Bilde 5" descr="Et bilde som inneholder måne, natt&#10;&#10;Automatisk generert beskrivelse">
            <a:extLst>
              <a:ext uri="{FF2B5EF4-FFF2-40B4-BE49-F238E27FC236}">
                <a16:creationId xmlns:a16="http://schemas.microsoft.com/office/drawing/2014/main" id="{C9A90BFB-423F-9D0E-CF85-43B4222769D6}"/>
              </a:ext>
            </a:extLst>
          </p:cNvPr>
          <p:cNvPicPr>
            <a:picLocks noChangeAspect="1"/>
          </p:cNvPicPr>
          <p:nvPr/>
        </p:nvPicPr>
        <p:blipFill rotWithShape="1">
          <a:blip r:embed="rId3">
            <a:extLst>
              <a:ext uri="{28A0092B-C50C-407E-A947-70E740481C1C}">
                <a14:useLocalDpi xmlns:a14="http://schemas.microsoft.com/office/drawing/2010/main" val="0"/>
              </a:ext>
            </a:extLst>
          </a:blip>
          <a:srcRect l="29850" t="26491" r="56290" b="46524"/>
          <a:stretch/>
        </p:blipFill>
        <p:spPr>
          <a:xfrm>
            <a:off x="6631132" y="3064934"/>
            <a:ext cx="927736" cy="1016000"/>
          </a:xfrm>
          <a:prstGeom prst="rect">
            <a:avLst/>
          </a:prstGeom>
        </p:spPr>
      </p:pic>
      <p:pic>
        <p:nvPicPr>
          <p:cNvPr id="10" name="Bilde 9" descr="Et bilde som inneholder måne, natt, mørke&#10;&#10;Automatisk generert beskrivelse">
            <a:extLst>
              <a:ext uri="{FF2B5EF4-FFF2-40B4-BE49-F238E27FC236}">
                <a16:creationId xmlns:a16="http://schemas.microsoft.com/office/drawing/2014/main" id="{D35661E2-81BF-09A0-8889-116D1314D5AC}"/>
              </a:ext>
            </a:extLst>
          </p:cNvPr>
          <p:cNvPicPr>
            <a:picLocks noChangeAspect="1"/>
          </p:cNvPicPr>
          <p:nvPr/>
        </p:nvPicPr>
        <p:blipFill rotWithShape="1">
          <a:blip r:embed="rId4">
            <a:extLst>
              <a:ext uri="{28A0092B-C50C-407E-A947-70E740481C1C}">
                <a14:useLocalDpi xmlns:a14="http://schemas.microsoft.com/office/drawing/2010/main" val="0"/>
              </a:ext>
            </a:extLst>
          </a:blip>
          <a:srcRect l="56957" t="27421" r="28083" b="45595"/>
          <a:stretch/>
        </p:blipFill>
        <p:spPr>
          <a:xfrm>
            <a:off x="9160932" y="3064934"/>
            <a:ext cx="1001319" cy="1016000"/>
          </a:xfrm>
          <a:prstGeom prst="rect">
            <a:avLst/>
          </a:prstGeom>
        </p:spPr>
      </p:pic>
      <p:pic>
        <p:nvPicPr>
          <p:cNvPr id="7" name="Bilde 6" descr="Et bilde som inneholder måne, mørke&#10;&#10;Automatisk generert beskrivelse">
            <a:extLst>
              <a:ext uri="{FF2B5EF4-FFF2-40B4-BE49-F238E27FC236}">
                <a16:creationId xmlns:a16="http://schemas.microsoft.com/office/drawing/2014/main" id="{6B8A47D8-8FF8-4F25-D68F-C28AA04C7ACB}"/>
              </a:ext>
            </a:extLst>
          </p:cNvPr>
          <p:cNvPicPr>
            <a:picLocks noChangeAspect="1"/>
          </p:cNvPicPr>
          <p:nvPr/>
        </p:nvPicPr>
        <p:blipFill rotWithShape="1">
          <a:blip r:embed="rId5">
            <a:extLst>
              <a:ext uri="{28A0092B-C50C-407E-A947-70E740481C1C}">
                <a14:useLocalDpi xmlns:a14="http://schemas.microsoft.com/office/drawing/2010/main" val="0"/>
              </a:ext>
            </a:extLst>
          </a:blip>
          <a:srcRect l="43129" t="26415" r="40708" b="45874"/>
          <a:stretch/>
        </p:blipFill>
        <p:spPr>
          <a:xfrm>
            <a:off x="4467482" y="906615"/>
            <a:ext cx="1081855" cy="1043316"/>
          </a:xfrm>
          <a:prstGeom prst="rect">
            <a:avLst/>
          </a:prstGeom>
        </p:spPr>
      </p:pic>
      <p:sp>
        <p:nvSpPr>
          <p:cNvPr id="5" name="TekstSylinder 4">
            <a:extLst>
              <a:ext uri="{FF2B5EF4-FFF2-40B4-BE49-F238E27FC236}">
                <a16:creationId xmlns:a16="http://schemas.microsoft.com/office/drawing/2014/main" id="{50D0DC0C-3DA7-1C5B-967C-03A09B192EF1}"/>
              </a:ext>
            </a:extLst>
          </p:cNvPr>
          <p:cNvSpPr txBox="1"/>
          <p:nvPr/>
        </p:nvSpPr>
        <p:spPr>
          <a:xfrm>
            <a:off x="8156576" y="192087"/>
            <a:ext cx="3684104" cy="307777"/>
          </a:xfrm>
          <a:prstGeom prst="rect">
            <a:avLst/>
          </a:prstGeom>
          <a:noFill/>
        </p:spPr>
        <p:txBody>
          <a:bodyPr wrap="square" rtlCol="0">
            <a:spAutoFit/>
          </a:bodyPr>
          <a:lstStyle/>
          <a:p>
            <a:pPr algn="r"/>
            <a:r>
              <a:rPr lang="nb-NO" sz="1400"/>
              <a:t>Hjernen</a:t>
            </a:r>
          </a:p>
        </p:txBody>
      </p:sp>
    </p:spTree>
    <p:extLst>
      <p:ext uri="{BB962C8B-B14F-4D97-AF65-F5344CB8AC3E}">
        <p14:creationId xmlns:p14="http://schemas.microsoft.com/office/powerpoint/2010/main" val="1376868080"/>
      </p:ext>
    </p:extLst>
  </p:cSld>
  <p:clrMapOvr>
    <a:masterClrMapping/>
  </p:clrMapOvr>
</p:sld>
</file>

<file path=ppt/theme/theme1.xml><?xml version="1.0" encoding="utf-8"?>
<a:theme xmlns:a="http://schemas.openxmlformats.org/drawingml/2006/main" name="1_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0.xml><?xml version="1.0" encoding="utf-8"?>
<a:theme xmlns:a="http://schemas.openxmlformats.org/drawingml/2006/main" name="1_Økt livsmestring_temadesign">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Økt livsmestring_temadesign" id="{54724311-BCDF-D641-90AA-F08F24F247F6}" vid="{23DBECA7-E2C8-E547-B089-969F53F8779E}"/>
    </a:ext>
  </a:extLst>
</a:theme>
</file>

<file path=ppt/theme/theme11.xml><?xml version="1.0" encoding="utf-8"?>
<a:theme xmlns:a="http://schemas.openxmlformats.org/drawingml/2006/main" name="3_Oslo NY bilde">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oslopresentasjon 2023" id="{86DFC731-2293-E844-991B-240730ABA2BF}" vid="{843A2711-0E33-1A49-BF06-ED37FDAA7ECF}"/>
    </a:ext>
  </a:extLst>
</a:theme>
</file>

<file path=ppt/theme/theme12.xml><?xml version="1.0" encoding="utf-8"?>
<a:theme xmlns:a="http://schemas.openxmlformats.org/drawingml/2006/main" name="1_Originaloppsett">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oslopresentasjon 2023" id="{86DFC731-2293-E844-991B-240730ABA2BF}" vid="{6FEA5A4E-9195-2F41-B9E5-387ABD098B13}"/>
    </a:ext>
  </a:extLst>
</a:theme>
</file>

<file path=ppt/theme/theme13.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4.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pinionUNG">
  <a:themeElements>
    <a:clrScheme name="Egendefinert 1">
      <a:dk1>
        <a:srgbClr val="515350"/>
      </a:dk1>
      <a:lt1>
        <a:srgbClr val="FFFFFF"/>
      </a:lt1>
      <a:dk2>
        <a:srgbClr val="F26649"/>
      </a:dk2>
      <a:lt2>
        <a:srgbClr val="E7E6E6"/>
      </a:lt2>
      <a:accent1>
        <a:srgbClr val="71C3B3"/>
      </a:accent1>
      <a:accent2>
        <a:srgbClr val="1C7CA1"/>
      </a:accent2>
      <a:accent3>
        <a:srgbClr val="FCF7BA"/>
      </a:accent3>
      <a:accent4>
        <a:srgbClr val="FCE164"/>
      </a:accent4>
      <a:accent5>
        <a:srgbClr val="F15F5B"/>
      </a:accent5>
      <a:accent6>
        <a:srgbClr val="515350"/>
      </a:accent6>
      <a:hlink>
        <a:srgbClr val="F26649"/>
      </a:hlink>
      <a:folHlink>
        <a:srgbClr val="E2224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pinionUNG" id="{2BDD6F9B-EF07-D84C-AB28-EFD243B73E7B}" vid="{4FAFBB93-C7A0-3142-9409-A8329A4CF868}"/>
    </a:ext>
  </a:extLst>
</a:theme>
</file>

<file path=ppt/theme/theme3.xml><?xml version="1.0" encoding="utf-8"?>
<a:theme xmlns:a="http://schemas.openxmlformats.org/drawingml/2006/main" name="1_PRESENTASJON">
  <a:themeElements>
    <a:clrScheme name="Egendefinert 1">
      <a:dk1>
        <a:srgbClr val="515350"/>
      </a:dk1>
      <a:lt1>
        <a:srgbClr val="FFFFFF"/>
      </a:lt1>
      <a:dk2>
        <a:srgbClr val="F26649"/>
      </a:dk2>
      <a:lt2>
        <a:srgbClr val="E7E6E6"/>
      </a:lt2>
      <a:accent1>
        <a:srgbClr val="71C3B3"/>
      </a:accent1>
      <a:accent2>
        <a:srgbClr val="1C7CA1"/>
      </a:accent2>
      <a:accent3>
        <a:srgbClr val="FCF7BA"/>
      </a:accent3>
      <a:accent4>
        <a:srgbClr val="FCE164"/>
      </a:accent4>
      <a:accent5>
        <a:srgbClr val="F15F5B"/>
      </a:accent5>
      <a:accent6>
        <a:srgbClr val="515350"/>
      </a:accent6>
      <a:hlink>
        <a:srgbClr val="F26649"/>
      </a:hlink>
      <a:folHlink>
        <a:srgbClr val="E2224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Gdesignmal2023" id="{650F795D-DBA8-DB48-95DE-133CF813D893}" vid="{8C4BFF9F-5E38-254E-9921-542C8D09A87E}"/>
    </a:ext>
  </a:extLst>
</a:theme>
</file>

<file path=ppt/theme/theme4.xml><?xml version="1.0" encoding="utf-8"?>
<a:theme xmlns:a="http://schemas.openxmlformats.org/drawingml/2006/main" name="2_PRESENTASJON">
  <a:themeElements>
    <a:clrScheme name="Egendefinert 1">
      <a:dk1>
        <a:srgbClr val="515350"/>
      </a:dk1>
      <a:lt1>
        <a:srgbClr val="FFFFFF"/>
      </a:lt1>
      <a:dk2>
        <a:srgbClr val="F26649"/>
      </a:dk2>
      <a:lt2>
        <a:srgbClr val="E7E6E6"/>
      </a:lt2>
      <a:accent1>
        <a:srgbClr val="71C3B3"/>
      </a:accent1>
      <a:accent2>
        <a:srgbClr val="1C7CA1"/>
      </a:accent2>
      <a:accent3>
        <a:srgbClr val="FCF7BA"/>
      </a:accent3>
      <a:accent4>
        <a:srgbClr val="FCE164"/>
      </a:accent4>
      <a:accent5>
        <a:srgbClr val="F15F5B"/>
      </a:accent5>
      <a:accent6>
        <a:srgbClr val="515350"/>
      </a:accent6>
      <a:hlink>
        <a:srgbClr val="F26649"/>
      </a:hlink>
      <a:folHlink>
        <a:srgbClr val="E2224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Opinion_2022 (003)  -  Skrivebeskyttet" id="{6C4D53E7-BD9F-477F-B471-ABA1455DD425}" vid="{60391DFF-2D5A-431F-903A-6704CAFD81F3}"/>
    </a:ext>
  </a:extLst>
</a:theme>
</file>

<file path=ppt/theme/theme5.xml><?xml version="1.0" encoding="utf-8"?>
<a:theme xmlns:a="http://schemas.openxmlformats.org/drawingml/2006/main" name="3_PRESENTASJON">
  <a:themeElements>
    <a:clrScheme name="Egendefinert 1">
      <a:dk1>
        <a:srgbClr val="515350"/>
      </a:dk1>
      <a:lt1>
        <a:srgbClr val="FFFFFF"/>
      </a:lt1>
      <a:dk2>
        <a:srgbClr val="F26649"/>
      </a:dk2>
      <a:lt2>
        <a:srgbClr val="E7E6E6"/>
      </a:lt2>
      <a:accent1>
        <a:srgbClr val="71C3B3"/>
      </a:accent1>
      <a:accent2>
        <a:srgbClr val="1C7CA1"/>
      </a:accent2>
      <a:accent3>
        <a:srgbClr val="FCF7BA"/>
      </a:accent3>
      <a:accent4>
        <a:srgbClr val="FCE164"/>
      </a:accent4>
      <a:accent5>
        <a:srgbClr val="F15F5B"/>
      </a:accent5>
      <a:accent6>
        <a:srgbClr val="515350"/>
      </a:accent6>
      <a:hlink>
        <a:srgbClr val="F26649"/>
      </a:hlink>
      <a:folHlink>
        <a:srgbClr val="E22244"/>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Gdesignmal2023" id="{650F795D-DBA8-DB48-95DE-133CF813D893}" vid="{8C4BFF9F-5E38-254E-9921-542C8D09A87E}"/>
    </a:ext>
  </a:extLst>
</a:theme>
</file>

<file path=ppt/theme/theme6.xml><?xml version="1.0" encoding="utf-8"?>
<a:theme xmlns:a="http://schemas.openxmlformats.org/drawingml/2006/main" name="4_PRESENTASJON">
  <a:themeElements>
    <a:clrScheme name="Egendefinert 1">
      <a:dk1>
        <a:srgbClr val="515350"/>
      </a:dk1>
      <a:lt1>
        <a:srgbClr val="FFFFFF"/>
      </a:lt1>
      <a:dk2>
        <a:srgbClr val="F26649"/>
      </a:dk2>
      <a:lt2>
        <a:srgbClr val="E7E6E6"/>
      </a:lt2>
      <a:accent1>
        <a:srgbClr val="71C3B3"/>
      </a:accent1>
      <a:accent2>
        <a:srgbClr val="1C7CA1"/>
      </a:accent2>
      <a:accent3>
        <a:srgbClr val="FCF7BA"/>
      </a:accent3>
      <a:accent4>
        <a:srgbClr val="FCE164"/>
      </a:accent4>
      <a:accent5>
        <a:srgbClr val="F15F5B"/>
      </a:accent5>
      <a:accent6>
        <a:srgbClr val="515350"/>
      </a:accent6>
      <a:hlink>
        <a:srgbClr val="F26649"/>
      </a:hlink>
      <a:folHlink>
        <a:srgbClr val="E22244"/>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MAL_2023" id="{23795F2D-D8C2-1B47-9946-876FCDE086C3}" vid="{669BE82B-3E20-2D44-B16E-D1EFB869DA7F}"/>
    </a:ext>
  </a:extLst>
</a:theme>
</file>

<file path=ppt/theme/theme7.xml><?xml version="1.0" encoding="utf-8"?>
<a:theme xmlns:a="http://schemas.openxmlformats.org/drawingml/2006/main" name="Økt livsmestring_temadesign">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Økt livsmestring_temadesign" id="{54724311-BCDF-D641-90AA-F08F24F247F6}" vid="{23DBECA7-E2C8-E547-B089-969F53F8779E}"/>
    </a:ext>
  </a:extLst>
</a:theme>
</file>

<file path=ppt/theme/theme8.xml><?xml version="1.0" encoding="utf-8"?>
<a:theme xmlns:a="http://schemas.openxmlformats.org/drawingml/2006/main" name="2_Oslo NY bilde">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oslopresentasjon 2023" id="{86DFC731-2293-E844-991B-240730ABA2BF}" vid="{843A2711-0E33-1A49-BF06-ED37FDAA7ECF}"/>
    </a:ext>
  </a:extLst>
</a:theme>
</file>

<file path=ppt/theme/theme9.xml><?xml version="1.0" encoding="utf-8"?>
<a:theme xmlns:a="http://schemas.openxmlformats.org/drawingml/2006/main" name="Originaloppsett">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oslopresentasjon 2023" id="{86DFC731-2293-E844-991B-240730ABA2BF}" vid="{6FEA5A4E-9195-2F41-B9E5-387ABD098B13}"/>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0D6163CE1D8B748AA4FBD99A1A3925B" ma:contentTypeVersion="19" ma:contentTypeDescription="Create a new document." ma:contentTypeScope="" ma:versionID="05f36fd3bd7bea3b100e8c6696e67f2e">
  <xsd:schema xmlns:xsd="http://www.w3.org/2001/XMLSchema" xmlns:xs="http://www.w3.org/2001/XMLSchema" xmlns:p="http://schemas.microsoft.com/office/2006/metadata/properties" xmlns:ns2="25c534b4-626b-4457-9716-90fe22f9980e" xmlns:ns3="99521434-91c1-42be-b943-616fa43a5fae" targetNamespace="http://schemas.microsoft.com/office/2006/metadata/properties" ma:root="true" ma:fieldsID="2c3e216d3a8830edf5ae03bc57f7ee4b" ns2:_="" ns3:_="">
    <xsd:import namespace="25c534b4-626b-4457-9716-90fe22f9980e"/>
    <xsd:import namespace="99521434-91c1-42be-b943-616fa43a5fa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c534b4-626b-4457-9716-90fe22f998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528fd71-ad7b-48f8-811b-c0b5643803a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9521434-91c1-42be-b943-616fa43a5fae"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8392637-99b7-43a3-bcaf-6136aa2b0bbd}" ma:internalName="TaxCatchAll" ma:showField="CatchAllData" ma:web="99521434-91c1-42be-b943-616fa43a5fa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5c534b4-626b-4457-9716-90fe22f9980e">
      <Terms xmlns="http://schemas.microsoft.com/office/infopath/2007/PartnerControls"/>
    </lcf76f155ced4ddcb4097134ff3c332f>
    <TaxCatchAll xmlns="99521434-91c1-42be-b943-616fa43a5fae" xsi:nil="true"/>
  </documentManagement>
</p:properties>
</file>

<file path=customXml/itemProps1.xml><?xml version="1.0" encoding="utf-8"?>
<ds:datastoreItem xmlns:ds="http://schemas.openxmlformats.org/officeDocument/2006/customXml" ds:itemID="{F0B385E6-5E03-43F6-A543-8F8FE74B8A13}">
  <ds:schemaRefs>
    <ds:schemaRef ds:uri="http://schemas.microsoft.com/sharepoint/v3/contenttype/forms"/>
  </ds:schemaRefs>
</ds:datastoreItem>
</file>

<file path=customXml/itemProps2.xml><?xml version="1.0" encoding="utf-8"?>
<ds:datastoreItem xmlns:ds="http://schemas.openxmlformats.org/officeDocument/2006/customXml" ds:itemID="{F924419F-E89D-4961-9BE3-555328BD49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c534b4-626b-4457-9716-90fe22f9980e"/>
    <ds:schemaRef ds:uri="99521434-91c1-42be-b943-616fa43a5fa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411B23E-69BE-47C5-A8AE-947688AD7050}">
  <ds:schemaRefs>
    <ds:schemaRef ds:uri="99521434-91c1-42be-b943-616fa43a5fae"/>
    <ds:schemaRef ds:uri="http://schemas.microsoft.com/office/2006/documentManagement/types"/>
    <ds:schemaRef ds:uri="http://purl.org/dc/elements/1.1/"/>
    <ds:schemaRef ds:uri="http://purl.org/dc/dcmitype/"/>
    <ds:schemaRef ds:uri="http://www.w3.org/XML/1998/namespace"/>
    <ds:schemaRef ds:uri="http://schemas.microsoft.com/office/infopath/2007/PartnerControls"/>
    <ds:schemaRef ds:uri="http://schemas.openxmlformats.org/package/2006/metadata/core-properties"/>
    <ds:schemaRef ds:uri="http://schemas.microsoft.com/office/2006/metadata/properties"/>
    <ds:schemaRef ds:uri="http://purl.org/dc/terms/"/>
    <ds:schemaRef ds:uri="25c534b4-626b-4457-9716-90fe22f9980e"/>
  </ds:schemaRefs>
</ds:datastoreItem>
</file>

<file path=docProps/app.xml><?xml version="1.0" encoding="utf-8"?>
<Properties xmlns="http://schemas.openxmlformats.org/officeDocument/2006/extended-properties" xmlns:vt="http://schemas.openxmlformats.org/officeDocument/2006/docPropsVTypes">
  <TotalTime>7</TotalTime>
  <Words>1918</Words>
  <Application>Microsoft Macintosh PowerPoint</Application>
  <PresentationFormat>Widescreen</PresentationFormat>
  <Paragraphs>241</Paragraphs>
  <Slides>35</Slides>
  <Notes>16</Notes>
  <HiddenSlides>0</HiddenSlides>
  <MMClips>4</MMClips>
  <ScaleCrop>false</ScaleCrop>
  <HeadingPairs>
    <vt:vector size="6" baseType="variant">
      <vt:variant>
        <vt:lpstr>Brukte skrifter</vt:lpstr>
      </vt:variant>
      <vt:variant>
        <vt:i4>8</vt:i4>
      </vt:variant>
      <vt:variant>
        <vt:lpstr>Tema</vt:lpstr>
      </vt:variant>
      <vt:variant>
        <vt:i4>12</vt:i4>
      </vt:variant>
      <vt:variant>
        <vt:lpstr>Lysbildetitler</vt:lpstr>
      </vt:variant>
      <vt:variant>
        <vt:i4>35</vt:i4>
      </vt:variant>
    </vt:vector>
  </HeadingPairs>
  <TitlesOfParts>
    <vt:vector size="55" baseType="lpstr">
      <vt:lpstr>Aptos</vt:lpstr>
      <vt:lpstr>Aptos Display</vt:lpstr>
      <vt:lpstr>Arial</vt:lpstr>
      <vt:lpstr>Century Gothic</vt:lpstr>
      <vt:lpstr>Courier New</vt:lpstr>
      <vt:lpstr>Oslo Sans</vt:lpstr>
      <vt:lpstr>Oslo Sans Office</vt:lpstr>
      <vt:lpstr>Wingdings</vt:lpstr>
      <vt:lpstr>1_Office-tema</vt:lpstr>
      <vt:lpstr>OpinionUNG</vt:lpstr>
      <vt:lpstr>1_PRESENTASJON</vt:lpstr>
      <vt:lpstr>2_PRESENTASJON</vt:lpstr>
      <vt:lpstr>3_PRESENTASJON</vt:lpstr>
      <vt:lpstr>4_PRESENTASJON</vt:lpstr>
      <vt:lpstr>Økt livsmestring_temadesign</vt:lpstr>
      <vt:lpstr>2_Oslo NY bilde</vt:lpstr>
      <vt:lpstr>Originaloppsett</vt:lpstr>
      <vt:lpstr>1_Økt livsmestring_temadesign</vt:lpstr>
      <vt:lpstr>3_Oslo NY bilde</vt:lpstr>
      <vt:lpstr>1_Originaloppsett</vt:lpstr>
      <vt:lpstr>PowerPoint-presentasjon</vt:lpstr>
      <vt:lpstr>PowerPoint-presentasjon</vt:lpstr>
      <vt:lpstr>PowerPoint-presentasjon</vt:lpstr>
      <vt:lpstr>Kunnskap om hjernen</vt:lpstr>
      <vt:lpstr>PowerPoint-presentasjon</vt:lpstr>
      <vt:lpstr>Oppgave:   </vt:lpstr>
      <vt:lpstr>Hjernen1</vt:lpstr>
      <vt:lpstr>Den tredelte hjernen1 </vt:lpstr>
      <vt:lpstr>Sansehjernen</vt:lpstr>
      <vt:lpstr>Sansehjernen1,2,3</vt:lpstr>
      <vt:lpstr>Sansehjernen registrer informasjon2</vt:lpstr>
      <vt:lpstr>Følelseshjernen</vt:lpstr>
      <vt:lpstr>Følelseshjernen1,2 </vt:lpstr>
      <vt:lpstr>Erfaringer kan påvirke forventingene våre </vt:lpstr>
      <vt:lpstr>Tenkehjernen</vt:lpstr>
      <vt:lpstr>Tenkehjernen1,2</vt:lpstr>
      <vt:lpstr>Tenkehjernen  Hjelper oss med å reflektere og overstyre impulser </vt:lpstr>
      <vt:lpstr>Oppgave </vt:lpstr>
      <vt:lpstr>PowerPoint-presentasjon</vt:lpstr>
      <vt:lpstr>PowerPoint-presentasjon</vt:lpstr>
      <vt:lpstr>Vi har ikke alltid tilgang på tenkehjernen1,2</vt:lpstr>
      <vt:lpstr>Barndomsbelastninger og hjernen1 </vt:lpstr>
      <vt:lpstr>Erfaringer påvirker hva barn kategoriserer som fare</vt:lpstr>
      <vt:lpstr>Å oppdage fare kan gå på bekostning av lek og utvikling 1, 2  </vt:lpstr>
      <vt:lpstr>Case: Adam</vt:lpstr>
      <vt:lpstr>Case: Adam</vt:lpstr>
      <vt:lpstr>Muligheter og håpet2 </vt:lpstr>
      <vt:lpstr>PowerPoint-presentasjon</vt:lpstr>
      <vt:lpstr>PowerPoint-presentasjon</vt:lpstr>
      <vt:lpstr>PowerPoint-presentasjon</vt:lpstr>
      <vt:lpstr>Oppgave i arbeidshverdagen</vt:lpstr>
      <vt:lpstr>PowerPoint-presentasjon</vt:lpstr>
      <vt:lpstr>PowerPoint-presentasjon</vt:lpstr>
      <vt:lpstr>Utviklet av  Bydel Gamle Oslo og Utdanningsetaten</vt:lpstr>
      <vt:lpstr>Kilder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Økt livsmestring Velkommen  Introduksjonsøkt 1 – Den tredelte hjernen</dc:title>
  <dc:creator>Line Frivold</dc:creator>
  <cp:lastModifiedBy>Miranda Sulejmanova</cp:lastModifiedBy>
  <cp:revision>1</cp:revision>
  <cp:lastPrinted>2024-11-15T09:39:41Z</cp:lastPrinted>
  <dcterms:created xsi:type="dcterms:W3CDTF">2024-08-28T12:11:50Z</dcterms:created>
  <dcterms:modified xsi:type="dcterms:W3CDTF">2026-01-29T15:20:56Z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0x01010000D6163CE1D8B748AA4FBD99A1A3925B</vt:lpwstr>
  </property>
  <property fmtid="{D5CDD505-2E9C-101B-9397-08002B2CF9AE}" pid="3" name="MediaServiceImageTags">
    <vt:lpwstr/>
  </property>
</Properties>
</file>