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7" r:id="rId5"/>
    <p:sldMasterId id="2147483673" r:id="rId6"/>
    <p:sldMasterId id="2147483703" r:id="rId7"/>
  </p:sldMasterIdLst>
  <p:notesMasterIdLst>
    <p:notesMasterId r:id="rId36"/>
  </p:notesMasterIdLst>
  <p:sldIdLst>
    <p:sldId id="645" r:id="rId8"/>
    <p:sldId id="670" r:id="rId9"/>
    <p:sldId id="718" r:id="rId10"/>
    <p:sldId id="633" r:id="rId11"/>
    <p:sldId id="639" r:id="rId12"/>
    <p:sldId id="297" r:id="rId13"/>
    <p:sldId id="296" r:id="rId14"/>
    <p:sldId id="692" r:id="rId15"/>
    <p:sldId id="634" r:id="rId16"/>
    <p:sldId id="716" r:id="rId17"/>
    <p:sldId id="707" r:id="rId18"/>
    <p:sldId id="708" r:id="rId19"/>
    <p:sldId id="709" r:id="rId20"/>
    <p:sldId id="675" r:id="rId21"/>
    <p:sldId id="625" r:id="rId22"/>
    <p:sldId id="293" r:id="rId23"/>
    <p:sldId id="666" r:id="rId24"/>
    <p:sldId id="711" r:id="rId25"/>
    <p:sldId id="710" r:id="rId26"/>
    <p:sldId id="720" r:id="rId27"/>
    <p:sldId id="262" r:id="rId28"/>
    <p:sldId id="667" r:id="rId29"/>
    <p:sldId id="306" r:id="rId30"/>
    <p:sldId id="326" r:id="rId31"/>
    <p:sldId id="631" r:id="rId32"/>
    <p:sldId id="668" r:id="rId33"/>
    <p:sldId id="717" r:id="rId34"/>
    <p:sldId id="721" r:id="rId35"/>
  </p:sldIdLst>
  <p:sldSz cx="12192000" cy="6858000"/>
  <p:notesSz cx="6797675" cy="9926638"/>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754" userDrawn="1">
          <p15:clr>
            <a:srgbClr val="A4A3A4"/>
          </p15:clr>
        </p15:guide>
        <p15:guide id="3"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171621-9BFC-0CEA-FF76-363B660B3194}" name="Line Frivold" initials="LF" userId="S::line.frivold@bgo.oslo.kommune.no::b06fdff6-51e2-4f3c-82fb-c41aab590c30" providerId="AD"/>
  <p188:author id="{F3D7BC5A-C3AC-3EF4-5032-3383BC3419C4}" name="Johanne Hegg" initials="JH" userId="S::johanne.hegg@bgo.oslo.kommune.no::c3c74d0a-3852-4cf6-8a43-7cdccafe0ef0" providerId="AD"/>
  <p188:author id="{6555D4DF-C7B1-2551-F4AF-64E5160F827D}" name="Hege Bjercke Dalheim" initials="HD" userId="S::hege.bjercke.dalheim@bgo.oslo.kommune.no::7fbb1a47-8c80-4606-86af-573f5c2fc76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EF4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B016C2-FE4C-9741-9E06-2DC6871A3BE8}" v="4" dt="2026-01-29T15:32:21.262"/>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59" d="100"/>
          <a:sy n="59" d="100"/>
        </p:scale>
        <p:origin x="940" y="76"/>
      </p:cViewPr>
      <p:guideLst>
        <p:guide orient="horz" pos="2160"/>
        <p:guide orient="horz" pos="754"/>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heme" Target="theme/theme1.xml"/><Relationship Id="rId21" Type="http://schemas.openxmlformats.org/officeDocument/2006/relationships/slide" Target="slides/slide14.xml"/><Relationship Id="rId34" Type="http://schemas.openxmlformats.org/officeDocument/2006/relationships/slide" Target="slides/slide27.xml"/><Relationship Id="rId42"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microsoft.com/office/2018/10/relationships/authors" Target="author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e Frivold" userId="b06fdff6-51e2-4f3c-82fb-c41aab590c30" providerId="ADAL" clId="{11BEB778-2ED2-4ACE-AD8B-D8BBA70A4324}"/>
    <pc:docChg chg="modSld">
      <pc:chgData name="Line Frivold" userId="b06fdff6-51e2-4f3c-82fb-c41aab590c30" providerId="ADAL" clId="{11BEB778-2ED2-4ACE-AD8B-D8BBA70A4324}" dt="2026-01-30T12:27:02.426" v="5" actId="1076"/>
      <pc:docMkLst>
        <pc:docMk/>
      </pc:docMkLst>
      <pc:sldChg chg="addSp modSp mod modAnim">
        <pc:chgData name="Line Frivold" userId="b06fdff6-51e2-4f3c-82fb-c41aab590c30" providerId="ADAL" clId="{11BEB778-2ED2-4ACE-AD8B-D8BBA70A4324}" dt="2026-01-26T14:28:29.300" v="4" actId="14100"/>
        <pc:sldMkLst>
          <pc:docMk/>
          <pc:sldMk cId="3930627293" sldId="296"/>
        </pc:sldMkLst>
        <pc:picChg chg="add mod">
          <ac:chgData name="Line Frivold" userId="b06fdff6-51e2-4f3c-82fb-c41aab590c30" providerId="ADAL" clId="{11BEB778-2ED2-4ACE-AD8B-D8BBA70A4324}" dt="2026-01-26T14:28:29.300" v="4" actId="14100"/>
          <ac:picMkLst>
            <pc:docMk/>
            <pc:sldMk cId="3930627293" sldId="296"/>
            <ac:picMk id="3" creationId="{C6C24094-F8B4-1255-5EE1-6FBF826AE647}"/>
          </ac:picMkLst>
        </pc:picChg>
      </pc:sldChg>
      <pc:sldChg chg="modSp mod">
        <pc:chgData name="Line Frivold" userId="b06fdff6-51e2-4f3c-82fb-c41aab590c30" providerId="ADAL" clId="{11BEB778-2ED2-4ACE-AD8B-D8BBA70A4324}" dt="2026-01-30T12:27:02.426" v="5" actId="1076"/>
        <pc:sldMkLst>
          <pc:docMk/>
          <pc:sldMk cId="1122531020" sldId="675"/>
        </pc:sldMkLst>
        <pc:picChg chg="mod">
          <ac:chgData name="Line Frivold" userId="b06fdff6-51e2-4f3c-82fb-c41aab590c30" providerId="ADAL" clId="{11BEB778-2ED2-4ACE-AD8B-D8BBA70A4324}" dt="2026-01-30T12:27:02.426" v="5" actId="1076"/>
          <ac:picMkLst>
            <pc:docMk/>
            <pc:sldMk cId="1122531020" sldId="675"/>
            <ac:picMk id="5" creationId="{BD3A7F43-DB8C-0A93-CC63-A83A5DB0DF79}"/>
          </ac:picMkLst>
        </pc:picChg>
      </pc:sldChg>
    </pc:docChg>
  </pc:docChgLst>
  <pc:docChgLst>
    <pc:chgData name="Miranda Sulejmanova" userId="c79d8f6e-d06e-41dd-9b60-daa4b972acb7" providerId="ADAL" clId="{9DCC7395-C6E2-5FB2-A2E4-526032DCF1F8}"/>
    <pc:docChg chg="custSel modSld">
      <pc:chgData name="Miranda Sulejmanova" userId="c79d8f6e-d06e-41dd-9b60-daa4b972acb7" providerId="ADAL" clId="{9DCC7395-C6E2-5FB2-A2E4-526032DCF1F8}" dt="2026-01-29T15:32:21.262" v="5"/>
      <pc:docMkLst>
        <pc:docMk/>
      </pc:docMkLst>
      <pc:sldChg chg="addSp delSp modSp mod setBg modAnim">
        <pc:chgData name="Miranda Sulejmanova" userId="c79d8f6e-d06e-41dd-9b60-daa4b972acb7" providerId="ADAL" clId="{9DCC7395-C6E2-5FB2-A2E4-526032DCF1F8}" dt="2026-01-29T15:32:21.262" v="5"/>
        <pc:sldMkLst>
          <pc:docMk/>
          <pc:sldMk cId="3930627293" sldId="296"/>
        </pc:sldMkLst>
        <pc:spChg chg="del">
          <ac:chgData name="Miranda Sulejmanova" userId="c79d8f6e-d06e-41dd-9b60-daa4b972acb7" providerId="ADAL" clId="{9DCC7395-C6E2-5FB2-A2E4-526032DCF1F8}" dt="2026-01-29T15:31:41.885" v="2" actId="478"/>
          <ac:spMkLst>
            <pc:docMk/>
            <pc:sldMk cId="3930627293" sldId="296"/>
            <ac:spMk id="2" creationId="{64E87640-FD5F-2D89-CD78-6FC08F7BDBC5}"/>
          </ac:spMkLst>
        </pc:spChg>
        <pc:spChg chg="add del mod">
          <ac:chgData name="Miranda Sulejmanova" userId="c79d8f6e-d06e-41dd-9b60-daa4b972acb7" providerId="ADAL" clId="{9DCC7395-C6E2-5FB2-A2E4-526032DCF1F8}" dt="2026-01-29T15:31:43.663" v="3" actId="478"/>
          <ac:spMkLst>
            <pc:docMk/>
            <pc:sldMk cId="3930627293" sldId="296"/>
            <ac:spMk id="5" creationId="{B244A55E-B2C5-07F5-5420-118C8F5D72CD}"/>
          </ac:spMkLst>
        </pc:spChg>
        <pc:picChg chg="mod">
          <ac:chgData name="Miranda Sulejmanova" userId="c79d8f6e-d06e-41dd-9b60-daa4b972acb7" providerId="ADAL" clId="{9DCC7395-C6E2-5FB2-A2E4-526032DCF1F8}" dt="2026-01-29T15:31:39.751" v="1" actId="167"/>
          <ac:picMkLst>
            <pc:docMk/>
            <pc:sldMk cId="3930627293" sldId="296"/>
            <ac:picMk id="3" creationId="{C6C24094-F8B4-1255-5EE1-6FBF826AE647}"/>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5445F4-FF13-4C7C-BF56-E1F57F7B60F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nb-NO"/>
        </a:p>
      </dgm:t>
    </dgm:pt>
    <dgm:pt modelId="{856203D5-0806-4935-9D25-94E237A3C81B}">
      <dgm:prSet phldrT="[Tekst]" custT="1"/>
      <dgm:spPr/>
      <dgm:t>
        <a:bodyPr/>
        <a:lstStyle/>
        <a:p>
          <a:r>
            <a:rPr lang="nb-NO" sz="2000"/>
            <a:t>Økt 1: </a:t>
          </a:r>
        </a:p>
        <a:p>
          <a:r>
            <a:rPr lang="nb-NO" sz="2000"/>
            <a:t>Hjernen og toleransevinduet </a:t>
          </a:r>
        </a:p>
      </dgm:t>
    </dgm:pt>
    <dgm:pt modelId="{DD6869CE-2400-4618-A3EC-D5927A509875}" type="parTrans" cxnId="{E5EBE35C-890B-480E-B9C9-C7EB65A61E73}">
      <dgm:prSet/>
      <dgm:spPr/>
      <dgm:t>
        <a:bodyPr/>
        <a:lstStyle/>
        <a:p>
          <a:endParaRPr lang="nb-NO"/>
        </a:p>
      </dgm:t>
    </dgm:pt>
    <dgm:pt modelId="{F0067B57-D7FE-44DF-85CF-3C3EDA334874}" type="sibTrans" cxnId="{E5EBE35C-890B-480E-B9C9-C7EB65A61E73}">
      <dgm:prSet/>
      <dgm:spPr/>
      <dgm:t>
        <a:bodyPr/>
        <a:lstStyle/>
        <a:p>
          <a:endParaRPr lang="nb-NO"/>
        </a:p>
      </dgm:t>
    </dgm:pt>
    <dgm:pt modelId="{BBC3FCDF-B165-4B22-9F96-783C40DFDBA0}">
      <dgm:prSet phldrT="[Tekst]" custT="1"/>
      <dgm:spPr/>
      <dgm:t>
        <a:bodyPr/>
        <a:lstStyle/>
        <a:p>
          <a:r>
            <a:rPr lang="nb-NO" sz="2000"/>
            <a:t>Hvordan stress påvirker ansatte på jobb</a:t>
          </a:r>
        </a:p>
      </dgm:t>
    </dgm:pt>
    <dgm:pt modelId="{E5542D36-1A32-4FA8-8DC5-8F87B8DAAD93}" type="parTrans" cxnId="{EDFCFE8E-4A75-4838-8384-BCAC0881214E}">
      <dgm:prSet/>
      <dgm:spPr/>
      <dgm:t>
        <a:bodyPr/>
        <a:lstStyle/>
        <a:p>
          <a:endParaRPr lang="nb-NO"/>
        </a:p>
      </dgm:t>
    </dgm:pt>
    <dgm:pt modelId="{A3E004B8-685F-4999-AEF3-5739465FD61D}" type="sibTrans" cxnId="{EDFCFE8E-4A75-4838-8384-BCAC0881214E}">
      <dgm:prSet/>
      <dgm:spPr/>
      <dgm:t>
        <a:bodyPr/>
        <a:lstStyle/>
        <a:p>
          <a:endParaRPr lang="nb-NO"/>
        </a:p>
      </dgm:t>
    </dgm:pt>
    <dgm:pt modelId="{FB27B0D0-5558-4744-BDF7-C80A5D8CA54C}">
      <dgm:prSet phldrT="[Tekst]" custT="1"/>
      <dgm:spPr/>
      <dgm:t>
        <a:bodyPr/>
        <a:lstStyle/>
        <a:p>
          <a:r>
            <a:rPr lang="nb-NO" sz="2000"/>
            <a:t>Toleransevinduet som verktøy </a:t>
          </a:r>
        </a:p>
      </dgm:t>
    </dgm:pt>
    <dgm:pt modelId="{37863464-C5E7-4530-B181-945B2743EED6}" type="parTrans" cxnId="{A12E6CE4-8FC8-4C1E-BF1E-9F9B850070BA}">
      <dgm:prSet/>
      <dgm:spPr/>
      <dgm:t>
        <a:bodyPr/>
        <a:lstStyle/>
        <a:p>
          <a:endParaRPr lang="nb-NO"/>
        </a:p>
      </dgm:t>
    </dgm:pt>
    <dgm:pt modelId="{190B291F-A7E5-412A-B268-107791A75107}" type="sibTrans" cxnId="{A12E6CE4-8FC8-4C1E-BF1E-9F9B850070BA}">
      <dgm:prSet/>
      <dgm:spPr/>
      <dgm:t>
        <a:bodyPr/>
        <a:lstStyle/>
        <a:p>
          <a:endParaRPr lang="nb-NO"/>
        </a:p>
      </dgm:t>
    </dgm:pt>
    <dgm:pt modelId="{50E6813F-9DC9-4D24-BFF6-A05821FB283D}">
      <dgm:prSet phldrT="[Tekst]" custT="1"/>
      <dgm:spPr/>
      <dgm:t>
        <a:bodyPr/>
        <a:lstStyle/>
        <a:p>
          <a:r>
            <a:rPr lang="nb-NO" sz="2000"/>
            <a:t>Hvordan regulering kan brukes til å flytte rundt i toleransevinduet </a:t>
          </a:r>
        </a:p>
      </dgm:t>
    </dgm:pt>
    <dgm:pt modelId="{1B6C0A31-F35B-43AA-8861-2E8B3E9359E4}" type="parTrans" cxnId="{7725A07C-FD0B-4E21-B1B9-1521C6713D64}">
      <dgm:prSet/>
      <dgm:spPr/>
      <dgm:t>
        <a:bodyPr/>
        <a:lstStyle/>
        <a:p>
          <a:endParaRPr lang="nb-NO"/>
        </a:p>
      </dgm:t>
    </dgm:pt>
    <dgm:pt modelId="{1E9E064D-A313-4175-B1F2-89F701C7380F}" type="sibTrans" cxnId="{7725A07C-FD0B-4E21-B1B9-1521C6713D64}">
      <dgm:prSet/>
      <dgm:spPr/>
      <dgm:t>
        <a:bodyPr/>
        <a:lstStyle/>
        <a:p>
          <a:endParaRPr lang="nb-NO"/>
        </a:p>
      </dgm:t>
    </dgm:pt>
    <dgm:pt modelId="{82C6EC60-487B-433C-938E-485DA8308A1D}">
      <dgm:prSet phldrT="[Tekst]" custT="1"/>
      <dgm:spPr/>
      <dgm:t>
        <a:bodyPr/>
        <a:lstStyle/>
        <a:p>
          <a:r>
            <a:rPr lang="nb-NO" sz="2000"/>
            <a:t>Hva er det som påvirker mitt stressresponssystem</a:t>
          </a:r>
        </a:p>
      </dgm:t>
    </dgm:pt>
    <dgm:pt modelId="{56C4247B-68FD-44E0-BD55-8225B2881FA1}" type="parTrans" cxnId="{45154871-5220-466B-98E8-5102EBC33C1F}">
      <dgm:prSet/>
      <dgm:spPr/>
      <dgm:t>
        <a:bodyPr/>
        <a:lstStyle/>
        <a:p>
          <a:endParaRPr lang="nb-NO"/>
        </a:p>
      </dgm:t>
    </dgm:pt>
    <dgm:pt modelId="{E6777DF3-100A-421C-8BE1-6CA7978682C5}" type="sibTrans" cxnId="{45154871-5220-466B-98E8-5102EBC33C1F}">
      <dgm:prSet/>
      <dgm:spPr/>
      <dgm:t>
        <a:bodyPr/>
        <a:lstStyle/>
        <a:p>
          <a:endParaRPr lang="nb-NO"/>
        </a:p>
      </dgm:t>
    </dgm:pt>
    <dgm:pt modelId="{1626D6BC-3F3A-4FCF-B3F9-CCD756D6A206}">
      <dgm:prSet phldrT="[Tekst]" custT="1"/>
      <dgm:spPr/>
      <dgm:t>
        <a:bodyPr/>
        <a:lstStyle/>
        <a:p>
          <a:r>
            <a:rPr lang="nb-NO" sz="2000"/>
            <a:t>Ulike former for regulering </a:t>
          </a:r>
        </a:p>
      </dgm:t>
    </dgm:pt>
    <dgm:pt modelId="{B060E7B2-0C33-4B67-9113-AE1868BC7D75}" type="sibTrans" cxnId="{B4B005D7-3A1F-4645-AA31-48A4A375E22A}">
      <dgm:prSet/>
      <dgm:spPr/>
      <dgm:t>
        <a:bodyPr/>
        <a:lstStyle/>
        <a:p>
          <a:endParaRPr lang="nb-NO"/>
        </a:p>
      </dgm:t>
    </dgm:pt>
    <dgm:pt modelId="{E5A72FF6-2ADB-4D9C-ADB8-9BFA99E6C617}" type="parTrans" cxnId="{B4B005D7-3A1F-4645-AA31-48A4A375E22A}">
      <dgm:prSet/>
      <dgm:spPr/>
      <dgm:t>
        <a:bodyPr/>
        <a:lstStyle/>
        <a:p>
          <a:endParaRPr lang="nb-NO"/>
        </a:p>
      </dgm:t>
    </dgm:pt>
    <dgm:pt modelId="{A3073A8A-6D56-4C28-8174-C93D1E65E03D}">
      <dgm:prSet phldrT="[Tekst]" custT="1"/>
      <dgm:spPr/>
      <dgm:t>
        <a:bodyPr/>
        <a:lstStyle/>
        <a:p>
          <a:r>
            <a:rPr lang="nb-NO" sz="2000"/>
            <a:t>Økt 2: </a:t>
          </a:r>
        </a:p>
        <a:p>
          <a:r>
            <a:rPr lang="nb-NO" sz="2000"/>
            <a:t>Regulering </a:t>
          </a:r>
        </a:p>
      </dgm:t>
    </dgm:pt>
    <dgm:pt modelId="{EBBA5BC5-DD97-49AB-8670-0AC5685A10D1}" type="sibTrans" cxnId="{9989B987-471A-4E12-8E12-B7180226C9E0}">
      <dgm:prSet/>
      <dgm:spPr/>
      <dgm:t>
        <a:bodyPr/>
        <a:lstStyle/>
        <a:p>
          <a:endParaRPr lang="nb-NO"/>
        </a:p>
      </dgm:t>
    </dgm:pt>
    <dgm:pt modelId="{ACF3CA32-68AA-4729-BAED-60BBFDBC35DE}" type="parTrans" cxnId="{9989B987-471A-4E12-8E12-B7180226C9E0}">
      <dgm:prSet/>
      <dgm:spPr/>
      <dgm:t>
        <a:bodyPr/>
        <a:lstStyle/>
        <a:p>
          <a:endParaRPr lang="nb-NO"/>
        </a:p>
      </dgm:t>
    </dgm:pt>
    <dgm:pt modelId="{495BAB13-B0B0-4AA8-AE9E-96E0480A1E90}" type="pres">
      <dgm:prSet presAssocID="{9F5445F4-FF13-4C7C-BF56-E1F57F7B60F3}" presName="Name0" presStyleCnt="0">
        <dgm:presLayoutVars>
          <dgm:dir/>
          <dgm:animLvl val="lvl"/>
          <dgm:resizeHandles val="exact"/>
        </dgm:presLayoutVars>
      </dgm:prSet>
      <dgm:spPr/>
    </dgm:pt>
    <dgm:pt modelId="{617CF1C5-9BFE-4BC4-99B6-D07A3A00CEA4}" type="pres">
      <dgm:prSet presAssocID="{856203D5-0806-4935-9D25-94E237A3C81B}" presName="composite" presStyleCnt="0"/>
      <dgm:spPr/>
    </dgm:pt>
    <dgm:pt modelId="{9B89C9C0-A275-45B1-8A1C-38AEA18A03D1}" type="pres">
      <dgm:prSet presAssocID="{856203D5-0806-4935-9D25-94E237A3C81B}" presName="parTx" presStyleLbl="alignNode1" presStyleIdx="0" presStyleCnt="2">
        <dgm:presLayoutVars>
          <dgm:chMax val="0"/>
          <dgm:chPref val="0"/>
          <dgm:bulletEnabled val="1"/>
        </dgm:presLayoutVars>
      </dgm:prSet>
      <dgm:spPr/>
    </dgm:pt>
    <dgm:pt modelId="{82B2DB3D-A1C8-4A3D-9162-F1F3BFE0CE92}" type="pres">
      <dgm:prSet presAssocID="{856203D5-0806-4935-9D25-94E237A3C81B}" presName="desTx" presStyleLbl="alignAccFollowNode1" presStyleIdx="0" presStyleCnt="2">
        <dgm:presLayoutVars>
          <dgm:bulletEnabled val="1"/>
        </dgm:presLayoutVars>
      </dgm:prSet>
      <dgm:spPr/>
    </dgm:pt>
    <dgm:pt modelId="{6B7A374E-3039-4839-A0E9-27E8C9798240}" type="pres">
      <dgm:prSet presAssocID="{F0067B57-D7FE-44DF-85CF-3C3EDA334874}" presName="space" presStyleCnt="0"/>
      <dgm:spPr/>
    </dgm:pt>
    <dgm:pt modelId="{8978C2B1-8164-4782-BD88-4A2AB92DDC13}" type="pres">
      <dgm:prSet presAssocID="{A3073A8A-6D56-4C28-8174-C93D1E65E03D}" presName="composite" presStyleCnt="0"/>
      <dgm:spPr/>
    </dgm:pt>
    <dgm:pt modelId="{2C9F0A0A-C94D-48C0-9A91-B674B9D230C3}" type="pres">
      <dgm:prSet presAssocID="{A3073A8A-6D56-4C28-8174-C93D1E65E03D}" presName="parTx" presStyleLbl="alignNode1" presStyleIdx="1" presStyleCnt="2">
        <dgm:presLayoutVars>
          <dgm:chMax val="0"/>
          <dgm:chPref val="0"/>
          <dgm:bulletEnabled val="1"/>
        </dgm:presLayoutVars>
      </dgm:prSet>
      <dgm:spPr/>
    </dgm:pt>
    <dgm:pt modelId="{55D6E86D-7A27-4EE6-B06E-64E19C76B0CB}" type="pres">
      <dgm:prSet presAssocID="{A3073A8A-6D56-4C28-8174-C93D1E65E03D}" presName="desTx" presStyleLbl="alignAccFollowNode1" presStyleIdx="1" presStyleCnt="2">
        <dgm:presLayoutVars>
          <dgm:bulletEnabled val="1"/>
        </dgm:presLayoutVars>
      </dgm:prSet>
      <dgm:spPr/>
    </dgm:pt>
  </dgm:ptLst>
  <dgm:cxnLst>
    <dgm:cxn modelId="{B921841F-0FCF-429B-B9C3-B6E85E48B5E7}" type="presOf" srcId="{FB27B0D0-5558-4744-BDF7-C80A5D8CA54C}" destId="{82B2DB3D-A1C8-4A3D-9162-F1F3BFE0CE92}" srcOrd="0" destOrd="2" presId="urn:microsoft.com/office/officeart/2005/8/layout/hList1"/>
    <dgm:cxn modelId="{3BF96F25-7716-4B7C-81C8-2604E3153165}" type="presOf" srcId="{A3073A8A-6D56-4C28-8174-C93D1E65E03D}" destId="{2C9F0A0A-C94D-48C0-9A91-B674B9D230C3}" srcOrd="0" destOrd="0" presId="urn:microsoft.com/office/officeart/2005/8/layout/hList1"/>
    <dgm:cxn modelId="{E5EBE35C-890B-480E-B9C9-C7EB65A61E73}" srcId="{9F5445F4-FF13-4C7C-BF56-E1F57F7B60F3}" destId="{856203D5-0806-4935-9D25-94E237A3C81B}" srcOrd="0" destOrd="0" parTransId="{DD6869CE-2400-4618-A3EC-D5927A509875}" sibTransId="{F0067B57-D7FE-44DF-85CF-3C3EDA334874}"/>
    <dgm:cxn modelId="{3B059C67-AAEC-4F81-92D8-3346335E7DB8}" type="presOf" srcId="{856203D5-0806-4935-9D25-94E237A3C81B}" destId="{9B89C9C0-A275-45B1-8A1C-38AEA18A03D1}" srcOrd="0" destOrd="0" presId="urn:microsoft.com/office/officeart/2005/8/layout/hList1"/>
    <dgm:cxn modelId="{CE874F4F-8B70-49F4-8F91-3C6A04F10431}" type="presOf" srcId="{9F5445F4-FF13-4C7C-BF56-E1F57F7B60F3}" destId="{495BAB13-B0B0-4AA8-AE9E-96E0480A1E90}" srcOrd="0" destOrd="0" presId="urn:microsoft.com/office/officeart/2005/8/layout/hList1"/>
    <dgm:cxn modelId="{45154871-5220-466B-98E8-5102EBC33C1F}" srcId="{856203D5-0806-4935-9D25-94E237A3C81B}" destId="{82C6EC60-487B-433C-938E-485DA8308A1D}" srcOrd="1" destOrd="0" parTransId="{56C4247B-68FD-44E0-BD55-8225B2881FA1}" sibTransId="{E6777DF3-100A-421C-8BE1-6CA7978682C5}"/>
    <dgm:cxn modelId="{7C8EA772-FDE9-404E-962D-C0D9C9FAFCBA}" type="presOf" srcId="{50E6813F-9DC9-4D24-BFF6-A05821FB283D}" destId="{55D6E86D-7A27-4EE6-B06E-64E19C76B0CB}" srcOrd="0" destOrd="1" presId="urn:microsoft.com/office/officeart/2005/8/layout/hList1"/>
    <dgm:cxn modelId="{A5C93D77-B3C6-4B5A-8AEC-3B594E5CB77B}" type="presOf" srcId="{82C6EC60-487B-433C-938E-485DA8308A1D}" destId="{82B2DB3D-A1C8-4A3D-9162-F1F3BFE0CE92}" srcOrd="0" destOrd="1" presId="urn:microsoft.com/office/officeart/2005/8/layout/hList1"/>
    <dgm:cxn modelId="{7725A07C-FD0B-4E21-B1B9-1521C6713D64}" srcId="{A3073A8A-6D56-4C28-8174-C93D1E65E03D}" destId="{50E6813F-9DC9-4D24-BFF6-A05821FB283D}" srcOrd="1" destOrd="0" parTransId="{1B6C0A31-F35B-43AA-8861-2E8B3E9359E4}" sibTransId="{1E9E064D-A313-4175-B1F2-89F701C7380F}"/>
    <dgm:cxn modelId="{AFBBF47C-3524-4886-B8CD-8BF6C91C4599}" type="presOf" srcId="{1626D6BC-3F3A-4FCF-B3F9-CCD756D6A206}" destId="{55D6E86D-7A27-4EE6-B06E-64E19C76B0CB}" srcOrd="0" destOrd="0" presId="urn:microsoft.com/office/officeart/2005/8/layout/hList1"/>
    <dgm:cxn modelId="{FFF07983-F551-4335-BCBA-3051DEFA1E3A}" type="presOf" srcId="{BBC3FCDF-B165-4B22-9F96-783C40DFDBA0}" destId="{82B2DB3D-A1C8-4A3D-9162-F1F3BFE0CE92}" srcOrd="0" destOrd="0" presId="urn:microsoft.com/office/officeart/2005/8/layout/hList1"/>
    <dgm:cxn modelId="{9989B987-471A-4E12-8E12-B7180226C9E0}" srcId="{9F5445F4-FF13-4C7C-BF56-E1F57F7B60F3}" destId="{A3073A8A-6D56-4C28-8174-C93D1E65E03D}" srcOrd="1" destOrd="0" parTransId="{ACF3CA32-68AA-4729-BAED-60BBFDBC35DE}" sibTransId="{EBBA5BC5-DD97-49AB-8670-0AC5685A10D1}"/>
    <dgm:cxn modelId="{EDFCFE8E-4A75-4838-8384-BCAC0881214E}" srcId="{856203D5-0806-4935-9D25-94E237A3C81B}" destId="{BBC3FCDF-B165-4B22-9F96-783C40DFDBA0}" srcOrd="0" destOrd="0" parTransId="{E5542D36-1A32-4FA8-8DC5-8F87B8DAAD93}" sibTransId="{A3E004B8-685F-4999-AEF3-5739465FD61D}"/>
    <dgm:cxn modelId="{B4B005D7-3A1F-4645-AA31-48A4A375E22A}" srcId="{A3073A8A-6D56-4C28-8174-C93D1E65E03D}" destId="{1626D6BC-3F3A-4FCF-B3F9-CCD756D6A206}" srcOrd="0" destOrd="0" parTransId="{E5A72FF6-2ADB-4D9C-ADB8-9BFA99E6C617}" sibTransId="{B060E7B2-0C33-4B67-9113-AE1868BC7D75}"/>
    <dgm:cxn modelId="{A12E6CE4-8FC8-4C1E-BF1E-9F9B850070BA}" srcId="{856203D5-0806-4935-9D25-94E237A3C81B}" destId="{FB27B0D0-5558-4744-BDF7-C80A5D8CA54C}" srcOrd="2" destOrd="0" parTransId="{37863464-C5E7-4530-B181-945B2743EED6}" sibTransId="{190B291F-A7E5-412A-B268-107791A75107}"/>
    <dgm:cxn modelId="{A3C17C64-FA7F-4233-A060-EF8A54916B1D}" type="presParOf" srcId="{495BAB13-B0B0-4AA8-AE9E-96E0480A1E90}" destId="{617CF1C5-9BFE-4BC4-99B6-D07A3A00CEA4}" srcOrd="0" destOrd="0" presId="urn:microsoft.com/office/officeart/2005/8/layout/hList1"/>
    <dgm:cxn modelId="{EC904CD3-C956-4931-A0C4-9DAD87E807ED}" type="presParOf" srcId="{617CF1C5-9BFE-4BC4-99B6-D07A3A00CEA4}" destId="{9B89C9C0-A275-45B1-8A1C-38AEA18A03D1}" srcOrd="0" destOrd="0" presId="urn:microsoft.com/office/officeart/2005/8/layout/hList1"/>
    <dgm:cxn modelId="{A89D9659-F2AE-4C23-886A-EC9FA1BF98F7}" type="presParOf" srcId="{617CF1C5-9BFE-4BC4-99B6-D07A3A00CEA4}" destId="{82B2DB3D-A1C8-4A3D-9162-F1F3BFE0CE92}" srcOrd="1" destOrd="0" presId="urn:microsoft.com/office/officeart/2005/8/layout/hList1"/>
    <dgm:cxn modelId="{81CB24FD-DCAD-427C-843A-8AA85B35FFAE}" type="presParOf" srcId="{495BAB13-B0B0-4AA8-AE9E-96E0480A1E90}" destId="{6B7A374E-3039-4839-A0E9-27E8C9798240}" srcOrd="1" destOrd="0" presId="urn:microsoft.com/office/officeart/2005/8/layout/hList1"/>
    <dgm:cxn modelId="{9AD1F9E6-8783-4967-AB1C-7C5E6787EC30}" type="presParOf" srcId="{495BAB13-B0B0-4AA8-AE9E-96E0480A1E90}" destId="{8978C2B1-8164-4782-BD88-4A2AB92DDC13}" srcOrd="2" destOrd="0" presId="urn:microsoft.com/office/officeart/2005/8/layout/hList1"/>
    <dgm:cxn modelId="{0DB4BC3E-C86B-4C20-9377-B0960EA52024}" type="presParOf" srcId="{8978C2B1-8164-4782-BD88-4A2AB92DDC13}" destId="{2C9F0A0A-C94D-48C0-9A91-B674B9D230C3}" srcOrd="0" destOrd="0" presId="urn:microsoft.com/office/officeart/2005/8/layout/hList1"/>
    <dgm:cxn modelId="{56AB1B81-B610-4FCD-9729-E14BEC96569F}" type="presParOf" srcId="{8978C2B1-8164-4782-BD88-4A2AB92DDC13}" destId="{55D6E86D-7A27-4EE6-B06E-64E19C76B0CB}"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89C9C0-A275-45B1-8A1C-38AEA18A03D1}">
      <dsp:nvSpPr>
        <dsp:cNvPr id="0" name=""/>
        <dsp:cNvSpPr/>
      </dsp:nvSpPr>
      <dsp:spPr>
        <a:xfrm>
          <a:off x="39" y="11951"/>
          <a:ext cx="3786224" cy="1065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nb-NO" sz="2000" kern="1200"/>
            <a:t>Økt 1: </a:t>
          </a:r>
        </a:p>
        <a:p>
          <a:pPr marL="0" lvl="0" indent="0" algn="ctr" defTabSz="889000">
            <a:lnSpc>
              <a:spcPct val="90000"/>
            </a:lnSpc>
            <a:spcBef>
              <a:spcPct val="0"/>
            </a:spcBef>
            <a:spcAft>
              <a:spcPct val="35000"/>
            </a:spcAft>
            <a:buNone/>
          </a:pPr>
          <a:r>
            <a:rPr lang="nb-NO" sz="2000" kern="1200"/>
            <a:t>Hjernen og toleransevinduet </a:t>
          </a:r>
        </a:p>
      </dsp:txBody>
      <dsp:txXfrm>
        <a:off x="39" y="11951"/>
        <a:ext cx="3786224" cy="1065600"/>
      </dsp:txXfrm>
    </dsp:sp>
    <dsp:sp modelId="{82B2DB3D-A1C8-4A3D-9162-F1F3BFE0CE92}">
      <dsp:nvSpPr>
        <dsp:cNvPr id="0" name=""/>
        <dsp:cNvSpPr/>
      </dsp:nvSpPr>
      <dsp:spPr>
        <a:xfrm>
          <a:off x="39" y="1077551"/>
          <a:ext cx="3786224" cy="233599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nb-NO" sz="2000" kern="1200"/>
            <a:t>Hvordan stress påvirker ansatte på jobb</a:t>
          </a:r>
        </a:p>
        <a:p>
          <a:pPr marL="228600" lvl="1" indent="-228600" algn="l" defTabSz="889000">
            <a:lnSpc>
              <a:spcPct val="90000"/>
            </a:lnSpc>
            <a:spcBef>
              <a:spcPct val="0"/>
            </a:spcBef>
            <a:spcAft>
              <a:spcPct val="15000"/>
            </a:spcAft>
            <a:buChar char="•"/>
          </a:pPr>
          <a:r>
            <a:rPr lang="nb-NO" sz="2000" kern="1200"/>
            <a:t>Hva er det som påvirker mitt stressresponssystem</a:t>
          </a:r>
        </a:p>
        <a:p>
          <a:pPr marL="228600" lvl="1" indent="-228600" algn="l" defTabSz="889000">
            <a:lnSpc>
              <a:spcPct val="90000"/>
            </a:lnSpc>
            <a:spcBef>
              <a:spcPct val="0"/>
            </a:spcBef>
            <a:spcAft>
              <a:spcPct val="15000"/>
            </a:spcAft>
            <a:buChar char="•"/>
          </a:pPr>
          <a:r>
            <a:rPr lang="nb-NO" sz="2000" kern="1200"/>
            <a:t>Toleransevinduet som verktøy </a:t>
          </a:r>
        </a:p>
      </dsp:txBody>
      <dsp:txXfrm>
        <a:off x="39" y="1077551"/>
        <a:ext cx="3786224" cy="2335995"/>
      </dsp:txXfrm>
    </dsp:sp>
    <dsp:sp modelId="{2C9F0A0A-C94D-48C0-9A91-B674B9D230C3}">
      <dsp:nvSpPr>
        <dsp:cNvPr id="0" name=""/>
        <dsp:cNvSpPr/>
      </dsp:nvSpPr>
      <dsp:spPr>
        <a:xfrm>
          <a:off x="4316335" y="11951"/>
          <a:ext cx="3786224" cy="1065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nb-NO" sz="2000" kern="1200"/>
            <a:t>Økt 2: </a:t>
          </a:r>
        </a:p>
        <a:p>
          <a:pPr marL="0" lvl="0" indent="0" algn="ctr" defTabSz="889000">
            <a:lnSpc>
              <a:spcPct val="90000"/>
            </a:lnSpc>
            <a:spcBef>
              <a:spcPct val="0"/>
            </a:spcBef>
            <a:spcAft>
              <a:spcPct val="35000"/>
            </a:spcAft>
            <a:buNone/>
          </a:pPr>
          <a:r>
            <a:rPr lang="nb-NO" sz="2000" kern="1200"/>
            <a:t>Regulering </a:t>
          </a:r>
        </a:p>
      </dsp:txBody>
      <dsp:txXfrm>
        <a:off x="4316335" y="11951"/>
        <a:ext cx="3786224" cy="1065600"/>
      </dsp:txXfrm>
    </dsp:sp>
    <dsp:sp modelId="{55D6E86D-7A27-4EE6-B06E-64E19C76B0CB}">
      <dsp:nvSpPr>
        <dsp:cNvPr id="0" name=""/>
        <dsp:cNvSpPr/>
      </dsp:nvSpPr>
      <dsp:spPr>
        <a:xfrm>
          <a:off x="4316335" y="1077551"/>
          <a:ext cx="3786224" cy="233599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nb-NO" sz="2000" kern="1200"/>
            <a:t>Ulike former for regulering </a:t>
          </a:r>
        </a:p>
        <a:p>
          <a:pPr marL="228600" lvl="1" indent="-228600" algn="l" defTabSz="889000">
            <a:lnSpc>
              <a:spcPct val="90000"/>
            </a:lnSpc>
            <a:spcBef>
              <a:spcPct val="0"/>
            </a:spcBef>
            <a:spcAft>
              <a:spcPct val="15000"/>
            </a:spcAft>
            <a:buChar char="•"/>
          </a:pPr>
          <a:r>
            <a:rPr lang="nb-NO" sz="2000" kern="1200"/>
            <a:t>Hvordan regulering kan brukes til å flytte rundt i toleransevinduet </a:t>
          </a:r>
        </a:p>
      </dsp:txBody>
      <dsp:txXfrm>
        <a:off x="4316335" y="1077551"/>
        <a:ext cx="3786224" cy="2335995"/>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4201FF7-DD99-4C9A-A07D-55245E932179}" type="datetimeFigureOut">
              <a:rPr lang="nb-NO" smtClean="0"/>
              <a:t>30.01.2026</a:t>
            </a:fld>
            <a:endParaRPr lang="nb-NO"/>
          </a:p>
        </p:txBody>
      </p:sp>
      <p:sp>
        <p:nvSpPr>
          <p:cNvPr id="4" name="Plassholder for lysbil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6C13DF4-1108-4713-B947-423359718E20}" type="slidenum">
              <a:rPr lang="nb-NO" smtClean="0"/>
              <a:t>‹#›</a:t>
            </a:fld>
            <a:endParaRPr lang="nb-NO"/>
          </a:p>
        </p:txBody>
      </p:sp>
    </p:spTree>
    <p:extLst>
      <p:ext uri="{BB962C8B-B14F-4D97-AF65-F5344CB8AC3E}">
        <p14:creationId xmlns:p14="http://schemas.microsoft.com/office/powerpoint/2010/main" val="11844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3640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796115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28600" indent="-228600">
              <a:buAutoNum type="arabicPeriod"/>
            </a:pPr>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1146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57294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66076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C6C13DF4-1108-4713-B947-423359718E20}" type="slidenum">
              <a:rPr lang="nb-NO" smtClean="0"/>
              <a:t>10</a:t>
            </a:fld>
            <a:endParaRPr lang="nb-NO"/>
          </a:p>
        </p:txBody>
      </p:sp>
    </p:spTree>
    <p:extLst>
      <p:ext uri="{BB962C8B-B14F-4D97-AF65-F5344CB8AC3E}">
        <p14:creationId xmlns:p14="http://schemas.microsoft.com/office/powerpoint/2010/main" val="8482581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C6C13DF4-1108-4713-B947-423359718E20}" type="slidenum">
              <a:rPr lang="nb-NO" smtClean="0"/>
              <a:t>12</a:t>
            </a:fld>
            <a:endParaRPr lang="nb-NO"/>
          </a:p>
        </p:txBody>
      </p:sp>
    </p:spTree>
    <p:extLst>
      <p:ext uri="{BB962C8B-B14F-4D97-AF65-F5344CB8AC3E}">
        <p14:creationId xmlns:p14="http://schemas.microsoft.com/office/powerpoint/2010/main" val="18750432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C6C13DF4-1108-4713-B947-423359718E20}" type="slidenum">
              <a:rPr lang="nb-NO" smtClean="0"/>
              <a:t>13</a:t>
            </a:fld>
            <a:endParaRPr lang="nb-NO"/>
          </a:p>
        </p:txBody>
      </p:sp>
    </p:spTree>
    <p:extLst>
      <p:ext uri="{BB962C8B-B14F-4D97-AF65-F5344CB8AC3E}">
        <p14:creationId xmlns:p14="http://schemas.microsoft.com/office/powerpoint/2010/main" val="3849865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C6C13DF4-1108-4713-B947-423359718E20}" type="slidenum">
              <a:rPr lang="nb-NO" smtClean="0"/>
              <a:t>14</a:t>
            </a:fld>
            <a:endParaRPr lang="nb-NO"/>
          </a:p>
        </p:txBody>
      </p:sp>
    </p:spTree>
    <p:extLst>
      <p:ext uri="{BB962C8B-B14F-4D97-AF65-F5344CB8AC3E}">
        <p14:creationId xmlns:p14="http://schemas.microsoft.com/office/powerpoint/2010/main" val="27949934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C6C13DF4-1108-4713-B947-423359718E20}" type="slidenum">
              <a:rPr lang="nb-NO" smtClean="0"/>
              <a:t>18</a:t>
            </a:fld>
            <a:endParaRPr lang="nb-NO"/>
          </a:p>
        </p:txBody>
      </p:sp>
    </p:spTree>
    <p:extLst>
      <p:ext uri="{BB962C8B-B14F-4D97-AF65-F5344CB8AC3E}">
        <p14:creationId xmlns:p14="http://schemas.microsoft.com/office/powerpoint/2010/main" val="909838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C6C13DF4-1108-4713-B947-423359718E20}" type="slidenum">
              <a:rPr lang="nb-NO" smtClean="0"/>
              <a:t>19</a:t>
            </a:fld>
            <a:endParaRPr lang="nb-NO"/>
          </a:p>
        </p:txBody>
      </p:sp>
    </p:spTree>
    <p:extLst>
      <p:ext uri="{BB962C8B-B14F-4D97-AF65-F5344CB8AC3E}">
        <p14:creationId xmlns:p14="http://schemas.microsoft.com/office/powerpoint/2010/main" val="41650712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tel ny">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beige</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a:pattFill prst="pct10">
            <a:fgClr>
              <a:schemeClr val="accent1"/>
            </a:fgClr>
            <a:bgClr>
              <a:schemeClr val="bg1"/>
            </a:bgClr>
          </a:pattFill>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731949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5_Tittellysbilde ny 2">
    <p:bg>
      <p:bgPr>
        <a:solidFill>
          <a:schemeClr val="accent1"/>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6" name="Bilde 5" descr="Et bilde som inneholder Font, Grafikk, logo, symbol&#10;&#10;Automatisk generert beskrivelse">
            <a:extLst>
              <a:ext uri="{FF2B5EF4-FFF2-40B4-BE49-F238E27FC236}">
                <a16:creationId xmlns:a16="http://schemas.microsoft.com/office/drawing/2014/main" id="{1BBB8204-4DD6-1F52-EC0A-44FCABD85A6E}"/>
              </a:ext>
            </a:extLst>
          </p:cNvPr>
          <p:cNvPicPr>
            <a:picLocks noChangeAspect="1"/>
          </p:cNvPicPr>
          <p:nvPr/>
        </p:nvPicPr>
        <p:blipFill>
          <a:blip r:embed="rId2"/>
          <a:stretch>
            <a:fillRect/>
          </a:stretch>
        </p:blipFill>
        <p:spPr>
          <a:xfrm>
            <a:off x="989389" y="506988"/>
            <a:ext cx="1462865" cy="995857"/>
          </a:xfrm>
          <a:prstGeom prst="rect">
            <a:avLst/>
          </a:prstGeom>
        </p:spPr>
      </p:pic>
    </p:spTree>
    <p:extLst>
      <p:ext uri="{BB962C8B-B14F-4D97-AF65-F5344CB8AC3E}">
        <p14:creationId xmlns:p14="http://schemas.microsoft.com/office/powerpoint/2010/main" val="1111614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Tittellysbilde ny 2 uten bilde">
    <p:bg>
      <p:bgPr>
        <a:solidFill>
          <a:schemeClr val="tx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2051E715-0C35-C940-9034-9C879AE08CC3}"/>
              </a:ext>
            </a:extLst>
          </p:cNvPr>
          <p:cNvSpPr/>
          <p:nvPr/>
        </p:nvSpPr>
        <p:spPr>
          <a:xfrm>
            <a:off x="710560" y="2030400"/>
            <a:ext cx="5395879" cy="20345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8013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80135"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628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uten bilde </a:t>
            </a:r>
          </a:p>
        </p:txBody>
      </p:sp>
      <p:grpSp>
        <p:nvGrpSpPr>
          <p:cNvPr id="7" name="Gruppe 6"/>
          <p:cNvGrpSpPr/>
          <p:nvPr/>
        </p:nvGrpSpPr>
        <p:grpSpPr>
          <a:xfrm>
            <a:off x="710560" y="0"/>
            <a:ext cx="2030400" cy="2030400"/>
            <a:chOff x="649600" y="0"/>
            <a:chExt cx="2030400" cy="2030400"/>
          </a:xfrm>
        </p:grpSpPr>
        <p:sp>
          <p:nvSpPr>
            <p:cNvPr id="15" name="Ellipse 14"/>
            <p:cNvSpPr/>
            <p:nvPr/>
          </p:nvSpPr>
          <p:spPr>
            <a:xfrm>
              <a:off x="649600" y="0"/>
              <a:ext cx="2030400" cy="2030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24800" y="491403"/>
              <a:ext cx="1080000" cy="1080000"/>
            </a:xfrm>
            <a:prstGeom prst="rect">
              <a:avLst/>
            </a:prstGeom>
          </p:spPr>
        </p:pic>
      </p:grpSp>
    </p:spTree>
    <p:extLst>
      <p:ext uri="{BB962C8B-B14F-4D97-AF65-F5344CB8AC3E}">
        <p14:creationId xmlns:p14="http://schemas.microsoft.com/office/powerpoint/2010/main" val="3647619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tellysbilde bilde positiv logo">
    <p:bg>
      <p:bgPr>
        <a:solidFill>
          <a:schemeClr val="bg2"/>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bg1"/>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lang="nb-NO" sz="1200" b="0" i="0" u="none" strike="noStrike" smtClean="0">
                <a:effectLst/>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30.01.2026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positiv logo og bilde</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11287170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tellysbilde bilde negativ logo">
    <p:bg>
      <p:bgPr>
        <a:solidFill>
          <a:schemeClr val="accent1"/>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accent2"/>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200">
                <a:solidFill>
                  <a:sysClr val="windowText" lastClr="000000"/>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8A2E7723-9D0A-EF40-8CB8-B3C1314DD2A1}" type="datetime1">
              <a:rPr lang="nb-NO" smtClean="0"/>
              <a:t>30.01.2026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5588"/>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pic>
        <p:nvPicPr>
          <p:cNvPr id="10" name="Bilde 9">
            <a:extLst>
              <a:ext uri="{FF2B5EF4-FFF2-40B4-BE49-F238E27FC236}">
                <a16:creationId xmlns:a16="http://schemas.microsoft.com/office/drawing/2014/main" id="{A059CF52-7BF5-1D46-85DC-7999F21EBE5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55175" y="476000"/>
            <a:ext cx="1080000" cy="1080000"/>
          </a:xfrm>
          <a:prstGeom prst="rect">
            <a:avLst/>
          </a:prstGeom>
        </p:spPr>
      </p:pic>
      <p:sp>
        <p:nvSpPr>
          <p:cNvPr id="9" name="TekstSylinder 8">
            <a:extLst>
              <a:ext uri="{FF2B5EF4-FFF2-40B4-BE49-F238E27FC236}">
                <a16:creationId xmlns:a16="http://schemas.microsoft.com/office/drawing/2014/main" id="{14D508E9-3971-2E41-B1E5-98EB4063DEC8}"/>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negativ logo og bilde</a:t>
            </a:r>
          </a:p>
        </p:txBody>
      </p:sp>
    </p:spTree>
    <p:extLst>
      <p:ext uri="{BB962C8B-B14F-4D97-AF65-F5344CB8AC3E}">
        <p14:creationId xmlns:p14="http://schemas.microsoft.com/office/powerpoint/2010/main" val="1350309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ittellysbilde blå">
    <p:bg>
      <p:bgPr>
        <a:solidFill>
          <a:srgbClr val="B3F5FF"/>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tx2"/>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402CE879-B090-2641-8BC3-AD9F1F5860E2}" type="datetime1">
              <a:rPr lang="nb-NO" smtClean="0"/>
              <a:t>30.01.2026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tx2"/>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A301E017-7600-CA46-92E0-AFE66AACCA2B}"/>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blå 2</a:t>
            </a:r>
          </a:p>
        </p:txBody>
      </p:sp>
      <p:grpSp>
        <p:nvGrpSpPr>
          <p:cNvPr id="10" name="Gruppe 9">
            <a:extLst>
              <a:ext uri="{FF2B5EF4-FFF2-40B4-BE49-F238E27FC236}">
                <a16:creationId xmlns:a16="http://schemas.microsoft.com/office/drawing/2014/main" id="{A2CEFB0E-6E2E-E543-BC09-F383E69BD8F9}"/>
              </a:ext>
            </a:extLst>
          </p:cNvPr>
          <p:cNvGrpSpPr/>
          <p:nvPr/>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25773BD9-6C2A-2E45-974B-021C79B8A0F6}"/>
                </a:ext>
              </a:extLst>
            </p:cNvPr>
            <p:cNvGrpSpPr/>
            <p:nvPr/>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CE1E3804-3FB4-B048-A83B-BD3930892E37}"/>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2DD1FCA6-63FF-D74F-8775-0893249E07DF}"/>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C51286A6-4A53-C144-B97B-7421D8D5F11C}"/>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6C69A02B-063E-ED44-BDE5-424A23AF1FC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83626417-CDF0-3D45-AD9E-DFECCB7DF8A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911B6A58-11E5-D84E-ACC8-EC16AE1CDD0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C8973C97-9370-2242-98E5-45E434DB7BD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96AB93ED-0FBE-AB48-9789-5ADF0BB61973}"/>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AB27E8C-8EEA-684B-A660-B8760E0FFB11}"/>
                  </a:ext>
                </a:extLst>
              </p:cNvPr>
              <p:cNvCxnSpPr>
                <a:cxnSpLocks/>
                <a:stCxn id="47"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4D71D931-EF21-9C49-892F-B1B52A09E1F0}"/>
                  </a:ext>
                </a:extLst>
              </p:cNvPr>
              <p:cNvCxnSpPr>
                <a:cxnSpLocks/>
                <a:stCxn id="49"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99BAA48-C174-C544-9DA8-230A3B74C46F}"/>
                  </a:ext>
                </a:extLst>
              </p:cNvPr>
              <p:cNvCxnSpPr>
                <a:cxnSpLocks/>
                <a:stCxn id="45"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E5B7B5DF-40F4-2144-A96E-54C9ECCCE7AD}"/>
                  </a:ext>
                </a:extLst>
              </p:cNvPr>
              <p:cNvCxnSpPr>
                <a:cxnSpLocks/>
                <a:stCxn id="51"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E280C9BE-B73B-D749-99AF-3C90CFCE71D2}"/>
                  </a:ext>
                </a:extLst>
              </p:cNvPr>
              <p:cNvCxnSpPr>
                <a:cxnSpLocks/>
                <a:stCxn id="55"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4EF346E5-FC21-CE43-9AE3-016F4F44336E}"/>
                  </a:ext>
                </a:extLst>
              </p:cNvPr>
              <p:cNvCxnSpPr>
                <a:cxnSpLocks/>
                <a:stCxn id="53"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6276475C-D8D5-9E4D-A2E4-CA3DC1A814AC}"/>
                  </a:ext>
                </a:extLst>
              </p:cNvPr>
              <p:cNvGrpSpPr/>
              <p:nvPr/>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7E8EEA4C-0FD9-594C-9B75-1346201C58D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BF66CA8E-1BAC-E949-A7E3-173F8196025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D71E4EB9-B7E6-2C42-92FA-53442C24B4E1}"/>
                  </a:ext>
                </a:extLst>
              </p:cNvPr>
              <p:cNvGrpSpPr/>
              <p:nvPr/>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C5F7686B-27B5-BE40-B329-00C01FBCD02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9A68E00D-6901-4240-B8E5-1AA9F3DEA441}"/>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71D7352F-67A4-4049-990F-0382FC7DC49F}"/>
                  </a:ext>
                </a:extLst>
              </p:cNvPr>
              <p:cNvGrpSpPr/>
              <p:nvPr/>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381DE301-98B9-644B-8D3D-17CC7FA7BDA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7480F39F-7C7E-3A4E-8287-A036857FB1FA}"/>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38DB9731-B50F-5544-B812-A6BC265BD77D}"/>
                  </a:ext>
                </a:extLst>
              </p:cNvPr>
              <p:cNvGrpSpPr/>
              <p:nvPr/>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19C4AB6-0EC3-DE4F-9E18-DF8A52339E9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FAF932E7-9631-FB48-B48D-769CF895031A}"/>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9CC4BE46-793A-0949-9E5E-5F57255DE9CF}"/>
                  </a:ext>
                </a:extLst>
              </p:cNvPr>
              <p:cNvGrpSpPr/>
              <p:nvPr/>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98110600-5784-7F43-8FB1-692FE513BCA1}"/>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4D71D80-358C-8847-B0E9-593F373F1FA7}"/>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519ED48-547D-BD45-BD12-B83B84F405FC}"/>
                  </a:ext>
                </a:extLst>
              </p:cNvPr>
              <p:cNvGrpSpPr/>
              <p:nvPr/>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0D553266-15E1-BA4D-B0C9-C6DEDB1BB5A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BB328E21-8E98-874B-8FA1-B13055BD5CD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C2254678-6CC1-8842-B1EA-AD4375B525A9}"/>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3405E8BE-58E7-F840-AEB4-9A58944BA448}"/>
                </a:ext>
              </a:extLst>
            </p:cNvPr>
            <p:cNvGrpSpPr/>
            <p:nvPr/>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E24FCE0A-347D-AC49-8F20-FA63B68732E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2F220C5E-10FD-9940-BE9D-E16B6DC8BDFD}"/>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7D16F1D6-C980-1049-9336-9A91B2AAE2B6}"/>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2698120B-A4D7-1B44-88F0-DD387E118BC1}"/>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FCCAB6FB-CE03-4349-A7D8-D89B2EB35DB4}"/>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547DB187-8151-3A4C-A344-EE86FDB1C176}"/>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5FC04980-CFB7-F94F-ABFC-97DEA76615A8}"/>
                  </a:ext>
                </a:extLst>
              </p:cNvPr>
              <p:cNvCxnSpPr>
                <a:cxnSpLocks/>
                <a:stCxn id="22"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D1EBDDF6-5D28-E740-9468-AEFF2C0B38C8}"/>
                  </a:ext>
                </a:extLst>
              </p:cNvPr>
              <p:cNvCxnSpPr>
                <a:cxnSpLocks/>
                <a:stCxn id="22"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3108A28A-8B03-4B4B-AED5-25C8F0B19A8E}"/>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9EE85A3A-C811-B446-960C-CD4E7BF5F929}"/>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D6200BCF-D719-1C47-A25F-61C92A75946F}"/>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A79962BC-9B09-5E44-9541-31DFDF625EEA}"/>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25DB8EF8-C74F-B040-AEC6-C512AD846CD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FF8B9DD-9221-E949-AEDD-F9A74EABB77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81039E17-039C-B545-AB44-BB92A2233FF0}"/>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F1ADFE04-EE3E-6540-9B03-18959FBECFE3}"/>
              </a:ext>
            </a:extLst>
          </p:cNvPr>
          <p:cNvGrpSpPr/>
          <p:nvPr/>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95C1A217-232F-4B4A-9394-743F1BD48A8D}"/>
                </a:ext>
              </a:extLst>
            </p:cNvPr>
            <p:cNvGrpSpPr/>
            <p:nvPr/>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8B361F0E-9D84-9E4F-B02A-7589E3B43BE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44CA9DC8-6B4E-3E4C-BD7B-67854CCA423D}"/>
                  </a:ext>
                </a:extLst>
              </p:cNvPr>
              <p:cNvGrpSpPr/>
              <p:nvPr/>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65692D11-923F-9745-9987-339139695FB4}"/>
                    </a:ext>
                  </a:extLst>
                </p:cNvPr>
                <p:cNvGrpSpPr/>
                <p:nvPr/>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2CB976BB-AA30-494E-A52E-D3878707F9DC}"/>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C3B95ACC-0F07-7945-B423-22C36C2A5BEF}"/>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398EF249-1BFC-A245-BC65-16A055F13590}"/>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1F4B5ECA-11DC-2C43-89FD-E5EDCAE7B17D}"/>
                    </a:ext>
                  </a:extLst>
                </p:cNvPr>
                <p:cNvGrpSpPr/>
                <p:nvPr/>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F991E1A1-2B6E-9A47-94CB-C1F69C29A49E}"/>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30E67804-6891-044F-AC03-5FB46C753AC6}"/>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CE2D0E14-F4AF-1441-822C-CB31DC4CC28B}"/>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BE3BE825-B4C7-9949-94F8-330CB1476A2A}"/>
                    </a:ext>
                  </a:extLst>
                </p:cNvPr>
                <p:cNvGrpSpPr/>
                <p:nvPr/>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15A9F73D-BD78-7445-98FB-38237CC23938}"/>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04C8BBD2-DB89-784C-9ECA-DFA7EE4DEF2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67457C0-3882-1A4C-90A1-755B3E92E3B5}"/>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D62DDE87-9F8F-5742-B1C7-17AF551CD05F}"/>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CC9F18B0-88B8-BB48-9124-890666E6CA0E}"/>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1F90B3BD-0392-1841-8022-BB65FE32B91B}"/>
                </a:ext>
              </a:extLst>
            </p:cNvPr>
            <p:cNvCxnSpPr>
              <a:cxnSpLocks/>
              <a:stCxn id="80" idx="3"/>
              <a:endCxn id="77"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AB1D2792-C57C-9548-A4F1-896EE0C46A7C}"/>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0656421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ittellysbilde grønn">
    <p:bg>
      <p:bgPr>
        <a:solidFill>
          <a:schemeClr val="accent2"/>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accent1"/>
          </a:solid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3389B6A-FD25-C14D-9DE8-9CA2A9B3F5D0}" type="datetime1">
              <a:rPr lang="nb-NO" smtClean="0"/>
              <a:t>30.01.2026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accent1"/>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2D14BDF1-2A90-4C4F-BA2B-7F6522FF65B5}"/>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grønn 2</a:t>
            </a:r>
          </a:p>
        </p:txBody>
      </p:sp>
      <p:grpSp>
        <p:nvGrpSpPr>
          <p:cNvPr id="10" name="Gruppe 9">
            <a:extLst>
              <a:ext uri="{FF2B5EF4-FFF2-40B4-BE49-F238E27FC236}">
                <a16:creationId xmlns:a16="http://schemas.microsoft.com/office/drawing/2014/main" id="{CA73EC58-B81D-1343-BECD-7BE22166A632}"/>
              </a:ext>
            </a:extLst>
          </p:cNvPr>
          <p:cNvGrpSpPr/>
          <p:nvPr/>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98545F2A-C3D6-6145-8378-9C4DEFC2315B}"/>
                </a:ext>
              </a:extLst>
            </p:cNvPr>
            <p:cNvGrpSpPr/>
            <p:nvPr/>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0C440F38-FCAE-114E-A0A3-290FE3FC797F}"/>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1C258BA7-48BF-4A48-BCE1-FD5F3604B88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303B0FFA-20EE-8E4B-AD92-AF02D5B7826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7CD15456-9284-5C43-B52C-1398B9847830}"/>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BFBB3753-6E1B-2249-9F94-FF1BD069810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CA567F6-5C86-3D4C-93BE-0FA9B7564F4A}"/>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ABA6A2CC-207D-3A40-B178-AF483D277A43}"/>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0FBE7B59-EDE7-FC45-8291-EC9F24EAC74D}"/>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7858252-7942-E24C-98C4-3AA7C7F1B828}"/>
                  </a:ext>
                </a:extLst>
              </p:cNvPr>
              <p:cNvCxnSpPr>
                <a:cxnSpLocks/>
                <a:stCxn id="47"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64D59320-3EAA-874A-B2AF-F528C955FE59}"/>
                  </a:ext>
                </a:extLst>
              </p:cNvPr>
              <p:cNvCxnSpPr>
                <a:cxnSpLocks/>
                <a:stCxn id="49"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0B02A43-EC42-604E-8D29-9FAC26EC76AE}"/>
                  </a:ext>
                </a:extLst>
              </p:cNvPr>
              <p:cNvCxnSpPr>
                <a:cxnSpLocks/>
                <a:stCxn id="45"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5771DF48-7CAA-AC47-852B-372114228A08}"/>
                  </a:ext>
                </a:extLst>
              </p:cNvPr>
              <p:cNvCxnSpPr>
                <a:cxnSpLocks/>
                <a:stCxn id="51"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0FDBCEF2-58FB-9845-A52D-DCF765B4E985}"/>
                  </a:ext>
                </a:extLst>
              </p:cNvPr>
              <p:cNvCxnSpPr>
                <a:cxnSpLocks/>
                <a:stCxn id="55"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D117461F-5CA4-1F4B-831C-1AAB4CD6C4C2}"/>
                  </a:ext>
                </a:extLst>
              </p:cNvPr>
              <p:cNvCxnSpPr>
                <a:cxnSpLocks/>
                <a:stCxn id="53"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380B0443-0D5A-D449-89D7-A2A8FDE3A164}"/>
                  </a:ext>
                </a:extLst>
              </p:cNvPr>
              <p:cNvGrpSpPr/>
              <p:nvPr/>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C86A7618-0DB5-8240-9F89-ECF83C03DC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7728A9C4-B7FB-9F4B-A6D7-F12D47711401}"/>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644B8BE9-288A-0B40-B03E-7CBED3D76E22}"/>
                  </a:ext>
                </a:extLst>
              </p:cNvPr>
              <p:cNvGrpSpPr/>
              <p:nvPr/>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98278179-F34F-8243-BC74-99D1D4F654D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01B2B9AB-FF32-3649-9762-3C1443622C21}"/>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940F2E12-51DE-0F49-BD92-97BD7119765D}"/>
                  </a:ext>
                </a:extLst>
              </p:cNvPr>
              <p:cNvGrpSpPr/>
              <p:nvPr/>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80DD5754-16F1-1541-8222-AB968DB27F8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29CCCF04-0F22-C441-A495-58F05416DE4A}"/>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5AF34A0E-4929-3545-88D6-63A9D61F7160}"/>
                  </a:ext>
                </a:extLst>
              </p:cNvPr>
              <p:cNvGrpSpPr/>
              <p:nvPr/>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82124F0-4316-C54C-A8F0-EE6432FB19BE}"/>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DA437C8B-7F54-2745-A5EB-6A25F00FCEE0}"/>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6D497A15-D042-5549-B971-DD27DE7FA83A}"/>
                  </a:ext>
                </a:extLst>
              </p:cNvPr>
              <p:cNvGrpSpPr/>
              <p:nvPr/>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8E6DA4C1-6C07-D141-AB2C-895ACC87518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8595C5E-E2C3-8642-962D-9490937496F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D1EF88F-6A5B-814F-BED8-EEC9B4321C72}"/>
                  </a:ext>
                </a:extLst>
              </p:cNvPr>
              <p:cNvGrpSpPr/>
              <p:nvPr/>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798158E4-CA6D-DD4D-93FA-0D7026D33F2C}"/>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F7081DB2-1A96-D34C-85A2-30AAB9167AC4}"/>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5A15D91B-2203-4C4F-B9CE-DD88A9779834}"/>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DFAECE7A-91B3-254B-A5EC-5F9A609F24CB}"/>
                </a:ext>
              </a:extLst>
            </p:cNvPr>
            <p:cNvGrpSpPr/>
            <p:nvPr/>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4EB8F6CE-DCE1-E540-A1F3-3DF98E5C1644}"/>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508A3BB4-CF61-154A-B862-7CD975916220}"/>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DBA81579-1C47-AA42-83B4-DA825B5174D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7020AB65-8408-FD4D-A8F1-CB785247F70E}"/>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E5B654C7-CCD0-774C-BB3C-C28BC139BCF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BC72FA31-30CF-9E43-A5D8-0A12AE2E03C0}"/>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E4EF1964-CE88-6F43-8FCB-965AD5D47360}"/>
                  </a:ext>
                </a:extLst>
              </p:cNvPr>
              <p:cNvCxnSpPr>
                <a:cxnSpLocks/>
                <a:stCxn id="22"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BE6ACA77-C963-ED4B-A7CD-953586C1F365}"/>
                  </a:ext>
                </a:extLst>
              </p:cNvPr>
              <p:cNvCxnSpPr>
                <a:cxnSpLocks/>
                <a:stCxn id="22"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540ABEBC-CB63-BD48-A013-8B91844EF6E6}"/>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4763C470-9706-6744-9718-16CBCEFABD2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0A73263A-533A-314E-A460-EE3E4CF008CF}"/>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628EECC1-B139-7F4B-85B2-F87D8CC8117C}"/>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DB1FB239-05C4-D148-9ACC-922F8FB0847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2EB79A4D-645E-914B-AFE6-77A14125500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3CF8382F-DDD8-7641-ADF1-3318CC9C23AA}"/>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D8E6AE4E-FC75-C448-A656-FDE1E20C6701}"/>
              </a:ext>
            </a:extLst>
          </p:cNvPr>
          <p:cNvGrpSpPr/>
          <p:nvPr/>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58ECE7ED-CBB8-2746-8C2E-F47DD6D0F6C4}"/>
                </a:ext>
              </a:extLst>
            </p:cNvPr>
            <p:cNvGrpSpPr/>
            <p:nvPr/>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C34A8E35-2854-C844-B9B4-7F06E8243E9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E6D95DA6-F15F-4E48-8C5A-34FC2B266E05}"/>
                  </a:ext>
                </a:extLst>
              </p:cNvPr>
              <p:cNvGrpSpPr/>
              <p:nvPr/>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1E0CBBC1-BA03-284C-BC73-A1E4420076C8}"/>
                    </a:ext>
                  </a:extLst>
                </p:cNvPr>
                <p:cNvGrpSpPr/>
                <p:nvPr/>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4AA5AC15-400C-9F48-B004-96887BE08470}"/>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41BD9D46-4EA0-0B43-80D8-D042F08E72C2}"/>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DBCD0115-0D9F-B940-9867-EEDC8DC88934}"/>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E81ED9C-C0CF-0449-8720-9ADEA37C2F78}"/>
                    </a:ext>
                  </a:extLst>
                </p:cNvPr>
                <p:cNvGrpSpPr/>
                <p:nvPr/>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685BDCC4-F4F4-E143-97AC-2B6E6EB7059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7D32540-00F9-704B-BB6A-B14D91B2D27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FFA5A7FF-22DB-B543-8C4B-4371CA62E595}"/>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F39620A5-1A0E-1247-85A4-403B1CFEB717}"/>
                    </a:ext>
                  </a:extLst>
                </p:cNvPr>
                <p:cNvGrpSpPr/>
                <p:nvPr/>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FB4740A7-1AA7-C04C-A348-074D1583D0F4}"/>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24370059-761D-274E-96F5-C9B8468193B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DC7604D-F0E0-C74F-B975-C2D8E10126DC}"/>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AACAB3F1-7AE7-1145-8656-5DD3A276744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696E99BF-DACB-AB42-8E9A-E6C1C283194C}"/>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FAC5C4F4-DA97-6A4C-8DAC-4E5EDD44CCED}"/>
                </a:ext>
              </a:extLst>
            </p:cNvPr>
            <p:cNvCxnSpPr>
              <a:cxnSpLocks/>
              <a:stCxn id="80" idx="3"/>
              <a:endCxn id="77"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545A59B3-0467-4144-870A-8F719ED382ED}"/>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120114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Tittellysbilde gul">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6"/>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6"/>
          </a:solid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2CE51D89-216F-C248-97B9-E62942BAB32E}" type="datetime1">
              <a:rPr lang="nb-NO" smtClean="0"/>
              <a:t>30.01.2026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6"/>
          </a:solidFill>
        </p:spPr>
        <p:txBody>
          <a:bodyPr>
            <a:normAutofit/>
          </a:bodyPr>
          <a:lstStyle>
            <a:lvl1pPr marL="0" indent="0">
              <a:buFont typeface="Arial" panose="020B0604020202020204" pitchFamily="34" charset="0"/>
              <a:buNone/>
              <a:defRPr sz="100">
                <a:solidFill>
                  <a:schemeClr val="accent6"/>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ED97E241-441B-154C-8B0B-E43418F1C4F4}"/>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gul 2</a:t>
            </a:r>
          </a:p>
        </p:txBody>
      </p:sp>
      <p:grpSp>
        <p:nvGrpSpPr>
          <p:cNvPr id="11" name="Gruppe 10">
            <a:extLst>
              <a:ext uri="{FF2B5EF4-FFF2-40B4-BE49-F238E27FC236}">
                <a16:creationId xmlns:a16="http://schemas.microsoft.com/office/drawing/2014/main" id="{6F5B8C66-1CFA-8E4A-A685-9B6592A5C79E}"/>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BAEDC404-7A8D-D34C-85C5-28170069557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B3C9C108-801A-1E4F-8327-16BD7FB1609A}"/>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6B934F32-34B2-D14B-9309-D0BABA67DC1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2B4B1CD0-0C39-F84F-A5EA-63BD73E85D5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16469B96-6FDC-C149-942D-617F43FC739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24A507F6-E1C9-C246-8885-AA13FE0EA30F}"/>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0E228E5-638D-0743-961E-8CE690BAD50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EA59EC3B-E979-E94E-A948-CF5472D9032A}"/>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8896EC2B-F349-584F-9569-546A8642A732}"/>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B3751CF-5F65-FF47-B4FB-6A4E385E4ECF}"/>
                  </a:ext>
                </a:extLst>
              </p:cNvPr>
              <p:cNvCxnSpPr>
                <a:cxnSpLocks/>
                <a:stCxn id="4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0E8F8FAE-2108-954E-B3FE-91C28B9023F5}"/>
                  </a:ext>
                </a:extLst>
              </p:cNvPr>
              <p:cNvCxnSpPr>
                <a:cxnSpLocks/>
                <a:stCxn id="5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A6C76CE5-7D90-6B41-9E88-AAACD5939A9F}"/>
                  </a:ext>
                </a:extLst>
              </p:cNvPr>
              <p:cNvCxnSpPr>
                <a:cxnSpLocks/>
                <a:stCxn id="4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66DCBEA6-E67F-744B-B232-9BDD5B075769}"/>
                  </a:ext>
                </a:extLst>
              </p:cNvPr>
              <p:cNvCxnSpPr>
                <a:cxnSpLocks/>
                <a:stCxn id="5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48F4DC35-4D74-F24D-BB7A-B698029B2A53}"/>
                  </a:ext>
                </a:extLst>
              </p:cNvPr>
              <p:cNvCxnSpPr>
                <a:cxnSpLocks/>
                <a:stCxn id="5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EEB4398D-8E8A-C34C-B0ED-301EDB99ED87}"/>
                  </a:ext>
                </a:extLst>
              </p:cNvPr>
              <p:cNvCxnSpPr>
                <a:cxnSpLocks/>
                <a:stCxn id="5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B99A4063-FB57-894F-A1DF-9E510F9CE6DE}"/>
                  </a:ext>
                </a:extLst>
              </p:cNvPr>
              <p:cNvGrpSpPr/>
              <p:nvPr/>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D1EE6DAC-4A77-CB4C-A7CD-06D56C10A1FF}"/>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7368DF10-2AAA-A746-9C21-72F7C724B54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7D2CE8FB-E9D2-0546-AA7D-471399582B6C}"/>
                  </a:ext>
                </a:extLst>
              </p:cNvPr>
              <p:cNvGrpSpPr/>
              <p:nvPr/>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F23C4951-9685-3545-B9C6-43A452676DD4}"/>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E4B2CAAA-FBA4-E743-8D89-9824E9F6BD4D}"/>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306D5E43-7449-4D4E-8033-A7D0C355F476}"/>
                  </a:ext>
                </a:extLst>
              </p:cNvPr>
              <p:cNvGrpSpPr/>
              <p:nvPr/>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CFC2647F-369F-0548-9CBC-4E21E5F8468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ADFA3ADE-F8E6-8144-899C-D0CA2C1532F6}"/>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EB86E87E-B483-4745-A05C-77E546A70A92}"/>
                  </a:ext>
                </a:extLst>
              </p:cNvPr>
              <p:cNvGrpSpPr/>
              <p:nvPr/>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0F2358AA-821B-8C4D-9445-DFD0F9F16E7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150558E8-E64E-9E47-AB1F-C8F03A6DB57A}"/>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0C2F8E6E-EF55-AD4E-BCCC-AB52DD28BBE4}"/>
                  </a:ext>
                </a:extLst>
              </p:cNvPr>
              <p:cNvGrpSpPr/>
              <p:nvPr/>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CB3FB46E-0A1A-8E4A-A7BF-29B5EB5F3FC9}"/>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F13C510D-2223-2047-B430-A5FA5936FD86}"/>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E03CE588-E5C3-8147-B150-62705F720A5A}"/>
                  </a:ext>
                </a:extLst>
              </p:cNvPr>
              <p:cNvGrpSpPr/>
              <p:nvPr/>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FB16F937-0FA1-D74A-8485-678BCB150BAA}"/>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7760DE8C-B39E-574A-9173-7EBC593BE85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269A18C3-1DB1-7D42-A1DE-2556C96837C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63B9EA85-76AF-0A4D-A769-84D8A44DE592}"/>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E445B2F1-4266-2E47-8995-B7A84C53C11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6A93AB89-8F98-844E-8A1F-B6B69793F15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46699D1C-3733-ED43-98A4-B2E617E16AFD}"/>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D35F1BF0-2E86-844C-8F31-C0FC3A3578C9}"/>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0B2B4C6A-C1C8-2B4C-943A-9635356B7856}"/>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F7BD6B52-2161-3044-AFBA-6B158E5B0798}"/>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11B9966E-AE71-3041-BD0A-C1D86CAD51D7}"/>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4B58C7B1-58B8-5A4C-9012-B9A463050D5C}"/>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325965AA-8A37-F34A-9395-0549AAB72D9B}"/>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6ABA3F38-2A71-C34B-A428-BAAD12F4967D}"/>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B6A6A268-763B-D54F-93BC-01B8501001E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A532ED41-3D8E-E545-A1EB-60862799F7F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3335BF5-0330-3040-B68C-DA0383A5F577}"/>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0E861C9-D981-574D-B795-99F6263737FE}"/>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AD11A3E2-6A72-B94B-8130-EC4EDF04759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38A746FB-6A33-E24A-85A4-7E544FCCC8D0}"/>
              </a:ext>
            </a:extLst>
          </p:cNvPr>
          <p:cNvGrpSpPr/>
          <p:nvPr/>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D87B58ED-9157-434B-8C3C-ED99EA0D426A}"/>
                </a:ext>
              </a:extLst>
            </p:cNvPr>
            <p:cNvGrpSpPr/>
            <p:nvPr/>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D484EB73-4C7A-D849-A642-526722C7C7F4}"/>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99E81D3A-CC3F-504F-B8E2-D5A74B8A87B9}"/>
                  </a:ext>
                </a:extLst>
              </p:cNvPr>
              <p:cNvGrpSpPr/>
              <p:nvPr/>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3E158624-CD01-BB4A-95AD-459E77D1192E}"/>
                    </a:ext>
                  </a:extLst>
                </p:cNvPr>
                <p:cNvGrpSpPr/>
                <p:nvPr/>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B9E6756C-1C37-0445-B129-54E072DDDE15}"/>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E2556894-AF3A-3D4E-B2CA-87C6588DD67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3F212157-C7C5-2D44-9D99-46F8B004613A}"/>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8BD5E2A6-B428-2848-819F-33BE0BF9E9AE}"/>
                    </a:ext>
                  </a:extLst>
                </p:cNvPr>
                <p:cNvGrpSpPr/>
                <p:nvPr/>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AE19856D-EEDD-A24A-84D1-5A7ACB086FA7}"/>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0C690583-1E3E-9E4C-9B1D-BF9CD4C6A692}"/>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338131A-61C0-954D-9654-31E5D8DCE33B}"/>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F44E92C8-5780-7A49-A80B-0A6597298A95}"/>
                    </a:ext>
                  </a:extLst>
                </p:cNvPr>
                <p:cNvGrpSpPr/>
                <p:nvPr/>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03DFE3F4-217E-1247-A39C-76296D40EB1F}"/>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289F289-B1EE-3C40-891E-EE7843173E0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6A784681-552A-5842-8588-93A586A60CC4}"/>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A4AF9075-F5E2-AE48-BE25-AC00CEBE195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D0574A85-E717-BF46-B01C-BB864B440971}"/>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0EC43C4F-D1A1-4C43-8E31-F6CA70D3A41B}"/>
                </a:ext>
              </a:extLst>
            </p:cNvPr>
            <p:cNvCxnSpPr>
              <a:cxnSpLocks/>
              <a:stCxn id="82" idx="3"/>
              <a:endCxn id="79"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B524C35F-63C3-C845-A112-F3E986F32AC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6180496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Tittellysbilde rød">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5"/>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5"/>
          </a:solid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641A862-612A-7D45-A0ED-07030570FC13}" type="datetime1">
              <a:rPr lang="nb-NO" smtClean="0"/>
              <a:t>30.01.2026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5"/>
          </a:solidFill>
        </p:spPr>
        <p:txBody>
          <a:bodyPr>
            <a:normAutofit/>
          </a:bodyPr>
          <a:lstStyle>
            <a:lvl1pPr marL="0" indent="0">
              <a:buFont typeface="Arial" panose="020B0604020202020204" pitchFamily="34" charset="0"/>
              <a:buNone/>
              <a:defRPr sz="100">
                <a:solidFill>
                  <a:schemeClr val="accent5"/>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04EAEAEB-6DF7-6A4F-99C1-D8CA6540DCF8}"/>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rød 2</a:t>
            </a:r>
          </a:p>
        </p:txBody>
      </p:sp>
      <p:grpSp>
        <p:nvGrpSpPr>
          <p:cNvPr id="11" name="Gruppe 10">
            <a:extLst>
              <a:ext uri="{FF2B5EF4-FFF2-40B4-BE49-F238E27FC236}">
                <a16:creationId xmlns:a16="http://schemas.microsoft.com/office/drawing/2014/main" id="{2FAEAD23-FAD7-4841-BE65-85F2454506ED}"/>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945BE277-8316-AA4A-903E-0467DFF876E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4E30A091-4497-6D48-9BB1-0A4FE63E95F7}"/>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D00B0C00-F1E5-724F-B2AB-7C56B055856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F0A8EA78-DA38-4F47-882D-3E1A586A60D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200FAC5D-E484-744A-90E0-E8F6455D544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0B0EA588-7ECB-134C-81C5-21C16A0DAD5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AD392E8-244B-2442-9126-2B04DDAA9526}"/>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0969B624-B3E0-274C-B305-953CEEFC7348}"/>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10462F6F-098B-EE4F-A301-C663C1B5A450}"/>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BF6EEB64-9278-6447-920B-FAF70C2667E3}"/>
                  </a:ext>
                </a:extLst>
              </p:cNvPr>
              <p:cNvCxnSpPr>
                <a:cxnSpLocks/>
                <a:stCxn id="4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0C1241C-264A-B641-A5A8-E37C85AD535A}"/>
                  </a:ext>
                </a:extLst>
              </p:cNvPr>
              <p:cNvCxnSpPr>
                <a:cxnSpLocks/>
                <a:stCxn id="5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636B94C-4E9D-0D48-AF73-9A885757421C}"/>
                  </a:ext>
                </a:extLst>
              </p:cNvPr>
              <p:cNvCxnSpPr>
                <a:cxnSpLocks/>
                <a:stCxn id="4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0619621B-4AE6-494C-BFDB-EC976AB99630}"/>
                  </a:ext>
                </a:extLst>
              </p:cNvPr>
              <p:cNvCxnSpPr>
                <a:cxnSpLocks/>
                <a:stCxn id="5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F775C7C1-CCDF-3542-B096-04BF92337196}"/>
                  </a:ext>
                </a:extLst>
              </p:cNvPr>
              <p:cNvCxnSpPr>
                <a:cxnSpLocks/>
                <a:stCxn id="5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822E4D7E-9969-9442-B502-ED6C4145CDDC}"/>
                  </a:ext>
                </a:extLst>
              </p:cNvPr>
              <p:cNvCxnSpPr>
                <a:cxnSpLocks/>
                <a:stCxn id="5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621566D6-5F91-984C-B8FF-24CD3046F76A}"/>
                  </a:ext>
                </a:extLst>
              </p:cNvPr>
              <p:cNvGrpSpPr/>
              <p:nvPr/>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0F61C55C-35B7-5449-8E60-6703109887B0}"/>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BFA1862D-D875-1C47-ADB0-C59F891176E2}"/>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EA7BB717-6809-D547-AA9B-F277142A420B}"/>
                  </a:ext>
                </a:extLst>
              </p:cNvPr>
              <p:cNvGrpSpPr/>
              <p:nvPr/>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467EB79D-36F4-F84E-9924-35D09D00959D}"/>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6C1B5BBB-3139-754A-AD49-0346BEB15932}"/>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8FFAE170-99D3-F045-A1C4-BA4BD3D0CD9D}"/>
                  </a:ext>
                </a:extLst>
              </p:cNvPr>
              <p:cNvGrpSpPr/>
              <p:nvPr/>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A9D1E7D5-6B55-DC42-B2C2-332DF4DDF25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ECB3C235-C569-854E-9A3D-21ECED99D1F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817A38E0-5F44-8D43-8BAB-F1F424BF91DC}"/>
                  </a:ext>
                </a:extLst>
              </p:cNvPr>
              <p:cNvGrpSpPr/>
              <p:nvPr/>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1FCA8AC0-1D35-BB4F-A199-6BD5B0286FB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8B36AC7D-FD6D-9444-86AA-1784CE54ED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8B4D38FE-EAA9-1B41-A8FE-4B46CC8ABEB2}"/>
                  </a:ext>
                </a:extLst>
              </p:cNvPr>
              <p:cNvGrpSpPr/>
              <p:nvPr/>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4633755C-59EE-FC48-811E-C061DE5BCE1B}"/>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E408B5AB-04E0-DE4E-BE23-5B7E51767AFC}"/>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265E1474-0F20-EA4A-9C55-1D6A43B9C3AB}"/>
                  </a:ext>
                </a:extLst>
              </p:cNvPr>
              <p:cNvGrpSpPr/>
              <p:nvPr/>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2B742B97-4D8E-2D42-887E-7804075E1AC3}"/>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F335B4E3-DD91-8A46-A3AD-731EE9FEE80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3845BD3D-0864-D946-B9A7-8B2125DF7D05}"/>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307A8107-8B72-2346-A312-2D4FCAB3FF2E}"/>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F32FCDCD-3547-504B-8CFD-2E6049536DEC}"/>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98120869-9D10-9F4F-B63B-41A7B31CC534}"/>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C0496A06-35BD-7A42-9A91-63F77AFD80A4}"/>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24F1957A-5A06-F94F-BB8D-DF9138E3FBD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9B5DCB3-1C16-E643-873E-3E8DE32ACCC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03BE5D87-60DD-FE47-ADC5-BFEEE1C0CB64}"/>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A06EE499-D5C1-5249-99BF-5477AA5773D3}"/>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CEBE12AC-11FE-9449-8670-2AA33F86AFE2}"/>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D97BECD0-8B8E-CB48-9394-25A5B458EBC4}"/>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1DD825C0-80B0-054E-B9BF-68F610AB8F61}"/>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590E6BA3-9E31-9640-80C1-2FE00A0D278C}"/>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80B8FD9F-0C46-BB40-A9D0-847CCC5F9686}"/>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8D5F40B7-E123-E94A-8A10-C14A8FAB08BE}"/>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E300D95-934C-FA45-807A-B45726BE68E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9000F2FD-6671-4B43-AB6C-9A5183C6C11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B3868ECA-695C-024B-BC27-8633CC39FBEC}"/>
              </a:ext>
            </a:extLst>
          </p:cNvPr>
          <p:cNvGrpSpPr/>
          <p:nvPr/>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0DFF1E16-38C7-5649-BEE9-D9F715C6C80B}"/>
                </a:ext>
              </a:extLst>
            </p:cNvPr>
            <p:cNvGrpSpPr/>
            <p:nvPr/>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E27609C4-9B6A-1347-925B-26553A3B963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BAAB81FB-2A5E-7848-9C28-B4807BC0468F}"/>
                  </a:ext>
                </a:extLst>
              </p:cNvPr>
              <p:cNvGrpSpPr/>
              <p:nvPr/>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57F80322-8580-8C4B-A443-E2D83C70E1AE}"/>
                    </a:ext>
                  </a:extLst>
                </p:cNvPr>
                <p:cNvGrpSpPr/>
                <p:nvPr/>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A44976CE-1D09-3149-8BE2-4C4FD7046271}"/>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95C99E52-0020-4B4A-B601-6CFE9040C68B}"/>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F191E3B5-93C7-904D-B845-F41FF3A9239A}"/>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2EB1F167-54A7-1F44-B003-C3CA920A23E7}"/>
                    </a:ext>
                  </a:extLst>
                </p:cNvPr>
                <p:cNvGrpSpPr/>
                <p:nvPr/>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13B9D3E2-0B63-F846-9DB0-3E2772BC7B69}"/>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17D5FEDF-481A-D74D-B900-ED1EFFDA163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D4FBFEF5-F2C0-E543-8AEA-2D6B4B966B4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171A3F57-B163-B849-8164-504A2028748F}"/>
                    </a:ext>
                  </a:extLst>
                </p:cNvPr>
                <p:cNvGrpSpPr/>
                <p:nvPr/>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FAB8C606-26F4-614E-BF42-3011B3183B8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08A674CA-540F-6C40-BEB7-B247E2F83BD6}"/>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8EF41A82-7355-E146-BAD2-D89BD9E38AA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04B98BD7-80CD-534B-A4A4-C924CB23F652}"/>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21125877-43DA-5347-98EE-69440FC2583F}"/>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AC606624-9648-914B-87A6-1CED522175EA}"/>
                </a:ext>
              </a:extLst>
            </p:cNvPr>
            <p:cNvCxnSpPr>
              <a:cxnSpLocks/>
              <a:stCxn id="82" idx="3"/>
              <a:endCxn id="79"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7DA1E819-F266-954E-9ACC-FA20CEBD4F44}"/>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6710971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Deloverskrift blå">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71071AEC-201A-8A4F-97DA-3ABA5F34A6DD}" type="datetime1">
              <a:rPr lang="nb-NO" smtClean="0"/>
              <a:t>30.01.2026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CE6A8ACD-E0A1-3742-97B5-BFAB8076AAD9}"/>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F4A3B95A-8019-D447-B225-84DB52F4E13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657703EA-2858-FA49-9A7B-09E005E12C68}"/>
              </a:ext>
            </a:extLst>
          </p:cNvPr>
          <p:cNvGrpSpPr/>
          <p:nvPr/>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A4D833FD-CF14-6145-A018-A83F0E3937B8}"/>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ADD236D0-B0FF-A54A-9FA2-963DBDB5F62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F3CEF597-B9C6-B34B-A7E7-540C0AD1776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902EC4DA-CB65-EC4F-B145-C25433605E73}"/>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11084FFE-958E-4649-8650-9F6380605323}"/>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DEF49AAC-5DA7-0E42-B164-F9CE38C17343}"/>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E3C46F45-C240-3D4A-9E1D-27C2575BEE3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EFD2699F-3A34-6E49-BC58-DFA633A7E0CE}"/>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6F9FAF35-AD7B-3440-817C-C7E620DCF787}"/>
                </a:ext>
              </a:extLst>
            </p:cNvPr>
            <p:cNvCxnSpPr>
              <a:cxnSpLocks/>
              <a:stCxn id="2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8047500B-DCFD-CF49-823F-82F92056A4DC}"/>
                </a:ext>
              </a:extLst>
            </p:cNvPr>
            <p:cNvCxnSpPr>
              <a:cxnSpLocks/>
              <a:stCxn id="3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67E5C96-CD93-004D-9C40-A392932E454E}"/>
                </a:ext>
              </a:extLst>
            </p:cNvPr>
            <p:cNvCxnSpPr>
              <a:cxnSpLocks/>
              <a:stCxn id="2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4222455E-2A30-F843-8736-E1B969CE83C7}"/>
                </a:ext>
              </a:extLst>
            </p:cNvPr>
            <p:cNvCxnSpPr>
              <a:cxnSpLocks/>
              <a:stCxn id="3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CDB8867B-4406-414D-AFE4-61C5831D4E26}"/>
                </a:ext>
              </a:extLst>
            </p:cNvPr>
            <p:cNvCxnSpPr>
              <a:cxnSpLocks/>
              <a:stCxn id="3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7CB59FA5-78FD-A84C-8C4D-D41D31229F3F}"/>
                </a:ext>
              </a:extLst>
            </p:cNvPr>
            <p:cNvCxnSpPr>
              <a:cxnSpLocks/>
              <a:stCxn id="3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62A30746-DA6E-B644-A6C0-463BE60573C7}"/>
                </a:ext>
              </a:extLst>
            </p:cNvPr>
            <p:cNvGrpSpPr/>
            <p:nvPr/>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B35CAD8D-376D-AA49-8BF3-05A0C354C52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7503ACD8-C336-204D-9880-AFFF7A15D36A}"/>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6060C617-9662-EB44-B7B3-556CBB26FA8A}"/>
                </a:ext>
              </a:extLst>
            </p:cNvPr>
            <p:cNvGrpSpPr/>
            <p:nvPr/>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6A9818C9-E44D-1B4D-B95C-94E5E634A37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3ED09DA1-E24A-8440-8BFD-3B4EB052EA24}"/>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AEF53711-BDA8-3C40-9364-1549DF6BE3AC}"/>
                </a:ext>
              </a:extLst>
            </p:cNvPr>
            <p:cNvGrpSpPr/>
            <p:nvPr/>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F1EF459F-D27A-5748-BCA1-80EBBB81EA6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CAE74310-7615-274D-8ADA-72601E97A397}"/>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96FACAC-8BAA-634B-84F2-FF34E96DC0DE}"/>
                </a:ext>
              </a:extLst>
            </p:cNvPr>
            <p:cNvGrpSpPr/>
            <p:nvPr/>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0648AB5E-71BA-F24C-814C-D4B59B7EDCC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2E157768-4234-5B44-A77F-7FCF5C5A3E2D}"/>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507EEE6D-7051-EE40-B5A0-CF3B4230F67C}"/>
                </a:ext>
              </a:extLst>
            </p:cNvPr>
            <p:cNvGrpSpPr/>
            <p:nvPr/>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17535496-E9F2-5349-8DF4-74378D7B7ADA}"/>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6CBCEEEB-32A6-694B-9165-4CA274B42CF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A2D3947B-156E-D840-8EA8-A70E61E94DE8}"/>
                </a:ext>
              </a:extLst>
            </p:cNvPr>
            <p:cNvGrpSpPr/>
            <p:nvPr/>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54C3B970-FC81-5A47-947E-644206B80FA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5F7AE9FC-336B-4247-B389-649CCBB2C264}"/>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78579E2C-6BF3-8145-B344-804280B6C7B5}"/>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956DE6F9-0762-0742-B634-89B60B889D1C}"/>
              </a:ext>
            </a:extLst>
          </p:cNvPr>
          <p:cNvGrpSpPr/>
          <p:nvPr/>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E2D8917E-E6B3-A34C-B2B5-2309E43AD86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04AAE810-C5CD-F842-8FCB-FF7C9223EC9E}"/>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B07A1F21-62C7-344E-BDE0-FD306EF9D2CA}"/>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33F3E6C8-B25F-0943-B569-ABCDC1D08D8E}"/>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B94EF2E8-B63D-A14D-B64C-B757E563829A}"/>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23D33338-6AF9-494D-A9C7-43853592D70E}"/>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B9B148B-1237-DD49-9266-C68C70AF31E6}"/>
                </a:ext>
              </a:extLst>
            </p:cNvPr>
            <p:cNvCxnSpPr>
              <a:cxnSpLocks/>
              <a:stCxn id="54"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4DADC1C3-89B0-864B-A542-2AD731563A5A}"/>
                </a:ext>
              </a:extLst>
            </p:cNvPr>
            <p:cNvCxnSpPr>
              <a:cxnSpLocks/>
              <a:stCxn id="54"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7D0FF2C0-D812-F74A-9727-42CAEA57FBA8}"/>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50167E63-A8AA-464A-835E-1DAF2EAF4B70}"/>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3536EE9C-707D-8F42-A04D-CD95C3159169}"/>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29E27862-DC9E-A542-8C63-37ED270FC2D4}"/>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1613DB5F-4453-E24C-A8E3-8CB8FF8A0AC4}"/>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4BAE1983-8F39-B54E-8BE2-C6950CEF640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1A0AC7E0-B748-D94A-A58D-F166A01F9743}"/>
              </a:ext>
            </a:extLst>
          </p:cNvPr>
          <p:cNvGrpSpPr/>
          <p:nvPr/>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FF583A7A-C323-4641-B9B9-3A4B4CC95BDA}"/>
                </a:ext>
              </a:extLst>
            </p:cNvPr>
            <p:cNvGrpSpPr/>
            <p:nvPr/>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C8FE14BB-CD2A-7945-9783-88D7AF047926}"/>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10312BBC-9E56-8748-BAC0-7006C351F443}"/>
                  </a:ext>
                </a:extLst>
              </p:cNvPr>
              <p:cNvGrpSpPr/>
              <p:nvPr/>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345B25EA-5361-1148-A342-AA5B2F6E383C}"/>
                    </a:ext>
                  </a:extLst>
                </p:cNvPr>
                <p:cNvGrpSpPr/>
                <p:nvPr/>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897E1735-3D01-3D46-9703-38E17E5FA5FE}"/>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9F40A477-B79D-F541-996B-AB04C9D3F107}"/>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44202B7E-4C70-F341-8AFD-E057E0F1BD98}"/>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FC93B33-6310-D348-B784-FB20AE6CAED5}"/>
                    </a:ext>
                  </a:extLst>
                </p:cNvPr>
                <p:cNvGrpSpPr/>
                <p:nvPr/>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FF6B4707-00A3-E84F-AB69-BABE532FDEA4}"/>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78140BC-C05D-374E-8495-243760E108AA}"/>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5D47158-CA69-1541-85E0-61ED571D198E}"/>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E3BB1C2A-7E34-BE43-89D1-83BCF7677412}"/>
                    </a:ext>
                  </a:extLst>
                </p:cNvPr>
                <p:cNvGrpSpPr/>
                <p:nvPr/>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4C530B88-746D-104E-AF3C-FBC69A9E5BF1}"/>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1986B6FE-0650-AC49-AAAC-93C2C5D6B68B}"/>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8C52E202-E40A-F349-A996-4AF8BA178D4A}"/>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910BD776-700F-8F48-9319-1C63968014E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9D689DAD-89EE-5F43-ACA8-B2566054AB19}"/>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1B53CEA-B02F-B44C-9DD9-4D2DE7A9A08E}"/>
                </a:ext>
              </a:extLst>
            </p:cNvPr>
            <p:cNvCxnSpPr>
              <a:cxnSpLocks/>
              <a:stCxn id="77" idx="3"/>
              <a:endCxn id="74"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DFCE2875-17E5-B242-991C-5686497E8BB6}"/>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40654162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Deloverskrift blå lys">
    <p:bg>
      <p:bgPr>
        <a:solidFill>
          <a:srgbClr val="6FE9FF"/>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2"/>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30.01.2026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blålys</a:t>
            </a:r>
          </a:p>
        </p:txBody>
      </p:sp>
      <p:grpSp>
        <p:nvGrpSpPr>
          <p:cNvPr id="12" name="Gruppe 11">
            <a:extLst>
              <a:ext uri="{FF2B5EF4-FFF2-40B4-BE49-F238E27FC236}">
                <a16:creationId xmlns:a16="http://schemas.microsoft.com/office/drawing/2014/main" id="{158459D6-D53B-844D-BA71-74AB73728085}"/>
              </a:ext>
            </a:extLst>
          </p:cNvPr>
          <p:cNvGrpSpPr/>
          <p:nvPr/>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p:nvSpPr>
        <p:spPr>
          <a:xfrm>
            <a:off x="0" y="-213030"/>
            <a:ext cx="846888"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3200504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tel ny">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gul</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12184386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Deloverskrift grønn">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98A61E71-7A1D-A54A-9414-5611E8B1051A}" type="datetime1">
              <a:rPr lang="nb-NO" smtClean="0"/>
              <a:t>30.01.2026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56DCE336-CB3A-EE4C-B856-D0DDC1D40A8B}"/>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a:t>
            </a:r>
          </a:p>
        </p:txBody>
      </p:sp>
      <p:pic>
        <p:nvPicPr>
          <p:cNvPr id="8" name="Bilde 7">
            <a:extLst>
              <a:ext uri="{FF2B5EF4-FFF2-40B4-BE49-F238E27FC236}">
                <a16:creationId xmlns:a16="http://schemas.microsoft.com/office/drawing/2014/main" id="{187EC0DC-7E52-9A40-A58A-3F54A8CB18F9}"/>
              </a:ext>
            </a:extLst>
          </p:cNvPr>
          <p:cNvPicPr>
            <a:picLocks noChangeAspect="1"/>
          </p:cNvPicPr>
          <p:nvPr/>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139591D7-4BAA-AD4D-8528-AB360D76AB1C}"/>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13BBCEE3-24AB-0443-BD67-EB33C7B8AEBA}"/>
              </a:ext>
            </a:extLst>
          </p:cNvPr>
          <p:cNvGrpSpPr/>
          <p:nvPr/>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6BB2202B-00F2-9E4C-AFDD-35699501D021}"/>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94D535C2-C1D3-574D-9DE0-C5038F93DDEE}"/>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B0447337-0E0D-E74B-BEB0-839D4C2D3F6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7235FB9F-426B-1540-8667-600D4D505F0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99FD143F-45B4-C648-92DA-737700DE1DF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597D59D5-7D97-D94F-8A66-577CD8F9866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CAC29080-0BCD-484C-A7F8-9ED2F43CCFD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FD4DE1FD-452D-244B-A36C-89C274C06B0B}"/>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36361914-3D97-4049-84DE-1610E24715EC}"/>
                </a:ext>
              </a:extLst>
            </p:cNvPr>
            <p:cNvCxnSpPr>
              <a:cxnSpLocks/>
              <a:stCxn id="2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65923FA-B7C1-854B-B2E5-9206B76CCDAC}"/>
                </a:ext>
              </a:extLst>
            </p:cNvPr>
            <p:cNvCxnSpPr>
              <a:cxnSpLocks/>
              <a:stCxn id="3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F1E58F8D-F80C-AC44-98EA-D8C378F9B47C}"/>
                </a:ext>
              </a:extLst>
            </p:cNvPr>
            <p:cNvCxnSpPr>
              <a:cxnSpLocks/>
              <a:stCxn id="2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B5DCD42B-B201-6F41-946C-12C528253467}"/>
                </a:ext>
              </a:extLst>
            </p:cNvPr>
            <p:cNvCxnSpPr>
              <a:cxnSpLocks/>
              <a:stCxn id="3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87C0F14-3734-DC4C-9A8C-47BE42660B1D}"/>
                </a:ext>
              </a:extLst>
            </p:cNvPr>
            <p:cNvCxnSpPr>
              <a:cxnSpLocks/>
              <a:stCxn id="3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4B9CFBC7-5F77-6947-8057-CF62BE182894}"/>
                </a:ext>
              </a:extLst>
            </p:cNvPr>
            <p:cNvCxnSpPr>
              <a:cxnSpLocks/>
              <a:stCxn id="3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F5787542-1A5A-1D4B-846B-FAA886450058}"/>
                </a:ext>
              </a:extLst>
            </p:cNvPr>
            <p:cNvGrpSpPr/>
            <p:nvPr/>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A0559255-0E9B-BF4A-89F2-B6F305733DBA}"/>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A1321B9F-CE94-5746-B5F6-0E9B3BEB324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C8EC425F-F754-4C42-AC04-C39F6F40DBB5}"/>
                </a:ext>
              </a:extLst>
            </p:cNvPr>
            <p:cNvGrpSpPr/>
            <p:nvPr/>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A959781D-5E16-444A-AC0D-6F4997C4C017}"/>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2B5CCFDB-1D79-4A4F-9A1F-11658F842A8C}"/>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D844E4D2-7EDD-ED46-B52A-3D94B5F9820F}"/>
                </a:ext>
              </a:extLst>
            </p:cNvPr>
            <p:cNvGrpSpPr/>
            <p:nvPr/>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992866F7-A4CD-E941-9557-B2659021867F}"/>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94031140-D1CC-7548-B0C5-140A1D829C95}"/>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86AB968-3FEC-B14A-AE46-699972E77AC9}"/>
                </a:ext>
              </a:extLst>
            </p:cNvPr>
            <p:cNvGrpSpPr/>
            <p:nvPr/>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F2B2B548-3B5A-4545-9F4A-51C542F72802}"/>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BC454D48-2536-E04E-AB25-05FF6F42D03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B5F2B127-731C-344E-A6E1-153CB2968860}"/>
                </a:ext>
              </a:extLst>
            </p:cNvPr>
            <p:cNvGrpSpPr/>
            <p:nvPr/>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F44C559D-3AD5-AC41-90AC-D85681263E9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E878BA33-6479-4F48-8790-F50239C5B6E5}"/>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B7A888EF-51DF-2142-9BD4-1D5B290F99BD}"/>
                </a:ext>
              </a:extLst>
            </p:cNvPr>
            <p:cNvGrpSpPr/>
            <p:nvPr/>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C40A1871-C632-BA42-865E-385F917313D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65CC1611-82E6-2047-8CF0-43AA7AC5EAD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ACFB9B65-9461-0546-B649-749299269159}"/>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567C66A2-6E0B-E04F-8BE8-0CFB8D12731C}"/>
              </a:ext>
            </a:extLst>
          </p:cNvPr>
          <p:cNvGrpSpPr/>
          <p:nvPr/>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49DA9212-4961-A648-B14D-31BCDCCD4E28}"/>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5BB1D184-2912-D74A-BE34-318E7A05058A}"/>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AE88F454-0C3F-F846-89C4-02EF1C0FD13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CE769F81-2332-4347-8959-706360C8257D}"/>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768B4DB9-0EA0-C940-83B3-A898046E5F2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FEA1EE2A-636F-8E4B-B374-7390FE4B551D}"/>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C0EC8CF7-5494-BE49-A77F-650141FF9B93}"/>
                </a:ext>
              </a:extLst>
            </p:cNvPr>
            <p:cNvCxnSpPr>
              <a:cxnSpLocks/>
              <a:stCxn id="54"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81687275-9BC1-BC47-969C-D0B3B2A439F5}"/>
                </a:ext>
              </a:extLst>
            </p:cNvPr>
            <p:cNvCxnSpPr>
              <a:cxnSpLocks/>
              <a:stCxn id="54"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A369C808-1201-6640-AAFD-CA0EF9B7E234}"/>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733C973E-BA66-2C44-85D3-034A4B8C271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2F949662-24F0-1D4B-BBA8-48572D92D56E}"/>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6F5BB052-563F-654D-9EB6-B7236AFC5EC3}"/>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BD50869A-FFA2-4D4C-B4B8-483071F75030}"/>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6EAC9794-EE8F-6E45-9E74-476E6D1C7B44}"/>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3F73E53C-4750-5146-946E-34ECC95D0EFA}"/>
              </a:ext>
            </a:extLst>
          </p:cNvPr>
          <p:cNvGrpSpPr/>
          <p:nvPr/>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4A07FB60-8AD6-1E4E-8637-B175255E2BEE}"/>
                </a:ext>
              </a:extLst>
            </p:cNvPr>
            <p:cNvGrpSpPr/>
            <p:nvPr/>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3C639129-0821-2E41-823D-A2586C4F3A3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47DF39C7-35AE-C54C-BC0B-3A19D6EB738F}"/>
                  </a:ext>
                </a:extLst>
              </p:cNvPr>
              <p:cNvGrpSpPr/>
              <p:nvPr/>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E4CEC8CA-56E6-A248-AEEC-76CE5F2078C6}"/>
                    </a:ext>
                  </a:extLst>
                </p:cNvPr>
                <p:cNvGrpSpPr/>
                <p:nvPr/>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6BA476DA-F3CB-BF40-825B-C9726FDB3340}"/>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1DE7585-82A9-254E-B377-C847B5B8898E}"/>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2E8AFC07-FF61-4B4D-B978-6832B4C9481E}"/>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B49F067-F83D-6040-9097-FAD02A98AA06}"/>
                    </a:ext>
                  </a:extLst>
                </p:cNvPr>
                <p:cNvGrpSpPr/>
                <p:nvPr/>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B83C0977-8F82-8B47-A7AF-DFF01EBBC17B}"/>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88C1840A-42D1-564F-ABF0-8AD888CCBF00}"/>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753835D-5947-514F-B829-E0777B5CB372}"/>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9E4B048F-2DB5-864E-9916-4579BF69B403}"/>
                    </a:ext>
                  </a:extLst>
                </p:cNvPr>
                <p:cNvGrpSpPr/>
                <p:nvPr/>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966A3D23-DE40-5941-BDD7-7BBD534EA274}"/>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EAFFCAED-B4E3-E646-8F10-EEF2D096A5B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38798E96-DD98-A043-AFF1-46C523EB318D}"/>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A777E04-7EC0-7449-B74D-06BBDF2F1840}"/>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288A1BEF-9AB5-4443-94A2-40B9C5C9EB68}"/>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7280F82-ACFE-E245-96A5-28793ECC8DB2}"/>
                </a:ext>
              </a:extLst>
            </p:cNvPr>
            <p:cNvCxnSpPr>
              <a:cxnSpLocks/>
              <a:stCxn id="77" idx="3"/>
              <a:endCxn id="74"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AFA9D3B3-2D34-474A-9293-C08A1F071263}"/>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38177584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Deloverskrift grønn lys">
    <p:bg>
      <p:bgPr>
        <a:solidFill>
          <a:schemeClr val="accent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accent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30.01.2026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 lys</a:t>
            </a:r>
          </a:p>
        </p:txBody>
      </p:sp>
      <p:grpSp>
        <p:nvGrpSpPr>
          <p:cNvPr id="12" name="Gruppe 11">
            <a:extLst>
              <a:ext uri="{FF2B5EF4-FFF2-40B4-BE49-F238E27FC236}">
                <a16:creationId xmlns:a16="http://schemas.microsoft.com/office/drawing/2014/main" id="{158459D6-D53B-844D-BA71-74AB73728085}"/>
              </a:ext>
            </a:extLst>
          </p:cNvPr>
          <p:cNvGrpSpPr/>
          <p:nvPr/>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13042646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Deloverskrift rød">
    <p:bg>
      <p:bgPr>
        <a:solidFill>
          <a:schemeClr val="accent5"/>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D041A6F0-0B8A-9444-BB6E-70C7E9D9BBE0}" type="datetime1">
              <a:rPr lang="nb-NO" smtClean="0"/>
              <a:t>30.01.2026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380454CF-FC92-4149-8A21-8BC7D56A2723}"/>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rød</a:t>
            </a:r>
          </a:p>
        </p:txBody>
      </p:sp>
    </p:spTree>
    <p:extLst>
      <p:ext uri="{BB962C8B-B14F-4D97-AF65-F5344CB8AC3E}">
        <p14:creationId xmlns:p14="http://schemas.microsoft.com/office/powerpoint/2010/main" val="10567625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Deloverskrift gul">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507D2464-A518-1A48-B5E7-CA9150B3889F}" type="datetime1">
              <a:rPr lang="nb-NO" smtClean="0"/>
              <a:t>30.01.2026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89B6CDA4-7176-8F4A-ACCF-608A8E6C105F}"/>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gul</a:t>
            </a:r>
          </a:p>
        </p:txBody>
      </p:sp>
    </p:spTree>
    <p:extLst>
      <p:ext uri="{BB962C8B-B14F-4D97-AF65-F5344CB8AC3E}">
        <p14:creationId xmlns:p14="http://schemas.microsoft.com/office/powerpoint/2010/main" val="5956729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Deloverskrift beige">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4E9B9390-45D3-3F49-83A6-08ED4C2BD589}" type="datetime1">
              <a:rPr lang="nb-NO" smtClean="0"/>
              <a:t>30.01.2026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beige</a:t>
            </a:r>
          </a:p>
        </p:txBody>
      </p:sp>
    </p:spTree>
    <p:extLst>
      <p:ext uri="{BB962C8B-B14F-4D97-AF65-F5344CB8AC3E}">
        <p14:creationId xmlns:p14="http://schemas.microsoft.com/office/powerpoint/2010/main" val="6582820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lstStyle>
            <a:lvl1pPr>
              <a:spcBef>
                <a:spcPts val="1800"/>
              </a:spcBef>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30.01.2026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7553583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6315074"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81931E7B-50BA-9449-91F9-9A9201D90364}" type="datetime1">
              <a:rPr lang="nb-NO" smtClean="0"/>
              <a:t>30.01.2026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3933918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En innholdsd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6" y="720001"/>
            <a:ext cx="5181600"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A2434FEE-7D88-AA46-8139-80D9197567F4}" type="datetime1">
              <a:rPr lang="nb-NO" smtClean="0"/>
              <a:t>30.01.2026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4018201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re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2794087"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4064001" y="2032000"/>
            <a:ext cx="3370812"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442C1D8A-1AB1-7949-9E34-570CB6C6816A}" type="datetime1">
              <a:rPr lang="nb-NO" smtClean="0"/>
              <a:t>30.01.2026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8" name="Content Placeholder 3">
            <a:extLst>
              <a:ext uri="{FF2B5EF4-FFF2-40B4-BE49-F238E27FC236}">
                <a16:creationId xmlns:a16="http://schemas.microsoft.com/office/drawing/2014/main" id="{CA632195-EBBA-0E43-9228-823934194B1B}"/>
              </a:ext>
            </a:extLst>
          </p:cNvPr>
          <p:cNvSpPr>
            <a:spLocks noGrp="1"/>
          </p:cNvSpPr>
          <p:nvPr>
            <p:ph sz="half" idx="13"/>
          </p:nvPr>
        </p:nvSpPr>
        <p:spPr>
          <a:xfrm>
            <a:off x="8125862" y="2032000"/>
            <a:ext cx="3370812" cy="4060826"/>
          </a:xfrm>
        </p:spPr>
        <p:txBody>
          <a:bodyPr/>
          <a:lstStyle/>
          <a:p>
            <a:pPr lvl="0"/>
            <a:r>
              <a:rPr lang="nb-NO"/>
              <a:t>Klikk for å redigere tekststiler i malen</a:t>
            </a:r>
          </a:p>
        </p:txBody>
      </p:sp>
    </p:spTree>
    <p:extLst>
      <p:ext uri="{BB962C8B-B14F-4D97-AF65-F5344CB8AC3E}">
        <p14:creationId xmlns:p14="http://schemas.microsoft.com/office/powerpoint/2010/main" val="41216999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innhold bilde høy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hasCustomPrompt="1"/>
          </p:nvPr>
        </p:nvSpPr>
        <p:spPr>
          <a:xfrm>
            <a:off x="695325" y="720001"/>
            <a:ext cx="5400675" cy="1311999"/>
          </a:xfrm>
        </p:spPr>
        <p:txBody>
          <a:bodyPr rIns="360000"/>
          <a:lstStyle/>
          <a:p>
            <a:r>
              <a:rPr lang="en-US"/>
              <a:t>Click to edit Master title style</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hasCustomPrompt="1"/>
          </p:nvPr>
        </p:nvSpPr>
        <p:spPr>
          <a:xfrm>
            <a:off x="695325" y="2032001"/>
            <a:ext cx="5400675" cy="3924272"/>
          </a:xfrm>
        </p:spPr>
        <p:txBody>
          <a:bodyPr rIns="360000"/>
          <a:lstStyle>
            <a:lvl1pPr>
              <a:spcBef>
                <a:spcPts val="1200"/>
              </a:spcBef>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30.01.2026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a:t>Klikk på ikonet for å legge til et bilde</a:t>
            </a:r>
          </a:p>
        </p:txBody>
      </p:sp>
    </p:spTree>
    <p:extLst>
      <p:ext uri="{BB962C8B-B14F-4D97-AF65-F5344CB8AC3E}">
        <p14:creationId xmlns:p14="http://schemas.microsoft.com/office/powerpoint/2010/main" val="1331293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tel ny">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blå</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39219787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itat positiv">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30.01.2026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5150075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Sitat negativ">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lvl1pPr>
              <a:defRPr>
                <a:solidFill>
                  <a:schemeClr val="bg1"/>
                </a:solidFill>
              </a:defRPr>
            </a:lvl1p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solidFill>
                  <a:schemeClr val="bg1"/>
                </a:solidFill>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lvl1pPr>
              <a:defRPr>
                <a:solidFill>
                  <a:schemeClr val="bg1"/>
                </a:solidFill>
              </a:defRPr>
            </a:lvl1pPr>
          </a:lstStyle>
          <a:p>
            <a:fld id="{C20DE0DF-BE6B-D248-92A9-54242D212695}" type="datetime1">
              <a:rPr lang="nb-NO" smtClean="0"/>
              <a:pPr/>
              <a:t>30.01.2026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lvl1pPr>
              <a:defRPr>
                <a:solidFill>
                  <a:schemeClr val="bg1"/>
                </a:solidFill>
              </a:defRPr>
            </a:lvl1p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7" name="Bilde 6">
            <a:extLst>
              <a:ext uri="{FF2B5EF4-FFF2-40B4-BE49-F238E27FC236}">
                <a16:creationId xmlns:a16="http://schemas.microsoft.com/office/drawing/2014/main" id="{8DDA4121-57A1-9F44-B389-BA4A1B2AF195}"/>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11" name="Gruppe 10">
            <a:extLst>
              <a:ext uri="{FF2B5EF4-FFF2-40B4-BE49-F238E27FC236}">
                <a16:creationId xmlns:a16="http://schemas.microsoft.com/office/drawing/2014/main" id="{486E79E7-CC13-A347-AE3A-84BB7411F0A2}"/>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2F30F98F-9F6E-0C4E-8E69-71C10B7D290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A1DA2F1D-3EF3-B74C-8B2F-1D393F5B8826}"/>
                  </a:ext>
                </a:extLst>
              </p:cNvPr>
              <p:cNvGrpSpPr/>
              <p:nvPr/>
            </p:nvGrpSpPr>
            <p:grpSpPr>
              <a:xfrm>
                <a:off x="0" y="-320124"/>
                <a:ext cx="12192000" cy="165600"/>
                <a:chOff x="0" y="-413084"/>
                <a:chExt cx="12192000" cy="206078"/>
              </a:xfrm>
              <a:solidFill>
                <a:schemeClr val="bg1"/>
              </a:solidFill>
            </p:grpSpPr>
            <p:sp>
              <p:nvSpPr>
                <p:cNvPr id="56" name="Rektangel 55">
                  <a:extLst>
                    <a:ext uri="{FF2B5EF4-FFF2-40B4-BE49-F238E27FC236}">
                      <a16:creationId xmlns:a16="http://schemas.microsoft.com/office/drawing/2014/main" id="{6255A372-5580-A24A-B439-C57A7E1CE4B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7" name="Rektangel 56">
                  <a:extLst>
                    <a:ext uri="{FF2B5EF4-FFF2-40B4-BE49-F238E27FC236}">
                      <a16:creationId xmlns:a16="http://schemas.microsoft.com/office/drawing/2014/main" id="{B7371540-2443-8541-B5DC-F4B684B3C93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8" name="Rektangel 57">
                  <a:extLst>
                    <a:ext uri="{FF2B5EF4-FFF2-40B4-BE49-F238E27FC236}">
                      <a16:creationId xmlns:a16="http://schemas.microsoft.com/office/drawing/2014/main" id="{CB4CE255-C398-A543-8B5B-486CC5D519E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FB9A6627-FDFC-824A-9236-EBF047C277D7}"/>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0" name="Rektangel 59">
                  <a:extLst>
                    <a:ext uri="{FF2B5EF4-FFF2-40B4-BE49-F238E27FC236}">
                      <a16:creationId xmlns:a16="http://schemas.microsoft.com/office/drawing/2014/main" id="{42A8A78A-FCCA-064A-9D35-FC5F951C2A42}"/>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DB9322E-D287-C341-974F-B8F882273F3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91D842E9-F200-3D41-A665-0A7DD621DBC6}"/>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8217F23-38DC-F441-AA01-3C15887A1444}"/>
                  </a:ext>
                </a:extLst>
              </p:cNvPr>
              <p:cNvCxnSpPr>
                <a:cxnSpLocks/>
                <a:stCxn id="46"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45130D1-A515-A24D-9BE7-102854BB6A84}"/>
                  </a:ext>
                </a:extLst>
              </p:cNvPr>
              <p:cNvCxnSpPr>
                <a:cxnSpLocks/>
                <a:stCxn id="48"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FF53E66-AB46-0141-AD89-455E96D26C14}"/>
                  </a:ext>
                </a:extLst>
              </p:cNvPr>
              <p:cNvCxnSpPr>
                <a:cxnSpLocks/>
                <a:stCxn id="44"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B7A86560-6696-014A-AECA-E19F9F24123E}"/>
                  </a:ext>
                </a:extLst>
              </p:cNvPr>
              <p:cNvCxnSpPr>
                <a:cxnSpLocks/>
                <a:stCxn id="50"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Rett linje 34">
                <a:extLst>
                  <a:ext uri="{FF2B5EF4-FFF2-40B4-BE49-F238E27FC236}">
                    <a16:creationId xmlns:a16="http://schemas.microsoft.com/office/drawing/2014/main" id="{A0F75356-8546-3149-9570-360B5827EA7E}"/>
                  </a:ext>
                </a:extLst>
              </p:cNvPr>
              <p:cNvCxnSpPr>
                <a:cxnSpLocks/>
                <a:stCxn id="54"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Rett linje 35">
                <a:extLst>
                  <a:ext uri="{FF2B5EF4-FFF2-40B4-BE49-F238E27FC236}">
                    <a16:creationId xmlns:a16="http://schemas.microsoft.com/office/drawing/2014/main" id="{105343E5-1F5C-CA46-8C3E-700D58730833}"/>
                  </a:ext>
                </a:extLst>
              </p:cNvPr>
              <p:cNvCxnSpPr>
                <a:cxnSpLocks/>
                <a:stCxn id="52"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7" name="Gruppe 36">
                <a:extLst>
                  <a:ext uri="{FF2B5EF4-FFF2-40B4-BE49-F238E27FC236}">
                    <a16:creationId xmlns:a16="http://schemas.microsoft.com/office/drawing/2014/main" id="{EAD5D459-2BF6-D64F-8F45-536C2073FDD3}"/>
                  </a:ext>
                </a:extLst>
              </p:cNvPr>
              <p:cNvGrpSpPr/>
              <p:nvPr/>
            </p:nvGrpSpPr>
            <p:grpSpPr>
              <a:xfrm>
                <a:off x="0" y="-621464"/>
                <a:ext cx="12192000" cy="206078"/>
                <a:chOff x="0" y="-674874"/>
                <a:chExt cx="12192000" cy="206078"/>
              </a:xfrm>
            </p:grpSpPr>
            <p:sp>
              <p:nvSpPr>
                <p:cNvPr id="54" name="Rektangel 53">
                  <a:extLst>
                    <a:ext uri="{FF2B5EF4-FFF2-40B4-BE49-F238E27FC236}">
                      <a16:creationId xmlns:a16="http://schemas.microsoft.com/office/drawing/2014/main" id="{9C01F6CB-C381-1E41-86A2-F808355B3C5C}"/>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5" name="Rett linje 54">
                  <a:extLst>
                    <a:ext uri="{FF2B5EF4-FFF2-40B4-BE49-F238E27FC236}">
                      <a16:creationId xmlns:a16="http://schemas.microsoft.com/office/drawing/2014/main" id="{27FECFBD-D718-9D4C-81D5-FD9384B0DCB9}"/>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273A8231-E16C-A243-A2FC-13A3FD206C22}"/>
                  </a:ext>
                </a:extLst>
              </p:cNvPr>
              <p:cNvGrpSpPr/>
              <p:nvPr/>
            </p:nvGrpSpPr>
            <p:grpSpPr>
              <a:xfrm>
                <a:off x="0" y="-744566"/>
                <a:ext cx="10156824" cy="206078"/>
                <a:chOff x="0" y="-930144"/>
                <a:chExt cx="10156824" cy="206078"/>
              </a:xfrm>
            </p:grpSpPr>
            <p:sp>
              <p:nvSpPr>
                <p:cNvPr id="52" name="Rektangel 51">
                  <a:extLst>
                    <a:ext uri="{FF2B5EF4-FFF2-40B4-BE49-F238E27FC236}">
                      <a16:creationId xmlns:a16="http://schemas.microsoft.com/office/drawing/2014/main" id="{6CEF6F6D-156F-D64B-A26B-57B303DF873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3" name="Rett linje 52">
                  <a:extLst>
                    <a:ext uri="{FF2B5EF4-FFF2-40B4-BE49-F238E27FC236}">
                      <a16:creationId xmlns:a16="http://schemas.microsoft.com/office/drawing/2014/main" id="{E3AF0233-5560-6447-B7A4-C14F61197A17}"/>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BD1CA949-A5BB-EC47-A21B-7EAED08253EF}"/>
                  </a:ext>
                </a:extLst>
              </p:cNvPr>
              <p:cNvGrpSpPr/>
              <p:nvPr/>
            </p:nvGrpSpPr>
            <p:grpSpPr>
              <a:xfrm>
                <a:off x="0" y="-867666"/>
                <a:ext cx="8128000" cy="206078"/>
                <a:chOff x="0" y="-1191934"/>
                <a:chExt cx="8128000" cy="206078"/>
              </a:xfrm>
            </p:grpSpPr>
            <p:sp>
              <p:nvSpPr>
                <p:cNvPr id="50" name="Rektangel 49">
                  <a:extLst>
                    <a:ext uri="{FF2B5EF4-FFF2-40B4-BE49-F238E27FC236}">
                      <a16:creationId xmlns:a16="http://schemas.microsoft.com/office/drawing/2014/main" id="{83DF98C9-9C7B-EE42-8AF8-5DE25FE2001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1" name="Rett linje 50">
                  <a:extLst>
                    <a:ext uri="{FF2B5EF4-FFF2-40B4-BE49-F238E27FC236}">
                      <a16:creationId xmlns:a16="http://schemas.microsoft.com/office/drawing/2014/main" id="{41C64B40-429E-8143-A0BC-94BDE0975DC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A9C6E4C4-F02D-394E-AF1D-C51754803FCB}"/>
                  </a:ext>
                </a:extLst>
              </p:cNvPr>
              <p:cNvGrpSpPr/>
              <p:nvPr/>
            </p:nvGrpSpPr>
            <p:grpSpPr>
              <a:xfrm>
                <a:off x="-800" y="-990766"/>
                <a:ext cx="6091200" cy="206078"/>
                <a:chOff x="0" y="-1453724"/>
                <a:chExt cx="6091200" cy="206078"/>
              </a:xfrm>
            </p:grpSpPr>
            <p:sp>
              <p:nvSpPr>
                <p:cNvPr id="48" name="Rektangel 47">
                  <a:extLst>
                    <a:ext uri="{FF2B5EF4-FFF2-40B4-BE49-F238E27FC236}">
                      <a16:creationId xmlns:a16="http://schemas.microsoft.com/office/drawing/2014/main" id="{3969980B-68AB-9447-983D-028ABB4B50E9}"/>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9" name="Rett linje 48">
                  <a:extLst>
                    <a:ext uri="{FF2B5EF4-FFF2-40B4-BE49-F238E27FC236}">
                      <a16:creationId xmlns:a16="http://schemas.microsoft.com/office/drawing/2014/main" id="{D7433776-45D2-D448-BE15-3A90FEB681D0}"/>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8E92939D-2FC0-A345-8E25-DB8134AD566D}"/>
                  </a:ext>
                </a:extLst>
              </p:cNvPr>
              <p:cNvGrpSpPr/>
              <p:nvPr/>
            </p:nvGrpSpPr>
            <p:grpSpPr>
              <a:xfrm>
                <a:off x="0" y="-1113866"/>
                <a:ext cx="4060800" cy="206078"/>
                <a:chOff x="0" y="-1715514"/>
                <a:chExt cx="4060800" cy="206078"/>
              </a:xfrm>
            </p:grpSpPr>
            <p:sp>
              <p:nvSpPr>
                <p:cNvPr id="46" name="Rektangel 45">
                  <a:extLst>
                    <a:ext uri="{FF2B5EF4-FFF2-40B4-BE49-F238E27FC236}">
                      <a16:creationId xmlns:a16="http://schemas.microsoft.com/office/drawing/2014/main" id="{280814A4-AA7C-7D46-B1D5-53CBDAEE2AC0}"/>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7" name="Rett linje 46">
                  <a:extLst>
                    <a:ext uri="{FF2B5EF4-FFF2-40B4-BE49-F238E27FC236}">
                      <a16:creationId xmlns:a16="http://schemas.microsoft.com/office/drawing/2014/main" id="{0D9A5691-593C-2944-8164-17D13666E22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1EAA7A4E-6528-4E44-A9B1-8A79754376AF}"/>
                  </a:ext>
                </a:extLst>
              </p:cNvPr>
              <p:cNvGrpSpPr/>
              <p:nvPr/>
            </p:nvGrpSpPr>
            <p:grpSpPr>
              <a:xfrm>
                <a:off x="0" y="-1229864"/>
                <a:ext cx="1015200" cy="206078"/>
                <a:chOff x="0" y="-1959289"/>
                <a:chExt cx="1015200" cy="206078"/>
              </a:xfrm>
            </p:grpSpPr>
            <p:sp>
              <p:nvSpPr>
                <p:cNvPr id="44" name="Rektangel 43">
                  <a:extLst>
                    <a:ext uri="{FF2B5EF4-FFF2-40B4-BE49-F238E27FC236}">
                      <a16:creationId xmlns:a16="http://schemas.microsoft.com/office/drawing/2014/main" id="{7F5B40C9-073A-5C4D-B077-02C29F203736}"/>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5" name="Rett linje 44">
                  <a:extLst>
                    <a:ext uri="{FF2B5EF4-FFF2-40B4-BE49-F238E27FC236}">
                      <a16:creationId xmlns:a16="http://schemas.microsoft.com/office/drawing/2014/main" id="{1DEB211C-A30E-1F40-B3FE-422EE0E4D06B}"/>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3" name="Rett linje 42">
                <a:extLst>
                  <a:ext uri="{FF2B5EF4-FFF2-40B4-BE49-F238E27FC236}">
                    <a16:creationId xmlns:a16="http://schemas.microsoft.com/office/drawing/2014/main" id="{1AE1E520-A5BC-E84F-89BB-9279906BBA5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8FDFCC4A-D2BA-3448-A65F-18CA3DE48067}"/>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4D912C5E-CD37-E34E-A01F-E8F9A16DCCF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A3E9B2BD-29D4-B047-AE84-1D2FD28AC808}"/>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3B6419E1-27B7-4242-9899-8736B544931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C3FBAA30-9926-6F49-A160-F804DED46A24}"/>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4FCAB45-1B4A-3748-9FE3-A87994C2096E}"/>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6E3B826-8775-D74F-A318-E8E24FE7D865}"/>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7D6FB438-683F-8C4C-800B-93E9E44690D5}"/>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2A83B05B-591C-1B43-9AB3-737807239ECE}"/>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4D200CD1-E584-7F4D-A293-2DA3716DFC0A}"/>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5F91638A-548E-2049-B93B-2164E39253C1}"/>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FC143D8C-CCD1-7641-A910-1F41825261DC}"/>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22B3AD91-6723-DF48-A1CB-1FF05A0B61C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065C2770-A5A3-AA47-9F07-7657AD0DE1BC}"/>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F7C60A7F-4BE7-A640-A9F1-7043EEF9718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4270FA38-1F8D-6647-B618-F64FB4A1321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2" name="Gruppe 61">
            <a:extLst>
              <a:ext uri="{FF2B5EF4-FFF2-40B4-BE49-F238E27FC236}">
                <a16:creationId xmlns:a16="http://schemas.microsoft.com/office/drawing/2014/main" id="{59FDD9D8-FABC-6347-BC02-BB0A33F12EB4}"/>
              </a:ext>
            </a:extLst>
          </p:cNvPr>
          <p:cNvGrpSpPr/>
          <p:nvPr/>
        </p:nvGrpSpPr>
        <p:grpSpPr>
          <a:xfrm>
            <a:off x="12252770" y="1"/>
            <a:ext cx="1165167" cy="6855561"/>
            <a:chOff x="12252770" y="1"/>
            <a:chExt cx="1165167" cy="6855561"/>
          </a:xfrm>
        </p:grpSpPr>
        <p:grpSp>
          <p:nvGrpSpPr>
            <p:cNvPr id="63" name="Gruppe 62">
              <a:extLst>
                <a:ext uri="{FF2B5EF4-FFF2-40B4-BE49-F238E27FC236}">
                  <a16:creationId xmlns:a16="http://schemas.microsoft.com/office/drawing/2014/main" id="{B9A6C8F1-6CA0-3D42-8360-A18602120A8D}"/>
                </a:ext>
              </a:extLst>
            </p:cNvPr>
            <p:cNvGrpSpPr/>
            <p:nvPr/>
          </p:nvGrpSpPr>
          <p:grpSpPr>
            <a:xfrm>
              <a:off x="12252770" y="1"/>
              <a:ext cx="409071" cy="3254927"/>
              <a:chOff x="12252770" y="1"/>
              <a:chExt cx="588588" cy="4683318"/>
            </a:xfrm>
          </p:grpSpPr>
          <p:sp>
            <p:nvSpPr>
              <p:cNvPr id="67" name="Rektangel 66">
                <a:extLst>
                  <a:ext uri="{FF2B5EF4-FFF2-40B4-BE49-F238E27FC236}">
                    <a16:creationId xmlns:a16="http://schemas.microsoft.com/office/drawing/2014/main" id="{5F8C536E-1EC4-9D49-9023-B9EF2E4EB8FD}"/>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8" name="Gruppe 67">
                <a:extLst>
                  <a:ext uri="{FF2B5EF4-FFF2-40B4-BE49-F238E27FC236}">
                    <a16:creationId xmlns:a16="http://schemas.microsoft.com/office/drawing/2014/main" id="{C1EF08D9-EC9C-B446-852D-F0B4E0F0F6A2}"/>
                  </a:ext>
                </a:extLst>
              </p:cNvPr>
              <p:cNvGrpSpPr/>
              <p:nvPr/>
            </p:nvGrpSpPr>
            <p:grpSpPr>
              <a:xfrm>
                <a:off x="12326727" y="84822"/>
                <a:ext cx="440675" cy="4513676"/>
                <a:chOff x="12316858" y="92947"/>
                <a:chExt cx="440675" cy="4513676"/>
              </a:xfrm>
            </p:grpSpPr>
            <p:grpSp>
              <p:nvGrpSpPr>
                <p:cNvPr id="69" name="Gruppe 68">
                  <a:extLst>
                    <a:ext uri="{FF2B5EF4-FFF2-40B4-BE49-F238E27FC236}">
                      <a16:creationId xmlns:a16="http://schemas.microsoft.com/office/drawing/2014/main" id="{E96FEFED-80C7-1C41-8ED4-493DB9223B60}"/>
                    </a:ext>
                  </a:extLst>
                </p:cNvPr>
                <p:cNvGrpSpPr/>
                <p:nvPr/>
              </p:nvGrpSpPr>
              <p:grpSpPr>
                <a:xfrm>
                  <a:off x="12316858" y="92947"/>
                  <a:ext cx="440675" cy="1322025"/>
                  <a:chOff x="12316858" y="92947"/>
                  <a:chExt cx="440675" cy="1322025"/>
                </a:xfrm>
              </p:grpSpPr>
              <p:sp>
                <p:nvSpPr>
                  <p:cNvPr id="79" name="Rektangel 78">
                    <a:extLst>
                      <a:ext uri="{FF2B5EF4-FFF2-40B4-BE49-F238E27FC236}">
                        <a16:creationId xmlns:a16="http://schemas.microsoft.com/office/drawing/2014/main" id="{C1395634-B23D-B740-B6E4-4920AFF48E0E}"/>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EFA8E904-B367-3C49-9B17-9C209743CA09}"/>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966B25F-C537-6E46-A945-3144B4B284C8}"/>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0" name="Gruppe 69">
                  <a:extLst>
                    <a:ext uri="{FF2B5EF4-FFF2-40B4-BE49-F238E27FC236}">
                      <a16:creationId xmlns:a16="http://schemas.microsoft.com/office/drawing/2014/main" id="{A4A43541-07AE-9C41-A23F-F722576C04D8}"/>
                    </a:ext>
                  </a:extLst>
                </p:cNvPr>
                <p:cNvGrpSpPr/>
                <p:nvPr/>
              </p:nvGrpSpPr>
              <p:grpSpPr>
                <a:xfrm>
                  <a:off x="12316858" y="1468435"/>
                  <a:ext cx="440675" cy="1322025"/>
                  <a:chOff x="12316858" y="1600866"/>
                  <a:chExt cx="440675" cy="1322025"/>
                </a:xfrm>
              </p:grpSpPr>
              <p:sp>
                <p:nvSpPr>
                  <p:cNvPr id="76" name="Rektangel 75">
                    <a:extLst>
                      <a:ext uri="{FF2B5EF4-FFF2-40B4-BE49-F238E27FC236}">
                        <a16:creationId xmlns:a16="http://schemas.microsoft.com/office/drawing/2014/main" id="{03B0EE39-FA3B-1947-8964-6FA95D06725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43316E30-2105-2E40-B1A7-17AF50BFDF2C}"/>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25D306BD-9DF6-7D45-8B26-25EB715137F0}"/>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5E0C316-B28E-204F-8229-F0C422D764D2}"/>
                    </a:ext>
                  </a:extLst>
                </p:cNvPr>
                <p:cNvGrpSpPr/>
                <p:nvPr/>
              </p:nvGrpSpPr>
              <p:grpSpPr>
                <a:xfrm>
                  <a:off x="12316858" y="2843923"/>
                  <a:ext cx="440675" cy="1762700"/>
                  <a:chOff x="12316858" y="3201732"/>
                  <a:chExt cx="440675" cy="1762700"/>
                </a:xfrm>
              </p:grpSpPr>
              <p:sp>
                <p:nvSpPr>
                  <p:cNvPr id="72" name="Rektangel 71">
                    <a:extLst>
                      <a:ext uri="{FF2B5EF4-FFF2-40B4-BE49-F238E27FC236}">
                        <a16:creationId xmlns:a16="http://schemas.microsoft.com/office/drawing/2014/main" id="{75EF8EE1-063B-9346-B35B-D391702A8BB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FF58234-DBCD-D445-A55A-0676865E1184}"/>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109C31E9-21AC-2E47-9003-13EB8450B43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3532582E-3265-BF4E-B974-FF3AE992FDE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4" name="TekstSylinder 63">
              <a:extLst>
                <a:ext uri="{FF2B5EF4-FFF2-40B4-BE49-F238E27FC236}">
                  <a16:creationId xmlns:a16="http://schemas.microsoft.com/office/drawing/2014/main" id="{86ED5B6B-9879-C44E-8087-9FC40D9CE394}"/>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5" name="Vinkel 64">
              <a:extLst>
                <a:ext uri="{FF2B5EF4-FFF2-40B4-BE49-F238E27FC236}">
                  <a16:creationId xmlns:a16="http://schemas.microsoft.com/office/drawing/2014/main" id="{882C9AE6-2E87-9D4A-AED8-96B5D6BCAAE4}"/>
                </a:ext>
              </a:extLst>
            </p:cNvPr>
            <p:cNvCxnSpPr>
              <a:cxnSpLocks/>
              <a:stCxn id="79" idx="3"/>
              <a:endCxn id="76"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6" name="TekstSylinder 65">
              <a:extLst>
                <a:ext uri="{FF2B5EF4-FFF2-40B4-BE49-F238E27FC236}">
                  <a16:creationId xmlns:a16="http://schemas.microsoft.com/office/drawing/2014/main" id="{485D6620-BA62-D64A-9B43-1D9C5CB34030}"/>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37759926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1DACB5AB-EE98-7240-B90A-DDEECBA67681}" type="datetime1">
              <a:rPr lang="nb-NO" smtClean="0"/>
              <a:t>30.01.2026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5007588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Only" preserve="1">
  <p:cSld name="Bare tittel neg">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28B61C57-CE26-C74A-997D-0EEB0B8AAC4D}" type="datetime1">
              <a:rPr lang="nb-NO" smtClean="0"/>
              <a:pPr/>
              <a:t>30.01.2026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6" name="Gruppe 5">
            <a:extLst>
              <a:ext uri="{FF2B5EF4-FFF2-40B4-BE49-F238E27FC236}">
                <a16:creationId xmlns:a16="http://schemas.microsoft.com/office/drawing/2014/main" id="{C1D1050C-9B0F-DA46-A7AE-49D147BAD25B}"/>
              </a:ext>
            </a:extLst>
          </p:cNvPr>
          <p:cNvGrpSpPr/>
          <p:nvPr/>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1068411B-5C48-D749-B5E3-30A5D49D5141}"/>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7B5DD97E-E1DE-7D46-9418-0D0AFDF35F70}"/>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A0D018A7-D1AC-1A44-817B-2D69D4EE7234}"/>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AD814A3B-37FE-FE4B-B04E-FC6B766D158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46A1D4B5-D234-EB45-A367-DA2C1AEC53F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66D8AD51-3ABD-8947-A454-453AF493E4D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F338B2FE-B7A8-7347-9C68-83876225606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D151BEC-03EB-014A-A517-B60405C23277}"/>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1F47004B-BBEB-FA48-8A06-F460897DA374}"/>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3DFF5052-7500-6447-AE94-5921BC688C69}"/>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92571E5D-A6F0-C348-8000-B3FD4C1C5656}"/>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361CFB6-0332-504B-AA1B-B567E221EE1E}"/>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7E1762E-E5A1-3345-B079-7552913F529C}"/>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C1AC057A-FCD6-F949-8F37-58BA71E1CFD8}"/>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9297B28-D383-6249-A34F-5922BCCCA2CD}"/>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8DA38DB-AAE9-8748-AE1F-FFDD03973FAA}"/>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1EC8A23-B92A-DD41-B9D2-FB44C924BDCE}"/>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9164DF05-EC67-AC40-8F66-329831BDA2C4}"/>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9FDB03-16A1-CA49-920F-068F53EC1B58}"/>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B0573EAA-0C11-C147-98B8-AD18BE730C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EB0E7CD-84C6-6C44-A312-16BB487C6044}"/>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DE64285-F12E-824D-8130-37D78FBA7C48}"/>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F00E4EE8-0D5B-4F4C-B728-6B1A720431DD}"/>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0ED51BD-81EB-404C-BD1C-2A098E1769C0}"/>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D7466B6-499E-2F41-95CE-764FD8B4A6A2}"/>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3F46B044-3DF6-354A-AC1B-903E736EBD6D}"/>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6CE67777-BBBB-2F47-95C1-34649FB8584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ED37426C-F34C-0D4B-8BD0-9F8901D14277}"/>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0E01F846-B854-5F4D-8459-44312D2E538F}"/>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0F5CB43-152A-4F4C-8F3F-08E5D529F6B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D20FE3BB-4A3A-0148-9187-D678070204BF}"/>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9CDD407C-7201-0F40-B92A-FF4AD5515F91}"/>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07A5FDEC-A2AB-AF49-B0D1-056383BA45BE}"/>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18F9CFD8-DEA8-7D4F-A2AB-2DD0359A71C3}"/>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B2A25372-2BA8-9048-8062-9B09788AC871}"/>
                </a:ext>
              </a:extLst>
            </p:cNvPr>
            <p:cNvGrpSpPr/>
            <p:nvPr/>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78F37647-0B41-774C-B0CE-F0914829EF3E}"/>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E89A3A05-5699-7947-977B-758F31E8A069}"/>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D698679E-611A-BA47-B555-42237E590009}"/>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83CB65AE-071B-384F-BED9-0B6BBC28F241}"/>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46A59B6E-BC40-A04A-810E-381EB0406F63}"/>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8F00FAE-DEAF-9D4B-AE1A-B2E06A30AE28}"/>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27D94157-FD6C-9343-B390-D6F5769CDC1D}"/>
                  </a:ext>
                </a:extLst>
              </p:cNvPr>
              <p:cNvCxnSpPr>
                <a:cxnSpLocks/>
                <a:stCxn id="18"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DDC4238B-2FB7-504F-8FA6-8F2CB72D9FB5}"/>
                  </a:ext>
                </a:extLst>
              </p:cNvPr>
              <p:cNvCxnSpPr>
                <a:cxnSpLocks/>
                <a:stCxn id="18"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EFB3E350-6D32-5B44-A589-DBA014CCAD87}"/>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78FC5178-3E3A-FA42-8025-AA007A3A20D4}"/>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DBF7CD49-D811-1E40-93F6-55470FBFF148}"/>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583D459D-BDEB-A248-A2C1-FB9BB4D30D6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0D4C9258-518D-FC40-80AD-80B600AF68B8}"/>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B723F13F-8F3A-4941-B2D9-3DE33FBA1B35}"/>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F5F9D48-374C-D34F-AC3B-AC2261364F7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pic>
        <p:nvPicPr>
          <p:cNvPr id="57" name="Bilde 56">
            <a:extLst>
              <a:ext uri="{FF2B5EF4-FFF2-40B4-BE49-F238E27FC236}">
                <a16:creationId xmlns:a16="http://schemas.microsoft.com/office/drawing/2014/main" id="{C3699402-183F-774C-B97D-A832ABCCDA7C}"/>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58" name="Gruppe 57">
            <a:extLst>
              <a:ext uri="{FF2B5EF4-FFF2-40B4-BE49-F238E27FC236}">
                <a16:creationId xmlns:a16="http://schemas.microsoft.com/office/drawing/2014/main" id="{B17E6E01-06C2-2A48-9FE5-6A3259C2A26A}"/>
              </a:ext>
            </a:extLst>
          </p:cNvPr>
          <p:cNvGrpSpPr/>
          <p:nvPr/>
        </p:nvGrpSpPr>
        <p:grpSpPr>
          <a:xfrm>
            <a:off x="12252770" y="1"/>
            <a:ext cx="1165167" cy="5230535"/>
            <a:chOff x="12252770" y="1"/>
            <a:chExt cx="1165167" cy="5230535"/>
          </a:xfrm>
        </p:grpSpPr>
        <p:grpSp>
          <p:nvGrpSpPr>
            <p:cNvPr id="59" name="Gruppe 58">
              <a:extLst>
                <a:ext uri="{FF2B5EF4-FFF2-40B4-BE49-F238E27FC236}">
                  <a16:creationId xmlns:a16="http://schemas.microsoft.com/office/drawing/2014/main" id="{F2EB3480-5DDC-0044-8395-748858D199CE}"/>
                </a:ext>
              </a:extLst>
            </p:cNvPr>
            <p:cNvGrpSpPr/>
            <p:nvPr/>
          </p:nvGrpSpPr>
          <p:grpSpPr>
            <a:xfrm>
              <a:off x="12252770" y="1"/>
              <a:ext cx="409071" cy="3254927"/>
              <a:chOff x="12252770" y="1"/>
              <a:chExt cx="588588" cy="4683318"/>
            </a:xfrm>
          </p:grpSpPr>
          <p:sp>
            <p:nvSpPr>
              <p:cNvPr id="64" name="Rektangel 63">
                <a:extLst>
                  <a:ext uri="{FF2B5EF4-FFF2-40B4-BE49-F238E27FC236}">
                    <a16:creationId xmlns:a16="http://schemas.microsoft.com/office/drawing/2014/main" id="{3BA74F53-7E5B-4840-9D64-49E4BF43F431}"/>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5" name="Gruppe 64">
                <a:extLst>
                  <a:ext uri="{FF2B5EF4-FFF2-40B4-BE49-F238E27FC236}">
                    <a16:creationId xmlns:a16="http://schemas.microsoft.com/office/drawing/2014/main" id="{3C37FD06-23C3-6848-951F-9C9046A29A7E}"/>
                  </a:ext>
                </a:extLst>
              </p:cNvPr>
              <p:cNvGrpSpPr/>
              <p:nvPr/>
            </p:nvGrpSpPr>
            <p:grpSpPr>
              <a:xfrm>
                <a:off x="12326727" y="84822"/>
                <a:ext cx="440675" cy="4513676"/>
                <a:chOff x="12316858" y="92947"/>
                <a:chExt cx="440675" cy="4513676"/>
              </a:xfrm>
            </p:grpSpPr>
            <p:grpSp>
              <p:nvGrpSpPr>
                <p:cNvPr id="66" name="Gruppe 65">
                  <a:extLst>
                    <a:ext uri="{FF2B5EF4-FFF2-40B4-BE49-F238E27FC236}">
                      <a16:creationId xmlns:a16="http://schemas.microsoft.com/office/drawing/2014/main" id="{A8085072-8F46-C24B-BEAA-89C731D92341}"/>
                    </a:ext>
                  </a:extLst>
                </p:cNvPr>
                <p:cNvGrpSpPr/>
                <p:nvPr/>
              </p:nvGrpSpPr>
              <p:grpSpPr>
                <a:xfrm>
                  <a:off x="12316858" y="92947"/>
                  <a:ext cx="440675" cy="1322025"/>
                  <a:chOff x="12316858" y="92947"/>
                  <a:chExt cx="440675" cy="1322025"/>
                </a:xfrm>
              </p:grpSpPr>
              <p:sp>
                <p:nvSpPr>
                  <p:cNvPr id="76" name="Rektangel 75">
                    <a:extLst>
                      <a:ext uri="{FF2B5EF4-FFF2-40B4-BE49-F238E27FC236}">
                        <a16:creationId xmlns:a16="http://schemas.microsoft.com/office/drawing/2014/main" id="{FDC87DD8-68F2-2B4A-BA17-43C04DB94C09}"/>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DD7FA195-ED26-914A-B647-91E942CD5D9F}"/>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717A406D-FE53-2448-86BD-614D3C73B3E0}"/>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AA16A036-19CC-A842-9CBA-384F3686A5FE}"/>
                    </a:ext>
                  </a:extLst>
                </p:cNvPr>
                <p:cNvGrpSpPr/>
                <p:nvPr/>
              </p:nvGrpSpPr>
              <p:grpSpPr>
                <a:xfrm>
                  <a:off x="12316858" y="1468435"/>
                  <a:ext cx="440675" cy="1322025"/>
                  <a:chOff x="12316858" y="1600866"/>
                  <a:chExt cx="440675" cy="1322025"/>
                </a:xfrm>
              </p:grpSpPr>
              <p:sp>
                <p:nvSpPr>
                  <p:cNvPr id="73" name="Rektangel 72">
                    <a:extLst>
                      <a:ext uri="{FF2B5EF4-FFF2-40B4-BE49-F238E27FC236}">
                        <a16:creationId xmlns:a16="http://schemas.microsoft.com/office/drawing/2014/main" id="{5AA70624-BE75-D842-A641-7D4B557E5EB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8D025E7-9CA0-A047-9F6A-F02E903A1983}"/>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977E685-6718-7745-8B6E-DEDEE888EB94}"/>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6A888C87-51EF-BF43-A149-80800BA1451C}"/>
                    </a:ext>
                  </a:extLst>
                </p:cNvPr>
                <p:cNvGrpSpPr/>
                <p:nvPr/>
              </p:nvGrpSpPr>
              <p:grpSpPr>
                <a:xfrm>
                  <a:off x="12316858" y="2843923"/>
                  <a:ext cx="440675" cy="1762700"/>
                  <a:chOff x="12316858" y="3201732"/>
                  <a:chExt cx="440675" cy="1762700"/>
                </a:xfrm>
              </p:grpSpPr>
              <p:sp>
                <p:nvSpPr>
                  <p:cNvPr id="69" name="Rektangel 68">
                    <a:extLst>
                      <a:ext uri="{FF2B5EF4-FFF2-40B4-BE49-F238E27FC236}">
                        <a16:creationId xmlns:a16="http://schemas.microsoft.com/office/drawing/2014/main" id="{756477A9-8504-F548-8CED-45C78AB4CF05}"/>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E2B5ABB0-3058-AA46-9889-5869E473AE7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8BF26325-174D-3645-9C57-CCFC0C1175A2}"/>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B62A87D9-9422-8444-8FD3-A1BE48CF30C6}"/>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0" name="TekstSylinder 59">
              <a:extLst>
                <a:ext uri="{FF2B5EF4-FFF2-40B4-BE49-F238E27FC236}">
                  <a16:creationId xmlns:a16="http://schemas.microsoft.com/office/drawing/2014/main" id="{73104622-4E59-5847-A55B-634077D7F43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1" name="Gruppe 60">
              <a:extLst>
                <a:ext uri="{FF2B5EF4-FFF2-40B4-BE49-F238E27FC236}">
                  <a16:creationId xmlns:a16="http://schemas.microsoft.com/office/drawing/2014/main" id="{37123774-32AD-4D48-837D-9B50969FCC33}"/>
                </a:ext>
              </a:extLst>
            </p:cNvPr>
            <p:cNvGrpSpPr/>
            <p:nvPr/>
          </p:nvGrpSpPr>
          <p:grpSpPr>
            <a:xfrm>
              <a:off x="12610441" y="194994"/>
              <a:ext cx="807496" cy="955972"/>
              <a:chOff x="12610441" y="212086"/>
              <a:chExt cx="807496" cy="955972"/>
            </a:xfrm>
          </p:grpSpPr>
          <p:cxnSp>
            <p:nvCxnSpPr>
              <p:cNvPr id="62" name="Vinkel 61">
                <a:extLst>
                  <a:ext uri="{FF2B5EF4-FFF2-40B4-BE49-F238E27FC236}">
                    <a16:creationId xmlns:a16="http://schemas.microsoft.com/office/drawing/2014/main" id="{DB6D4BF2-0D91-434C-8F27-BC433F6E6410}"/>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3" name="TekstSylinder 62">
                <a:extLst>
                  <a:ext uri="{FF2B5EF4-FFF2-40B4-BE49-F238E27FC236}">
                    <a16:creationId xmlns:a16="http://schemas.microsoft.com/office/drawing/2014/main" id="{6C392CEA-242D-A34D-B36F-D988744DBFFC}"/>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4729754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4CD1A60D-DB44-0749-AE29-4712892B2B84}" type="datetime1">
              <a:rPr lang="nb-NO" smtClean="0"/>
              <a:t>30.01.2026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316127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Tomt neg">
    <p:bg>
      <p:bgPr>
        <a:solidFill>
          <a:schemeClr val="tx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6216D44A-19CF-DE4E-8E1A-3AD40AB275F0}" type="datetime1">
              <a:rPr lang="nb-NO" smtClean="0"/>
              <a:pPr/>
              <a:t>30.01.2026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5" name="Bilde 4">
            <a:extLst>
              <a:ext uri="{FF2B5EF4-FFF2-40B4-BE49-F238E27FC236}">
                <a16:creationId xmlns:a16="http://schemas.microsoft.com/office/drawing/2014/main" id="{557E58CC-95FD-0340-B743-A6656B545401}"/>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6" name="Gruppe 5">
            <a:extLst>
              <a:ext uri="{FF2B5EF4-FFF2-40B4-BE49-F238E27FC236}">
                <a16:creationId xmlns:a16="http://schemas.microsoft.com/office/drawing/2014/main" id="{AB1900BA-05D4-CC4D-ADCE-D307B8419611}"/>
              </a:ext>
            </a:extLst>
          </p:cNvPr>
          <p:cNvGrpSpPr/>
          <p:nvPr/>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A601B2AB-0092-5D48-B697-F5B2F8642F27}"/>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1283DABB-F957-7041-9BD8-2E7C09E75AC3}"/>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03E03865-2527-DB49-979A-47FFF2A1032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4CD3D47E-9369-9647-B082-306910B6CD6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9A8E62DF-790C-2D4D-81AF-08239423467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FC384CB6-ED25-E34D-9712-8F0E8ED4CD3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A031495B-E581-454B-8CC0-EF055DE24C57}"/>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55F45DD-A85F-5F46-83FA-B7EDB15751D5}"/>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43A3439B-451A-4C46-AD1B-A782CD0A8E4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B9829110-FFBC-274E-9141-5A01CA9003F2}"/>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DB7B771-D9B6-624B-8A46-356BB47D2DCF}"/>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B99F47D-FC4D-D847-8DE5-D58693171585}"/>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48142ED-63BF-2743-BF2B-247A0FA84A64}"/>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9D7D332-0D4C-704E-BF86-2D38B3BF1A0E}"/>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C545234E-EC4D-AA4B-B17B-9AB931597E10}"/>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D9077C88-D56C-5245-8D27-0CEEB028ABD9}"/>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7827F59-ECDA-744D-8356-C1E924BD4D05}"/>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4C4C87E6-E38E-CF4A-BA35-A5272281247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36935E26-963B-1A48-BD41-A01E8CB08D66}"/>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7D3435F6-6DB0-C34A-BC71-DB699A7D99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C414CD4D-10D1-8840-BDE7-AD7EBD7008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60DFA5A-25D5-AD43-8A30-3AD4CD267870}"/>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25955AA6-D471-4346-B2BA-075B4897A10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4076C51A-758B-3746-9ED0-E160EB7B684C}"/>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6FDA69B5-A0C7-E645-9E2C-7B305BFF6A21}"/>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1C5A376E-4065-374B-BA02-7D97FA3E2C2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018EEC3F-5AF1-724B-8AEE-660F9D3A4C8C}"/>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6A58F931-93D4-2942-B3D5-EB7C4B9526B8}"/>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E58408FF-BB4B-324F-B809-10738F8313B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4261316-AF1F-AD45-BB4B-917D42AA7003}"/>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6B5EF1EC-1B00-1844-B472-4AA8C80DC1E4}"/>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422C5EE2-43BC-F04D-9F67-D2F7E8BB146D}"/>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23EBDFBA-B78B-234E-8859-7253F0EE320B}"/>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917639CB-FC6C-0345-B9F1-D4156B250E2B}"/>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45446D2C-39DA-CD47-AFC9-CB458E69BDB6}"/>
                </a:ext>
              </a:extLst>
            </p:cNvPr>
            <p:cNvGrpSpPr/>
            <p:nvPr/>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EAA5D0EC-17A3-F142-B9ED-F53E6B6A0F6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7754D441-1572-A44C-BEE7-FB28E38DB598}"/>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800553DB-484C-4C48-A795-AD15950696FD}"/>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24FB817F-D960-C84A-9EF5-1AD43774A62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809952D0-7ACC-0B46-9DC5-BC1BE08DFCC3}"/>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7D39A50C-ECD4-4544-BA86-2ED55C881716}"/>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BEA364B-9128-6E40-B529-DD331D756648}"/>
                  </a:ext>
                </a:extLst>
              </p:cNvPr>
              <p:cNvCxnSpPr>
                <a:cxnSpLocks/>
                <a:stCxn id="18"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C72D05B0-E28E-DC4F-BC75-E520AACE32DD}"/>
                  </a:ext>
                </a:extLst>
              </p:cNvPr>
              <p:cNvCxnSpPr>
                <a:cxnSpLocks/>
                <a:stCxn id="18"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14E0F4DD-E0F0-F24C-B654-6AED7A229E4F}"/>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B2445F4C-3310-734C-AE0A-635C6A6AC128}"/>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1A5133CC-5017-464D-BE68-FFFF7D1AC0A5}"/>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D292125B-BEFA-AC4E-B7E8-8D1A25A157B4}"/>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A9DD9D52-EED3-5747-BDD4-E91D0C39344D}"/>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AED1A88C-B09C-B748-89CA-045C396CB15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C53B160-049D-7E44-881B-655B1B2A4F9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57" name="Gruppe 56">
            <a:extLst>
              <a:ext uri="{FF2B5EF4-FFF2-40B4-BE49-F238E27FC236}">
                <a16:creationId xmlns:a16="http://schemas.microsoft.com/office/drawing/2014/main" id="{B5F84FFA-6BAA-B14F-B16D-AA7B9747C6CC}"/>
              </a:ext>
            </a:extLst>
          </p:cNvPr>
          <p:cNvGrpSpPr/>
          <p:nvPr/>
        </p:nvGrpSpPr>
        <p:grpSpPr>
          <a:xfrm>
            <a:off x="12252770" y="1"/>
            <a:ext cx="1165167" cy="5230535"/>
            <a:chOff x="12252770" y="1"/>
            <a:chExt cx="1165167" cy="5230535"/>
          </a:xfrm>
        </p:grpSpPr>
        <p:grpSp>
          <p:nvGrpSpPr>
            <p:cNvPr id="58" name="Gruppe 57">
              <a:extLst>
                <a:ext uri="{FF2B5EF4-FFF2-40B4-BE49-F238E27FC236}">
                  <a16:creationId xmlns:a16="http://schemas.microsoft.com/office/drawing/2014/main" id="{77A126F7-40BD-C14E-8502-3DA25EA5B468}"/>
                </a:ext>
              </a:extLst>
            </p:cNvPr>
            <p:cNvGrpSpPr/>
            <p:nvPr/>
          </p:nvGrpSpPr>
          <p:grpSpPr>
            <a:xfrm>
              <a:off x="12252770" y="1"/>
              <a:ext cx="409071" cy="3254927"/>
              <a:chOff x="12252770" y="1"/>
              <a:chExt cx="588588" cy="4683318"/>
            </a:xfrm>
          </p:grpSpPr>
          <p:sp>
            <p:nvSpPr>
              <p:cNvPr id="63" name="Rektangel 62">
                <a:extLst>
                  <a:ext uri="{FF2B5EF4-FFF2-40B4-BE49-F238E27FC236}">
                    <a16:creationId xmlns:a16="http://schemas.microsoft.com/office/drawing/2014/main" id="{34109EA4-7D73-6A41-B911-1DA4C65C7F3C}"/>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4" name="Gruppe 63">
                <a:extLst>
                  <a:ext uri="{FF2B5EF4-FFF2-40B4-BE49-F238E27FC236}">
                    <a16:creationId xmlns:a16="http://schemas.microsoft.com/office/drawing/2014/main" id="{519B015A-7710-4345-B1A0-2C31D3D3A29E}"/>
                  </a:ext>
                </a:extLst>
              </p:cNvPr>
              <p:cNvGrpSpPr/>
              <p:nvPr/>
            </p:nvGrpSpPr>
            <p:grpSpPr>
              <a:xfrm>
                <a:off x="12326727" y="84822"/>
                <a:ext cx="440675" cy="4513676"/>
                <a:chOff x="12316858" y="92947"/>
                <a:chExt cx="440675" cy="4513676"/>
              </a:xfrm>
            </p:grpSpPr>
            <p:grpSp>
              <p:nvGrpSpPr>
                <p:cNvPr id="65" name="Gruppe 64">
                  <a:extLst>
                    <a:ext uri="{FF2B5EF4-FFF2-40B4-BE49-F238E27FC236}">
                      <a16:creationId xmlns:a16="http://schemas.microsoft.com/office/drawing/2014/main" id="{1E952DE6-F52C-8141-AA51-F93ED1B782AC}"/>
                    </a:ext>
                  </a:extLst>
                </p:cNvPr>
                <p:cNvGrpSpPr/>
                <p:nvPr/>
              </p:nvGrpSpPr>
              <p:grpSpPr>
                <a:xfrm>
                  <a:off x="12316858" y="92947"/>
                  <a:ext cx="440675" cy="1322025"/>
                  <a:chOff x="12316858" y="92947"/>
                  <a:chExt cx="440675" cy="1322025"/>
                </a:xfrm>
              </p:grpSpPr>
              <p:sp>
                <p:nvSpPr>
                  <p:cNvPr id="75" name="Rektangel 74">
                    <a:extLst>
                      <a:ext uri="{FF2B5EF4-FFF2-40B4-BE49-F238E27FC236}">
                        <a16:creationId xmlns:a16="http://schemas.microsoft.com/office/drawing/2014/main" id="{1D91D97C-F319-7D49-8970-B66AB818B226}"/>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9F6A8CC-B295-074A-89FC-DBCE3DC47B03}"/>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E44D7125-3570-FD4D-B191-C75A400B46EF}"/>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6" name="Gruppe 65">
                  <a:extLst>
                    <a:ext uri="{FF2B5EF4-FFF2-40B4-BE49-F238E27FC236}">
                      <a16:creationId xmlns:a16="http://schemas.microsoft.com/office/drawing/2014/main" id="{6E9D1C89-D906-8A47-9476-62BAE8FEB515}"/>
                    </a:ext>
                  </a:extLst>
                </p:cNvPr>
                <p:cNvGrpSpPr/>
                <p:nvPr/>
              </p:nvGrpSpPr>
              <p:grpSpPr>
                <a:xfrm>
                  <a:off x="12316858" y="1468435"/>
                  <a:ext cx="440675" cy="1322025"/>
                  <a:chOff x="12316858" y="1600866"/>
                  <a:chExt cx="440675" cy="1322025"/>
                </a:xfrm>
              </p:grpSpPr>
              <p:sp>
                <p:nvSpPr>
                  <p:cNvPr id="72" name="Rektangel 71">
                    <a:extLst>
                      <a:ext uri="{FF2B5EF4-FFF2-40B4-BE49-F238E27FC236}">
                        <a16:creationId xmlns:a16="http://schemas.microsoft.com/office/drawing/2014/main" id="{D145DC4C-E21E-4741-ADAA-1EDD63A5E30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D9A25599-1748-4243-9CC2-9B55BA245FD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126E6B9-55BC-AB41-92F0-ED3B06012608}"/>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643744EE-DB91-F24E-8086-50A0EDD842EB}"/>
                    </a:ext>
                  </a:extLst>
                </p:cNvPr>
                <p:cNvGrpSpPr/>
                <p:nvPr/>
              </p:nvGrpSpPr>
              <p:grpSpPr>
                <a:xfrm>
                  <a:off x="12316858" y="2843923"/>
                  <a:ext cx="440675" cy="1762700"/>
                  <a:chOff x="12316858" y="3201732"/>
                  <a:chExt cx="440675" cy="1762700"/>
                </a:xfrm>
              </p:grpSpPr>
              <p:sp>
                <p:nvSpPr>
                  <p:cNvPr id="68" name="Rektangel 67">
                    <a:extLst>
                      <a:ext uri="{FF2B5EF4-FFF2-40B4-BE49-F238E27FC236}">
                        <a16:creationId xmlns:a16="http://schemas.microsoft.com/office/drawing/2014/main" id="{BF15CC72-60C3-DF4D-B9DE-BE9263C2B62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9" name="Rektangel 68">
                    <a:extLst>
                      <a:ext uri="{FF2B5EF4-FFF2-40B4-BE49-F238E27FC236}">
                        <a16:creationId xmlns:a16="http://schemas.microsoft.com/office/drawing/2014/main" id="{EDFE0806-648E-664D-A052-406FC350D6F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BCC0B081-FCB2-5C47-B8AD-231EFCC19294}"/>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C6009896-4C4A-2C43-B51A-3964D8127B96}"/>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59" name="TekstSylinder 58">
              <a:extLst>
                <a:ext uri="{FF2B5EF4-FFF2-40B4-BE49-F238E27FC236}">
                  <a16:creationId xmlns:a16="http://schemas.microsoft.com/office/drawing/2014/main" id="{0DDB7D4B-6E4A-2642-B893-ABD7512A4B44}"/>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0" name="Gruppe 59">
              <a:extLst>
                <a:ext uri="{FF2B5EF4-FFF2-40B4-BE49-F238E27FC236}">
                  <a16:creationId xmlns:a16="http://schemas.microsoft.com/office/drawing/2014/main" id="{85916284-E703-0E4A-9DB5-13D9D1A9819A}"/>
                </a:ext>
              </a:extLst>
            </p:cNvPr>
            <p:cNvGrpSpPr/>
            <p:nvPr/>
          </p:nvGrpSpPr>
          <p:grpSpPr>
            <a:xfrm>
              <a:off x="12610441" y="194994"/>
              <a:ext cx="807496" cy="955972"/>
              <a:chOff x="12610441" y="212086"/>
              <a:chExt cx="807496" cy="955972"/>
            </a:xfrm>
          </p:grpSpPr>
          <p:cxnSp>
            <p:nvCxnSpPr>
              <p:cNvPr id="61" name="Vinkel 60">
                <a:extLst>
                  <a:ext uri="{FF2B5EF4-FFF2-40B4-BE49-F238E27FC236}">
                    <a16:creationId xmlns:a16="http://schemas.microsoft.com/office/drawing/2014/main" id="{52D5A379-F749-0D46-A951-B3F032547EA3}"/>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2" name="TekstSylinder 61">
                <a:extLst>
                  <a:ext uri="{FF2B5EF4-FFF2-40B4-BE49-F238E27FC236}">
                    <a16:creationId xmlns:a16="http://schemas.microsoft.com/office/drawing/2014/main" id="{500DE19B-D18B-BB4D-8C3A-93CA181730A8}"/>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946342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tel og bilde">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2"/>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7EC2E4C6-95B5-1E49-A58A-4D191733A124}" type="datetime1">
              <a:rPr lang="nb-NO" smtClean="0"/>
              <a:t>30.01.2026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7" name="Plassholder for tekst 7">
            <a:extLst>
              <a:ext uri="{FF2B5EF4-FFF2-40B4-BE49-F238E27FC236}">
                <a16:creationId xmlns:a16="http://schemas.microsoft.com/office/drawing/2014/main" id="{F94000EC-D1D9-C246-8D8C-51A9EE300A4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4" name="Gruppe 23">
            <a:extLst>
              <a:ext uri="{FF2B5EF4-FFF2-40B4-BE49-F238E27FC236}">
                <a16:creationId xmlns:a16="http://schemas.microsoft.com/office/drawing/2014/main" id="{50B5CF7D-EF4B-BC4B-897D-478A1C752E68}"/>
              </a:ext>
            </a:extLst>
          </p:cNvPr>
          <p:cNvGrpSpPr/>
          <p:nvPr/>
        </p:nvGrpSpPr>
        <p:grpSpPr>
          <a:xfrm>
            <a:off x="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p:nvGrpSpPr>
        <p:grpSpPr>
          <a:xfrm>
            <a:off x="-7151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1" name="TekstSylinder 90">
            <a:extLst>
              <a:ext uri="{FF2B5EF4-FFF2-40B4-BE49-F238E27FC236}">
                <a16:creationId xmlns:a16="http://schemas.microsoft.com/office/drawing/2014/main" id="{579C4266-3D6E-7E4E-B7F9-0C8B755D7C96}"/>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93C22E23-7157-454A-9FA2-4933BA1812A4}"/>
              </a:ext>
            </a:extLst>
          </p:cNvPr>
          <p:cNvGrpSpPr/>
          <p:nvPr/>
        </p:nvGrpSpPr>
        <p:grpSpPr>
          <a:xfrm>
            <a:off x="12252770" y="1"/>
            <a:ext cx="1165167" cy="5230535"/>
            <a:chOff x="12252770" y="1"/>
            <a:chExt cx="1165167" cy="5230535"/>
          </a:xfrm>
        </p:grpSpPr>
        <p:grpSp>
          <p:nvGrpSpPr>
            <p:cNvPr id="92" name="Gruppe 91">
              <a:extLst>
                <a:ext uri="{FF2B5EF4-FFF2-40B4-BE49-F238E27FC236}">
                  <a16:creationId xmlns:a16="http://schemas.microsoft.com/office/drawing/2014/main" id="{7A5698FF-6A63-024B-A69C-C4E777FF2F2C}"/>
                </a:ext>
              </a:extLst>
            </p:cNvPr>
            <p:cNvGrpSpPr/>
            <p:nvPr/>
          </p:nvGrpSpPr>
          <p:grpSpPr>
            <a:xfrm>
              <a:off x="12252770" y="1"/>
              <a:ext cx="409071" cy="3254927"/>
              <a:chOff x="12252770" y="1"/>
              <a:chExt cx="588588" cy="4683318"/>
            </a:xfrm>
          </p:grpSpPr>
          <p:sp>
            <p:nvSpPr>
              <p:cNvPr id="97" name="Rektangel 96">
                <a:extLst>
                  <a:ext uri="{FF2B5EF4-FFF2-40B4-BE49-F238E27FC236}">
                    <a16:creationId xmlns:a16="http://schemas.microsoft.com/office/drawing/2014/main" id="{25A2FBF4-73A7-CE4C-A8DB-8FE5D09DE5ED}"/>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8" name="Gruppe 97">
                <a:extLst>
                  <a:ext uri="{FF2B5EF4-FFF2-40B4-BE49-F238E27FC236}">
                    <a16:creationId xmlns:a16="http://schemas.microsoft.com/office/drawing/2014/main" id="{E2F0FC64-DC73-F248-9324-0CE978C9D6B0}"/>
                  </a:ext>
                </a:extLst>
              </p:cNvPr>
              <p:cNvGrpSpPr/>
              <p:nvPr/>
            </p:nvGrpSpPr>
            <p:grpSpPr>
              <a:xfrm>
                <a:off x="12326727" y="84822"/>
                <a:ext cx="440675" cy="4513676"/>
                <a:chOff x="12316858" y="92947"/>
                <a:chExt cx="440675" cy="4513676"/>
              </a:xfrm>
            </p:grpSpPr>
            <p:grpSp>
              <p:nvGrpSpPr>
                <p:cNvPr id="99" name="Gruppe 98">
                  <a:extLst>
                    <a:ext uri="{FF2B5EF4-FFF2-40B4-BE49-F238E27FC236}">
                      <a16:creationId xmlns:a16="http://schemas.microsoft.com/office/drawing/2014/main" id="{32C01DAD-6F31-5A4E-8BB7-FB70223EA16E}"/>
                    </a:ext>
                  </a:extLst>
                </p:cNvPr>
                <p:cNvGrpSpPr/>
                <p:nvPr/>
              </p:nvGrpSpPr>
              <p:grpSpPr>
                <a:xfrm>
                  <a:off x="12316858" y="92947"/>
                  <a:ext cx="440675" cy="1322025"/>
                  <a:chOff x="12316858" y="92947"/>
                  <a:chExt cx="440675" cy="1322025"/>
                </a:xfrm>
              </p:grpSpPr>
              <p:sp>
                <p:nvSpPr>
                  <p:cNvPr id="109" name="Rektangel 108">
                    <a:extLst>
                      <a:ext uri="{FF2B5EF4-FFF2-40B4-BE49-F238E27FC236}">
                        <a16:creationId xmlns:a16="http://schemas.microsoft.com/office/drawing/2014/main" id="{00BA1803-2911-A847-B7CA-E67357CD35D7}"/>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EFA1BCB1-1DE2-884A-A3D1-ED6A6FA72118}"/>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1" name="Rektangel 110">
                    <a:extLst>
                      <a:ext uri="{FF2B5EF4-FFF2-40B4-BE49-F238E27FC236}">
                        <a16:creationId xmlns:a16="http://schemas.microsoft.com/office/drawing/2014/main" id="{6F1895A8-5ECD-2A44-990D-ED7B270E21F7}"/>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4F88FD5F-270C-924E-AB88-B64550BAB694}"/>
                    </a:ext>
                  </a:extLst>
                </p:cNvPr>
                <p:cNvGrpSpPr/>
                <p:nvPr/>
              </p:nvGrpSpPr>
              <p:grpSpPr>
                <a:xfrm>
                  <a:off x="12316858" y="1468435"/>
                  <a:ext cx="440675" cy="1322025"/>
                  <a:chOff x="12316858" y="1600866"/>
                  <a:chExt cx="440675" cy="1322025"/>
                </a:xfrm>
              </p:grpSpPr>
              <p:sp>
                <p:nvSpPr>
                  <p:cNvPr id="106" name="Rektangel 105">
                    <a:extLst>
                      <a:ext uri="{FF2B5EF4-FFF2-40B4-BE49-F238E27FC236}">
                        <a16:creationId xmlns:a16="http://schemas.microsoft.com/office/drawing/2014/main" id="{691CFAF3-3CF9-D944-A90A-7771F866546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ECBBB0E6-3392-8F48-AF3D-1E34E5123EBC}"/>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8" name="Rektangel 107">
                    <a:extLst>
                      <a:ext uri="{FF2B5EF4-FFF2-40B4-BE49-F238E27FC236}">
                        <a16:creationId xmlns:a16="http://schemas.microsoft.com/office/drawing/2014/main" id="{AD973EDC-E273-FD45-A872-FCEA9C9596C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1" name="Gruppe 100">
                  <a:extLst>
                    <a:ext uri="{FF2B5EF4-FFF2-40B4-BE49-F238E27FC236}">
                      <a16:creationId xmlns:a16="http://schemas.microsoft.com/office/drawing/2014/main" id="{0BB50A37-EF61-E145-B01B-4CD63CD93CFC}"/>
                    </a:ext>
                  </a:extLst>
                </p:cNvPr>
                <p:cNvGrpSpPr/>
                <p:nvPr/>
              </p:nvGrpSpPr>
              <p:grpSpPr>
                <a:xfrm>
                  <a:off x="12316858" y="2843923"/>
                  <a:ext cx="440675" cy="1762700"/>
                  <a:chOff x="12316858" y="3201732"/>
                  <a:chExt cx="440675" cy="1762700"/>
                </a:xfrm>
              </p:grpSpPr>
              <p:sp>
                <p:nvSpPr>
                  <p:cNvPr id="102" name="Rektangel 101">
                    <a:extLst>
                      <a:ext uri="{FF2B5EF4-FFF2-40B4-BE49-F238E27FC236}">
                        <a16:creationId xmlns:a16="http://schemas.microsoft.com/office/drawing/2014/main" id="{936DA9BF-3F5B-1645-B5A8-937601BD5501}"/>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E37229E9-C19B-314E-A355-F74581E29A8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F5029DA2-C182-3D45-9570-AC932D04C9F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5" name="Rektangel 104">
                    <a:extLst>
                      <a:ext uri="{FF2B5EF4-FFF2-40B4-BE49-F238E27FC236}">
                        <a16:creationId xmlns:a16="http://schemas.microsoft.com/office/drawing/2014/main" id="{3F512FCD-C3D3-1246-B41C-4FB5A3A4237D}"/>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3" name="TekstSylinder 92">
              <a:extLst>
                <a:ext uri="{FF2B5EF4-FFF2-40B4-BE49-F238E27FC236}">
                  <a16:creationId xmlns:a16="http://schemas.microsoft.com/office/drawing/2014/main" id="{8EBAF184-0DA0-994C-BADC-830CD29ED2D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4" name="Gruppe 93">
              <a:extLst>
                <a:ext uri="{FF2B5EF4-FFF2-40B4-BE49-F238E27FC236}">
                  <a16:creationId xmlns:a16="http://schemas.microsoft.com/office/drawing/2014/main" id="{704FC957-C060-9247-9858-582BFAE0455A}"/>
                </a:ext>
              </a:extLst>
            </p:cNvPr>
            <p:cNvGrpSpPr/>
            <p:nvPr/>
          </p:nvGrpSpPr>
          <p:grpSpPr>
            <a:xfrm>
              <a:off x="12610441" y="194994"/>
              <a:ext cx="807496" cy="955972"/>
              <a:chOff x="12610441" y="212086"/>
              <a:chExt cx="807496" cy="955972"/>
            </a:xfrm>
          </p:grpSpPr>
          <p:cxnSp>
            <p:nvCxnSpPr>
              <p:cNvPr id="95" name="Vinkel 94">
                <a:extLst>
                  <a:ext uri="{FF2B5EF4-FFF2-40B4-BE49-F238E27FC236}">
                    <a16:creationId xmlns:a16="http://schemas.microsoft.com/office/drawing/2014/main" id="{E7E7E809-91BC-5948-8E10-28B2E9F17F8E}"/>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6" name="TekstSylinder 95">
                <a:extLst>
                  <a:ext uri="{FF2B5EF4-FFF2-40B4-BE49-F238E27FC236}">
                    <a16:creationId xmlns:a16="http://schemas.microsoft.com/office/drawing/2014/main" id="{6CDD19D7-ACD9-0F45-BCFE-9CD2378F0423}"/>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39734481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Tittel og bilde neg">
    <p:bg>
      <p:bgPr>
        <a:solidFill>
          <a:schemeClr val="tx2"/>
        </a:solidFill>
        <a:effectLst/>
      </p:bgPr>
    </p:bg>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BE56C02C-6ABF-7448-8AB3-A94F70C24895}" type="datetime1">
              <a:rPr lang="nb-NO" smtClean="0"/>
              <a:pPr/>
              <a:t>30.01.2026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4" name="Gruppe 23">
            <a:extLst>
              <a:ext uri="{FF2B5EF4-FFF2-40B4-BE49-F238E27FC236}">
                <a16:creationId xmlns:a16="http://schemas.microsoft.com/office/drawing/2014/main" id="{50B5CF7D-EF4B-BC4B-897D-478A1C752E68}"/>
              </a:ext>
            </a:extLst>
          </p:cNvPr>
          <p:cNvGrpSpPr/>
          <p:nvPr/>
        </p:nvGrpSpPr>
        <p:grpSpPr>
          <a:xfrm>
            <a:off x="-80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p:nvGrpSpPr>
        <p:grpSpPr>
          <a:xfrm>
            <a:off x="-7159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3" name="Plassholder for tekst 7">
            <a:extLst>
              <a:ext uri="{FF2B5EF4-FFF2-40B4-BE49-F238E27FC236}">
                <a16:creationId xmlns:a16="http://schemas.microsoft.com/office/drawing/2014/main" id="{B92A71BA-AE3E-044A-9513-C446526D6AA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1" name="TekstSylinder 90">
            <a:extLst>
              <a:ext uri="{FF2B5EF4-FFF2-40B4-BE49-F238E27FC236}">
                <a16:creationId xmlns:a16="http://schemas.microsoft.com/office/drawing/2014/main" id="{D8BFF3AF-100C-6745-B178-EF1A964BB521}"/>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116" name="Gruppe 115">
            <a:extLst>
              <a:ext uri="{FF2B5EF4-FFF2-40B4-BE49-F238E27FC236}">
                <a16:creationId xmlns:a16="http://schemas.microsoft.com/office/drawing/2014/main" id="{F4097E33-CF5F-8E43-B046-2CEB7B436B2D}"/>
              </a:ext>
            </a:extLst>
          </p:cNvPr>
          <p:cNvGrpSpPr/>
          <p:nvPr/>
        </p:nvGrpSpPr>
        <p:grpSpPr>
          <a:xfrm>
            <a:off x="12252770" y="1"/>
            <a:ext cx="1165167" cy="5230535"/>
            <a:chOff x="12252770" y="1"/>
            <a:chExt cx="1165167" cy="5230535"/>
          </a:xfrm>
        </p:grpSpPr>
        <p:grpSp>
          <p:nvGrpSpPr>
            <p:cNvPr id="117" name="Gruppe 116">
              <a:extLst>
                <a:ext uri="{FF2B5EF4-FFF2-40B4-BE49-F238E27FC236}">
                  <a16:creationId xmlns:a16="http://schemas.microsoft.com/office/drawing/2014/main" id="{DECE140A-93EB-3144-89A2-67734D7FECB3}"/>
                </a:ext>
              </a:extLst>
            </p:cNvPr>
            <p:cNvGrpSpPr/>
            <p:nvPr/>
          </p:nvGrpSpPr>
          <p:grpSpPr>
            <a:xfrm>
              <a:off x="12252770" y="1"/>
              <a:ext cx="409071" cy="3254927"/>
              <a:chOff x="12252770" y="1"/>
              <a:chExt cx="588588" cy="4683318"/>
            </a:xfrm>
          </p:grpSpPr>
          <p:sp>
            <p:nvSpPr>
              <p:cNvPr id="122" name="Rektangel 121">
                <a:extLst>
                  <a:ext uri="{FF2B5EF4-FFF2-40B4-BE49-F238E27FC236}">
                    <a16:creationId xmlns:a16="http://schemas.microsoft.com/office/drawing/2014/main" id="{DDA73A66-85FA-424A-8AAA-0F985FE62182}"/>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23" name="Gruppe 122">
                <a:extLst>
                  <a:ext uri="{FF2B5EF4-FFF2-40B4-BE49-F238E27FC236}">
                    <a16:creationId xmlns:a16="http://schemas.microsoft.com/office/drawing/2014/main" id="{9640A54C-C539-B742-ABCC-6299AE5B8CEB}"/>
                  </a:ext>
                </a:extLst>
              </p:cNvPr>
              <p:cNvGrpSpPr/>
              <p:nvPr/>
            </p:nvGrpSpPr>
            <p:grpSpPr>
              <a:xfrm>
                <a:off x="12326727" y="84822"/>
                <a:ext cx="440675" cy="4513676"/>
                <a:chOff x="12316858" y="92947"/>
                <a:chExt cx="440675" cy="4513676"/>
              </a:xfrm>
            </p:grpSpPr>
            <p:grpSp>
              <p:nvGrpSpPr>
                <p:cNvPr id="124" name="Gruppe 123">
                  <a:extLst>
                    <a:ext uri="{FF2B5EF4-FFF2-40B4-BE49-F238E27FC236}">
                      <a16:creationId xmlns:a16="http://schemas.microsoft.com/office/drawing/2014/main" id="{20F039C6-69E9-B941-A4D3-66A5C1CDD708}"/>
                    </a:ext>
                  </a:extLst>
                </p:cNvPr>
                <p:cNvGrpSpPr/>
                <p:nvPr/>
              </p:nvGrpSpPr>
              <p:grpSpPr>
                <a:xfrm>
                  <a:off x="12316858" y="92947"/>
                  <a:ext cx="440675" cy="1322025"/>
                  <a:chOff x="12316858" y="92947"/>
                  <a:chExt cx="440675" cy="1322025"/>
                </a:xfrm>
              </p:grpSpPr>
              <p:sp>
                <p:nvSpPr>
                  <p:cNvPr id="134" name="Rektangel 133">
                    <a:extLst>
                      <a:ext uri="{FF2B5EF4-FFF2-40B4-BE49-F238E27FC236}">
                        <a16:creationId xmlns:a16="http://schemas.microsoft.com/office/drawing/2014/main" id="{E6B7DA5B-F065-2842-BCE3-471D7906CE07}"/>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5" name="Rektangel 134">
                    <a:extLst>
                      <a:ext uri="{FF2B5EF4-FFF2-40B4-BE49-F238E27FC236}">
                        <a16:creationId xmlns:a16="http://schemas.microsoft.com/office/drawing/2014/main" id="{B04DDF36-E4D0-1541-8466-643799975A9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6" name="Rektangel 135">
                    <a:extLst>
                      <a:ext uri="{FF2B5EF4-FFF2-40B4-BE49-F238E27FC236}">
                        <a16:creationId xmlns:a16="http://schemas.microsoft.com/office/drawing/2014/main" id="{0C6F3194-B699-D740-A1E1-EAEB8C66A35E}"/>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5" name="Gruppe 124">
                  <a:extLst>
                    <a:ext uri="{FF2B5EF4-FFF2-40B4-BE49-F238E27FC236}">
                      <a16:creationId xmlns:a16="http://schemas.microsoft.com/office/drawing/2014/main" id="{C17BA548-9E47-5E40-95F0-9D998CFD5426}"/>
                    </a:ext>
                  </a:extLst>
                </p:cNvPr>
                <p:cNvGrpSpPr/>
                <p:nvPr/>
              </p:nvGrpSpPr>
              <p:grpSpPr>
                <a:xfrm>
                  <a:off x="12316858" y="1468435"/>
                  <a:ext cx="440675" cy="1322025"/>
                  <a:chOff x="12316858" y="1600866"/>
                  <a:chExt cx="440675" cy="1322025"/>
                </a:xfrm>
              </p:grpSpPr>
              <p:sp>
                <p:nvSpPr>
                  <p:cNvPr id="131" name="Rektangel 130">
                    <a:extLst>
                      <a:ext uri="{FF2B5EF4-FFF2-40B4-BE49-F238E27FC236}">
                        <a16:creationId xmlns:a16="http://schemas.microsoft.com/office/drawing/2014/main" id="{9B63810D-9182-9647-8817-730AA17B9908}"/>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2" name="Rektangel 131">
                    <a:extLst>
                      <a:ext uri="{FF2B5EF4-FFF2-40B4-BE49-F238E27FC236}">
                        <a16:creationId xmlns:a16="http://schemas.microsoft.com/office/drawing/2014/main" id="{76178564-5C0D-A84D-A7E4-632055B6BBCA}"/>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3" name="Rektangel 132">
                    <a:extLst>
                      <a:ext uri="{FF2B5EF4-FFF2-40B4-BE49-F238E27FC236}">
                        <a16:creationId xmlns:a16="http://schemas.microsoft.com/office/drawing/2014/main" id="{2D2CE19A-924B-564C-ABE6-C21E0B2CBAED}"/>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6" name="Gruppe 125">
                  <a:extLst>
                    <a:ext uri="{FF2B5EF4-FFF2-40B4-BE49-F238E27FC236}">
                      <a16:creationId xmlns:a16="http://schemas.microsoft.com/office/drawing/2014/main" id="{559F23A5-5BF4-B14C-82D4-70EFF9772D87}"/>
                    </a:ext>
                  </a:extLst>
                </p:cNvPr>
                <p:cNvGrpSpPr/>
                <p:nvPr/>
              </p:nvGrpSpPr>
              <p:grpSpPr>
                <a:xfrm>
                  <a:off x="12316858" y="2843923"/>
                  <a:ext cx="440675" cy="1762700"/>
                  <a:chOff x="12316858" y="3201732"/>
                  <a:chExt cx="440675" cy="1762700"/>
                </a:xfrm>
              </p:grpSpPr>
              <p:sp>
                <p:nvSpPr>
                  <p:cNvPr id="127" name="Rektangel 126">
                    <a:extLst>
                      <a:ext uri="{FF2B5EF4-FFF2-40B4-BE49-F238E27FC236}">
                        <a16:creationId xmlns:a16="http://schemas.microsoft.com/office/drawing/2014/main" id="{1C6AC6BA-EC18-824D-AF37-845A37278F2A}"/>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8" name="Rektangel 127">
                    <a:extLst>
                      <a:ext uri="{FF2B5EF4-FFF2-40B4-BE49-F238E27FC236}">
                        <a16:creationId xmlns:a16="http://schemas.microsoft.com/office/drawing/2014/main" id="{6A88E69C-BC25-E944-B7EF-EBBC18D8339C}"/>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9" name="Rektangel 128">
                    <a:extLst>
                      <a:ext uri="{FF2B5EF4-FFF2-40B4-BE49-F238E27FC236}">
                        <a16:creationId xmlns:a16="http://schemas.microsoft.com/office/drawing/2014/main" id="{CD353E5E-D83D-F24E-8720-DA4E6552C13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Rektangel 129">
                    <a:extLst>
                      <a:ext uri="{FF2B5EF4-FFF2-40B4-BE49-F238E27FC236}">
                        <a16:creationId xmlns:a16="http://schemas.microsoft.com/office/drawing/2014/main" id="{443B0873-2032-ED4A-82E8-AE8C6FE9F5A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18" name="TekstSylinder 117">
              <a:extLst>
                <a:ext uri="{FF2B5EF4-FFF2-40B4-BE49-F238E27FC236}">
                  <a16:creationId xmlns:a16="http://schemas.microsoft.com/office/drawing/2014/main" id="{6DB9C27B-183E-204C-A01D-673CC376DE0D}"/>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119" name="Gruppe 118">
              <a:extLst>
                <a:ext uri="{FF2B5EF4-FFF2-40B4-BE49-F238E27FC236}">
                  <a16:creationId xmlns:a16="http://schemas.microsoft.com/office/drawing/2014/main" id="{74D7BF0B-3E09-444C-9AFF-AB01B35624FC}"/>
                </a:ext>
              </a:extLst>
            </p:cNvPr>
            <p:cNvGrpSpPr/>
            <p:nvPr/>
          </p:nvGrpSpPr>
          <p:grpSpPr>
            <a:xfrm>
              <a:off x="12610441" y="194994"/>
              <a:ext cx="807496" cy="955972"/>
              <a:chOff x="12610441" y="212086"/>
              <a:chExt cx="807496" cy="955972"/>
            </a:xfrm>
          </p:grpSpPr>
          <p:cxnSp>
            <p:nvCxnSpPr>
              <p:cNvPr id="120" name="Vinkel 119">
                <a:extLst>
                  <a:ext uri="{FF2B5EF4-FFF2-40B4-BE49-F238E27FC236}">
                    <a16:creationId xmlns:a16="http://schemas.microsoft.com/office/drawing/2014/main" id="{5A99E870-FD93-3B44-8FBD-4D137D1803AC}"/>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21" name="TekstSylinder 120">
                <a:extLst>
                  <a:ext uri="{FF2B5EF4-FFF2-40B4-BE49-F238E27FC236}">
                    <a16:creationId xmlns:a16="http://schemas.microsoft.com/office/drawing/2014/main" id="{FF708AAD-7EC4-8240-87D4-5F749287662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8532679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Bilde">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10D617A1-83E2-5344-8976-17361E42FD8B}" type="datetime1">
              <a:rPr lang="nb-NO" smtClean="0"/>
              <a:t>30.01.2026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6" name="Plassholder for tekst 7">
            <a:extLst>
              <a:ext uri="{FF2B5EF4-FFF2-40B4-BE49-F238E27FC236}">
                <a16:creationId xmlns:a16="http://schemas.microsoft.com/office/drawing/2014/main" id="{BB1A03DA-0C1D-E543-8AED-4F84F9939FD8}"/>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3" name="Gruppe 22">
            <a:extLst>
              <a:ext uri="{FF2B5EF4-FFF2-40B4-BE49-F238E27FC236}">
                <a16:creationId xmlns:a16="http://schemas.microsoft.com/office/drawing/2014/main" id="{E6B2F163-6ED3-2147-9D52-FE9CA569B810}"/>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2" name="TekstSylinder 71">
            <a:extLst>
              <a:ext uri="{FF2B5EF4-FFF2-40B4-BE49-F238E27FC236}">
                <a16:creationId xmlns:a16="http://schemas.microsoft.com/office/drawing/2014/main" id="{4CC3D295-8F51-F14C-A0DE-43811CC503C3}"/>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7CA9C2BF-57F1-B045-9180-AF5743F3C790}"/>
              </a:ext>
            </a:extLst>
          </p:cNvPr>
          <p:cNvGrpSpPr/>
          <p:nvPr/>
        </p:nvGrpSpPr>
        <p:grpSpPr>
          <a:xfrm>
            <a:off x="12252770" y="1"/>
            <a:ext cx="1165167" cy="5230535"/>
            <a:chOff x="12252770" y="1"/>
            <a:chExt cx="1165167" cy="5230535"/>
          </a:xfrm>
        </p:grpSpPr>
        <p:grpSp>
          <p:nvGrpSpPr>
            <p:cNvPr id="91" name="Gruppe 90">
              <a:extLst>
                <a:ext uri="{FF2B5EF4-FFF2-40B4-BE49-F238E27FC236}">
                  <a16:creationId xmlns:a16="http://schemas.microsoft.com/office/drawing/2014/main" id="{9EE5E5A1-CB87-064E-A1B8-4F7240CA91C3}"/>
                </a:ext>
              </a:extLst>
            </p:cNvPr>
            <p:cNvGrpSpPr/>
            <p:nvPr/>
          </p:nvGrpSpPr>
          <p:grpSpPr>
            <a:xfrm>
              <a:off x="12252770" y="1"/>
              <a:ext cx="409071" cy="3254927"/>
              <a:chOff x="12252770" y="1"/>
              <a:chExt cx="588588" cy="4683318"/>
            </a:xfrm>
          </p:grpSpPr>
          <p:sp>
            <p:nvSpPr>
              <p:cNvPr id="96" name="Rektangel 95">
                <a:extLst>
                  <a:ext uri="{FF2B5EF4-FFF2-40B4-BE49-F238E27FC236}">
                    <a16:creationId xmlns:a16="http://schemas.microsoft.com/office/drawing/2014/main" id="{9199446D-A160-E54C-A98A-97670A104D64}"/>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7" name="Gruppe 96">
                <a:extLst>
                  <a:ext uri="{FF2B5EF4-FFF2-40B4-BE49-F238E27FC236}">
                    <a16:creationId xmlns:a16="http://schemas.microsoft.com/office/drawing/2014/main" id="{C247B874-04D1-9D4E-A793-049462DE26D6}"/>
                  </a:ext>
                </a:extLst>
              </p:cNvPr>
              <p:cNvGrpSpPr/>
              <p:nvPr/>
            </p:nvGrpSpPr>
            <p:grpSpPr>
              <a:xfrm>
                <a:off x="12326727" y="84822"/>
                <a:ext cx="440675" cy="4513676"/>
                <a:chOff x="12316858" y="92947"/>
                <a:chExt cx="440675" cy="4513676"/>
              </a:xfrm>
            </p:grpSpPr>
            <p:grpSp>
              <p:nvGrpSpPr>
                <p:cNvPr id="98" name="Gruppe 97">
                  <a:extLst>
                    <a:ext uri="{FF2B5EF4-FFF2-40B4-BE49-F238E27FC236}">
                      <a16:creationId xmlns:a16="http://schemas.microsoft.com/office/drawing/2014/main" id="{3467FE23-DCD1-4E47-BB9E-95855B3839A7}"/>
                    </a:ext>
                  </a:extLst>
                </p:cNvPr>
                <p:cNvGrpSpPr/>
                <p:nvPr/>
              </p:nvGrpSpPr>
              <p:grpSpPr>
                <a:xfrm>
                  <a:off x="12316858" y="92947"/>
                  <a:ext cx="440675" cy="1322025"/>
                  <a:chOff x="12316858" y="92947"/>
                  <a:chExt cx="440675" cy="1322025"/>
                </a:xfrm>
              </p:grpSpPr>
              <p:sp>
                <p:nvSpPr>
                  <p:cNvPr id="108" name="Rektangel 107">
                    <a:extLst>
                      <a:ext uri="{FF2B5EF4-FFF2-40B4-BE49-F238E27FC236}">
                        <a16:creationId xmlns:a16="http://schemas.microsoft.com/office/drawing/2014/main" id="{EA2CFB82-4FE0-CA4F-8D2C-B9F50B385686}"/>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9" name="Rektangel 108">
                    <a:extLst>
                      <a:ext uri="{FF2B5EF4-FFF2-40B4-BE49-F238E27FC236}">
                        <a16:creationId xmlns:a16="http://schemas.microsoft.com/office/drawing/2014/main" id="{9A8820E8-7760-944E-A657-1E617296186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1EB784A8-BE62-BC46-9207-5D0171020E01}"/>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99" name="Gruppe 98">
                  <a:extLst>
                    <a:ext uri="{FF2B5EF4-FFF2-40B4-BE49-F238E27FC236}">
                      <a16:creationId xmlns:a16="http://schemas.microsoft.com/office/drawing/2014/main" id="{C0612BDE-564D-C94D-A7AB-2ACB109360FC}"/>
                    </a:ext>
                  </a:extLst>
                </p:cNvPr>
                <p:cNvGrpSpPr/>
                <p:nvPr/>
              </p:nvGrpSpPr>
              <p:grpSpPr>
                <a:xfrm>
                  <a:off x="12316858" y="1468435"/>
                  <a:ext cx="440675" cy="1322025"/>
                  <a:chOff x="12316858" y="1600866"/>
                  <a:chExt cx="440675" cy="1322025"/>
                </a:xfrm>
              </p:grpSpPr>
              <p:sp>
                <p:nvSpPr>
                  <p:cNvPr id="105" name="Rektangel 104">
                    <a:extLst>
                      <a:ext uri="{FF2B5EF4-FFF2-40B4-BE49-F238E27FC236}">
                        <a16:creationId xmlns:a16="http://schemas.microsoft.com/office/drawing/2014/main" id="{9611E365-DC43-6947-8EBE-B931F531219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6" name="Rektangel 105">
                    <a:extLst>
                      <a:ext uri="{FF2B5EF4-FFF2-40B4-BE49-F238E27FC236}">
                        <a16:creationId xmlns:a16="http://schemas.microsoft.com/office/drawing/2014/main" id="{896A1615-33C0-2841-AD4C-3D62C2946BFD}"/>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A4F6BBA8-3378-8946-9C45-2A239E00BF41}"/>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8C309830-E5F1-8E41-BCA9-251AA3B86FDE}"/>
                    </a:ext>
                  </a:extLst>
                </p:cNvPr>
                <p:cNvGrpSpPr/>
                <p:nvPr/>
              </p:nvGrpSpPr>
              <p:grpSpPr>
                <a:xfrm>
                  <a:off x="12316858" y="2843923"/>
                  <a:ext cx="440675" cy="1762700"/>
                  <a:chOff x="12316858" y="3201732"/>
                  <a:chExt cx="440675" cy="1762700"/>
                </a:xfrm>
              </p:grpSpPr>
              <p:sp>
                <p:nvSpPr>
                  <p:cNvPr id="101" name="Rektangel 100">
                    <a:extLst>
                      <a:ext uri="{FF2B5EF4-FFF2-40B4-BE49-F238E27FC236}">
                        <a16:creationId xmlns:a16="http://schemas.microsoft.com/office/drawing/2014/main" id="{50CA88BB-7387-DD4B-A6E3-BEDF86F26146}"/>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2" name="Rektangel 101">
                    <a:extLst>
                      <a:ext uri="{FF2B5EF4-FFF2-40B4-BE49-F238E27FC236}">
                        <a16:creationId xmlns:a16="http://schemas.microsoft.com/office/drawing/2014/main" id="{AB1934A5-85F4-FF48-9398-897E1A8ADB5C}"/>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963F2E7F-4C9D-0447-AAAF-227BFCF09E72}"/>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E6FAAD3A-5A0C-1244-8308-B81ABB39B043}"/>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2" name="TekstSylinder 91">
              <a:extLst>
                <a:ext uri="{FF2B5EF4-FFF2-40B4-BE49-F238E27FC236}">
                  <a16:creationId xmlns:a16="http://schemas.microsoft.com/office/drawing/2014/main" id="{BABF0E71-DEA0-3343-8AF8-6A9A70C4B49B}"/>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02BB3DD4-65FF-4E43-8EC4-72B29CEB570B}"/>
                </a:ext>
              </a:extLst>
            </p:cNvPr>
            <p:cNvGrpSpPr/>
            <p:nvPr/>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B0A36170-F06E-8E41-9BC7-F44F4E26A5A9}"/>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2E98FD4-0641-4147-A688-3F5F957482F2}"/>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8712208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Bilde neg">
    <p:bg>
      <p:bgPr>
        <a:solidFill>
          <a:schemeClr val="tx2"/>
        </a:solidFill>
        <a:effectLst/>
      </p:bgPr>
    </p:bg>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939CC06A-0458-7443-A95A-A3C9036965EC}" type="datetime1">
              <a:rPr lang="nb-NO" smtClean="0"/>
              <a:pPr/>
              <a:t>30.01.2026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3" name="Gruppe 22">
            <a:extLst>
              <a:ext uri="{FF2B5EF4-FFF2-40B4-BE49-F238E27FC236}">
                <a16:creationId xmlns:a16="http://schemas.microsoft.com/office/drawing/2014/main" id="{E6B2F163-6ED3-2147-9D52-FE9CA569B810}"/>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4" name="Plassholder for tekst 7">
            <a:extLst>
              <a:ext uri="{FF2B5EF4-FFF2-40B4-BE49-F238E27FC236}">
                <a16:creationId xmlns:a16="http://schemas.microsoft.com/office/drawing/2014/main" id="{B4167E25-FC4E-0D40-B7E9-F526F2DED683}"/>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2" name="TekstSylinder 91">
            <a:extLst>
              <a:ext uri="{FF2B5EF4-FFF2-40B4-BE49-F238E27FC236}">
                <a16:creationId xmlns:a16="http://schemas.microsoft.com/office/drawing/2014/main" id="{6D51DDC6-EDC4-6145-9FBF-942463C865BC}"/>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6" name="Gruppe 5">
            <a:extLst>
              <a:ext uri="{FF2B5EF4-FFF2-40B4-BE49-F238E27FC236}">
                <a16:creationId xmlns:a16="http://schemas.microsoft.com/office/drawing/2014/main" id="{8CA7E12B-54B4-874B-933C-FC3D9E55A3BC}"/>
              </a:ext>
            </a:extLst>
          </p:cNvPr>
          <p:cNvGrpSpPr/>
          <p:nvPr/>
        </p:nvGrpSpPr>
        <p:grpSpPr>
          <a:xfrm>
            <a:off x="12252770" y="1"/>
            <a:ext cx="1165167" cy="5230535"/>
            <a:chOff x="12252770" y="1"/>
            <a:chExt cx="1165167" cy="5230535"/>
          </a:xfrm>
        </p:grpSpPr>
        <p:grpSp>
          <p:nvGrpSpPr>
            <p:cNvPr id="75" name="Gruppe 74">
              <a:extLst>
                <a:ext uri="{FF2B5EF4-FFF2-40B4-BE49-F238E27FC236}">
                  <a16:creationId xmlns:a16="http://schemas.microsoft.com/office/drawing/2014/main" id="{8F8009E6-2DC8-1C47-86DE-7EB231C9CC5E}"/>
                </a:ext>
              </a:extLst>
            </p:cNvPr>
            <p:cNvGrpSpPr/>
            <p:nvPr/>
          </p:nvGrpSpPr>
          <p:grpSpPr>
            <a:xfrm>
              <a:off x="12252770" y="1"/>
              <a:ext cx="409071" cy="3254927"/>
              <a:chOff x="12252770" y="1"/>
              <a:chExt cx="588588" cy="4683318"/>
            </a:xfrm>
          </p:grpSpPr>
          <p:sp>
            <p:nvSpPr>
              <p:cNvPr id="76" name="Rektangel 75">
                <a:extLst>
                  <a:ext uri="{FF2B5EF4-FFF2-40B4-BE49-F238E27FC236}">
                    <a16:creationId xmlns:a16="http://schemas.microsoft.com/office/drawing/2014/main" id="{AECE28FE-6B3F-5C41-9D27-3E564F3224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7" name="Gruppe 76">
                <a:extLst>
                  <a:ext uri="{FF2B5EF4-FFF2-40B4-BE49-F238E27FC236}">
                    <a16:creationId xmlns:a16="http://schemas.microsoft.com/office/drawing/2014/main" id="{CB74C1BB-F327-C041-8696-8CC95A20290D}"/>
                  </a:ext>
                </a:extLst>
              </p:cNvPr>
              <p:cNvGrpSpPr/>
              <p:nvPr/>
            </p:nvGrpSpPr>
            <p:grpSpPr>
              <a:xfrm>
                <a:off x="12326727" y="84822"/>
                <a:ext cx="440675" cy="4513676"/>
                <a:chOff x="12316858" y="92947"/>
                <a:chExt cx="440675" cy="4513676"/>
              </a:xfrm>
            </p:grpSpPr>
            <p:grpSp>
              <p:nvGrpSpPr>
                <p:cNvPr id="78" name="Gruppe 77">
                  <a:extLst>
                    <a:ext uri="{FF2B5EF4-FFF2-40B4-BE49-F238E27FC236}">
                      <a16:creationId xmlns:a16="http://schemas.microsoft.com/office/drawing/2014/main" id="{8BA22E53-07F3-E344-B911-54485682BB00}"/>
                    </a:ext>
                  </a:extLst>
                </p:cNvPr>
                <p:cNvGrpSpPr/>
                <p:nvPr/>
              </p:nvGrpSpPr>
              <p:grpSpPr>
                <a:xfrm>
                  <a:off x="12316858" y="92947"/>
                  <a:ext cx="440675" cy="1322025"/>
                  <a:chOff x="12316858" y="92947"/>
                  <a:chExt cx="440675" cy="1322025"/>
                </a:xfrm>
              </p:grpSpPr>
              <p:sp>
                <p:nvSpPr>
                  <p:cNvPr id="88" name="Rektangel 87">
                    <a:extLst>
                      <a:ext uri="{FF2B5EF4-FFF2-40B4-BE49-F238E27FC236}">
                        <a16:creationId xmlns:a16="http://schemas.microsoft.com/office/drawing/2014/main" id="{F7E0A24B-DECB-ED4D-A71C-0EC6A992AF35}"/>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9" name="Rektangel 88">
                    <a:extLst>
                      <a:ext uri="{FF2B5EF4-FFF2-40B4-BE49-F238E27FC236}">
                        <a16:creationId xmlns:a16="http://schemas.microsoft.com/office/drawing/2014/main" id="{6E2329DA-C840-C147-8677-C1FFC58179C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0" name="Rektangel 89">
                    <a:extLst>
                      <a:ext uri="{FF2B5EF4-FFF2-40B4-BE49-F238E27FC236}">
                        <a16:creationId xmlns:a16="http://schemas.microsoft.com/office/drawing/2014/main" id="{7772449B-69B2-094B-91F1-1382CE2FB42B}"/>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9" name="Gruppe 78">
                  <a:extLst>
                    <a:ext uri="{FF2B5EF4-FFF2-40B4-BE49-F238E27FC236}">
                      <a16:creationId xmlns:a16="http://schemas.microsoft.com/office/drawing/2014/main" id="{07ED3267-1D40-1D4D-9EC7-353345137976}"/>
                    </a:ext>
                  </a:extLst>
                </p:cNvPr>
                <p:cNvGrpSpPr/>
                <p:nvPr/>
              </p:nvGrpSpPr>
              <p:grpSpPr>
                <a:xfrm>
                  <a:off x="12316858" y="1468435"/>
                  <a:ext cx="440675" cy="1322025"/>
                  <a:chOff x="12316858" y="1600866"/>
                  <a:chExt cx="440675" cy="1322025"/>
                </a:xfrm>
              </p:grpSpPr>
              <p:sp>
                <p:nvSpPr>
                  <p:cNvPr id="85" name="Rektangel 84">
                    <a:extLst>
                      <a:ext uri="{FF2B5EF4-FFF2-40B4-BE49-F238E27FC236}">
                        <a16:creationId xmlns:a16="http://schemas.microsoft.com/office/drawing/2014/main" id="{D6BA8FBC-0FE5-4F46-8FC3-48DC4E4604EA}"/>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6" name="Rektangel 85">
                    <a:extLst>
                      <a:ext uri="{FF2B5EF4-FFF2-40B4-BE49-F238E27FC236}">
                        <a16:creationId xmlns:a16="http://schemas.microsoft.com/office/drawing/2014/main" id="{F622D83D-32EF-974E-B8E9-3A938C35CDA8}"/>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7" name="Rektangel 86">
                    <a:extLst>
                      <a:ext uri="{FF2B5EF4-FFF2-40B4-BE49-F238E27FC236}">
                        <a16:creationId xmlns:a16="http://schemas.microsoft.com/office/drawing/2014/main" id="{1BDF731E-7B6C-2144-B025-0869B767623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80" name="Gruppe 79">
                  <a:extLst>
                    <a:ext uri="{FF2B5EF4-FFF2-40B4-BE49-F238E27FC236}">
                      <a16:creationId xmlns:a16="http://schemas.microsoft.com/office/drawing/2014/main" id="{49B6A4FA-1E22-9147-8AD9-B28366A7CE3B}"/>
                    </a:ext>
                  </a:extLst>
                </p:cNvPr>
                <p:cNvGrpSpPr/>
                <p:nvPr/>
              </p:nvGrpSpPr>
              <p:grpSpPr>
                <a:xfrm>
                  <a:off x="12316858" y="2843923"/>
                  <a:ext cx="440675" cy="1762700"/>
                  <a:chOff x="12316858" y="3201732"/>
                  <a:chExt cx="440675" cy="1762700"/>
                </a:xfrm>
              </p:grpSpPr>
              <p:sp>
                <p:nvSpPr>
                  <p:cNvPr id="81" name="Rektangel 80">
                    <a:extLst>
                      <a:ext uri="{FF2B5EF4-FFF2-40B4-BE49-F238E27FC236}">
                        <a16:creationId xmlns:a16="http://schemas.microsoft.com/office/drawing/2014/main" id="{BE12CC14-985A-504B-A96D-5C6E9DE8F21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9E8D8E6F-EA70-1842-A974-5D35616E09F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751FBA97-2B6D-5B40-BFA2-E3FE8D3EF3F0}"/>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7D4A6F92-ED09-794E-9D24-8961E4EB970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1" name="TekstSylinder 90">
              <a:extLst>
                <a:ext uri="{FF2B5EF4-FFF2-40B4-BE49-F238E27FC236}">
                  <a16:creationId xmlns:a16="http://schemas.microsoft.com/office/drawing/2014/main" id="{5A1DF305-43F9-0B42-BCC1-E577120FC64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6E30C78A-C11F-3D47-A36A-DA706F5C2C2B}"/>
                </a:ext>
              </a:extLst>
            </p:cNvPr>
            <p:cNvGrpSpPr/>
            <p:nvPr/>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9502FE88-586C-5A4C-9443-40A0C140DDA4}"/>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577656F-9AE9-3D43-848E-7E4C5574867D}"/>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220942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tel ny">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grønn</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36327902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ittel ny">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beige</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a:pattFill prst="pct10">
            <a:fgClr>
              <a:schemeClr val="accent1"/>
            </a:fgClr>
            <a:bgClr>
              <a:schemeClr val="bg1"/>
            </a:bgClr>
          </a:pattFill>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1299326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_Tittel ny">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gul</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29141628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_Tittel ny">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blå</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8048135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3_Tittel ny">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grønn</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41540864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F4797348-25B6-A44F-3796-96C79A00A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grpSp>
        <p:nvGrpSpPr>
          <p:cNvPr id="9" name="Gruppe 8">
            <a:extLst>
              <a:ext uri="{FF2B5EF4-FFF2-40B4-BE49-F238E27FC236}">
                <a16:creationId xmlns:a16="http://schemas.microsoft.com/office/drawing/2014/main" id="{F367AF7B-0D53-D09B-E5BF-7567C83A088F}"/>
              </a:ext>
            </a:extLst>
          </p:cNvPr>
          <p:cNvGrpSpPr/>
          <p:nvPr userDrawn="1"/>
        </p:nvGrpSpPr>
        <p:grpSpPr>
          <a:xfrm>
            <a:off x="331200" y="6292352"/>
            <a:ext cx="11860799" cy="365125"/>
            <a:chOff x="331200" y="6292352"/>
            <a:chExt cx="11860799" cy="365125"/>
          </a:xfrm>
        </p:grpSpPr>
        <p:pic>
          <p:nvPicPr>
            <p:cNvPr id="10" name="Bilde 9">
              <a:extLst>
                <a:ext uri="{FF2B5EF4-FFF2-40B4-BE49-F238E27FC236}">
                  <a16:creationId xmlns:a16="http://schemas.microsoft.com/office/drawing/2014/main" id="{E7851087-C2B5-CBF5-1012-A53C32EC84A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11" name="Date Placeholder 3">
              <a:extLst>
                <a:ext uri="{FF2B5EF4-FFF2-40B4-BE49-F238E27FC236}">
                  <a16:creationId xmlns:a16="http://schemas.microsoft.com/office/drawing/2014/main" id="{A7AD1761-E514-9A7E-DCA8-6E70ADFEE4AE}"/>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30.01.2026</a:t>
              </a:fld>
              <a:endParaRPr lang="nb-NO"/>
            </a:p>
          </p:txBody>
        </p:sp>
        <p:sp>
          <p:nvSpPr>
            <p:cNvPr id="12" name="Slide Number Placeholder 5">
              <a:extLst>
                <a:ext uri="{FF2B5EF4-FFF2-40B4-BE49-F238E27FC236}">
                  <a16:creationId xmlns:a16="http://schemas.microsoft.com/office/drawing/2014/main" id="{9E859B11-008F-EA73-3580-D2C78C5DF70F}"/>
                </a:ext>
              </a:extLst>
            </p:cNvPr>
            <p:cNvSpPr txBox="1">
              <a:spLocks/>
            </p:cNvSpPr>
            <p:nvPr/>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grpSp>
    </p:spTree>
    <p:extLst>
      <p:ext uri="{BB962C8B-B14F-4D97-AF65-F5344CB8AC3E}">
        <p14:creationId xmlns:p14="http://schemas.microsoft.com/office/powerpoint/2010/main" val="40705482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C3BAB83-430E-FBB1-B35A-5DDC3D647F61}"/>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40E9AD87-CDC5-CEEC-7E70-81D90E3AC769}"/>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5050BF4-1F6D-C67C-4573-9F3C8EA733E4}"/>
              </a:ext>
            </a:extLst>
          </p:cNvPr>
          <p:cNvSpPr>
            <a:spLocks noGrp="1"/>
          </p:cNvSpPr>
          <p:nvPr>
            <p:ph type="dt" sz="half" idx="10"/>
          </p:nvPr>
        </p:nvSpPr>
        <p:spPr/>
        <p:txBody>
          <a:bodyPr/>
          <a:lstStyle/>
          <a:p>
            <a:fld id="{DACBAE41-1F49-46D1-83EF-8178D863716A}" type="datetimeFigureOut">
              <a:rPr lang="nb-NO" smtClean="0"/>
              <a:t>30.01.2026</a:t>
            </a:fld>
            <a:endParaRPr lang="nb-NO"/>
          </a:p>
        </p:txBody>
      </p:sp>
      <p:sp>
        <p:nvSpPr>
          <p:cNvPr id="5" name="Plassholder for bunntekst 4">
            <a:extLst>
              <a:ext uri="{FF2B5EF4-FFF2-40B4-BE49-F238E27FC236}">
                <a16:creationId xmlns:a16="http://schemas.microsoft.com/office/drawing/2014/main" id="{A32A6821-410F-089D-80A1-0140E51A017C}"/>
              </a:ext>
            </a:extLst>
          </p:cNvPr>
          <p:cNvSpPr>
            <a:spLocks noGrp="1"/>
          </p:cNvSpPr>
          <p:nvPr>
            <p:ph type="ftr" sz="quarter" idx="11"/>
          </p:nvPr>
        </p:nvSpPr>
        <p:spPr>
          <a:xfrm>
            <a:off x="4038600" y="6356350"/>
            <a:ext cx="4114800" cy="365125"/>
          </a:xfrm>
          <a:prstGeom prst="rect">
            <a:avLst/>
          </a:prstGeom>
        </p:spPr>
        <p:txBody>
          <a:bodyPr/>
          <a:lstStyle/>
          <a:p>
            <a:endParaRPr lang="nb-NO"/>
          </a:p>
        </p:txBody>
      </p:sp>
      <p:sp>
        <p:nvSpPr>
          <p:cNvPr id="6" name="Plassholder for lysbildenummer 5">
            <a:extLst>
              <a:ext uri="{FF2B5EF4-FFF2-40B4-BE49-F238E27FC236}">
                <a16:creationId xmlns:a16="http://schemas.microsoft.com/office/drawing/2014/main" id="{6108DD16-CE0B-04BE-0F4C-B1E6227663C7}"/>
              </a:ext>
            </a:extLst>
          </p:cNvPr>
          <p:cNvSpPr>
            <a:spLocks noGrp="1"/>
          </p:cNvSpPr>
          <p:nvPr>
            <p:ph type="sldNum" sz="quarter" idx="12"/>
          </p:nvPr>
        </p:nvSpPr>
        <p:spPr/>
        <p:txBody>
          <a:bodyPr/>
          <a:lstStyle/>
          <a:p>
            <a:fld id="{0188A3D5-8367-4BB0-864A-427416A3F7A7}" type="slidenum">
              <a:rPr lang="nb-NO" smtClean="0"/>
              <a:t>‹#›</a:t>
            </a:fld>
            <a:endParaRPr lang="nb-NO"/>
          </a:p>
        </p:txBody>
      </p:sp>
    </p:spTree>
    <p:extLst>
      <p:ext uri="{BB962C8B-B14F-4D97-AF65-F5344CB8AC3E}">
        <p14:creationId xmlns:p14="http://schemas.microsoft.com/office/powerpoint/2010/main" val="2809768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endParaRPr lang="en-US"/>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1/30/2026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158616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US"/>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1/30/2026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1942921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Tittellysbilde ny 2">
    <p:bg>
      <p:bgPr>
        <a:solidFill>
          <a:schemeClr val="accent3"/>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79664" y="491403"/>
            <a:ext cx="1080000" cy="1080000"/>
          </a:xfrm>
          <a:prstGeom prst="rect">
            <a:avLst/>
          </a:prstGeom>
        </p:spPr>
      </p:pic>
    </p:spTree>
    <p:extLst>
      <p:ext uri="{BB962C8B-B14F-4D97-AF65-F5344CB8AC3E}">
        <p14:creationId xmlns:p14="http://schemas.microsoft.com/office/powerpoint/2010/main" val="3455362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_Tittellysbilde ny 2">
    <p:bg>
      <p:bgPr>
        <a:solidFill>
          <a:schemeClr val="accent6"/>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79664" y="491403"/>
            <a:ext cx="1080000" cy="1080000"/>
          </a:xfrm>
          <a:prstGeom prst="rect">
            <a:avLst/>
          </a:prstGeom>
        </p:spPr>
      </p:pic>
    </p:spTree>
    <p:extLst>
      <p:ext uri="{BB962C8B-B14F-4D97-AF65-F5344CB8AC3E}">
        <p14:creationId xmlns:p14="http://schemas.microsoft.com/office/powerpoint/2010/main" val="2902247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4_Tittellysbilde ny 2">
    <p:bg>
      <p:bgPr>
        <a:solidFill>
          <a:schemeClr val="tx2"/>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6" name="Bilde 5" descr="Et bilde som inneholder Font, Grafikk, logo, symbol&#10;&#10;Automatisk generert beskrivelse">
            <a:extLst>
              <a:ext uri="{FF2B5EF4-FFF2-40B4-BE49-F238E27FC236}">
                <a16:creationId xmlns:a16="http://schemas.microsoft.com/office/drawing/2014/main" id="{1BBB8204-4DD6-1F52-EC0A-44FCABD85A6E}"/>
              </a:ext>
            </a:extLst>
          </p:cNvPr>
          <p:cNvPicPr>
            <a:picLocks noChangeAspect="1"/>
          </p:cNvPicPr>
          <p:nvPr/>
        </p:nvPicPr>
        <p:blipFill>
          <a:blip r:embed="rId2"/>
          <a:stretch>
            <a:fillRect/>
          </a:stretch>
        </p:blipFill>
        <p:spPr>
          <a:xfrm>
            <a:off x="989389" y="506988"/>
            <a:ext cx="1462865" cy="995857"/>
          </a:xfrm>
          <a:prstGeom prst="rect">
            <a:avLst/>
          </a:prstGeom>
        </p:spPr>
      </p:pic>
    </p:spTree>
    <p:extLst>
      <p:ext uri="{BB962C8B-B14F-4D97-AF65-F5344CB8AC3E}">
        <p14:creationId xmlns:p14="http://schemas.microsoft.com/office/powerpoint/2010/main" val="963332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1.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theme" Target="../theme/theme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2.xml"/><Relationship Id="rId7"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4" Type="http://schemas.openxmlformats.org/officeDocument/2006/relationships/slideLayout" Target="../slideLayouts/slideLayout43.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39325366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8"/>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2327550299"/>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7"/>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Date Placeholder 3">
            <a:extLst>
              <a:ext uri="{FF2B5EF4-FFF2-40B4-BE49-F238E27FC236}">
                <a16:creationId xmlns:a16="http://schemas.microsoft.com/office/drawing/2014/main" id="{60BD181B-26C6-1441-AC51-F9CA495AD871}"/>
              </a:ext>
            </a:extLst>
          </p:cNvPr>
          <p:cNvSpPr>
            <a:spLocks noGrp="1"/>
          </p:cNvSpPr>
          <p:nvPr>
            <p:ph type="dt" sz="half" idx="2"/>
          </p:nvPr>
        </p:nvSpPr>
        <p:spPr>
          <a:xfrm>
            <a:off x="10156825" y="6292352"/>
            <a:ext cx="1339850" cy="365125"/>
          </a:xfrm>
          <a:prstGeom prst="rect">
            <a:avLst/>
          </a:prstGeom>
        </p:spPr>
        <p:txBody>
          <a:bodyPr vert="horz" lIns="91440" tIns="45720" rIns="91440" bIns="45720" rtlCol="0" anchor="ctr"/>
          <a:lstStyle>
            <a:lvl1pPr algn="r">
              <a:defRPr sz="900" b="0" i="0">
                <a:solidFill>
                  <a:schemeClr val="tx1"/>
                </a:solidFill>
                <a:latin typeface="+mn-lt"/>
              </a:defRPr>
            </a:lvl1pPr>
          </a:lstStyle>
          <a:p>
            <a:fld id="{A40496DB-E8C8-4849-8A63-AC568158CC03}" type="datetime1">
              <a:rPr lang="nb-NO" smtClean="0"/>
              <a:pPr/>
              <a:t>30.01.2026</a:t>
            </a:fld>
            <a:endParaRPr lang="nb-NO"/>
          </a:p>
        </p:txBody>
      </p:sp>
      <p:sp>
        <p:nvSpPr>
          <p:cNvPr id="5" name="Footer Placeholder 4">
            <a:extLst>
              <a:ext uri="{FF2B5EF4-FFF2-40B4-BE49-F238E27FC236}">
                <a16:creationId xmlns:a16="http://schemas.microsoft.com/office/drawing/2014/main" id="{A4DFE725-0D07-7B47-98CD-EAA5EC15E8C6}"/>
              </a:ext>
            </a:extLst>
          </p:cNvPr>
          <p:cNvSpPr>
            <a:spLocks noGrp="1"/>
          </p:cNvSpPr>
          <p:nvPr>
            <p:ph type="ftr" sz="quarter" idx="3"/>
          </p:nvPr>
        </p:nvSpPr>
        <p:spPr>
          <a:xfrm>
            <a:off x="2035176" y="6292849"/>
            <a:ext cx="8121648" cy="365125"/>
          </a:xfrm>
          <a:prstGeom prst="rect">
            <a:avLst/>
          </a:prstGeom>
        </p:spPr>
        <p:txBody>
          <a:bodyPr vert="horz" lIns="91440" tIns="45720" rIns="91440" bIns="45720" rtlCol="0" anchor="ctr"/>
          <a:lstStyle>
            <a:lvl1pPr algn="ctr">
              <a:defRPr sz="1000" b="0" i="0">
                <a:solidFill>
                  <a:schemeClr val="tx1"/>
                </a:solidFill>
                <a:latin typeface="+mn-lt"/>
              </a:defRPr>
            </a:lvl1pPr>
          </a:lstStyle>
          <a:p>
            <a:endParaRPr lang="nb-NO"/>
          </a:p>
        </p:txBody>
      </p:sp>
      <p:sp>
        <p:nvSpPr>
          <p:cNvPr id="6" name="Slide Number Placeholder 5">
            <a:extLst>
              <a:ext uri="{FF2B5EF4-FFF2-40B4-BE49-F238E27FC236}">
                <a16:creationId xmlns:a16="http://schemas.microsoft.com/office/drawing/2014/main" id="{9038F127-E3EF-B346-96BD-C679BB3F2366}"/>
              </a:ext>
            </a:extLst>
          </p:cNvPr>
          <p:cNvSpPr>
            <a:spLocks noGrp="1"/>
          </p:cNvSpPr>
          <p:nvPr>
            <p:ph type="sldNum" sz="quarter" idx="4"/>
          </p:nvPr>
        </p:nvSpPr>
        <p:spPr>
          <a:xfrm>
            <a:off x="11496674" y="6292352"/>
            <a:ext cx="695325" cy="365125"/>
          </a:xfrm>
          <a:prstGeom prst="rect">
            <a:avLst/>
          </a:prstGeom>
        </p:spPr>
        <p:txBody>
          <a:bodyPr vert="horz" lIns="91440" tIns="45720" rIns="91440" bIns="45720" rtlCol="0" anchor="ctr"/>
          <a:lstStyle>
            <a:lvl1pPr algn="ctr">
              <a:defRPr sz="900" b="0" i="0">
                <a:solidFill>
                  <a:schemeClr val="tx1"/>
                </a:solidFill>
                <a:latin typeface="+mn-lt"/>
              </a:defRPr>
            </a:lvl1pPr>
          </a:lstStyle>
          <a:p>
            <a:pPr algn="l"/>
            <a:fld id="{8ACEFDFC-287E-0A4D-81A7-6CC8C070690D}" type="slidenum">
              <a:rPr lang="nb-NO" smtClean="0"/>
              <a:pPr algn="l"/>
              <a:t>‹#›</a:t>
            </a:fld>
            <a:endParaRPr lang="nb-NO"/>
          </a:p>
        </p:txBody>
      </p:sp>
      <p:pic>
        <p:nvPicPr>
          <p:cNvPr id="19" name="Bilde 18">
            <a:extLst>
              <a:ext uri="{FF2B5EF4-FFF2-40B4-BE49-F238E27FC236}">
                <a16:creationId xmlns:a16="http://schemas.microsoft.com/office/drawing/2014/main" id="{655AFB16-D4F3-C04D-8A8D-B4B481D6101F}"/>
              </a:ext>
            </a:extLst>
          </p:cNvPr>
          <p:cNvPicPr>
            <a:picLocks noChangeAspect="1"/>
          </p:cNvPicPr>
          <p:nvPr/>
        </p:nvPicPr>
        <p:blipFill>
          <a:blip r:embed="rId30"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2742692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1" r:id="rId28"/>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31"/>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pic>
        <p:nvPicPr>
          <p:cNvPr id="5" name="Bilde 4">
            <a:extLst>
              <a:ext uri="{FF2B5EF4-FFF2-40B4-BE49-F238E27FC236}">
                <a16:creationId xmlns:a16="http://schemas.microsoft.com/office/drawing/2014/main" id="{B331DCDA-A671-1AEA-C91C-BDF1F5B832A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6" name="Date Placeholder 3">
            <a:extLst>
              <a:ext uri="{FF2B5EF4-FFF2-40B4-BE49-F238E27FC236}">
                <a16:creationId xmlns:a16="http://schemas.microsoft.com/office/drawing/2014/main" id="{097FFE78-F798-F5FF-D507-7EC8F4DDF18B}"/>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30.01.2026</a:t>
            </a:fld>
            <a:endParaRPr lang="nb-NO"/>
          </a:p>
        </p:txBody>
      </p:sp>
      <p:sp>
        <p:nvSpPr>
          <p:cNvPr id="9" name="Slide Number Placeholder 5">
            <a:extLst>
              <a:ext uri="{FF2B5EF4-FFF2-40B4-BE49-F238E27FC236}">
                <a16:creationId xmlns:a16="http://schemas.microsoft.com/office/drawing/2014/main" id="{D5AC3886-6C5C-60F6-01C9-9AA0E9E5CA9D}"/>
              </a:ext>
            </a:extLst>
          </p:cNvPr>
          <p:cNvSpPr txBox="1">
            <a:spLocks/>
          </p:cNvSpPr>
          <p:nvPr userDrawn="1"/>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spTree>
    <p:extLst>
      <p:ext uri="{BB962C8B-B14F-4D97-AF65-F5344CB8AC3E}">
        <p14:creationId xmlns:p14="http://schemas.microsoft.com/office/powerpoint/2010/main" val="4036066286"/>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Lst>
  <p:transition>
    <p:fade/>
  </p:transition>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9"/>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4.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image" Target="../media/image15.png"/><Relationship Id="rId7"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 Id="rId9"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5.emf"/><Relationship Id="rId1" Type="http://schemas.openxmlformats.org/officeDocument/2006/relationships/slideLayout" Target="../slideLayouts/slideLayout25.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5.xml"/><Relationship Id="rId5" Type="http://schemas.openxmlformats.org/officeDocument/2006/relationships/image" Target="../media/image26.emf"/><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6.xml"/><Relationship Id="rId1" Type="http://schemas.openxmlformats.org/officeDocument/2006/relationships/slideLayout" Target="../slideLayouts/slideLayout25.xml"/><Relationship Id="rId5" Type="http://schemas.openxmlformats.org/officeDocument/2006/relationships/image" Target="../media/image15.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7.xml"/><Relationship Id="rId1" Type="http://schemas.openxmlformats.org/officeDocument/2006/relationships/slideLayout" Target="../slideLayouts/slideLayout25.xml"/><Relationship Id="rId5" Type="http://schemas.openxmlformats.org/officeDocument/2006/relationships/image" Target="../media/image15.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5.png"/><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2.png"/><Relationship Id="rId1" Type="http://schemas.openxmlformats.org/officeDocument/2006/relationships/slideLayout" Target="../slideLayouts/slideLayout25.xml"/><Relationship Id="rId5" Type="http://schemas.openxmlformats.org/officeDocument/2006/relationships/image" Target="../media/image17.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5.png"/><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5.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5.xml"/><Relationship Id="rId6" Type="http://schemas.openxmlformats.org/officeDocument/2006/relationships/image" Target="../media/image36.png"/><Relationship Id="rId5" Type="http://schemas.openxmlformats.org/officeDocument/2006/relationships/image" Target="../media/image34.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2.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5.png"/><Relationship Id="rId1" Type="http://schemas.openxmlformats.org/officeDocument/2006/relationships/slideLayout" Target="../slideLayouts/slideLayout25.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5.png"/><Relationship Id="rId1" Type="http://schemas.openxmlformats.org/officeDocument/2006/relationships/slideLayout" Target="../slideLayouts/slideLayout25.xml"/><Relationship Id="rId5" Type="http://schemas.openxmlformats.org/officeDocument/2006/relationships/image" Target="../media/image17.pn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Layout" Target="../slideLayouts/slideLayout25.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25.xml"/><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5.xml"/><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5.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jpe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5.xml"/><Relationship Id="rId6" Type="http://schemas.openxmlformats.org/officeDocument/2006/relationships/image" Target="../media/image17.png"/><Relationship Id="rId5" Type="http://schemas.openxmlformats.org/officeDocument/2006/relationships/image" Target="../media/image15.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5.xml"/><Relationship Id="rId1" Type="http://schemas.openxmlformats.org/officeDocument/2006/relationships/video" Target="https://www.youtube.com/embed/Ru26DV2cyBs?feature=oembed"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png"/><Relationship Id="rId1" Type="http://schemas.openxmlformats.org/officeDocument/2006/relationships/slideLayout" Target="../slideLayouts/slideLayout25.xml"/><Relationship Id="rId5" Type="http://schemas.openxmlformats.org/officeDocument/2006/relationships/image" Target="../media/image17.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5.pn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Undertittel 23">
            <a:extLst>
              <a:ext uri="{FF2B5EF4-FFF2-40B4-BE49-F238E27FC236}">
                <a16:creationId xmlns:a16="http://schemas.microsoft.com/office/drawing/2014/main" id="{29C4B857-6438-6A5D-F840-CD54D88B7D0D}"/>
              </a:ext>
            </a:extLst>
          </p:cNvPr>
          <p:cNvSpPr>
            <a:spLocks noGrp="1"/>
          </p:cNvSpPr>
          <p:nvPr>
            <p:ph type="subTitle" idx="1"/>
          </p:nvPr>
        </p:nvSpPr>
        <p:spPr/>
        <p:txBody>
          <a:bodyPr/>
          <a:lstStyle/>
          <a:p>
            <a:endParaRPr lang="nb-NO"/>
          </a:p>
        </p:txBody>
      </p:sp>
      <p:pic>
        <p:nvPicPr>
          <p:cNvPr id="30" name="ANW1380_019_Three-Reasons-3-(60)">
            <a:hlinkClick r:id="" action="ppaction://media"/>
            <a:extLst>
              <a:ext uri="{FF2B5EF4-FFF2-40B4-BE49-F238E27FC236}">
                <a16:creationId xmlns:a16="http://schemas.microsoft.com/office/drawing/2014/main" id="{8C3CA1DD-808E-9314-B088-66531559BEC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38" y="7938"/>
            <a:ext cx="812800" cy="812800"/>
          </a:xfrm>
          <a:prstGeom prst="rect">
            <a:avLst/>
          </a:prstGeom>
        </p:spPr>
      </p:pic>
      <p:pic>
        <p:nvPicPr>
          <p:cNvPr id="2" name="Bilde 1">
            <a:extLst>
              <a:ext uri="{FF2B5EF4-FFF2-40B4-BE49-F238E27FC236}">
                <a16:creationId xmlns:a16="http://schemas.microsoft.com/office/drawing/2014/main" id="{824818F3-880E-916E-26E4-469BA0AE464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967" y="-7109"/>
            <a:ext cx="12188058" cy="6857171"/>
          </a:xfrm>
          <a:prstGeom prst="rect">
            <a:avLst/>
          </a:prstGeom>
        </p:spPr>
      </p:pic>
      <p:sp>
        <p:nvSpPr>
          <p:cNvPr id="3" name="Rektangel 2">
            <a:extLst>
              <a:ext uri="{FF2B5EF4-FFF2-40B4-BE49-F238E27FC236}">
                <a16:creationId xmlns:a16="http://schemas.microsoft.com/office/drawing/2014/main" id="{34708319-39A6-AC06-CCEC-02F2E9E8B824}"/>
              </a:ext>
            </a:extLst>
          </p:cNvPr>
          <p:cNvSpPr/>
          <p:nvPr/>
        </p:nvSpPr>
        <p:spPr>
          <a:xfrm>
            <a:off x="731085" y="4016829"/>
            <a:ext cx="5364915" cy="1045028"/>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Oslo Sans Office"/>
              <a:ea typeface="+mn-ea"/>
              <a:cs typeface="+mn-cs"/>
            </a:endParaRPr>
          </a:p>
        </p:txBody>
      </p:sp>
      <p:sp>
        <p:nvSpPr>
          <p:cNvPr id="4" name="TekstSylinder 3">
            <a:extLst>
              <a:ext uri="{FF2B5EF4-FFF2-40B4-BE49-F238E27FC236}">
                <a16:creationId xmlns:a16="http://schemas.microsoft.com/office/drawing/2014/main" id="{FBD18ABA-42E0-76ED-03BB-DF82941FF7DE}"/>
              </a:ext>
            </a:extLst>
          </p:cNvPr>
          <p:cNvSpPr txBox="1"/>
          <p:nvPr/>
        </p:nvSpPr>
        <p:spPr>
          <a:xfrm>
            <a:off x="1164774" y="4308510"/>
            <a:ext cx="480059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400" b="0" i="0" u="none" strike="noStrike" kern="1200" cap="none" spc="0" normalizeH="0" baseline="0" noProof="0" dirty="0">
                <a:ln>
                  <a:noFill/>
                </a:ln>
                <a:solidFill>
                  <a:srgbClr val="000000"/>
                </a:solidFill>
                <a:effectLst/>
                <a:uLnTx/>
                <a:uFillTx/>
                <a:latin typeface="Oslo Sans Office"/>
                <a:ea typeface="+mn-ea"/>
                <a:cs typeface="+mn-cs"/>
              </a:rPr>
              <a:t>Oss som kollegaer – økt 1</a:t>
            </a:r>
          </a:p>
        </p:txBody>
      </p:sp>
    </p:spTree>
    <p:extLst>
      <p:ext uri="{BB962C8B-B14F-4D97-AF65-F5344CB8AC3E}">
        <p14:creationId xmlns:p14="http://schemas.microsoft.com/office/powerpoint/2010/main" val="1563734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00"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repeatCount="indefinite" fill="hold" display="0">
                  <p:stCondLst>
                    <p:cond delay="indefinite"/>
                  </p:stCondLst>
                  <p:endCondLst>
                    <p:cond evt="onStopAudio" delay="0">
                      <p:tgtEl>
                        <p:sldTgt/>
                      </p:tgtEl>
                    </p:cond>
                    <p:cond evt="onNext" delay="0">
                      <p:tgtEl>
                        <p:sldTgt/>
                      </p:tgtEl>
                    </p:cond>
                  </p:endCondLst>
                </p:cTn>
                <p:tgtEl>
                  <p:spTgt spid="3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3A081961-F972-3A94-1D7B-AB0B85CC3984}"/>
              </a:ext>
            </a:extLst>
          </p:cNvPr>
          <p:cNvSpPr/>
          <p:nvPr/>
        </p:nvSpPr>
        <p:spPr>
          <a:xfrm>
            <a:off x="5747656" y="0"/>
            <a:ext cx="6444343"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innhold 2">
            <a:extLst>
              <a:ext uri="{FF2B5EF4-FFF2-40B4-BE49-F238E27FC236}">
                <a16:creationId xmlns:a16="http://schemas.microsoft.com/office/drawing/2014/main" id="{A96F1214-6DCE-4EEB-4B7B-10EB4F6E7266}"/>
              </a:ext>
            </a:extLst>
          </p:cNvPr>
          <p:cNvSpPr>
            <a:spLocks noGrp="1"/>
          </p:cNvSpPr>
          <p:nvPr>
            <p:ph idx="1"/>
          </p:nvPr>
        </p:nvSpPr>
        <p:spPr>
          <a:xfrm>
            <a:off x="6374275" y="1396315"/>
            <a:ext cx="5466405" cy="3718612"/>
          </a:xfrm>
        </p:spPr>
        <p:txBody>
          <a:bodyPr>
            <a:noAutofit/>
          </a:bodyPr>
          <a:lstStyle/>
          <a:p>
            <a:pPr>
              <a:spcAft>
                <a:spcPts val="1800"/>
              </a:spcAft>
              <a:buBlip>
                <a:blip r:embed="rId3"/>
              </a:buBlip>
            </a:pPr>
            <a:r>
              <a:rPr lang="nb-NO" sz="1800"/>
              <a:t>Vi kan gi hverandre reguleringsstøtte gjennom de </a:t>
            </a:r>
            <a:r>
              <a:rPr lang="nb-NO" sz="1800" b="1"/>
              <a:t>fire portene</a:t>
            </a:r>
            <a:r>
              <a:rPr lang="nb-NO" sz="1800"/>
              <a:t>. </a:t>
            </a:r>
          </a:p>
          <a:p>
            <a:pPr>
              <a:spcAft>
                <a:spcPts val="1800"/>
              </a:spcAft>
              <a:buBlip>
                <a:blip r:embed="rId3"/>
              </a:buBlip>
            </a:pPr>
            <a:r>
              <a:rPr lang="nb-NO" sz="1800"/>
              <a:t>Det er mulig å gi reguleringsstøtte til </a:t>
            </a:r>
            <a:r>
              <a:rPr lang="nb-NO" sz="1800" b="1"/>
              <a:t>enkeltkollegaer, </a:t>
            </a:r>
            <a:r>
              <a:rPr lang="nb-NO" sz="1800"/>
              <a:t>eller vi kan gjøre det som </a:t>
            </a:r>
            <a:r>
              <a:rPr lang="nb-NO" sz="1800" b="1"/>
              <a:t>kollegagruppe. </a:t>
            </a:r>
          </a:p>
          <a:p>
            <a:pPr>
              <a:spcAft>
                <a:spcPts val="1800"/>
              </a:spcAft>
              <a:buBlip>
                <a:blip r:embed="rId3"/>
              </a:buBlip>
            </a:pPr>
            <a:r>
              <a:rPr lang="nb-NO" sz="1800"/>
              <a:t>Det er mest effektivt å gi reguleringsstøtte gjennom </a:t>
            </a:r>
            <a:r>
              <a:rPr lang="nb-NO" sz="1800" b="1"/>
              <a:t>flere porter samtidig</a:t>
            </a:r>
            <a:r>
              <a:rPr lang="nb-NO" sz="1800"/>
              <a:t>, gjerne nedenfra og opp. </a:t>
            </a:r>
          </a:p>
        </p:txBody>
      </p:sp>
      <p:sp>
        <p:nvSpPr>
          <p:cNvPr id="2" name="Tittel 1">
            <a:extLst>
              <a:ext uri="{FF2B5EF4-FFF2-40B4-BE49-F238E27FC236}">
                <a16:creationId xmlns:a16="http://schemas.microsoft.com/office/drawing/2014/main" id="{0177AAD7-F305-60A9-CDB3-1144EB3E4A2B}"/>
              </a:ext>
            </a:extLst>
          </p:cNvPr>
          <p:cNvSpPr>
            <a:spLocks noGrp="1"/>
          </p:cNvSpPr>
          <p:nvPr>
            <p:ph type="title"/>
          </p:nvPr>
        </p:nvSpPr>
        <p:spPr>
          <a:xfrm>
            <a:off x="1134309" y="4140007"/>
            <a:ext cx="4278086" cy="789822"/>
          </a:xfrm>
        </p:spPr>
        <p:txBody>
          <a:bodyPr>
            <a:normAutofit/>
          </a:bodyPr>
          <a:lstStyle/>
          <a:p>
            <a:pPr algn="ctr"/>
            <a:r>
              <a:rPr lang="nb-NO"/>
              <a:t>Reguleringsstøtte</a:t>
            </a:r>
            <a:r>
              <a:rPr kumimoji="0" lang="nb-NO" sz="1600" b="0" i="0" u="none" strike="noStrike" kern="1200" cap="none" spc="0" normalizeH="0" baseline="80000" noProof="0">
                <a:ln>
                  <a:noFill/>
                </a:ln>
                <a:solidFill>
                  <a:srgbClr val="000000"/>
                </a:solidFill>
                <a:effectLst/>
                <a:uLnTx/>
                <a:uFillTx/>
                <a:latin typeface="Oslo Sans Office"/>
                <a:ea typeface="+mj-ea"/>
                <a:cs typeface="+mj-cs"/>
              </a:rPr>
              <a:t>1,2</a:t>
            </a:r>
            <a:endParaRPr lang="nb-NO"/>
          </a:p>
        </p:txBody>
      </p:sp>
      <p:pic>
        <p:nvPicPr>
          <p:cNvPr id="4" name="Bilde 3">
            <a:extLst>
              <a:ext uri="{FF2B5EF4-FFF2-40B4-BE49-F238E27FC236}">
                <a16:creationId xmlns:a16="http://schemas.microsoft.com/office/drawing/2014/main" id="{29AAB40F-DE81-6C92-72AB-5BA5ED28576B}"/>
              </a:ext>
            </a:extLst>
          </p:cNvPr>
          <p:cNvPicPr>
            <a:picLocks noChangeAspect="1"/>
          </p:cNvPicPr>
          <p:nvPr/>
        </p:nvPicPr>
        <p:blipFill>
          <a:blip r:embed="rId4"/>
          <a:stretch>
            <a:fillRect/>
          </a:stretch>
        </p:blipFill>
        <p:spPr>
          <a:xfrm>
            <a:off x="1515687" y="2485898"/>
            <a:ext cx="580577" cy="869967"/>
          </a:xfrm>
          <a:prstGeom prst="rect">
            <a:avLst/>
          </a:prstGeom>
        </p:spPr>
      </p:pic>
      <p:pic>
        <p:nvPicPr>
          <p:cNvPr id="5" name="Bilde 4">
            <a:extLst>
              <a:ext uri="{FF2B5EF4-FFF2-40B4-BE49-F238E27FC236}">
                <a16:creationId xmlns:a16="http://schemas.microsoft.com/office/drawing/2014/main" id="{317DFCFA-3350-F0E8-C7CD-60F8C63AB2A3}"/>
              </a:ext>
            </a:extLst>
          </p:cNvPr>
          <p:cNvPicPr>
            <a:picLocks noChangeAspect="1"/>
          </p:cNvPicPr>
          <p:nvPr/>
        </p:nvPicPr>
        <p:blipFill>
          <a:blip r:embed="rId5"/>
          <a:stretch>
            <a:fillRect/>
          </a:stretch>
        </p:blipFill>
        <p:spPr>
          <a:xfrm>
            <a:off x="2454148" y="2259127"/>
            <a:ext cx="580577" cy="869967"/>
          </a:xfrm>
          <a:prstGeom prst="rect">
            <a:avLst/>
          </a:prstGeom>
        </p:spPr>
      </p:pic>
      <p:pic>
        <p:nvPicPr>
          <p:cNvPr id="6" name="Bilde 5">
            <a:extLst>
              <a:ext uri="{FF2B5EF4-FFF2-40B4-BE49-F238E27FC236}">
                <a16:creationId xmlns:a16="http://schemas.microsoft.com/office/drawing/2014/main" id="{E117EB46-CFA3-BEC3-BFC2-C98807758C33}"/>
              </a:ext>
            </a:extLst>
          </p:cNvPr>
          <p:cNvPicPr>
            <a:picLocks noChangeAspect="1"/>
          </p:cNvPicPr>
          <p:nvPr/>
        </p:nvPicPr>
        <p:blipFill>
          <a:blip r:embed="rId6"/>
          <a:stretch>
            <a:fillRect/>
          </a:stretch>
        </p:blipFill>
        <p:spPr>
          <a:xfrm>
            <a:off x="3316065" y="2023382"/>
            <a:ext cx="580577" cy="869967"/>
          </a:xfrm>
          <a:prstGeom prst="rect">
            <a:avLst/>
          </a:prstGeom>
        </p:spPr>
      </p:pic>
      <p:pic>
        <p:nvPicPr>
          <p:cNvPr id="8" name="Bilde 7" descr="Et bilde som inneholder sort, mørke&#10;&#10;Automatisk generert beskrivelse">
            <a:extLst>
              <a:ext uri="{FF2B5EF4-FFF2-40B4-BE49-F238E27FC236}">
                <a16:creationId xmlns:a16="http://schemas.microsoft.com/office/drawing/2014/main" id="{F5E1D7A4-90F0-4A76-0F98-3B5F44BEF914}"/>
              </a:ext>
            </a:extLst>
          </p:cNvPr>
          <p:cNvPicPr>
            <a:picLocks noChangeAspect="1"/>
          </p:cNvPicPr>
          <p:nvPr/>
        </p:nvPicPr>
        <p:blipFill rotWithShape="1">
          <a:blip r:embed="rId7">
            <a:extLst>
              <a:ext uri="{28A0092B-C50C-407E-A947-70E740481C1C}">
                <a14:useLocalDpi xmlns:a14="http://schemas.microsoft.com/office/drawing/2010/main" val="0"/>
              </a:ext>
            </a:extLst>
          </a:blip>
          <a:srcRect l="23923" t="27126" r="32421" b="39181"/>
          <a:stretch/>
        </p:blipFill>
        <p:spPr>
          <a:xfrm>
            <a:off x="1196374" y="2771711"/>
            <a:ext cx="2882695" cy="1250623"/>
          </a:xfrm>
          <a:prstGeom prst="rect">
            <a:avLst/>
          </a:prstGeom>
        </p:spPr>
      </p:pic>
      <p:pic>
        <p:nvPicPr>
          <p:cNvPr id="9" name="Bilde 8">
            <a:extLst>
              <a:ext uri="{FF2B5EF4-FFF2-40B4-BE49-F238E27FC236}">
                <a16:creationId xmlns:a16="http://schemas.microsoft.com/office/drawing/2014/main" id="{EA58F62A-A5D7-A9C5-B5FA-5A6997A75EED}"/>
              </a:ext>
            </a:extLst>
          </p:cNvPr>
          <p:cNvPicPr>
            <a:picLocks noChangeAspect="1"/>
          </p:cNvPicPr>
          <p:nvPr/>
        </p:nvPicPr>
        <p:blipFill>
          <a:blip r:embed="rId8"/>
          <a:stretch>
            <a:fillRect/>
          </a:stretch>
        </p:blipFill>
        <p:spPr>
          <a:xfrm>
            <a:off x="4146315" y="1886110"/>
            <a:ext cx="580577" cy="869967"/>
          </a:xfrm>
          <a:prstGeom prst="rect">
            <a:avLst/>
          </a:prstGeom>
        </p:spPr>
      </p:pic>
      <p:pic>
        <p:nvPicPr>
          <p:cNvPr id="11" name="Bilde 10" descr="Et bilde som inneholder sort, mørke&#10;&#10;Automatisk generert beskrivelse">
            <a:extLst>
              <a:ext uri="{FF2B5EF4-FFF2-40B4-BE49-F238E27FC236}">
                <a16:creationId xmlns:a16="http://schemas.microsoft.com/office/drawing/2014/main" id="{33B53FCA-D8A9-51A0-67EE-F26FE9AEE295}"/>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3466" t="27126" r="32421" b="39181"/>
          <a:stretch/>
        </p:blipFill>
        <p:spPr>
          <a:xfrm>
            <a:off x="4031604" y="2622854"/>
            <a:ext cx="754172" cy="1040699"/>
          </a:xfrm>
          <a:prstGeom prst="rect">
            <a:avLst/>
          </a:prstGeom>
        </p:spPr>
      </p:pic>
      <p:sp>
        <p:nvSpPr>
          <p:cNvPr id="12" name="TekstSylinder 11">
            <a:extLst>
              <a:ext uri="{FF2B5EF4-FFF2-40B4-BE49-F238E27FC236}">
                <a16:creationId xmlns:a16="http://schemas.microsoft.com/office/drawing/2014/main" id="{6DA48B06-94A1-285F-D52B-42768D958EB6}"/>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2</a:t>
            </a:r>
          </a:p>
        </p:txBody>
      </p:sp>
    </p:spTree>
    <p:extLst>
      <p:ext uri="{BB962C8B-B14F-4D97-AF65-F5344CB8AC3E}">
        <p14:creationId xmlns:p14="http://schemas.microsoft.com/office/powerpoint/2010/main" val="1174679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F8EA8F28-4606-6340-9ED2-773684BB8C85}"/>
              </a:ext>
            </a:extLst>
          </p:cNvPr>
          <p:cNvSpPr/>
          <p:nvPr/>
        </p:nvSpPr>
        <p:spPr>
          <a:xfrm>
            <a:off x="5333999"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69788ED4-559E-4806-B62F-34EA7C53CB02}"/>
              </a:ext>
            </a:extLst>
          </p:cNvPr>
          <p:cNvSpPr>
            <a:spLocks noGrp="1"/>
          </p:cNvSpPr>
          <p:nvPr>
            <p:ph type="title"/>
          </p:nvPr>
        </p:nvSpPr>
        <p:spPr>
          <a:xfrm>
            <a:off x="-84218" y="4673581"/>
            <a:ext cx="5333999" cy="941937"/>
          </a:xfrm>
        </p:spPr>
        <p:txBody>
          <a:bodyPr>
            <a:normAutofit fontScale="90000"/>
          </a:bodyPr>
          <a:lstStyle/>
          <a:p>
            <a:pPr algn="ctr">
              <a:spcBef>
                <a:spcPts val="1800"/>
              </a:spcBef>
              <a:spcAft>
                <a:spcPts val="1800"/>
              </a:spcAft>
            </a:pPr>
            <a:r>
              <a:rPr lang="nb-NO" sz="3600"/>
              <a:t>Sanseporten</a:t>
            </a:r>
            <a:br>
              <a:rPr lang="nb-NO" sz="3600"/>
            </a:br>
            <a:r>
              <a:rPr lang="nb-NO" sz="2000"/>
              <a:t>Regulering via kropp og sanser</a:t>
            </a:r>
            <a:br>
              <a:rPr lang="nb-NO"/>
            </a:br>
            <a:endParaRPr lang="nb-NO"/>
          </a:p>
        </p:txBody>
      </p:sp>
      <p:pic>
        <p:nvPicPr>
          <p:cNvPr id="5" name="Bilde 4">
            <a:extLst>
              <a:ext uri="{FF2B5EF4-FFF2-40B4-BE49-F238E27FC236}">
                <a16:creationId xmlns:a16="http://schemas.microsoft.com/office/drawing/2014/main" id="{4111659E-EC80-6501-3784-30C9E4D4678C}"/>
              </a:ext>
            </a:extLst>
          </p:cNvPr>
          <p:cNvPicPr>
            <a:picLocks noChangeAspect="1"/>
          </p:cNvPicPr>
          <p:nvPr/>
        </p:nvPicPr>
        <p:blipFill>
          <a:blip r:embed="rId2"/>
          <a:stretch>
            <a:fillRect/>
          </a:stretch>
        </p:blipFill>
        <p:spPr>
          <a:xfrm>
            <a:off x="1714311" y="1632613"/>
            <a:ext cx="1587872" cy="2379350"/>
          </a:xfrm>
          <a:prstGeom prst="rect">
            <a:avLst/>
          </a:prstGeom>
        </p:spPr>
      </p:pic>
      <p:pic>
        <p:nvPicPr>
          <p:cNvPr id="6" name="Bilde 5" descr="Et bilde som inneholder sort, mørke&#10;&#10;Automatisk generert beskrivelse">
            <a:extLst>
              <a:ext uri="{FF2B5EF4-FFF2-40B4-BE49-F238E27FC236}">
                <a16:creationId xmlns:a16="http://schemas.microsoft.com/office/drawing/2014/main" id="{8F08ED35-5A9E-4D90-5E20-1844F429A69C}"/>
              </a:ext>
            </a:extLst>
          </p:cNvPr>
          <p:cNvPicPr>
            <a:picLocks noChangeAspect="1"/>
          </p:cNvPicPr>
          <p:nvPr/>
        </p:nvPicPr>
        <p:blipFill rotWithShape="1">
          <a:blip r:embed="rId3">
            <a:extLst>
              <a:ext uri="{28A0092B-C50C-407E-A947-70E740481C1C}">
                <a14:useLocalDpi xmlns:a14="http://schemas.microsoft.com/office/drawing/2010/main" val="0"/>
              </a:ext>
            </a:extLst>
          </a:blip>
          <a:srcRect l="44946" t="60819" r="29985" b="21986"/>
          <a:stretch/>
        </p:blipFill>
        <p:spPr>
          <a:xfrm>
            <a:off x="478905" y="3479784"/>
            <a:ext cx="4527387" cy="1745603"/>
          </a:xfrm>
          <a:prstGeom prst="rect">
            <a:avLst/>
          </a:prstGeom>
        </p:spPr>
      </p:pic>
      <p:sp>
        <p:nvSpPr>
          <p:cNvPr id="8" name="Plassholder for dato 3">
            <a:extLst>
              <a:ext uri="{FF2B5EF4-FFF2-40B4-BE49-F238E27FC236}">
                <a16:creationId xmlns:a16="http://schemas.microsoft.com/office/drawing/2014/main" id="{723BD40E-EDFE-DC40-7A27-C5D6CDA7436A}"/>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30.01.2026</a:t>
            </a:fld>
            <a:endParaRPr lang="nb-NO"/>
          </a:p>
        </p:txBody>
      </p:sp>
      <p:sp>
        <p:nvSpPr>
          <p:cNvPr id="9" name="Plassholder for lysbildenummer 4">
            <a:extLst>
              <a:ext uri="{FF2B5EF4-FFF2-40B4-BE49-F238E27FC236}">
                <a16:creationId xmlns:a16="http://schemas.microsoft.com/office/drawing/2014/main" id="{079BA383-2F1E-A98B-EA5F-6E3A1BE1F3E8}"/>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11</a:t>
            </a:fld>
            <a:endParaRPr lang="nb-NO"/>
          </a:p>
        </p:txBody>
      </p:sp>
      <p:sp>
        <p:nvSpPr>
          <p:cNvPr id="13" name="Plassholder for innhold 2">
            <a:extLst>
              <a:ext uri="{FF2B5EF4-FFF2-40B4-BE49-F238E27FC236}">
                <a16:creationId xmlns:a16="http://schemas.microsoft.com/office/drawing/2014/main" id="{C5BE4701-B4C0-7A70-1A21-412240184DC9}"/>
              </a:ext>
            </a:extLst>
          </p:cNvPr>
          <p:cNvSpPr>
            <a:spLocks noGrp="1"/>
          </p:cNvSpPr>
          <p:nvPr>
            <p:ph idx="1"/>
          </p:nvPr>
        </p:nvSpPr>
        <p:spPr>
          <a:xfrm>
            <a:off x="6029325" y="1550179"/>
            <a:ext cx="5683770" cy="4923567"/>
          </a:xfrm>
        </p:spPr>
        <p:txBody>
          <a:bodyPr>
            <a:normAutofit/>
          </a:bodyPr>
          <a:lstStyle/>
          <a:p>
            <a:pPr marL="0" indent="0">
              <a:spcBef>
                <a:spcPts val="1200"/>
              </a:spcBef>
              <a:spcAft>
                <a:spcPts val="1200"/>
              </a:spcAft>
              <a:buNone/>
            </a:pPr>
            <a:r>
              <a:rPr lang="nb-NO" sz="1800" b="1"/>
              <a:t>Eksempler:</a:t>
            </a:r>
          </a:p>
          <a:p>
            <a:pPr>
              <a:spcBef>
                <a:spcPts val="1200"/>
              </a:spcBef>
              <a:spcAft>
                <a:spcPts val="1200"/>
              </a:spcAft>
              <a:buBlip>
                <a:blip r:embed="rId4"/>
              </a:buBlip>
            </a:pPr>
            <a:r>
              <a:rPr lang="nb-NO" sz="1800"/>
              <a:t>Dere prioriterer å spise lunsj sammen. </a:t>
            </a:r>
          </a:p>
          <a:p>
            <a:pPr>
              <a:spcBef>
                <a:spcPts val="1200"/>
              </a:spcBef>
              <a:spcAft>
                <a:spcPts val="1200"/>
              </a:spcAft>
              <a:buBlip>
                <a:blip r:embed="rId4"/>
              </a:buBlip>
            </a:pPr>
            <a:r>
              <a:rPr lang="nb-NO" sz="1800"/>
              <a:t>En kollega foreslår at dere skal ta dere en rask tur ut mens dere diskuterer problemstillingen. </a:t>
            </a:r>
          </a:p>
          <a:p>
            <a:pPr>
              <a:spcBef>
                <a:spcPts val="1200"/>
              </a:spcBef>
              <a:spcAft>
                <a:spcPts val="1200"/>
              </a:spcAft>
              <a:buBlip>
                <a:blip r:embed="rId4"/>
              </a:buBlip>
            </a:pPr>
            <a:r>
              <a:rPr lang="nb-NO" sz="1800"/>
              <a:t>Du kommer med et glass vann til kollegaen din som du ser er stresset når personen holder en presentasjon. </a:t>
            </a:r>
          </a:p>
          <a:p>
            <a:pPr>
              <a:spcBef>
                <a:spcPts val="1200"/>
              </a:spcBef>
              <a:spcAft>
                <a:spcPts val="1200"/>
              </a:spcAft>
              <a:buBlip>
                <a:blip r:embed="rId4"/>
              </a:buBlip>
            </a:pPr>
            <a:r>
              <a:rPr lang="nb-NO" sz="1800"/>
              <a:t>Dere gjør pusteøvelser sammen for å bli roligere. </a:t>
            </a:r>
          </a:p>
          <a:p>
            <a:pPr>
              <a:spcBef>
                <a:spcPts val="1200"/>
              </a:spcBef>
              <a:spcAft>
                <a:spcPts val="1200"/>
              </a:spcAft>
              <a:buBlip>
                <a:blip r:embed="rId4"/>
              </a:buBlip>
            </a:pPr>
            <a:endParaRPr lang="nb-NO" sz="1800"/>
          </a:p>
        </p:txBody>
      </p:sp>
      <p:sp>
        <p:nvSpPr>
          <p:cNvPr id="3" name="TekstSylinder 2">
            <a:extLst>
              <a:ext uri="{FF2B5EF4-FFF2-40B4-BE49-F238E27FC236}">
                <a16:creationId xmlns:a16="http://schemas.microsoft.com/office/drawing/2014/main" id="{95EF7590-2F53-EEA2-5919-AB16367D7BB5}"/>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2</a:t>
            </a:r>
          </a:p>
        </p:txBody>
      </p:sp>
    </p:spTree>
    <p:extLst>
      <p:ext uri="{BB962C8B-B14F-4D97-AF65-F5344CB8AC3E}">
        <p14:creationId xmlns:p14="http://schemas.microsoft.com/office/powerpoint/2010/main" val="4176354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F8EA8F28-4606-6340-9ED2-773684BB8C85}"/>
              </a:ext>
            </a:extLst>
          </p:cNvPr>
          <p:cNvSpPr/>
          <p:nvPr/>
        </p:nvSpPr>
        <p:spPr>
          <a:xfrm>
            <a:off x="5333999"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69788ED4-559E-4806-B62F-34EA7C53CB02}"/>
              </a:ext>
            </a:extLst>
          </p:cNvPr>
          <p:cNvSpPr>
            <a:spLocks noGrp="1"/>
          </p:cNvSpPr>
          <p:nvPr>
            <p:ph type="title"/>
          </p:nvPr>
        </p:nvSpPr>
        <p:spPr>
          <a:xfrm>
            <a:off x="-84218" y="4673581"/>
            <a:ext cx="5333999" cy="941937"/>
          </a:xfrm>
        </p:spPr>
        <p:txBody>
          <a:bodyPr>
            <a:normAutofit fontScale="90000"/>
          </a:bodyPr>
          <a:lstStyle/>
          <a:p>
            <a:pPr algn="ctr">
              <a:spcBef>
                <a:spcPts val="1800"/>
              </a:spcBef>
              <a:spcAft>
                <a:spcPts val="1800"/>
              </a:spcAft>
            </a:pPr>
            <a:r>
              <a:rPr lang="nb-NO" sz="3600"/>
              <a:t>Følelsesporten</a:t>
            </a:r>
            <a:r>
              <a:rPr kumimoji="0" lang="nb-NO" sz="1600" b="0" i="0" u="none" strike="noStrike" kern="1200" cap="none" spc="0" normalizeH="0" baseline="80000" noProof="0">
                <a:ln>
                  <a:noFill/>
                </a:ln>
                <a:solidFill>
                  <a:srgbClr val="000000"/>
                </a:solidFill>
                <a:effectLst/>
                <a:uLnTx/>
                <a:uFillTx/>
                <a:latin typeface="Oslo Sans Office"/>
                <a:ea typeface="+mj-ea"/>
                <a:cs typeface="+mj-cs"/>
              </a:rPr>
              <a:t>2</a:t>
            </a:r>
            <a:br>
              <a:rPr lang="nb-NO" sz="3600"/>
            </a:br>
            <a:r>
              <a:rPr lang="nb-NO" sz="2000"/>
              <a:t>Regulering følelser og relasjon</a:t>
            </a:r>
            <a:br>
              <a:rPr lang="nb-NO"/>
            </a:br>
            <a:endParaRPr lang="nb-NO"/>
          </a:p>
        </p:txBody>
      </p:sp>
      <p:pic>
        <p:nvPicPr>
          <p:cNvPr id="6" name="Bilde 5" descr="Et bilde som inneholder sort, mørke&#10;&#10;Automatisk generert beskrivelse">
            <a:extLst>
              <a:ext uri="{FF2B5EF4-FFF2-40B4-BE49-F238E27FC236}">
                <a16:creationId xmlns:a16="http://schemas.microsoft.com/office/drawing/2014/main" id="{8F08ED35-5A9E-4D90-5E20-1844F429A69C}"/>
              </a:ext>
            </a:extLst>
          </p:cNvPr>
          <p:cNvPicPr>
            <a:picLocks noChangeAspect="1"/>
          </p:cNvPicPr>
          <p:nvPr/>
        </p:nvPicPr>
        <p:blipFill rotWithShape="1">
          <a:blip r:embed="rId3">
            <a:extLst>
              <a:ext uri="{28A0092B-C50C-407E-A947-70E740481C1C}">
                <a14:useLocalDpi xmlns:a14="http://schemas.microsoft.com/office/drawing/2010/main" val="0"/>
              </a:ext>
            </a:extLst>
          </a:blip>
          <a:srcRect l="44946" t="60819" r="29985" b="21986"/>
          <a:stretch/>
        </p:blipFill>
        <p:spPr>
          <a:xfrm>
            <a:off x="470217" y="3398946"/>
            <a:ext cx="4527387" cy="1745603"/>
          </a:xfrm>
          <a:prstGeom prst="rect">
            <a:avLst/>
          </a:prstGeom>
        </p:spPr>
      </p:pic>
      <p:sp>
        <p:nvSpPr>
          <p:cNvPr id="8" name="Plassholder for dato 3">
            <a:extLst>
              <a:ext uri="{FF2B5EF4-FFF2-40B4-BE49-F238E27FC236}">
                <a16:creationId xmlns:a16="http://schemas.microsoft.com/office/drawing/2014/main" id="{723BD40E-EDFE-DC40-7A27-C5D6CDA7436A}"/>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30.01.2026</a:t>
            </a:fld>
            <a:endParaRPr lang="nb-NO"/>
          </a:p>
        </p:txBody>
      </p:sp>
      <p:sp>
        <p:nvSpPr>
          <p:cNvPr id="9" name="Plassholder for lysbildenummer 4">
            <a:extLst>
              <a:ext uri="{FF2B5EF4-FFF2-40B4-BE49-F238E27FC236}">
                <a16:creationId xmlns:a16="http://schemas.microsoft.com/office/drawing/2014/main" id="{079BA383-2F1E-A98B-EA5F-6E3A1BE1F3E8}"/>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12</a:t>
            </a:fld>
            <a:endParaRPr lang="nb-NO"/>
          </a:p>
        </p:txBody>
      </p:sp>
      <p:sp>
        <p:nvSpPr>
          <p:cNvPr id="13" name="Plassholder for innhold 2">
            <a:extLst>
              <a:ext uri="{FF2B5EF4-FFF2-40B4-BE49-F238E27FC236}">
                <a16:creationId xmlns:a16="http://schemas.microsoft.com/office/drawing/2014/main" id="{C5BE4701-B4C0-7A70-1A21-412240184DC9}"/>
              </a:ext>
            </a:extLst>
          </p:cNvPr>
          <p:cNvSpPr>
            <a:spLocks noGrp="1"/>
          </p:cNvSpPr>
          <p:nvPr>
            <p:ph idx="1"/>
          </p:nvPr>
        </p:nvSpPr>
        <p:spPr>
          <a:xfrm>
            <a:off x="5932170" y="1291591"/>
            <a:ext cx="5789613" cy="4323928"/>
          </a:xfrm>
        </p:spPr>
        <p:txBody>
          <a:bodyPr>
            <a:normAutofit fontScale="92500" lnSpcReduction="20000"/>
          </a:bodyPr>
          <a:lstStyle/>
          <a:p>
            <a:pPr marL="0" indent="0">
              <a:spcBef>
                <a:spcPts val="1200"/>
              </a:spcBef>
              <a:spcAft>
                <a:spcPts val="1200"/>
              </a:spcAft>
              <a:buNone/>
            </a:pPr>
            <a:r>
              <a:rPr lang="nb-NO" sz="1900" b="1"/>
              <a:t>Eksempler:</a:t>
            </a:r>
          </a:p>
          <a:p>
            <a:pPr>
              <a:spcBef>
                <a:spcPts val="1200"/>
              </a:spcBef>
              <a:spcAft>
                <a:spcPts val="1200"/>
              </a:spcAft>
              <a:buBlip>
                <a:blip r:embed="rId4"/>
              </a:buBlip>
            </a:pPr>
            <a:r>
              <a:rPr lang="nb-NO" sz="1800"/>
              <a:t>På teamet anerkjenner dere at det er naturlig å reagere, og dere dømmer ikke hverandre når dere føler noe. </a:t>
            </a:r>
          </a:p>
          <a:p>
            <a:pPr>
              <a:spcBef>
                <a:spcPts val="1200"/>
              </a:spcBef>
              <a:spcAft>
                <a:spcPts val="1200"/>
              </a:spcAft>
              <a:buBlip>
                <a:blip r:embed="rId4"/>
              </a:buBlip>
            </a:pPr>
            <a:r>
              <a:rPr lang="nb-NO" sz="1800"/>
              <a:t>En kollega du kjenner godt legger en hånd på skulderen din og gir deg et vennlig blikk når du er hektisk. </a:t>
            </a:r>
          </a:p>
          <a:p>
            <a:pPr>
              <a:spcBef>
                <a:spcPts val="1200"/>
              </a:spcBef>
              <a:spcAft>
                <a:spcPts val="1200"/>
              </a:spcAft>
              <a:buBlip>
                <a:blip r:embed="rId4"/>
              </a:buBlip>
            </a:pPr>
            <a:r>
              <a:rPr lang="nb-NO" sz="1800"/>
              <a:t>Du kjenner at situasjonen føles håpløs. Kollegaen din lar deg føle det du gjør, uten å presse deg til å tenke positivt eller se andre løsninger før du er klar. </a:t>
            </a:r>
          </a:p>
          <a:p>
            <a:pPr>
              <a:spcBef>
                <a:spcPts val="1200"/>
              </a:spcBef>
              <a:spcAft>
                <a:spcPts val="1200"/>
              </a:spcAft>
              <a:buBlip>
                <a:blip r:embed="rId4"/>
              </a:buBlip>
            </a:pPr>
            <a:r>
              <a:rPr lang="nb-NO" sz="1800"/>
              <a:t>Dere er i et møte der en ungdom blir veldig sint. Kollegaen din holder seg rolig, og du kjenner at det hjelper deg med å holde deg rolig også. </a:t>
            </a:r>
          </a:p>
          <a:p>
            <a:pPr>
              <a:spcBef>
                <a:spcPts val="1200"/>
              </a:spcBef>
              <a:spcAft>
                <a:spcPts val="1200"/>
              </a:spcAft>
              <a:buBlip>
                <a:blip r:embed="rId4"/>
              </a:buBlip>
            </a:pPr>
            <a:endParaRPr lang="nb-NO" sz="1800"/>
          </a:p>
        </p:txBody>
      </p:sp>
      <p:pic>
        <p:nvPicPr>
          <p:cNvPr id="3" name="Bilde 2">
            <a:extLst>
              <a:ext uri="{FF2B5EF4-FFF2-40B4-BE49-F238E27FC236}">
                <a16:creationId xmlns:a16="http://schemas.microsoft.com/office/drawing/2014/main" id="{48588488-F415-6441-7484-11446B1C931B}"/>
              </a:ext>
            </a:extLst>
          </p:cNvPr>
          <p:cNvPicPr>
            <a:picLocks noChangeAspect="1"/>
          </p:cNvPicPr>
          <p:nvPr/>
        </p:nvPicPr>
        <p:blipFill>
          <a:blip r:embed="rId5"/>
          <a:stretch>
            <a:fillRect/>
          </a:stretch>
        </p:blipFill>
        <p:spPr>
          <a:xfrm>
            <a:off x="1663103" y="1547949"/>
            <a:ext cx="1587872" cy="2379350"/>
          </a:xfrm>
          <a:prstGeom prst="rect">
            <a:avLst/>
          </a:prstGeom>
        </p:spPr>
      </p:pic>
      <p:sp>
        <p:nvSpPr>
          <p:cNvPr id="5" name="TekstSylinder 4">
            <a:extLst>
              <a:ext uri="{FF2B5EF4-FFF2-40B4-BE49-F238E27FC236}">
                <a16:creationId xmlns:a16="http://schemas.microsoft.com/office/drawing/2014/main" id="{D69BD2AA-9E6A-E187-B62B-52565C05A42A}"/>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2</a:t>
            </a:r>
          </a:p>
        </p:txBody>
      </p:sp>
    </p:spTree>
    <p:extLst>
      <p:ext uri="{BB962C8B-B14F-4D97-AF65-F5344CB8AC3E}">
        <p14:creationId xmlns:p14="http://schemas.microsoft.com/office/powerpoint/2010/main" val="3437837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E3ED729C-7E0B-161D-289B-F6CF0522B072}"/>
              </a:ext>
            </a:extLst>
          </p:cNvPr>
          <p:cNvPicPr>
            <a:picLocks noChangeAspect="1"/>
          </p:cNvPicPr>
          <p:nvPr/>
        </p:nvPicPr>
        <p:blipFill>
          <a:blip r:embed="rId3"/>
          <a:stretch>
            <a:fillRect/>
          </a:stretch>
        </p:blipFill>
        <p:spPr>
          <a:xfrm>
            <a:off x="1957490" y="1267775"/>
            <a:ext cx="1587872" cy="2379350"/>
          </a:xfrm>
          <a:prstGeom prst="rect">
            <a:avLst/>
          </a:prstGeom>
        </p:spPr>
      </p:pic>
      <p:sp>
        <p:nvSpPr>
          <p:cNvPr id="2" name="Tittel 1">
            <a:extLst>
              <a:ext uri="{FF2B5EF4-FFF2-40B4-BE49-F238E27FC236}">
                <a16:creationId xmlns:a16="http://schemas.microsoft.com/office/drawing/2014/main" id="{3AEE0584-3D43-3A81-0C37-9610A6DE9FAB}"/>
              </a:ext>
            </a:extLst>
          </p:cNvPr>
          <p:cNvSpPr>
            <a:spLocks noGrp="1"/>
          </p:cNvSpPr>
          <p:nvPr>
            <p:ph type="title"/>
          </p:nvPr>
        </p:nvSpPr>
        <p:spPr>
          <a:xfrm>
            <a:off x="902918" y="4196292"/>
            <a:ext cx="4112201" cy="1311999"/>
          </a:xfrm>
        </p:spPr>
        <p:txBody>
          <a:bodyPr>
            <a:normAutofit/>
          </a:bodyPr>
          <a:lstStyle/>
          <a:p>
            <a:pPr algn="ctr">
              <a:spcBef>
                <a:spcPts val="1200"/>
              </a:spcBef>
              <a:spcAft>
                <a:spcPts val="1200"/>
              </a:spcAft>
            </a:pPr>
            <a:r>
              <a:rPr lang="nb-NO"/>
              <a:t>Tenkeporten</a:t>
            </a:r>
            <a:r>
              <a:rPr kumimoji="0" lang="nb-NO" sz="1600" b="0" i="0" u="none" strike="noStrike" kern="1200" cap="none" spc="0" normalizeH="0" baseline="80000" noProof="0">
                <a:ln>
                  <a:noFill/>
                </a:ln>
                <a:solidFill>
                  <a:srgbClr val="000000"/>
                </a:solidFill>
                <a:effectLst/>
                <a:uLnTx/>
                <a:uFillTx/>
                <a:latin typeface="Oslo Sans Office"/>
                <a:ea typeface="+mj-ea"/>
                <a:cs typeface="+mj-cs"/>
              </a:rPr>
              <a:t>2</a:t>
            </a:r>
            <a:br>
              <a:rPr lang="nb-NO"/>
            </a:br>
            <a:r>
              <a:rPr lang="nb-NO" sz="2000"/>
              <a:t>Regulering via tanker og fornuft</a:t>
            </a:r>
          </a:p>
        </p:txBody>
      </p:sp>
      <p:pic>
        <p:nvPicPr>
          <p:cNvPr id="5" name="Bilde 4" descr="Et bilde som inneholder sort, mørke&#10;&#10;Automatisk generert beskrivelse">
            <a:extLst>
              <a:ext uri="{FF2B5EF4-FFF2-40B4-BE49-F238E27FC236}">
                <a16:creationId xmlns:a16="http://schemas.microsoft.com/office/drawing/2014/main" id="{BD3A7F43-DB8C-0A93-CC63-A83A5DB0DF79}"/>
              </a:ext>
            </a:extLst>
          </p:cNvPr>
          <p:cNvPicPr>
            <a:picLocks noChangeAspect="1"/>
          </p:cNvPicPr>
          <p:nvPr/>
        </p:nvPicPr>
        <p:blipFill rotWithShape="1">
          <a:blip r:embed="rId4">
            <a:extLst>
              <a:ext uri="{28A0092B-C50C-407E-A947-70E740481C1C}">
                <a14:useLocalDpi xmlns:a14="http://schemas.microsoft.com/office/drawing/2010/main" val="0"/>
              </a:ext>
            </a:extLst>
          </a:blip>
          <a:srcRect l="44946" t="60819" r="29985" b="21986"/>
          <a:stretch/>
        </p:blipFill>
        <p:spPr>
          <a:xfrm>
            <a:off x="806612" y="3106688"/>
            <a:ext cx="4527387" cy="1745603"/>
          </a:xfrm>
          <a:prstGeom prst="rect">
            <a:avLst/>
          </a:prstGeom>
        </p:spPr>
      </p:pic>
      <p:sp>
        <p:nvSpPr>
          <p:cNvPr id="7" name="Rektangel 6">
            <a:extLst>
              <a:ext uri="{FF2B5EF4-FFF2-40B4-BE49-F238E27FC236}">
                <a16:creationId xmlns:a16="http://schemas.microsoft.com/office/drawing/2014/main" id="{5C691389-B851-879D-63DA-7B65557771D3}"/>
              </a:ext>
            </a:extLst>
          </p:cNvPr>
          <p:cNvSpPr/>
          <p:nvPr/>
        </p:nvSpPr>
        <p:spPr>
          <a:xfrm>
            <a:off x="5334000"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Plassholder for dato 3">
            <a:extLst>
              <a:ext uri="{FF2B5EF4-FFF2-40B4-BE49-F238E27FC236}">
                <a16:creationId xmlns:a16="http://schemas.microsoft.com/office/drawing/2014/main" id="{340BFE3A-15F0-C698-21C4-347F5BEB89F3}"/>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30.01.2026</a:t>
            </a:fld>
            <a:endParaRPr lang="nb-NO"/>
          </a:p>
        </p:txBody>
      </p:sp>
      <p:sp>
        <p:nvSpPr>
          <p:cNvPr id="12" name="Plassholder for lysbildenummer 4">
            <a:extLst>
              <a:ext uri="{FF2B5EF4-FFF2-40B4-BE49-F238E27FC236}">
                <a16:creationId xmlns:a16="http://schemas.microsoft.com/office/drawing/2014/main" id="{685487A0-8C4C-1199-C3E1-492EFB2194DD}"/>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13</a:t>
            </a:fld>
            <a:endParaRPr lang="nb-NO"/>
          </a:p>
        </p:txBody>
      </p:sp>
      <p:sp>
        <p:nvSpPr>
          <p:cNvPr id="13" name="Plassholder for innhold 2">
            <a:extLst>
              <a:ext uri="{FF2B5EF4-FFF2-40B4-BE49-F238E27FC236}">
                <a16:creationId xmlns:a16="http://schemas.microsoft.com/office/drawing/2014/main" id="{62B52F9E-A982-1A5F-46AE-3303AF7396F5}"/>
              </a:ext>
            </a:extLst>
          </p:cNvPr>
          <p:cNvSpPr>
            <a:spLocks noGrp="1"/>
          </p:cNvSpPr>
          <p:nvPr>
            <p:ph idx="1"/>
          </p:nvPr>
        </p:nvSpPr>
        <p:spPr>
          <a:xfrm>
            <a:off x="5811745" y="769028"/>
            <a:ext cx="5684929" cy="5254159"/>
          </a:xfrm>
        </p:spPr>
        <p:txBody>
          <a:bodyPr>
            <a:noAutofit/>
          </a:bodyPr>
          <a:lstStyle/>
          <a:p>
            <a:pPr marL="0" indent="0">
              <a:spcBef>
                <a:spcPts val="1200"/>
              </a:spcBef>
              <a:spcAft>
                <a:spcPts val="1200"/>
              </a:spcAft>
              <a:buNone/>
            </a:pPr>
            <a:r>
              <a:rPr lang="nb-NO" sz="1800" b="1"/>
              <a:t>Eksempler:</a:t>
            </a:r>
          </a:p>
          <a:p>
            <a:pPr>
              <a:spcBef>
                <a:spcPts val="1200"/>
              </a:spcBef>
              <a:spcAft>
                <a:spcPts val="1200"/>
              </a:spcAft>
              <a:buBlip>
                <a:blip r:embed="rId5"/>
              </a:buBlip>
            </a:pPr>
            <a:r>
              <a:rPr lang="nb-NO" sz="1800"/>
              <a:t>Teamet hjelper deg med å se problemstillingen fra ulike perspektiver.</a:t>
            </a:r>
          </a:p>
          <a:p>
            <a:pPr>
              <a:spcBef>
                <a:spcPts val="1200"/>
              </a:spcBef>
              <a:spcAft>
                <a:spcPts val="1200"/>
              </a:spcAft>
              <a:buBlip>
                <a:blip r:embed="rId5"/>
              </a:buBlip>
            </a:pPr>
            <a:r>
              <a:rPr lang="nb-NO" sz="1800"/>
              <a:t>Etter et kaotisk mæte får du hjelp til å lage en tidslinje så du får oversikt over det som skjedde. </a:t>
            </a:r>
          </a:p>
          <a:p>
            <a:pPr>
              <a:spcBef>
                <a:spcPts val="1200"/>
              </a:spcBef>
              <a:spcAft>
                <a:spcPts val="1200"/>
              </a:spcAft>
              <a:buBlip>
                <a:blip r:embed="rId5"/>
              </a:buBlip>
            </a:pPr>
            <a:r>
              <a:rPr lang="nb-NO" sz="1800"/>
              <a:t>Du hjelper en kollega med å se alle de små suksessene som har skjedd i en sak hun føler er håpløs. </a:t>
            </a:r>
          </a:p>
          <a:p>
            <a:pPr>
              <a:spcBef>
                <a:spcPts val="1200"/>
              </a:spcBef>
              <a:spcAft>
                <a:spcPts val="1200"/>
              </a:spcAft>
              <a:buBlip>
                <a:blip r:embed="rId5"/>
              </a:buBlip>
            </a:pPr>
            <a:r>
              <a:rPr lang="nb-NO" sz="1800"/>
              <a:t>Du gruer deg til et møte der du skal gi en vanskelig beskjed. Du får hjelp fra teamet til å sortere tankene dine og se hvordan du kan håndtere situasjoner som potensielt kan oppstå.</a:t>
            </a:r>
          </a:p>
        </p:txBody>
      </p:sp>
      <p:sp>
        <p:nvSpPr>
          <p:cNvPr id="4" name="TekstSylinder 3">
            <a:extLst>
              <a:ext uri="{FF2B5EF4-FFF2-40B4-BE49-F238E27FC236}">
                <a16:creationId xmlns:a16="http://schemas.microsoft.com/office/drawing/2014/main" id="{D3F10617-2CE9-D1D0-B578-8A7CBC99EDFC}"/>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2</a:t>
            </a:r>
          </a:p>
        </p:txBody>
      </p:sp>
    </p:spTree>
    <p:extLst>
      <p:ext uri="{BB962C8B-B14F-4D97-AF65-F5344CB8AC3E}">
        <p14:creationId xmlns:p14="http://schemas.microsoft.com/office/powerpoint/2010/main" val="2353668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e 8">
            <a:extLst>
              <a:ext uri="{FF2B5EF4-FFF2-40B4-BE49-F238E27FC236}">
                <a16:creationId xmlns:a16="http://schemas.microsoft.com/office/drawing/2014/main" id="{F678E94A-4527-8BD5-2C57-94466154EEA9}"/>
              </a:ext>
            </a:extLst>
          </p:cNvPr>
          <p:cNvPicPr>
            <a:picLocks noChangeAspect="1"/>
          </p:cNvPicPr>
          <p:nvPr/>
        </p:nvPicPr>
        <p:blipFill>
          <a:blip r:embed="rId3"/>
          <a:stretch>
            <a:fillRect/>
          </a:stretch>
        </p:blipFill>
        <p:spPr>
          <a:xfrm>
            <a:off x="1957490" y="1597271"/>
            <a:ext cx="1587872" cy="2379350"/>
          </a:xfrm>
          <a:prstGeom prst="rect">
            <a:avLst/>
          </a:prstGeom>
        </p:spPr>
      </p:pic>
      <p:sp>
        <p:nvSpPr>
          <p:cNvPr id="2" name="Tittel 1">
            <a:extLst>
              <a:ext uri="{FF2B5EF4-FFF2-40B4-BE49-F238E27FC236}">
                <a16:creationId xmlns:a16="http://schemas.microsoft.com/office/drawing/2014/main" id="{3AEE0584-3D43-3A81-0C37-9610A6DE9FAB}"/>
              </a:ext>
            </a:extLst>
          </p:cNvPr>
          <p:cNvSpPr>
            <a:spLocks noGrp="1"/>
          </p:cNvSpPr>
          <p:nvPr>
            <p:ph type="title"/>
          </p:nvPr>
        </p:nvSpPr>
        <p:spPr>
          <a:xfrm>
            <a:off x="894696" y="4604729"/>
            <a:ext cx="4112201" cy="1311999"/>
          </a:xfrm>
        </p:spPr>
        <p:txBody>
          <a:bodyPr>
            <a:normAutofit/>
          </a:bodyPr>
          <a:lstStyle/>
          <a:p>
            <a:pPr algn="ctr"/>
            <a:r>
              <a:rPr lang="nb-NO"/>
              <a:t>Strukturporten</a:t>
            </a:r>
            <a:r>
              <a:rPr kumimoji="0" lang="nb-NO" sz="1600" b="0" i="0" u="none" strike="noStrike" kern="1200" cap="none" spc="0" normalizeH="0" baseline="80000" noProof="0">
                <a:ln>
                  <a:noFill/>
                </a:ln>
                <a:solidFill>
                  <a:srgbClr val="000000"/>
                </a:solidFill>
                <a:effectLst/>
                <a:uLnTx/>
                <a:uFillTx/>
                <a:latin typeface="Oslo Sans Office"/>
                <a:ea typeface="+mj-ea"/>
                <a:cs typeface="+mj-cs"/>
              </a:rPr>
              <a:t>2</a:t>
            </a:r>
            <a:br>
              <a:rPr lang="nb-NO"/>
            </a:br>
            <a:r>
              <a:rPr lang="nb-NO" sz="2000"/>
              <a:t>Regulering via rutiner og forutsigbarhet</a:t>
            </a:r>
          </a:p>
        </p:txBody>
      </p:sp>
      <p:pic>
        <p:nvPicPr>
          <p:cNvPr id="5" name="Bilde 4" descr="Et bilde som inneholder sort, mørke&#10;&#10;Automatisk generert beskrivelse">
            <a:extLst>
              <a:ext uri="{FF2B5EF4-FFF2-40B4-BE49-F238E27FC236}">
                <a16:creationId xmlns:a16="http://schemas.microsoft.com/office/drawing/2014/main" id="{BD3A7F43-DB8C-0A93-CC63-A83A5DB0DF79}"/>
              </a:ext>
            </a:extLst>
          </p:cNvPr>
          <p:cNvPicPr>
            <a:picLocks noChangeAspect="1"/>
          </p:cNvPicPr>
          <p:nvPr/>
        </p:nvPicPr>
        <p:blipFill rotWithShape="1">
          <a:blip r:embed="rId4">
            <a:extLst>
              <a:ext uri="{28A0092B-C50C-407E-A947-70E740481C1C}">
                <a14:useLocalDpi xmlns:a14="http://schemas.microsoft.com/office/drawing/2010/main" val="0"/>
              </a:ext>
            </a:extLst>
          </a:blip>
          <a:srcRect l="44946" t="60819" r="29985" b="21986"/>
          <a:stretch/>
        </p:blipFill>
        <p:spPr>
          <a:xfrm>
            <a:off x="695326" y="3417874"/>
            <a:ext cx="4527387" cy="1745603"/>
          </a:xfrm>
          <a:prstGeom prst="rect">
            <a:avLst/>
          </a:prstGeom>
        </p:spPr>
      </p:pic>
      <p:sp>
        <p:nvSpPr>
          <p:cNvPr id="7" name="Rektangel 6">
            <a:extLst>
              <a:ext uri="{FF2B5EF4-FFF2-40B4-BE49-F238E27FC236}">
                <a16:creationId xmlns:a16="http://schemas.microsoft.com/office/drawing/2014/main" id="{5C691389-B851-879D-63DA-7B65557771D3}"/>
              </a:ext>
            </a:extLst>
          </p:cNvPr>
          <p:cNvSpPr/>
          <p:nvPr/>
        </p:nvSpPr>
        <p:spPr>
          <a:xfrm>
            <a:off x="5334000"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Plassholder for dato 3">
            <a:extLst>
              <a:ext uri="{FF2B5EF4-FFF2-40B4-BE49-F238E27FC236}">
                <a16:creationId xmlns:a16="http://schemas.microsoft.com/office/drawing/2014/main" id="{0C7DDE74-A4A1-24B0-2A5A-60BBECB29837}"/>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30.01.2026</a:t>
            </a:fld>
            <a:endParaRPr lang="nb-NO"/>
          </a:p>
        </p:txBody>
      </p:sp>
      <p:sp>
        <p:nvSpPr>
          <p:cNvPr id="11" name="Plassholder for lysbildenummer 4">
            <a:extLst>
              <a:ext uri="{FF2B5EF4-FFF2-40B4-BE49-F238E27FC236}">
                <a16:creationId xmlns:a16="http://schemas.microsoft.com/office/drawing/2014/main" id="{DC5B5153-1A02-2D20-2736-E895545559BF}"/>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14</a:t>
            </a:fld>
            <a:endParaRPr lang="nb-NO"/>
          </a:p>
        </p:txBody>
      </p:sp>
      <p:sp>
        <p:nvSpPr>
          <p:cNvPr id="13" name="Plassholder for innhold 2">
            <a:extLst>
              <a:ext uri="{FF2B5EF4-FFF2-40B4-BE49-F238E27FC236}">
                <a16:creationId xmlns:a16="http://schemas.microsoft.com/office/drawing/2014/main" id="{AAC5ED1B-203D-12AE-9DE8-CD42CF023712}"/>
              </a:ext>
            </a:extLst>
          </p:cNvPr>
          <p:cNvSpPr>
            <a:spLocks noGrp="1"/>
          </p:cNvSpPr>
          <p:nvPr>
            <p:ph idx="1"/>
          </p:nvPr>
        </p:nvSpPr>
        <p:spPr>
          <a:xfrm>
            <a:off x="6096000" y="1163853"/>
            <a:ext cx="5400674" cy="4266133"/>
          </a:xfrm>
        </p:spPr>
        <p:txBody>
          <a:bodyPr>
            <a:noAutofit/>
          </a:bodyPr>
          <a:lstStyle/>
          <a:p>
            <a:pPr marL="0" indent="0">
              <a:spcBef>
                <a:spcPts val="1200"/>
              </a:spcBef>
              <a:spcAft>
                <a:spcPts val="1200"/>
              </a:spcAft>
              <a:buNone/>
            </a:pPr>
            <a:r>
              <a:rPr lang="nb-NO" sz="1800" b="1">
                <a:effectLst/>
                <a:latin typeface="+mj-lt"/>
              </a:rPr>
              <a:t>Eksempler:</a:t>
            </a:r>
          </a:p>
          <a:p>
            <a:pPr>
              <a:spcBef>
                <a:spcPts val="1200"/>
              </a:spcBef>
              <a:spcAft>
                <a:spcPts val="1200"/>
              </a:spcAft>
              <a:buBlip>
                <a:blip r:embed="rId5"/>
              </a:buBlip>
            </a:pPr>
            <a:r>
              <a:rPr lang="nb-NO" sz="1800">
                <a:effectLst/>
              </a:rPr>
              <a:t>I </a:t>
            </a:r>
            <a:r>
              <a:rPr lang="nb-NO" sz="1800"/>
              <a:t>akutte situasjoner har dere avklarte oppgaver og dere vet hvem som gjør hva. </a:t>
            </a:r>
          </a:p>
          <a:p>
            <a:pPr>
              <a:spcBef>
                <a:spcPts val="1200"/>
              </a:spcBef>
              <a:spcAft>
                <a:spcPts val="1200"/>
              </a:spcAft>
              <a:buBlip>
                <a:blip r:embed="rId5"/>
              </a:buBlip>
            </a:pPr>
            <a:r>
              <a:rPr lang="nb-NO" sz="1800">
                <a:effectLst/>
              </a:rPr>
              <a:t>Dere har fast kollegaveiledning annen hver uke så dere vet når og hvor dere har mulighet til å drøfte saker. </a:t>
            </a:r>
          </a:p>
          <a:p>
            <a:pPr>
              <a:spcBef>
                <a:spcPts val="1200"/>
              </a:spcBef>
              <a:spcAft>
                <a:spcPts val="1200"/>
              </a:spcAft>
              <a:buBlip>
                <a:blip r:embed="rId5"/>
              </a:buBlip>
            </a:pPr>
            <a:r>
              <a:rPr lang="nb-NO" sz="1800"/>
              <a:t>Dere starter mandagene med å gjennomgå hva som skal skje i løpet av uken. </a:t>
            </a:r>
          </a:p>
          <a:p>
            <a:pPr>
              <a:spcBef>
                <a:spcPts val="1200"/>
              </a:spcBef>
              <a:spcAft>
                <a:spcPts val="1200"/>
              </a:spcAft>
              <a:buBlip>
                <a:blip r:embed="rId5"/>
              </a:buBlip>
            </a:pPr>
            <a:r>
              <a:rPr lang="nb-NO" sz="1800"/>
              <a:t>Når dere gjennomfører </a:t>
            </a:r>
            <a:r>
              <a:rPr lang="nb-NO" sz="1800" err="1"/>
              <a:t>debrief</a:t>
            </a:r>
            <a:r>
              <a:rPr lang="nb-NO" sz="1800"/>
              <a:t> har dere en oppskrift og fast måte å gjennomføre det på. </a:t>
            </a:r>
          </a:p>
        </p:txBody>
      </p:sp>
      <p:sp>
        <p:nvSpPr>
          <p:cNvPr id="4" name="TekstSylinder 3">
            <a:extLst>
              <a:ext uri="{FF2B5EF4-FFF2-40B4-BE49-F238E27FC236}">
                <a16:creationId xmlns:a16="http://schemas.microsoft.com/office/drawing/2014/main" id="{367BE01E-5A23-1D13-ABBE-2C4831EE91DC}"/>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2</a:t>
            </a:r>
          </a:p>
        </p:txBody>
      </p:sp>
    </p:spTree>
    <p:extLst>
      <p:ext uri="{BB962C8B-B14F-4D97-AF65-F5344CB8AC3E}">
        <p14:creationId xmlns:p14="http://schemas.microsoft.com/office/powerpoint/2010/main" val="1122531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9FB127FF-37AE-69FA-AC63-126CFA3DC04F}"/>
              </a:ext>
            </a:extLst>
          </p:cNvPr>
          <p:cNvSpPr/>
          <p:nvPr/>
        </p:nvSpPr>
        <p:spPr>
          <a:xfrm>
            <a:off x="5419493"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7077FFC5-B5A6-5D0B-B71D-571CB1FE2483}"/>
              </a:ext>
            </a:extLst>
          </p:cNvPr>
          <p:cNvSpPr>
            <a:spLocks noGrp="1"/>
          </p:cNvSpPr>
          <p:nvPr>
            <p:ph type="title"/>
          </p:nvPr>
        </p:nvSpPr>
        <p:spPr>
          <a:xfrm>
            <a:off x="0" y="519906"/>
            <a:ext cx="5618480" cy="1311999"/>
          </a:xfrm>
        </p:spPr>
        <p:txBody>
          <a:bodyPr>
            <a:noAutofit/>
          </a:bodyPr>
          <a:lstStyle/>
          <a:p>
            <a:pPr algn="ctr"/>
            <a:r>
              <a:rPr lang="nb-NO"/>
              <a:t>Hva er viktig å huske på </a:t>
            </a:r>
            <a:br>
              <a:rPr lang="nb-NO"/>
            </a:br>
            <a:r>
              <a:rPr lang="nb-NO"/>
              <a:t>når du skal gi </a:t>
            </a:r>
            <a:br>
              <a:rPr lang="nb-NO"/>
            </a:br>
            <a:r>
              <a:rPr lang="nb-NO"/>
              <a:t>reguleringsstøtte?</a:t>
            </a:r>
          </a:p>
        </p:txBody>
      </p:sp>
      <p:sp>
        <p:nvSpPr>
          <p:cNvPr id="3" name="Plassholder for innhold 2">
            <a:extLst>
              <a:ext uri="{FF2B5EF4-FFF2-40B4-BE49-F238E27FC236}">
                <a16:creationId xmlns:a16="http://schemas.microsoft.com/office/drawing/2014/main" id="{E0D23BD4-AA71-E23A-1CDB-6C7844857660}"/>
              </a:ext>
            </a:extLst>
          </p:cNvPr>
          <p:cNvSpPr>
            <a:spLocks noGrp="1"/>
          </p:cNvSpPr>
          <p:nvPr>
            <p:ph idx="1"/>
          </p:nvPr>
        </p:nvSpPr>
        <p:spPr>
          <a:xfrm>
            <a:off x="6096001" y="1504752"/>
            <a:ext cx="5400673" cy="4003675"/>
          </a:xfrm>
        </p:spPr>
        <p:txBody>
          <a:bodyPr>
            <a:noAutofit/>
          </a:bodyPr>
          <a:lstStyle/>
          <a:p>
            <a:pPr>
              <a:spcAft>
                <a:spcPts val="1800"/>
              </a:spcAft>
              <a:buBlip>
                <a:blip r:embed="rId2"/>
              </a:buBlip>
            </a:pPr>
            <a:r>
              <a:rPr lang="nb-NO" sz="1800"/>
              <a:t>At vi selv må være innenfor </a:t>
            </a:r>
            <a:r>
              <a:rPr lang="nb-NO" sz="1800" b="1"/>
              <a:t>toleransevinduet. </a:t>
            </a:r>
          </a:p>
          <a:p>
            <a:pPr>
              <a:spcAft>
                <a:spcPts val="1800"/>
              </a:spcAft>
              <a:buBlip>
                <a:blip r:embed="rId2"/>
              </a:buBlip>
            </a:pPr>
            <a:r>
              <a:rPr lang="nb-NO" sz="1800"/>
              <a:t>Vi kan gi reguleringsstøtte selv om vi </a:t>
            </a:r>
            <a:r>
              <a:rPr lang="nb-NO" sz="1800" b="1"/>
              <a:t>ikke vet</a:t>
            </a:r>
            <a:r>
              <a:rPr lang="nb-NO" sz="1800"/>
              <a:t>, eller helt </a:t>
            </a:r>
            <a:r>
              <a:rPr lang="nb-NO" sz="1800" b="1"/>
              <a:t>forstår,</a:t>
            </a:r>
            <a:r>
              <a:rPr lang="nb-NO" sz="1800"/>
              <a:t> hvorfor kollegaen er utenfor toleransevinduet. </a:t>
            </a:r>
          </a:p>
          <a:p>
            <a:pPr>
              <a:spcAft>
                <a:spcPts val="1800"/>
              </a:spcAft>
              <a:buBlip>
                <a:blip r:embed="rId2"/>
              </a:buBlip>
            </a:pPr>
            <a:r>
              <a:rPr lang="nb-NO" sz="1800"/>
              <a:t>Kollegaen din kan ha behov for en </a:t>
            </a:r>
            <a:r>
              <a:rPr lang="nb-NO" sz="1800" b="1"/>
              <a:t>annen type </a:t>
            </a:r>
            <a:r>
              <a:rPr lang="nb-NO" sz="1800"/>
              <a:t>reguleringsstøtte enn det du selv foretrekker. </a:t>
            </a:r>
          </a:p>
          <a:p>
            <a:pPr>
              <a:spcAft>
                <a:spcPts val="1800"/>
              </a:spcAft>
              <a:buBlip>
                <a:blip r:embed="rId2"/>
              </a:buBlip>
            </a:pPr>
            <a:r>
              <a:rPr lang="nb-NO" sz="1800"/>
              <a:t>Husk at det tar tid å regulere seg tilbake i toleransevinduet, vi må være </a:t>
            </a:r>
            <a:r>
              <a:rPr lang="nb-NO" sz="1800" b="1"/>
              <a:t>tålmodige med hverandre. </a:t>
            </a:r>
          </a:p>
          <a:p>
            <a:pPr>
              <a:buBlip>
                <a:blip r:embed="rId2"/>
              </a:buBlip>
            </a:pPr>
            <a:endParaRPr lang="nb-NO" sz="1800"/>
          </a:p>
          <a:p>
            <a:pPr>
              <a:buBlip>
                <a:blip r:embed="rId2"/>
              </a:buBlip>
            </a:pPr>
            <a:endParaRPr lang="nb-NO" sz="1800"/>
          </a:p>
        </p:txBody>
      </p:sp>
      <p:sp>
        <p:nvSpPr>
          <p:cNvPr id="6" name="TekstSylinder 5">
            <a:extLst>
              <a:ext uri="{FF2B5EF4-FFF2-40B4-BE49-F238E27FC236}">
                <a16:creationId xmlns:a16="http://schemas.microsoft.com/office/drawing/2014/main" id="{DE90BB6B-8AE8-2B12-B3A6-E1CDB37488AA}"/>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2</a:t>
            </a:r>
          </a:p>
        </p:txBody>
      </p:sp>
      <p:sp>
        <p:nvSpPr>
          <p:cNvPr id="8" name="Plassholder for dato 3">
            <a:extLst>
              <a:ext uri="{FF2B5EF4-FFF2-40B4-BE49-F238E27FC236}">
                <a16:creationId xmlns:a16="http://schemas.microsoft.com/office/drawing/2014/main" id="{62F43596-AF05-4095-9886-49324275500F}"/>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30.01.2026</a:t>
            </a:fld>
            <a:endParaRPr lang="nb-NO"/>
          </a:p>
        </p:txBody>
      </p:sp>
      <p:sp>
        <p:nvSpPr>
          <p:cNvPr id="9" name="Plassholder for lysbildenummer 4">
            <a:extLst>
              <a:ext uri="{FF2B5EF4-FFF2-40B4-BE49-F238E27FC236}">
                <a16:creationId xmlns:a16="http://schemas.microsoft.com/office/drawing/2014/main" id="{9101ECB7-3E00-2897-F845-2ED4961BC513}"/>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15</a:t>
            </a:fld>
            <a:endParaRPr lang="nb-NO"/>
          </a:p>
        </p:txBody>
      </p:sp>
      <p:pic>
        <p:nvPicPr>
          <p:cNvPr id="2050" name="Picture 2" descr="Et bilde som inneholder Grafikk, design, kunst&#10;&#10;Automatisk generert beskrivelse med middels konfidens">
            <a:extLst>
              <a:ext uri="{FF2B5EF4-FFF2-40B4-BE49-F238E27FC236}">
                <a16:creationId xmlns:a16="http://schemas.microsoft.com/office/drawing/2014/main" id="{6B4E707C-1377-0865-7C60-D6ADE5FB5D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8853" y="2159058"/>
            <a:ext cx="8134815" cy="4575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8037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Bilde 6" descr="Et bilde som inneholder skjermbilde, Rektangel, sort, kunst&#10;&#10;Automatisk generert beskrivelse">
            <a:extLst>
              <a:ext uri="{FF2B5EF4-FFF2-40B4-BE49-F238E27FC236}">
                <a16:creationId xmlns:a16="http://schemas.microsoft.com/office/drawing/2014/main" id="{A93B6F4D-33E4-5591-F045-91F83975ACCC}"/>
              </a:ext>
            </a:extLst>
          </p:cNvPr>
          <p:cNvPicPr>
            <a:picLocks noChangeAspect="1"/>
          </p:cNvPicPr>
          <p:nvPr/>
        </p:nvPicPr>
        <p:blipFill rotWithShape="1">
          <a:blip r:embed="rId2">
            <a:extLst>
              <a:ext uri="{28A0092B-C50C-407E-A947-70E740481C1C}">
                <a14:useLocalDpi xmlns:a14="http://schemas.microsoft.com/office/drawing/2010/main" val="0"/>
              </a:ext>
            </a:extLst>
          </a:blip>
          <a:srcRect l="57615" t="14818" r="12407" b="11490"/>
          <a:stretch/>
        </p:blipFill>
        <p:spPr>
          <a:xfrm>
            <a:off x="6279516" y="925016"/>
            <a:ext cx="5561163" cy="5726780"/>
          </a:xfrm>
          <a:prstGeom prst="rect">
            <a:avLst/>
          </a:prstGeom>
        </p:spPr>
      </p:pic>
      <p:sp>
        <p:nvSpPr>
          <p:cNvPr id="2" name="Tittel 1">
            <a:extLst>
              <a:ext uri="{FF2B5EF4-FFF2-40B4-BE49-F238E27FC236}">
                <a16:creationId xmlns:a16="http://schemas.microsoft.com/office/drawing/2014/main" id="{5CCB1835-A6BF-4130-F399-C12729CEE8D5}"/>
              </a:ext>
            </a:extLst>
          </p:cNvPr>
          <p:cNvSpPr>
            <a:spLocks noGrp="1"/>
          </p:cNvSpPr>
          <p:nvPr>
            <p:ph type="title"/>
          </p:nvPr>
        </p:nvSpPr>
        <p:spPr/>
        <p:txBody>
          <a:bodyPr/>
          <a:lstStyle/>
          <a:p>
            <a:r>
              <a:rPr lang="nb-NO"/>
              <a:t>Refleksjonsspørsmål</a:t>
            </a:r>
          </a:p>
        </p:txBody>
      </p:sp>
      <p:sp>
        <p:nvSpPr>
          <p:cNvPr id="3" name="Plassholder for innhold 2">
            <a:extLst>
              <a:ext uri="{FF2B5EF4-FFF2-40B4-BE49-F238E27FC236}">
                <a16:creationId xmlns:a16="http://schemas.microsoft.com/office/drawing/2014/main" id="{6CC3D0CF-9DFB-47DF-0CE0-05E21A2E9D54}"/>
              </a:ext>
            </a:extLst>
          </p:cNvPr>
          <p:cNvSpPr>
            <a:spLocks noGrp="1"/>
          </p:cNvSpPr>
          <p:nvPr>
            <p:ph idx="1"/>
          </p:nvPr>
        </p:nvSpPr>
        <p:spPr>
          <a:xfrm>
            <a:off x="695326" y="1786661"/>
            <a:ext cx="5048250" cy="4351338"/>
          </a:xfrm>
        </p:spPr>
        <p:txBody>
          <a:bodyPr>
            <a:normAutofit/>
          </a:bodyPr>
          <a:lstStyle/>
          <a:p>
            <a:pPr marL="0" indent="0">
              <a:spcBef>
                <a:spcPts val="1200"/>
              </a:spcBef>
              <a:spcAft>
                <a:spcPts val="1200"/>
              </a:spcAft>
              <a:buNone/>
            </a:pPr>
            <a:r>
              <a:rPr lang="nb-NO" sz="1800"/>
              <a:t>Snakk sammen to og to.</a:t>
            </a:r>
          </a:p>
          <a:p>
            <a:pPr marL="0" indent="0">
              <a:spcBef>
                <a:spcPts val="1200"/>
              </a:spcBef>
              <a:spcAft>
                <a:spcPts val="1200"/>
              </a:spcAft>
              <a:buNone/>
            </a:pPr>
            <a:r>
              <a:rPr lang="nb-NO" sz="1800"/>
              <a:t>Tenk over en situasjon der en kollega ga deg god reguleringsstøtte. </a:t>
            </a:r>
          </a:p>
          <a:p>
            <a:pPr marL="576000" lvl="4" indent="-216000">
              <a:spcBef>
                <a:spcPts val="1200"/>
              </a:spcBef>
              <a:spcAft>
                <a:spcPts val="1200"/>
              </a:spcAft>
              <a:buBlip>
                <a:blip r:embed="rId3"/>
              </a:buBlip>
            </a:pPr>
            <a:r>
              <a:rPr lang="nb-NO" sz="1800"/>
              <a:t>Hva gjorde kollegaene? </a:t>
            </a:r>
          </a:p>
          <a:p>
            <a:pPr marL="576000" lvl="4" indent="-216000">
              <a:spcBef>
                <a:spcPts val="1200"/>
              </a:spcBef>
              <a:spcAft>
                <a:spcPts val="1200"/>
              </a:spcAft>
              <a:buBlip>
                <a:blip r:embed="rId3"/>
              </a:buBlip>
            </a:pPr>
            <a:r>
              <a:rPr lang="nb-NO" sz="1800"/>
              <a:t>Hvilke endringer skjedde da du fikk reguleringsstøtte? </a:t>
            </a:r>
          </a:p>
          <a:p>
            <a:pPr>
              <a:spcBef>
                <a:spcPts val="1200"/>
              </a:spcBef>
              <a:spcAft>
                <a:spcPts val="1200"/>
              </a:spcAft>
              <a:buNone/>
            </a:pPr>
            <a:endParaRPr lang="nb-NO" sz="1800"/>
          </a:p>
          <a:p>
            <a:pPr marL="0" indent="0">
              <a:buNone/>
            </a:pPr>
            <a:endParaRPr lang="nb-NO" sz="1800"/>
          </a:p>
        </p:txBody>
      </p:sp>
      <p:sp>
        <p:nvSpPr>
          <p:cNvPr id="4" name="Rektangel 3">
            <a:extLst>
              <a:ext uri="{FF2B5EF4-FFF2-40B4-BE49-F238E27FC236}">
                <a16:creationId xmlns:a16="http://schemas.microsoft.com/office/drawing/2014/main" id="{7D0BEFAC-B720-0D57-9927-EA28034395CB}"/>
              </a:ext>
            </a:extLst>
          </p:cNvPr>
          <p:cNvSpPr/>
          <p:nvPr/>
        </p:nvSpPr>
        <p:spPr>
          <a:xfrm>
            <a:off x="7017566" y="1132411"/>
            <a:ext cx="4138114" cy="5285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1200"/>
              </a:spcBef>
              <a:spcAft>
                <a:spcPts val="1200"/>
              </a:spcAft>
            </a:pPr>
            <a:r>
              <a:rPr lang="nb-NO" sz="1600" b="1">
                <a:solidFill>
                  <a:schemeClr val="tx1"/>
                </a:solidFill>
              </a:rPr>
              <a:t>Eksempler på reguleringsstøtte:</a:t>
            </a:r>
          </a:p>
          <a:p>
            <a:pPr marL="216000" indent="-216000">
              <a:spcBef>
                <a:spcPts val="600"/>
              </a:spcBef>
              <a:spcAft>
                <a:spcPts val="600"/>
              </a:spcAft>
              <a:buBlip>
                <a:blip r:embed="rId4"/>
              </a:buBlip>
            </a:pPr>
            <a:r>
              <a:rPr lang="nb-NO" sz="1600">
                <a:solidFill>
                  <a:schemeClr val="tx1"/>
                </a:solidFill>
              </a:rPr>
              <a:t>Kollegaer som viser forståelse </a:t>
            </a:r>
          </a:p>
          <a:p>
            <a:pPr marL="216000" indent="-216000">
              <a:spcBef>
                <a:spcPts val="600"/>
              </a:spcBef>
              <a:spcAft>
                <a:spcPts val="600"/>
              </a:spcAft>
              <a:buBlip>
                <a:blip r:embed="rId4"/>
              </a:buBlip>
            </a:pPr>
            <a:r>
              <a:rPr lang="nb-NO" sz="1600">
                <a:solidFill>
                  <a:schemeClr val="tx1"/>
                </a:solidFill>
              </a:rPr>
              <a:t>Hjelp nye perspektiver</a:t>
            </a:r>
          </a:p>
          <a:p>
            <a:pPr marL="216000" indent="-216000">
              <a:spcBef>
                <a:spcPts val="600"/>
              </a:spcBef>
              <a:spcAft>
                <a:spcPts val="600"/>
              </a:spcAft>
              <a:buBlip>
                <a:blip r:embed="rId4"/>
              </a:buBlip>
            </a:pPr>
            <a:r>
              <a:rPr lang="nb-NO" sz="1600">
                <a:solidFill>
                  <a:schemeClr val="tx1"/>
                </a:solidFill>
              </a:rPr>
              <a:t>Kollegaer som stiller gode spørsmål</a:t>
            </a:r>
          </a:p>
          <a:p>
            <a:pPr marL="216000" indent="-216000">
              <a:spcBef>
                <a:spcPts val="600"/>
              </a:spcBef>
              <a:spcAft>
                <a:spcPts val="600"/>
              </a:spcAft>
              <a:buBlip>
                <a:blip r:embed="rId4"/>
              </a:buBlip>
            </a:pPr>
            <a:r>
              <a:rPr lang="nb-NO" sz="1600">
                <a:solidFill>
                  <a:schemeClr val="tx1"/>
                </a:solidFill>
              </a:rPr>
              <a:t>Kollegaer gir det et smil eller klapp på skulderen når kollegaen ser du har det vanskelig</a:t>
            </a:r>
          </a:p>
          <a:p>
            <a:pPr marL="216000" indent="-216000">
              <a:spcBef>
                <a:spcPts val="600"/>
              </a:spcBef>
              <a:spcAft>
                <a:spcPts val="600"/>
              </a:spcAft>
              <a:buBlip>
                <a:blip r:embed="rId4"/>
              </a:buBlip>
            </a:pPr>
            <a:r>
              <a:rPr lang="nb-NO" sz="1600">
                <a:solidFill>
                  <a:schemeClr val="tx1"/>
                </a:solidFill>
              </a:rPr>
              <a:t>Spør hvordan det har gått etter et møte</a:t>
            </a:r>
          </a:p>
          <a:p>
            <a:pPr marL="216000" indent="-216000">
              <a:spcBef>
                <a:spcPts val="600"/>
              </a:spcBef>
              <a:spcAft>
                <a:spcPts val="600"/>
              </a:spcAft>
              <a:buBlip>
                <a:blip r:embed="rId4"/>
              </a:buBlip>
            </a:pPr>
            <a:r>
              <a:rPr lang="nb-NO" sz="1600">
                <a:solidFill>
                  <a:schemeClr val="tx1"/>
                </a:solidFill>
              </a:rPr>
              <a:t>Kollega som lytter</a:t>
            </a:r>
          </a:p>
          <a:p>
            <a:pPr marL="216000" indent="-216000">
              <a:spcBef>
                <a:spcPts val="600"/>
              </a:spcBef>
              <a:spcAft>
                <a:spcPts val="600"/>
              </a:spcAft>
              <a:buBlip>
                <a:blip r:embed="rId4"/>
              </a:buBlip>
            </a:pPr>
            <a:r>
              <a:rPr lang="nb-NO" sz="1600">
                <a:solidFill>
                  <a:schemeClr val="tx1"/>
                </a:solidFill>
              </a:rPr>
              <a:t>Kollega du kan le sammen med</a:t>
            </a:r>
          </a:p>
        </p:txBody>
      </p:sp>
      <p:sp>
        <p:nvSpPr>
          <p:cNvPr id="8" name="TekstSylinder 7">
            <a:extLst>
              <a:ext uri="{FF2B5EF4-FFF2-40B4-BE49-F238E27FC236}">
                <a16:creationId xmlns:a16="http://schemas.microsoft.com/office/drawing/2014/main" id="{87E28BB3-2905-486D-6974-684BAF5C5E25}"/>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2</a:t>
            </a:r>
          </a:p>
        </p:txBody>
      </p:sp>
      <p:pic>
        <p:nvPicPr>
          <p:cNvPr id="9" name="Bilde 8" descr="Et bilde som inneholder måne, Himmellegeme, mørke, Astronomisk begivenhet&#10;&#10;Automatisk generert beskrivelse">
            <a:extLst>
              <a:ext uri="{FF2B5EF4-FFF2-40B4-BE49-F238E27FC236}">
                <a16:creationId xmlns:a16="http://schemas.microsoft.com/office/drawing/2014/main" id="{B55F44EB-5A63-1F9E-6F09-393514FC3E57}"/>
              </a:ext>
            </a:extLst>
          </p:cNvPr>
          <p:cNvPicPr>
            <a:picLocks noChangeAspect="1"/>
          </p:cNvPicPr>
          <p:nvPr/>
        </p:nvPicPr>
        <p:blipFill rotWithShape="1">
          <a:blip r:embed="rId5">
            <a:extLst>
              <a:ext uri="{28A0092B-C50C-407E-A947-70E740481C1C}">
                <a14:useLocalDpi xmlns:a14="http://schemas.microsoft.com/office/drawing/2010/main" val="0"/>
              </a:ext>
            </a:extLst>
          </a:blip>
          <a:srcRect l="57558" t="20845" r="30437" b="58781"/>
          <a:stretch/>
        </p:blipFill>
        <p:spPr>
          <a:xfrm>
            <a:off x="9871805" y="506235"/>
            <a:ext cx="578497" cy="552198"/>
          </a:xfrm>
          <a:prstGeom prst="rect">
            <a:avLst/>
          </a:prstGeom>
        </p:spPr>
      </p:pic>
      <p:sp>
        <p:nvSpPr>
          <p:cNvPr id="10" name="TekstSylinder 9">
            <a:extLst>
              <a:ext uri="{FF2B5EF4-FFF2-40B4-BE49-F238E27FC236}">
                <a16:creationId xmlns:a16="http://schemas.microsoft.com/office/drawing/2014/main" id="{EA247255-9A18-FB8A-F749-B7757755CD13}"/>
              </a:ext>
            </a:extLst>
          </p:cNvPr>
          <p:cNvSpPr txBox="1"/>
          <p:nvPr/>
        </p:nvSpPr>
        <p:spPr>
          <a:xfrm>
            <a:off x="10352290" y="506235"/>
            <a:ext cx="1444667" cy="333681"/>
          </a:xfrm>
          <a:prstGeom prst="rect">
            <a:avLst/>
          </a:prstGeom>
          <a:noFill/>
        </p:spPr>
        <p:txBody>
          <a:bodyPr wrap="square">
            <a:spAutoFit/>
          </a:bodyPr>
          <a:lstStyle/>
          <a:p>
            <a:pPr marL="0" indent="0" algn="r">
              <a:lnSpc>
                <a:spcPct val="116000"/>
              </a:lnSpc>
              <a:spcAft>
                <a:spcPts val="800"/>
              </a:spcAft>
              <a:buNone/>
            </a:pPr>
            <a:r>
              <a:rPr lang="nb-NO" sz="1400" b="1">
                <a:effectLst/>
                <a:latin typeface="+mj-lt"/>
                <a:ea typeface="Aptos" panose="020B0004020202020204" pitchFamily="34" charset="0"/>
                <a:cs typeface="Times New Roman" panose="02020603050405020304" pitchFamily="18" charset="0"/>
              </a:rPr>
              <a:t>8 minutter</a:t>
            </a:r>
          </a:p>
        </p:txBody>
      </p:sp>
    </p:spTree>
    <p:extLst>
      <p:ext uri="{BB962C8B-B14F-4D97-AF65-F5344CB8AC3E}">
        <p14:creationId xmlns:p14="http://schemas.microsoft.com/office/powerpoint/2010/main" val="2189892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9FB127FF-37AE-69FA-AC63-126CFA3DC04F}"/>
              </a:ext>
            </a:extLst>
          </p:cNvPr>
          <p:cNvSpPr/>
          <p:nvPr/>
        </p:nvSpPr>
        <p:spPr>
          <a:xfrm>
            <a:off x="5333999"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7077FFC5-B5A6-5D0B-B71D-571CB1FE2483}"/>
              </a:ext>
            </a:extLst>
          </p:cNvPr>
          <p:cNvSpPr>
            <a:spLocks noGrp="1"/>
          </p:cNvSpPr>
          <p:nvPr>
            <p:ph type="title"/>
          </p:nvPr>
        </p:nvSpPr>
        <p:spPr>
          <a:xfrm>
            <a:off x="543206" y="841386"/>
            <a:ext cx="4351899" cy="1311999"/>
          </a:xfrm>
        </p:spPr>
        <p:txBody>
          <a:bodyPr>
            <a:noAutofit/>
          </a:bodyPr>
          <a:lstStyle/>
          <a:p>
            <a:pPr algn="ctr"/>
            <a:r>
              <a:rPr lang="nb-NO"/>
              <a:t>Vi kan hjelpe hverandre selv om vi ikke er sammen</a:t>
            </a:r>
          </a:p>
        </p:txBody>
      </p:sp>
      <p:sp>
        <p:nvSpPr>
          <p:cNvPr id="3" name="Plassholder for innhold 2">
            <a:extLst>
              <a:ext uri="{FF2B5EF4-FFF2-40B4-BE49-F238E27FC236}">
                <a16:creationId xmlns:a16="http://schemas.microsoft.com/office/drawing/2014/main" id="{E0D23BD4-AA71-E23A-1CDB-6C7844857660}"/>
              </a:ext>
            </a:extLst>
          </p:cNvPr>
          <p:cNvSpPr>
            <a:spLocks noGrp="1"/>
          </p:cNvSpPr>
          <p:nvPr>
            <p:ph idx="1"/>
          </p:nvPr>
        </p:nvSpPr>
        <p:spPr>
          <a:xfrm>
            <a:off x="5872952" y="1683535"/>
            <a:ext cx="5623722" cy="4408294"/>
          </a:xfrm>
        </p:spPr>
        <p:txBody>
          <a:bodyPr>
            <a:noAutofit/>
          </a:bodyPr>
          <a:lstStyle/>
          <a:p>
            <a:pPr marL="215900" indent="-215900">
              <a:spcBef>
                <a:spcPts val="1200"/>
              </a:spcBef>
              <a:spcAft>
                <a:spcPts val="1200"/>
              </a:spcAft>
              <a:buBlip>
                <a:blip r:embed="rId2"/>
              </a:buBlip>
            </a:pPr>
            <a:r>
              <a:rPr lang="nb-NO" sz="1800"/>
              <a:t>Vi kan ikke alltid ha med en kollega i en krevende situasjon, da er det nyttig å tenke reguleringsstøtte </a:t>
            </a:r>
            <a:r>
              <a:rPr lang="nb-NO" sz="1800" b="1"/>
              <a:t>før og etter</a:t>
            </a:r>
            <a:r>
              <a:rPr lang="nb-NO" sz="1800"/>
              <a:t>: </a:t>
            </a:r>
            <a:endParaRPr lang="nb-NO"/>
          </a:p>
          <a:p>
            <a:pPr marL="755650" lvl="3" indent="-179705">
              <a:spcBef>
                <a:spcPts val="1200"/>
              </a:spcBef>
              <a:spcAft>
                <a:spcPts val="1200"/>
              </a:spcAft>
              <a:buBlip>
                <a:blip r:embed="rId2"/>
              </a:buBlip>
            </a:pPr>
            <a:r>
              <a:rPr lang="nb-NO" sz="1800" b="1"/>
              <a:t>Før</a:t>
            </a:r>
            <a:r>
              <a:rPr lang="nb-NO" sz="1800"/>
              <a:t> kan vi planlegge, drøfte og forberede oss på det vi synes er vanskelig.</a:t>
            </a:r>
          </a:p>
          <a:p>
            <a:pPr marL="755650" lvl="3" indent="-179705">
              <a:spcBef>
                <a:spcPts val="1200"/>
              </a:spcBef>
              <a:spcAft>
                <a:spcPts val="1200"/>
              </a:spcAft>
              <a:buBlip>
                <a:blip r:embed="rId2"/>
              </a:buBlip>
            </a:pPr>
            <a:r>
              <a:rPr lang="nb-NO" sz="1800" b="1"/>
              <a:t>Etterpå</a:t>
            </a:r>
            <a:r>
              <a:rPr lang="nb-NO" sz="1800"/>
              <a:t> kan vi hjelpe hverandre med å være sammen og støtte hverandre, gå en tur, snakke om det som skjedde og planlegge veien videre. </a:t>
            </a:r>
          </a:p>
          <a:p>
            <a:pPr marL="0" indent="0">
              <a:buNone/>
            </a:pPr>
            <a:endParaRPr lang="nb-NO" sz="1800"/>
          </a:p>
        </p:txBody>
      </p:sp>
      <p:sp>
        <p:nvSpPr>
          <p:cNvPr id="6" name="TekstSylinder 5">
            <a:extLst>
              <a:ext uri="{FF2B5EF4-FFF2-40B4-BE49-F238E27FC236}">
                <a16:creationId xmlns:a16="http://schemas.microsoft.com/office/drawing/2014/main" id="{DE90BB6B-8AE8-2B12-B3A6-E1CDB37488AA}"/>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2</a:t>
            </a:r>
          </a:p>
        </p:txBody>
      </p:sp>
      <p:sp>
        <p:nvSpPr>
          <p:cNvPr id="9" name="Plassholder for dato 3">
            <a:extLst>
              <a:ext uri="{FF2B5EF4-FFF2-40B4-BE49-F238E27FC236}">
                <a16:creationId xmlns:a16="http://schemas.microsoft.com/office/drawing/2014/main" id="{082BC512-AD40-5B5F-C360-290650E1FD06}"/>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30.01.2026</a:t>
            </a:fld>
            <a:endParaRPr lang="nb-NO"/>
          </a:p>
        </p:txBody>
      </p:sp>
      <p:sp>
        <p:nvSpPr>
          <p:cNvPr id="10" name="Plassholder for lysbildenummer 4">
            <a:extLst>
              <a:ext uri="{FF2B5EF4-FFF2-40B4-BE49-F238E27FC236}">
                <a16:creationId xmlns:a16="http://schemas.microsoft.com/office/drawing/2014/main" id="{0DD9DC5F-DAA4-940F-7C87-BAA6CFD8519B}"/>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17</a:t>
            </a:fld>
            <a:endParaRPr lang="nb-NO"/>
          </a:p>
        </p:txBody>
      </p:sp>
      <p:pic>
        <p:nvPicPr>
          <p:cNvPr id="11" name="Bilde 10" descr="Et bilde som inneholder tegning, kunst, sketch, illustrasjon&#10;&#10;Automatisk generert beskrivelse">
            <a:extLst>
              <a:ext uri="{FF2B5EF4-FFF2-40B4-BE49-F238E27FC236}">
                <a16:creationId xmlns:a16="http://schemas.microsoft.com/office/drawing/2014/main" id="{C26B4E64-8731-C411-7EF8-17A945206859}"/>
              </a:ext>
            </a:extLst>
          </p:cNvPr>
          <p:cNvPicPr>
            <a:picLocks noChangeAspect="1"/>
          </p:cNvPicPr>
          <p:nvPr/>
        </p:nvPicPr>
        <p:blipFill rotWithShape="1">
          <a:blip r:embed="rId3">
            <a:extLst>
              <a:ext uri="{28A0092B-C50C-407E-A947-70E740481C1C}">
                <a14:useLocalDpi xmlns:a14="http://schemas.microsoft.com/office/drawing/2010/main" val="0"/>
              </a:ext>
            </a:extLst>
          </a:blip>
          <a:srcRect r="43333"/>
          <a:stretch/>
        </p:blipFill>
        <p:spPr>
          <a:xfrm>
            <a:off x="543206" y="2237944"/>
            <a:ext cx="3617017" cy="3778670"/>
          </a:xfrm>
          <a:prstGeom prst="rect">
            <a:avLst/>
          </a:prstGeom>
        </p:spPr>
      </p:pic>
      <p:pic>
        <p:nvPicPr>
          <p:cNvPr id="12" name="Bilde 11" descr="Et bilde som inneholder tegning, kunst, sketch, illustrasjon&#10;&#10;Automatisk generert beskrivelse">
            <a:extLst>
              <a:ext uri="{FF2B5EF4-FFF2-40B4-BE49-F238E27FC236}">
                <a16:creationId xmlns:a16="http://schemas.microsoft.com/office/drawing/2014/main" id="{E495EAC1-E864-E576-4DEF-463CDCB3BCE4}"/>
              </a:ext>
            </a:extLst>
          </p:cNvPr>
          <p:cNvPicPr>
            <a:picLocks noChangeAspect="1"/>
          </p:cNvPicPr>
          <p:nvPr/>
        </p:nvPicPr>
        <p:blipFill rotWithShape="1">
          <a:blip r:embed="rId3">
            <a:extLst>
              <a:ext uri="{28A0092B-C50C-407E-A947-70E740481C1C}">
                <a14:useLocalDpi xmlns:a14="http://schemas.microsoft.com/office/drawing/2010/main" val="0"/>
              </a:ext>
            </a:extLst>
          </a:blip>
          <a:srcRect l="63788" t="-3220" r="4003" b="3220"/>
          <a:stretch/>
        </p:blipFill>
        <p:spPr>
          <a:xfrm>
            <a:off x="2948811" y="2084330"/>
            <a:ext cx="2055927" cy="3778670"/>
          </a:xfrm>
          <a:prstGeom prst="rect">
            <a:avLst/>
          </a:prstGeom>
        </p:spPr>
      </p:pic>
    </p:spTree>
    <p:extLst>
      <p:ext uri="{BB962C8B-B14F-4D97-AF65-F5344CB8AC3E}">
        <p14:creationId xmlns:p14="http://schemas.microsoft.com/office/powerpoint/2010/main" val="13074683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9FB127FF-37AE-69FA-AC63-126CFA3DC04F}"/>
              </a:ext>
            </a:extLst>
          </p:cNvPr>
          <p:cNvSpPr/>
          <p:nvPr/>
        </p:nvSpPr>
        <p:spPr>
          <a:xfrm>
            <a:off x="5419493"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7077FFC5-B5A6-5D0B-B71D-571CB1FE2483}"/>
              </a:ext>
            </a:extLst>
          </p:cNvPr>
          <p:cNvSpPr>
            <a:spLocks noGrp="1"/>
          </p:cNvSpPr>
          <p:nvPr>
            <p:ph type="title"/>
          </p:nvPr>
        </p:nvSpPr>
        <p:spPr>
          <a:xfrm>
            <a:off x="658311" y="692860"/>
            <a:ext cx="4351899" cy="1311999"/>
          </a:xfrm>
        </p:spPr>
        <p:txBody>
          <a:bodyPr>
            <a:normAutofit fontScale="90000"/>
          </a:bodyPr>
          <a:lstStyle/>
          <a:p>
            <a:pPr algn="ctr"/>
            <a:r>
              <a:rPr lang="nb-NO" sz="3600"/>
              <a:t>Når vi smitter hverandre fremfor å regulere hverandre</a:t>
            </a:r>
            <a:r>
              <a:rPr lang="nb-NO" sz="1800" baseline="80000"/>
              <a:t>3 </a:t>
            </a:r>
          </a:p>
        </p:txBody>
      </p:sp>
      <p:sp>
        <p:nvSpPr>
          <p:cNvPr id="3" name="Plassholder for innhold 2">
            <a:extLst>
              <a:ext uri="{FF2B5EF4-FFF2-40B4-BE49-F238E27FC236}">
                <a16:creationId xmlns:a16="http://schemas.microsoft.com/office/drawing/2014/main" id="{E0D23BD4-AA71-E23A-1CDB-6C7844857660}"/>
              </a:ext>
            </a:extLst>
          </p:cNvPr>
          <p:cNvSpPr>
            <a:spLocks noGrp="1"/>
          </p:cNvSpPr>
          <p:nvPr>
            <p:ph idx="1"/>
          </p:nvPr>
        </p:nvSpPr>
        <p:spPr>
          <a:xfrm>
            <a:off x="6099179" y="1465390"/>
            <a:ext cx="5383089" cy="3809365"/>
          </a:xfrm>
        </p:spPr>
        <p:txBody>
          <a:bodyPr>
            <a:noAutofit/>
          </a:bodyPr>
          <a:lstStyle/>
          <a:p>
            <a:pPr>
              <a:spcBef>
                <a:spcPts val="1200"/>
              </a:spcBef>
              <a:spcAft>
                <a:spcPts val="1200"/>
              </a:spcAft>
              <a:buBlip>
                <a:blip r:embed="rId3"/>
              </a:buBlip>
            </a:pPr>
            <a:r>
              <a:rPr lang="nb-NO" sz="1800"/>
              <a:t>Noen ganger risikerer vi å </a:t>
            </a:r>
            <a:r>
              <a:rPr lang="nb-NO" sz="1800" b="1"/>
              <a:t>smitte hverandre med stress</a:t>
            </a:r>
            <a:r>
              <a:rPr lang="nb-NO" sz="1800"/>
              <a:t>, fremfor å gi reguleringsstøtte. </a:t>
            </a:r>
          </a:p>
          <a:p>
            <a:pPr>
              <a:spcBef>
                <a:spcPts val="1200"/>
              </a:spcBef>
              <a:spcAft>
                <a:spcPts val="1200"/>
              </a:spcAft>
              <a:buBlip>
                <a:blip r:embed="rId3"/>
              </a:buBlip>
            </a:pPr>
            <a:r>
              <a:rPr lang="nb-NO" sz="1800"/>
              <a:t>Når vi er utenfor toleransevinduet og ønsker hjelp fra kollegaer har vi også </a:t>
            </a:r>
            <a:r>
              <a:rPr lang="nb-NO" sz="1800" b="1"/>
              <a:t>et ansvar </a:t>
            </a:r>
            <a:r>
              <a:rPr lang="nb-NO" sz="1800"/>
              <a:t>for å: </a:t>
            </a:r>
          </a:p>
          <a:p>
            <a:pPr lvl="2">
              <a:spcBef>
                <a:spcPts val="1200"/>
              </a:spcBef>
              <a:spcAft>
                <a:spcPts val="1200"/>
              </a:spcAft>
              <a:buBlip>
                <a:blip r:embed="rId3"/>
              </a:buBlip>
            </a:pPr>
            <a:r>
              <a:rPr lang="nb-NO" sz="1800"/>
              <a:t>Sjekke at det </a:t>
            </a:r>
            <a:r>
              <a:rPr lang="nb-NO" sz="1800" b="1"/>
              <a:t>passer </a:t>
            </a:r>
            <a:r>
              <a:rPr lang="nb-NO" sz="1800"/>
              <a:t>for kollegaen vår før vi begynner å fortelle. </a:t>
            </a:r>
          </a:p>
          <a:p>
            <a:pPr lvl="2">
              <a:spcBef>
                <a:spcPts val="1200"/>
              </a:spcBef>
              <a:spcAft>
                <a:spcPts val="1200"/>
              </a:spcAft>
              <a:buBlip>
                <a:blip r:embed="rId3"/>
              </a:buBlip>
            </a:pPr>
            <a:r>
              <a:rPr lang="nb-NO" sz="1800" b="1"/>
              <a:t>Ikke overvelde </a:t>
            </a:r>
            <a:r>
              <a:rPr lang="nb-NO" sz="1800"/>
              <a:t>hverandre med unødvendige detaljer. </a:t>
            </a:r>
          </a:p>
          <a:p>
            <a:pPr lvl="1">
              <a:buBlip>
                <a:blip r:embed="rId3"/>
              </a:buBlip>
            </a:pPr>
            <a:endParaRPr lang="nb-NO" sz="1800"/>
          </a:p>
        </p:txBody>
      </p:sp>
      <p:sp>
        <p:nvSpPr>
          <p:cNvPr id="6" name="TekstSylinder 5">
            <a:extLst>
              <a:ext uri="{FF2B5EF4-FFF2-40B4-BE49-F238E27FC236}">
                <a16:creationId xmlns:a16="http://schemas.microsoft.com/office/drawing/2014/main" id="{DE90BB6B-8AE8-2B12-B3A6-E1CDB37488AA}"/>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2</a:t>
            </a:r>
          </a:p>
        </p:txBody>
      </p:sp>
      <p:sp>
        <p:nvSpPr>
          <p:cNvPr id="9" name="Plassholder for dato 3">
            <a:extLst>
              <a:ext uri="{FF2B5EF4-FFF2-40B4-BE49-F238E27FC236}">
                <a16:creationId xmlns:a16="http://schemas.microsoft.com/office/drawing/2014/main" id="{082BC512-AD40-5B5F-C360-290650E1FD06}"/>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30.01.2026</a:t>
            </a:fld>
            <a:endParaRPr lang="nb-NO"/>
          </a:p>
        </p:txBody>
      </p:sp>
      <p:sp>
        <p:nvSpPr>
          <p:cNvPr id="10" name="Plassholder for lysbildenummer 4">
            <a:extLst>
              <a:ext uri="{FF2B5EF4-FFF2-40B4-BE49-F238E27FC236}">
                <a16:creationId xmlns:a16="http://schemas.microsoft.com/office/drawing/2014/main" id="{0DD9DC5F-DAA4-940F-7C87-BAA6CFD8519B}"/>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18</a:t>
            </a:fld>
            <a:endParaRPr lang="nb-NO"/>
          </a:p>
        </p:txBody>
      </p:sp>
      <p:pic>
        <p:nvPicPr>
          <p:cNvPr id="8" name="Bilde 7">
            <a:extLst>
              <a:ext uri="{FF2B5EF4-FFF2-40B4-BE49-F238E27FC236}">
                <a16:creationId xmlns:a16="http://schemas.microsoft.com/office/drawing/2014/main" id="{48948ED1-B26D-4ED9-28BB-34ADE713FF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6214" y="2004859"/>
            <a:ext cx="6960950" cy="3929743"/>
          </a:xfrm>
          <a:prstGeom prst="rect">
            <a:avLst/>
          </a:prstGeom>
        </p:spPr>
      </p:pic>
    </p:spTree>
    <p:extLst>
      <p:ext uri="{BB962C8B-B14F-4D97-AF65-F5344CB8AC3E}">
        <p14:creationId xmlns:p14="http://schemas.microsoft.com/office/powerpoint/2010/main" val="2935921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de 12" descr="Et bilde som inneholder tegning, kunst, illustrasjon&#10;&#10;Automatisk generert beskrivelse">
            <a:extLst>
              <a:ext uri="{FF2B5EF4-FFF2-40B4-BE49-F238E27FC236}">
                <a16:creationId xmlns:a16="http://schemas.microsoft.com/office/drawing/2014/main" id="{0ABF249D-7711-94FA-B3BF-3AF30F9BE945}"/>
              </a:ext>
            </a:extLst>
          </p:cNvPr>
          <p:cNvPicPr>
            <a:picLocks noChangeAspect="1"/>
          </p:cNvPicPr>
          <p:nvPr/>
        </p:nvPicPr>
        <p:blipFill rotWithShape="1">
          <a:blip r:embed="rId3">
            <a:extLst>
              <a:ext uri="{28A0092B-C50C-407E-A947-70E740481C1C}">
                <a14:useLocalDpi xmlns:a14="http://schemas.microsoft.com/office/drawing/2010/main" val="0"/>
              </a:ext>
            </a:extLst>
          </a:blip>
          <a:srcRect l="59908" r="4147"/>
          <a:stretch/>
        </p:blipFill>
        <p:spPr>
          <a:xfrm>
            <a:off x="2263940" y="2464915"/>
            <a:ext cx="1524451" cy="2730195"/>
          </a:xfrm>
          <a:prstGeom prst="rect">
            <a:avLst/>
          </a:prstGeom>
        </p:spPr>
      </p:pic>
      <p:sp>
        <p:nvSpPr>
          <p:cNvPr id="5" name="Rektangel 4">
            <a:extLst>
              <a:ext uri="{FF2B5EF4-FFF2-40B4-BE49-F238E27FC236}">
                <a16:creationId xmlns:a16="http://schemas.microsoft.com/office/drawing/2014/main" id="{9FB127FF-37AE-69FA-AC63-126CFA3DC04F}"/>
              </a:ext>
            </a:extLst>
          </p:cNvPr>
          <p:cNvSpPr/>
          <p:nvPr/>
        </p:nvSpPr>
        <p:spPr>
          <a:xfrm>
            <a:off x="5419493"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7077FFC5-B5A6-5D0B-B71D-571CB1FE2483}"/>
              </a:ext>
            </a:extLst>
          </p:cNvPr>
          <p:cNvSpPr>
            <a:spLocks noGrp="1"/>
          </p:cNvSpPr>
          <p:nvPr>
            <p:ph type="title"/>
          </p:nvPr>
        </p:nvSpPr>
        <p:spPr>
          <a:xfrm>
            <a:off x="310283" y="577228"/>
            <a:ext cx="5109210" cy="1593204"/>
          </a:xfrm>
        </p:spPr>
        <p:txBody>
          <a:bodyPr>
            <a:normAutofit/>
          </a:bodyPr>
          <a:lstStyle/>
          <a:p>
            <a:pPr algn="ctr"/>
            <a:r>
              <a:rPr lang="nb-NO"/>
              <a:t>Hvordan skape et regulerende</a:t>
            </a:r>
            <a:br>
              <a:rPr lang="nb-NO"/>
            </a:br>
            <a:r>
              <a:rPr lang="nb-NO"/>
              <a:t> kollegamiljø?</a:t>
            </a:r>
            <a:r>
              <a:rPr kumimoji="0" lang="nb-NO" sz="1600" b="0" i="0" u="none" strike="noStrike" kern="1200" cap="none" spc="0" normalizeH="0" baseline="80000" noProof="0">
                <a:ln>
                  <a:noFill/>
                </a:ln>
                <a:solidFill>
                  <a:srgbClr val="000000"/>
                </a:solidFill>
                <a:effectLst/>
                <a:uLnTx/>
                <a:uFillTx/>
                <a:latin typeface="Oslo Sans Office"/>
                <a:ea typeface="+mj-ea"/>
                <a:cs typeface="+mj-cs"/>
              </a:rPr>
              <a:t>3</a:t>
            </a:r>
            <a:endParaRPr lang="nb-NO"/>
          </a:p>
        </p:txBody>
      </p:sp>
      <p:sp>
        <p:nvSpPr>
          <p:cNvPr id="3" name="Plassholder for innhold 2">
            <a:extLst>
              <a:ext uri="{FF2B5EF4-FFF2-40B4-BE49-F238E27FC236}">
                <a16:creationId xmlns:a16="http://schemas.microsoft.com/office/drawing/2014/main" id="{E0D23BD4-AA71-E23A-1CDB-6C7844857660}"/>
              </a:ext>
            </a:extLst>
          </p:cNvPr>
          <p:cNvSpPr>
            <a:spLocks noGrp="1"/>
          </p:cNvSpPr>
          <p:nvPr>
            <p:ph idx="1"/>
          </p:nvPr>
        </p:nvSpPr>
        <p:spPr>
          <a:xfrm>
            <a:off x="6232814" y="1659487"/>
            <a:ext cx="5607866" cy="3975726"/>
          </a:xfrm>
        </p:spPr>
        <p:txBody>
          <a:bodyPr>
            <a:noAutofit/>
          </a:bodyPr>
          <a:lstStyle/>
          <a:p>
            <a:pPr>
              <a:spcAft>
                <a:spcPts val="1800"/>
              </a:spcAft>
              <a:buBlip>
                <a:blip r:embed="rId4"/>
              </a:buBlip>
            </a:pPr>
            <a:r>
              <a:rPr lang="nb-NO" sz="1800"/>
              <a:t>Kollegastøtte må </a:t>
            </a:r>
            <a:r>
              <a:rPr lang="nb-NO" sz="1800" b="1"/>
              <a:t>tilpasses</a:t>
            </a:r>
            <a:r>
              <a:rPr lang="nb-NO" sz="1800"/>
              <a:t> de forskjellige arbeidshverdagene og kollegagruppene. </a:t>
            </a:r>
          </a:p>
          <a:p>
            <a:pPr>
              <a:spcAft>
                <a:spcPts val="1800"/>
              </a:spcAft>
              <a:buBlip>
                <a:blip r:embed="rId4"/>
              </a:buBlip>
            </a:pPr>
            <a:r>
              <a:rPr lang="nb-NO" sz="1800"/>
              <a:t>Felles for alle er imidlertid at </a:t>
            </a:r>
            <a:r>
              <a:rPr lang="nb-NO" sz="1800" b="1"/>
              <a:t>gjentatte erfaringer </a:t>
            </a:r>
            <a:r>
              <a:rPr lang="nb-NO" sz="1800"/>
              <a:t>med reguleringsstøtte bidrar til å skape et godt og trygt miljø. </a:t>
            </a:r>
          </a:p>
          <a:p>
            <a:pPr>
              <a:spcAft>
                <a:spcPts val="1800"/>
              </a:spcAft>
              <a:buBlip>
                <a:blip r:embed="rId4"/>
              </a:buBlip>
            </a:pPr>
            <a:r>
              <a:rPr lang="nb-NO" sz="1800"/>
              <a:t>Når vi erfarer at vi både blir </a:t>
            </a:r>
            <a:r>
              <a:rPr lang="nb-NO" sz="1800" b="1"/>
              <a:t>anerkjent og får hjelp</a:t>
            </a:r>
            <a:r>
              <a:rPr lang="nb-NO" sz="1800"/>
              <a:t> til å komme inn igjen i toleransvinduet, blir det lettere å både be om og gi reguleringsstøtte. </a:t>
            </a:r>
          </a:p>
        </p:txBody>
      </p:sp>
      <p:sp>
        <p:nvSpPr>
          <p:cNvPr id="4" name="Rektangel 3">
            <a:extLst>
              <a:ext uri="{FF2B5EF4-FFF2-40B4-BE49-F238E27FC236}">
                <a16:creationId xmlns:a16="http://schemas.microsoft.com/office/drawing/2014/main" id="{06B36AD1-7A6F-ED45-3879-E9D53C8543D6}"/>
              </a:ext>
            </a:extLst>
          </p:cNvPr>
          <p:cNvSpPr/>
          <p:nvPr/>
        </p:nvSpPr>
        <p:spPr>
          <a:xfrm>
            <a:off x="1231098" y="7212786"/>
            <a:ext cx="2976113" cy="329529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a:t>Illustrasjon av </a:t>
            </a:r>
            <a:r>
              <a:rPr lang="nb-NO" err="1"/>
              <a:t>debriefen</a:t>
            </a:r>
            <a:r>
              <a:rPr lang="nb-NO"/>
              <a:t> på kontoret. </a:t>
            </a:r>
          </a:p>
        </p:txBody>
      </p:sp>
      <p:sp>
        <p:nvSpPr>
          <p:cNvPr id="6" name="TekstSylinder 5">
            <a:extLst>
              <a:ext uri="{FF2B5EF4-FFF2-40B4-BE49-F238E27FC236}">
                <a16:creationId xmlns:a16="http://schemas.microsoft.com/office/drawing/2014/main" id="{DE90BB6B-8AE8-2B12-B3A6-E1CDB37488AA}"/>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2</a:t>
            </a:r>
          </a:p>
        </p:txBody>
      </p:sp>
      <p:sp>
        <p:nvSpPr>
          <p:cNvPr id="9" name="Plassholder for dato 3">
            <a:extLst>
              <a:ext uri="{FF2B5EF4-FFF2-40B4-BE49-F238E27FC236}">
                <a16:creationId xmlns:a16="http://schemas.microsoft.com/office/drawing/2014/main" id="{082BC512-AD40-5B5F-C360-290650E1FD06}"/>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30.01.2026</a:t>
            </a:fld>
            <a:endParaRPr lang="nb-NO"/>
          </a:p>
        </p:txBody>
      </p:sp>
      <p:sp>
        <p:nvSpPr>
          <p:cNvPr id="10" name="Plassholder for lysbildenummer 4">
            <a:extLst>
              <a:ext uri="{FF2B5EF4-FFF2-40B4-BE49-F238E27FC236}">
                <a16:creationId xmlns:a16="http://schemas.microsoft.com/office/drawing/2014/main" id="{0DD9DC5F-DAA4-940F-7C87-BAA6CFD8519B}"/>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19</a:t>
            </a:fld>
            <a:endParaRPr lang="nb-NO"/>
          </a:p>
        </p:txBody>
      </p:sp>
      <p:pic>
        <p:nvPicPr>
          <p:cNvPr id="11" name="Bilde 10" descr="Et bilde som inneholder tegning, kunst, sketch, illustrasjon&#10;&#10;Automatisk generert beskrivelse">
            <a:extLst>
              <a:ext uri="{FF2B5EF4-FFF2-40B4-BE49-F238E27FC236}">
                <a16:creationId xmlns:a16="http://schemas.microsoft.com/office/drawing/2014/main" id="{C26B4E64-8731-C411-7EF8-17A945206859}"/>
              </a:ext>
            </a:extLst>
          </p:cNvPr>
          <p:cNvPicPr>
            <a:picLocks noChangeAspect="1"/>
          </p:cNvPicPr>
          <p:nvPr/>
        </p:nvPicPr>
        <p:blipFill rotWithShape="1">
          <a:blip r:embed="rId5">
            <a:extLst>
              <a:ext uri="{28A0092B-C50C-407E-A947-70E740481C1C}">
                <a14:useLocalDpi xmlns:a14="http://schemas.microsoft.com/office/drawing/2010/main" val="0"/>
              </a:ext>
            </a:extLst>
          </a:blip>
          <a:srcRect r="43333"/>
          <a:stretch/>
        </p:blipFill>
        <p:spPr>
          <a:xfrm>
            <a:off x="588181" y="2658979"/>
            <a:ext cx="2848910" cy="2976234"/>
          </a:xfrm>
          <a:prstGeom prst="rect">
            <a:avLst/>
          </a:prstGeom>
        </p:spPr>
      </p:pic>
      <p:pic>
        <p:nvPicPr>
          <p:cNvPr id="8" name="Bilde 7" descr="Et bilde som inneholder tegning, kunst, sketch, strektegning&#10;&#10;Automatisk generert beskrivelse">
            <a:extLst>
              <a:ext uri="{FF2B5EF4-FFF2-40B4-BE49-F238E27FC236}">
                <a16:creationId xmlns:a16="http://schemas.microsoft.com/office/drawing/2014/main" id="{558F059E-399A-1BF3-DD9A-10F33DB6DA59}"/>
              </a:ext>
            </a:extLst>
          </p:cNvPr>
          <p:cNvPicPr>
            <a:picLocks noChangeAspect="1"/>
          </p:cNvPicPr>
          <p:nvPr/>
        </p:nvPicPr>
        <p:blipFill>
          <a:blip r:embed="rId6">
            <a:extLst>
              <a:ext uri="{28A0092B-C50C-407E-A947-70E740481C1C}">
                <a14:useLocalDpi xmlns:a14="http://schemas.microsoft.com/office/drawing/2010/main" val="0"/>
              </a:ext>
            </a:extLst>
          </a:blip>
          <a:srcRect l="55229"/>
          <a:stretch/>
        </p:blipFill>
        <p:spPr>
          <a:xfrm>
            <a:off x="3437091" y="2805191"/>
            <a:ext cx="1620203" cy="2976234"/>
          </a:xfrm>
          <a:prstGeom prst="rect">
            <a:avLst/>
          </a:prstGeom>
        </p:spPr>
      </p:pic>
    </p:spTree>
    <p:extLst>
      <p:ext uri="{BB962C8B-B14F-4D97-AF65-F5344CB8AC3E}">
        <p14:creationId xmlns:p14="http://schemas.microsoft.com/office/powerpoint/2010/main" val="122631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3D3E42D6-E0BA-699E-D758-59EAB1B635D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3501"/>
            <a:ext cx="12192000" cy="6858000"/>
          </a:xfrm>
          <a:prstGeom prst="rect">
            <a:avLst/>
          </a:prstGeom>
        </p:spPr>
      </p:pic>
      <p:graphicFrame>
        <p:nvGraphicFramePr>
          <p:cNvPr id="4" name="Diagram 3">
            <a:extLst>
              <a:ext uri="{FF2B5EF4-FFF2-40B4-BE49-F238E27FC236}">
                <a16:creationId xmlns:a16="http://schemas.microsoft.com/office/drawing/2014/main" id="{514D2BA0-4721-11EC-1652-5C083D6CBC8B}"/>
              </a:ext>
            </a:extLst>
          </p:cNvPr>
          <p:cNvGraphicFramePr/>
          <p:nvPr/>
        </p:nvGraphicFramePr>
        <p:xfrm>
          <a:off x="5722257" y="7576768"/>
          <a:ext cx="8102600" cy="34254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751480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0EA307D4-812E-7C00-3CB0-8A1FA4CA1590}"/>
              </a:ext>
            </a:extLst>
          </p:cNvPr>
          <p:cNvSpPr/>
          <p:nvPr/>
        </p:nvSpPr>
        <p:spPr>
          <a:xfrm>
            <a:off x="0" y="0"/>
            <a:ext cx="12277493"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2EFEDC02-9FE6-F9E6-2D86-11B5E6EEEC09}"/>
              </a:ext>
            </a:extLst>
          </p:cNvPr>
          <p:cNvSpPr>
            <a:spLocks noGrp="1"/>
          </p:cNvSpPr>
          <p:nvPr>
            <p:ph type="title"/>
          </p:nvPr>
        </p:nvSpPr>
        <p:spPr>
          <a:xfrm>
            <a:off x="695326" y="720002"/>
            <a:ext cx="9469438" cy="614124"/>
          </a:xfrm>
        </p:spPr>
        <p:txBody>
          <a:bodyPr/>
          <a:lstStyle/>
          <a:p>
            <a:r>
              <a:rPr lang="nb-NO"/>
              <a:t>Case: Thomas 	</a:t>
            </a:r>
          </a:p>
        </p:txBody>
      </p:sp>
      <p:sp>
        <p:nvSpPr>
          <p:cNvPr id="3" name="Plassholder for innhold 2">
            <a:extLst>
              <a:ext uri="{FF2B5EF4-FFF2-40B4-BE49-F238E27FC236}">
                <a16:creationId xmlns:a16="http://schemas.microsoft.com/office/drawing/2014/main" id="{5F86436A-20E1-7D53-BC33-B263B51D140F}"/>
              </a:ext>
            </a:extLst>
          </p:cNvPr>
          <p:cNvSpPr>
            <a:spLocks noGrp="1"/>
          </p:cNvSpPr>
          <p:nvPr>
            <p:ph idx="1"/>
          </p:nvPr>
        </p:nvSpPr>
        <p:spPr>
          <a:xfrm>
            <a:off x="695326" y="1604453"/>
            <a:ext cx="6658762" cy="4687899"/>
          </a:xfrm>
        </p:spPr>
        <p:txBody>
          <a:bodyPr>
            <a:noAutofit/>
          </a:bodyPr>
          <a:lstStyle/>
          <a:p>
            <a:pPr marL="0" indent="0">
              <a:buNone/>
            </a:pPr>
            <a:r>
              <a:rPr lang="nb-NO" sz="1800"/>
              <a:t>Thomas har hatt en vanskelig samtale med et foreldrepar. Etter samtalen møter han kollegaen Zara og de begynner å snakke sammen. </a:t>
            </a:r>
          </a:p>
          <a:p>
            <a:pPr marL="0" indent="0">
              <a:buNone/>
            </a:pPr>
            <a:r>
              <a:rPr lang="nb-NO" sz="1800"/>
              <a:t>Les casen på neste slide hver for dere, gå så sammen i grupper på 3-4 personer: </a:t>
            </a:r>
          </a:p>
          <a:p>
            <a:pPr marL="576000">
              <a:spcBef>
                <a:spcPts val="1200"/>
              </a:spcBef>
              <a:spcAft>
                <a:spcPts val="1200"/>
              </a:spcAft>
              <a:buBlip>
                <a:blip r:embed="rId2"/>
              </a:buBlip>
            </a:pPr>
            <a:r>
              <a:rPr lang="nb-NO" sz="1800" b="1"/>
              <a:t>Snakk sammen </a:t>
            </a:r>
            <a:r>
              <a:rPr lang="nb-NO" sz="1800"/>
              <a:t>om hvilke typer reguleringsstøtte Thomas kan trenge fra Zara (noter ned). </a:t>
            </a:r>
          </a:p>
          <a:p>
            <a:pPr marL="576000">
              <a:spcBef>
                <a:spcPts val="1200"/>
              </a:spcBef>
              <a:spcAft>
                <a:spcPts val="1200"/>
              </a:spcAft>
              <a:buBlip>
                <a:blip r:embed="rId2"/>
              </a:buBlip>
            </a:pPr>
            <a:r>
              <a:rPr lang="nb-NO" sz="1800" b="1"/>
              <a:t>Spill ut </a:t>
            </a:r>
            <a:r>
              <a:rPr lang="nb-NO" sz="1800"/>
              <a:t>situasjonen og test ut tre av forslagene til reguleringsstøtte: </a:t>
            </a:r>
          </a:p>
          <a:p>
            <a:pPr marL="936000" lvl="3">
              <a:spcAft>
                <a:spcPts val="600"/>
              </a:spcAft>
              <a:buBlip>
                <a:blip r:embed="rId2"/>
              </a:buBlip>
            </a:pPr>
            <a:r>
              <a:rPr lang="nb-NO" sz="1800"/>
              <a:t>Hvordan kjennes det å få reguleringsstøtte?</a:t>
            </a:r>
          </a:p>
          <a:p>
            <a:pPr marL="936000" lvl="3">
              <a:spcAft>
                <a:spcPts val="600"/>
              </a:spcAft>
              <a:buBlip>
                <a:blip r:embed="rId2"/>
              </a:buBlip>
            </a:pPr>
            <a:r>
              <a:rPr lang="nb-NO" sz="1800"/>
              <a:t>Hvordan er det å gi reguleringsstøtten til en person som er utenfor vinduet?</a:t>
            </a:r>
          </a:p>
          <a:p>
            <a:pPr lvl="1">
              <a:spcAft>
                <a:spcPts val="600"/>
              </a:spcAft>
              <a:buBlip>
                <a:blip r:embed="rId2"/>
              </a:buBlip>
            </a:pPr>
            <a:endParaRPr lang="nb-NO" sz="1800"/>
          </a:p>
          <a:p>
            <a:pPr>
              <a:spcBef>
                <a:spcPts val="1200"/>
              </a:spcBef>
              <a:spcAft>
                <a:spcPts val="1200"/>
              </a:spcAft>
              <a:buBlip>
                <a:blip r:embed="rId2"/>
              </a:buBlip>
            </a:pPr>
            <a:endParaRPr lang="nb-NO" sz="1800"/>
          </a:p>
          <a:p>
            <a:pPr marL="0" indent="0">
              <a:spcBef>
                <a:spcPts val="1200"/>
              </a:spcBef>
              <a:spcAft>
                <a:spcPts val="1200"/>
              </a:spcAft>
              <a:buNone/>
            </a:pPr>
            <a:endParaRPr lang="nb-NO" sz="1800"/>
          </a:p>
          <a:p>
            <a:pPr marL="0" indent="0">
              <a:buNone/>
            </a:pPr>
            <a:endParaRPr lang="nb-NO" sz="1800"/>
          </a:p>
          <a:p>
            <a:pPr marL="0" indent="0">
              <a:buNone/>
            </a:pPr>
            <a:endParaRPr lang="nb-NO" sz="1800"/>
          </a:p>
          <a:p>
            <a:pPr marL="0" indent="0">
              <a:buNone/>
            </a:pPr>
            <a:endParaRPr lang="nb-NO" sz="1800"/>
          </a:p>
          <a:p>
            <a:pPr marL="0" indent="0">
              <a:buNone/>
            </a:pPr>
            <a:endParaRPr lang="nb-NO" sz="1800"/>
          </a:p>
        </p:txBody>
      </p:sp>
      <p:pic>
        <p:nvPicPr>
          <p:cNvPr id="5" name="Bilde 4" descr="Et bilde som inneholder sketch, kunst, tegning, illustrasjon&#10;&#10;Automatisk generert beskrivelse">
            <a:extLst>
              <a:ext uri="{FF2B5EF4-FFF2-40B4-BE49-F238E27FC236}">
                <a16:creationId xmlns:a16="http://schemas.microsoft.com/office/drawing/2014/main" id="{0A35D492-40E3-9A15-069A-4263A35F13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4089" y="1175746"/>
            <a:ext cx="3293591" cy="4788659"/>
          </a:xfrm>
          <a:prstGeom prst="rect">
            <a:avLst/>
          </a:prstGeom>
        </p:spPr>
      </p:pic>
      <p:sp>
        <p:nvSpPr>
          <p:cNvPr id="4" name="TekstSylinder 3">
            <a:extLst>
              <a:ext uri="{FF2B5EF4-FFF2-40B4-BE49-F238E27FC236}">
                <a16:creationId xmlns:a16="http://schemas.microsoft.com/office/drawing/2014/main" id="{6F9A6398-CCF4-26DA-693F-DE1FEE26DE6D}"/>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2</a:t>
            </a:r>
          </a:p>
        </p:txBody>
      </p:sp>
      <p:sp>
        <p:nvSpPr>
          <p:cNvPr id="6" name="Plassholder for dato 3">
            <a:extLst>
              <a:ext uri="{FF2B5EF4-FFF2-40B4-BE49-F238E27FC236}">
                <a16:creationId xmlns:a16="http://schemas.microsoft.com/office/drawing/2014/main" id="{C6FFF1D8-339E-A5F5-BC23-6E53970286E0}"/>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30.01.2026</a:t>
            </a:fld>
            <a:endParaRPr lang="nb-NO"/>
          </a:p>
        </p:txBody>
      </p:sp>
      <p:sp>
        <p:nvSpPr>
          <p:cNvPr id="7" name="Plassholder for lysbildenummer 4">
            <a:extLst>
              <a:ext uri="{FF2B5EF4-FFF2-40B4-BE49-F238E27FC236}">
                <a16:creationId xmlns:a16="http://schemas.microsoft.com/office/drawing/2014/main" id="{7A092938-AC2E-4951-C35D-CB015BA0F524}"/>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20</a:t>
            </a:fld>
            <a:endParaRPr lang="nb-NO"/>
          </a:p>
        </p:txBody>
      </p:sp>
      <p:pic>
        <p:nvPicPr>
          <p:cNvPr id="9" name="Bilde 8" descr="Et bilde som inneholder måne, Himmellegeme, mørke, Astronomisk begivenhet&#10;&#10;Automatisk generert beskrivelse">
            <a:extLst>
              <a:ext uri="{FF2B5EF4-FFF2-40B4-BE49-F238E27FC236}">
                <a16:creationId xmlns:a16="http://schemas.microsoft.com/office/drawing/2014/main" id="{629F212D-0A4F-88B0-3A2C-5B75684BE45D}"/>
              </a:ext>
            </a:extLst>
          </p:cNvPr>
          <p:cNvPicPr>
            <a:picLocks noChangeAspect="1"/>
          </p:cNvPicPr>
          <p:nvPr/>
        </p:nvPicPr>
        <p:blipFill rotWithShape="1">
          <a:blip r:embed="rId4">
            <a:extLst>
              <a:ext uri="{28A0092B-C50C-407E-A947-70E740481C1C}">
                <a14:useLocalDpi xmlns:a14="http://schemas.microsoft.com/office/drawing/2010/main" val="0"/>
              </a:ext>
            </a:extLst>
          </a:blip>
          <a:srcRect l="57558" t="20845" r="30437" b="58781"/>
          <a:stretch/>
        </p:blipFill>
        <p:spPr>
          <a:xfrm>
            <a:off x="9915477" y="493828"/>
            <a:ext cx="578497" cy="552198"/>
          </a:xfrm>
          <a:prstGeom prst="rect">
            <a:avLst/>
          </a:prstGeom>
        </p:spPr>
      </p:pic>
      <p:sp>
        <p:nvSpPr>
          <p:cNvPr id="10" name="TekstSylinder 9">
            <a:extLst>
              <a:ext uri="{FF2B5EF4-FFF2-40B4-BE49-F238E27FC236}">
                <a16:creationId xmlns:a16="http://schemas.microsoft.com/office/drawing/2014/main" id="{B11F551D-D5CC-D981-A60C-671AD02895B2}"/>
              </a:ext>
            </a:extLst>
          </p:cNvPr>
          <p:cNvSpPr txBox="1"/>
          <p:nvPr/>
        </p:nvSpPr>
        <p:spPr>
          <a:xfrm>
            <a:off x="10352290" y="506235"/>
            <a:ext cx="1444667" cy="333681"/>
          </a:xfrm>
          <a:prstGeom prst="rect">
            <a:avLst/>
          </a:prstGeom>
          <a:noFill/>
        </p:spPr>
        <p:txBody>
          <a:bodyPr wrap="square">
            <a:spAutoFit/>
          </a:bodyPr>
          <a:lstStyle/>
          <a:p>
            <a:pPr marL="0" indent="0" algn="r">
              <a:lnSpc>
                <a:spcPct val="116000"/>
              </a:lnSpc>
              <a:spcAft>
                <a:spcPts val="800"/>
              </a:spcAft>
              <a:buNone/>
            </a:pPr>
            <a:r>
              <a:rPr lang="nb-NO" sz="1400" b="1">
                <a:latin typeface="+mj-lt"/>
                <a:ea typeface="Aptos" panose="020B0004020202020204" pitchFamily="34" charset="0"/>
                <a:cs typeface="Times New Roman" panose="02020603050405020304" pitchFamily="18" charset="0"/>
              </a:rPr>
              <a:t>25</a:t>
            </a:r>
            <a:r>
              <a:rPr lang="nb-NO" sz="1400" b="1">
                <a:effectLst/>
                <a:latin typeface="+mj-lt"/>
                <a:ea typeface="Aptos" panose="020B0004020202020204" pitchFamily="34" charset="0"/>
                <a:cs typeface="Times New Roman" panose="02020603050405020304" pitchFamily="18" charset="0"/>
              </a:rPr>
              <a:t> minutter</a:t>
            </a:r>
          </a:p>
        </p:txBody>
      </p:sp>
    </p:spTree>
    <p:extLst>
      <p:ext uri="{BB962C8B-B14F-4D97-AF65-F5344CB8AC3E}">
        <p14:creationId xmlns:p14="http://schemas.microsoft.com/office/powerpoint/2010/main" val="14707934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00765C28-D8BE-15D5-74D0-44EB51693750}"/>
              </a:ext>
            </a:extLst>
          </p:cNvPr>
          <p:cNvSpPr/>
          <p:nvPr/>
        </p:nvSpPr>
        <p:spPr>
          <a:xfrm>
            <a:off x="0" y="0"/>
            <a:ext cx="12277493"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7741EBFE-D92B-0743-AA74-D1BEA7AB72B2}"/>
              </a:ext>
            </a:extLst>
          </p:cNvPr>
          <p:cNvSpPr>
            <a:spLocks noGrp="1"/>
          </p:cNvSpPr>
          <p:nvPr>
            <p:ph type="title"/>
          </p:nvPr>
        </p:nvSpPr>
        <p:spPr>
          <a:xfrm>
            <a:off x="695326" y="463799"/>
            <a:ext cx="9469438" cy="1311999"/>
          </a:xfrm>
        </p:spPr>
        <p:txBody>
          <a:bodyPr/>
          <a:lstStyle/>
          <a:p>
            <a:r>
              <a:rPr lang="nb-NO"/>
              <a:t>Case: Thomas</a:t>
            </a:r>
          </a:p>
        </p:txBody>
      </p:sp>
      <p:sp>
        <p:nvSpPr>
          <p:cNvPr id="3" name="Plassholder for innhold 2">
            <a:extLst>
              <a:ext uri="{FF2B5EF4-FFF2-40B4-BE49-F238E27FC236}">
                <a16:creationId xmlns:a16="http://schemas.microsoft.com/office/drawing/2014/main" id="{B160C592-3876-8786-3C5B-B8815B6B203E}"/>
              </a:ext>
            </a:extLst>
          </p:cNvPr>
          <p:cNvSpPr>
            <a:spLocks noGrp="1"/>
          </p:cNvSpPr>
          <p:nvPr>
            <p:ph idx="1"/>
          </p:nvPr>
        </p:nvSpPr>
        <p:spPr>
          <a:xfrm>
            <a:off x="558800" y="1269839"/>
            <a:ext cx="11281879" cy="5124362"/>
          </a:xfrm>
        </p:spPr>
        <p:txBody>
          <a:bodyPr numCol="2" spcCol="360000">
            <a:noAutofit/>
          </a:bodyPr>
          <a:lstStyle/>
          <a:p>
            <a:pPr marL="0" indent="0">
              <a:lnSpc>
                <a:spcPct val="120000"/>
              </a:lnSpc>
              <a:buNone/>
            </a:pPr>
            <a:r>
              <a:rPr lang="nb-NO" sz="1400">
                <a:latin typeface="Oslo Sans Office" panose="02000000000000000000" pitchFamily="2" charset="0"/>
              </a:rPr>
              <a:t>Thomas visste at samtalen han skulle ha med foreldrene ville bli krevende, så han var godt forberedt. Han hadde lagd en plan for spørsmål som var viktig å stille og snakket med lederen sin om hvordan han skulle håndtere foreldrenes reaksjoner. </a:t>
            </a:r>
          </a:p>
          <a:p>
            <a:pPr marL="0" indent="0">
              <a:lnSpc>
                <a:spcPct val="120000"/>
              </a:lnSpc>
              <a:buNone/>
            </a:pPr>
            <a:r>
              <a:rPr lang="nb-NO" sz="1400">
                <a:latin typeface="Oslo Sans Office" panose="02000000000000000000" pitchFamily="2" charset="0"/>
              </a:rPr>
              <a:t>I møte gikk det likevel ikke så bra som han hadde håpet. Han ble litt overrasket over at foreldrene virkelig ikke var enig noen av hans bekymringer. Han har jo informert jevnlig hvordan det går med jenta i barnehagen, men likevel virket det som om dette var først gang foreldrene fikk informasjon. Begge foreldrene ble ganske opprørte, og sa indirekte at de tvilte på Thomas sin kompetanse. </a:t>
            </a:r>
          </a:p>
          <a:p>
            <a:pPr marL="0" indent="0">
              <a:lnSpc>
                <a:spcPct val="120000"/>
              </a:lnSpc>
              <a:buNone/>
            </a:pPr>
            <a:r>
              <a:rPr lang="nb-NO" sz="1400">
                <a:latin typeface="Oslo Sans Office" panose="02000000000000000000" pitchFamily="2" charset="0"/>
              </a:rPr>
              <a:t>Thomas følte at han aldri helt fikk kontroll igjen over situasjonen, og han skjønte ikke helt hvorfor, men plutselig havnet han i en situasjon der han følte han måtte forsvare seg. Dette var ikke en del av planen, og da møtet var ferdig avsluttet de med å være enig om å være uenig. </a:t>
            </a:r>
          </a:p>
          <a:p>
            <a:pPr marL="0" indent="0">
              <a:lnSpc>
                <a:spcPct val="120000"/>
              </a:lnSpc>
              <a:buNone/>
            </a:pPr>
            <a:endParaRPr lang="nb-NO" sz="1400">
              <a:latin typeface="Oslo Sans Office" panose="02000000000000000000" pitchFamily="2" charset="0"/>
            </a:endParaRPr>
          </a:p>
          <a:p>
            <a:pPr marL="0" indent="0">
              <a:lnSpc>
                <a:spcPct val="120000"/>
              </a:lnSpc>
              <a:buNone/>
            </a:pPr>
            <a:r>
              <a:rPr lang="nb-NO" sz="1400">
                <a:latin typeface="Oslo Sans Office" panose="02000000000000000000" pitchFamily="2" charset="0"/>
              </a:rPr>
              <a:t>Thomas er urolig etter møtet. Han setter seg ned og skal skrive referat, men klarer ikke samle tankene. Han klikker seg inn på nettsider uten merke det, og klarer ikke holde fokus. Han bestemmer seg for å utsette skrivingen og går ut på avdelingen. </a:t>
            </a:r>
          </a:p>
          <a:p>
            <a:pPr marL="0" indent="0">
              <a:lnSpc>
                <a:spcPct val="120000"/>
              </a:lnSpc>
              <a:buNone/>
            </a:pPr>
            <a:r>
              <a:rPr lang="nb-NO" sz="1400">
                <a:latin typeface="Oslo Sans Office" panose="02000000000000000000" pitchFamily="2" charset="0"/>
              </a:rPr>
              <a:t>Der møter han Zara som rydder opp etter måltidet. Zara spør hvordan møtet gikk, og Thomas begynner å fortelle umiddelbart. Han kjenner at følelsene velter ut og at han egentlig er ganske sint selv på foreldrene og føler seg urettferdig behandlet. Han ønsker jo bare å hjelpe! Greit nok at de ikke er enig, men han synes det var et personangrep. Han prøver å hjelpe Zara med ryddingen, men er så oppkavet at det egentlig bare tar lengre tid fordi han går i veien. </a:t>
            </a:r>
          </a:p>
          <a:p>
            <a:pPr marL="0" indent="0">
              <a:lnSpc>
                <a:spcPct val="120000"/>
              </a:lnSpc>
              <a:buNone/>
            </a:pPr>
            <a:r>
              <a:rPr lang="nb-NO" sz="1400">
                <a:latin typeface="Oslo Sans Office" panose="02000000000000000000" pitchFamily="2" charset="0"/>
              </a:rPr>
              <a:t>Zara prøver å si noe, men det er ikke så lett, og hun vil ikke avbryte Thomas heller. Hun føler hun må støtte Thomas, og sier at det er var utrolig dårlig sagt av de foreldrene! Og at hun skjønner reaksjonen hans godt. Hun kjenner hun blir irritert hun også, og er lei foreldre som ikke spiller på lag. </a:t>
            </a:r>
          </a:p>
        </p:txBody>
      </p:sp>
      <p:sp>
        <p:nvSpPr>
          <p:cNvPr id="4" name="TekstSylinder 3">
            <a:extLst>
              <a:ext uri="{FF2B5EF4-FFF2-40B4-BE49-F238E27FC236}">
                <a16:creationId xmlns:a16="http://schemas.microsoft.com/office/drawing/2014/main" id="{6B87129B-E6D3-7148-E32C-BC5B77BA8A36}"/>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2</a:t>
            </a:r>
          </a:p>
        </p:txBody>
      </p:sp>
      <p:sp>
        <p:nvSpPr>
          <p:cNvPr id="5" name="Plassholder for dato 3">
            <a:extLst>
              <a:ext uri="{FF2B5EF4-FFF2-40B4-BE49-F238E27FC236}">
                <a16:creationId xmlns:a16="http://schemas.microsoft.com/office/drawing/2014/main" id="{A8746C18-FDFD-EFA7-B147-287E3B4F24E2}"/>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30.01.2026</a:t>
            </a:fld>
            <a:endParaRPr lang="nb-NO"/>
          </a:p>
        </p:txBody>
      </p:sp>
      <p:sp>
        <p:nvSpPr>
          <p:cNvPr id="6" name="Plassholder for lysbildenummer 4">
            <a:extLst>
              <a:ext uri="{FF2B5EF4-FFF2-40B4-BE49-F238E27FC236}">
                <a16:creationId xmlns:a16="http://schemas.microsoft.com/office/drawing/2014/main" id="{019B7ECE-C582-1F4E-4FE0-7E7F6D31CC22}"/>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21</a:t>
            </a:fld>
            <a:endParaRPr lang="nb-NO"/>
          </a:p>
        </p:txBody>
      </p:sp>
    </p:spTree>
    <p:extLst>
      <p:ext uri="{BB962C8B-B14F-4D97-AF65-F5344CB8AC3E}">
        <p14:creationId xmlns:p14="http://schemas.microsoft.com/office/powerpoint/2010/main" val="36698434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0FFCFD6-4384-469A-520F-A035075753A6}"/>
              </a:ext>
            </a:extLst>
          </p:cNvPr>
          <p:cNvSpPr>
            <a:spLocks noGrp="1"/>
          </p:cNvSpPr>
          <p:nvPr>
            <p:ph type="title"/>
          </p:nvPr>
        </p:nvSpPr>
        <p:spPr>
          <a:xfrm>
            <a:off x="695326" y="720001"/>
            <a:ext cx="8061812" cy="1311999"/>
          </a:xfrm>
        </p:spPr>
        <p:txBody>
          <a:bodyPr/>
          <a:lstStyle/>
          <a:p>
            <a:r>
              <a:rPr lang="nb-NO"/>
              <a:t>Vi har alle et ansvar for å skape et regulerende kollegafellesskap </a:t>
            </a:r>
          </a:p>
        </p:txBody>
      </p:sp>
      <p:sp>
        <p:nvSpPr>
          <p:cNvPr id="4" name="Plassholder for dato 3">
            <a:extLst>
              <a:ext uri="{FF2B5EF4-FFF2-40B4-BE49-F238E27FC236}">
                <a16:creationId xmlns:a16="http://schemas.microsoft.com/office/drawing/2014/main" id="{639229B4-B4B6-7546-BB61-2C8C139D5AB2}"/>
              </a:ext>
            </a:extLst>
          </p:cNvPr>
          <p:cNvSpPr>
            <a:spLocks noGrp="1"/>
          </p:cNvSpPr>
          <p:nvPr>
            <p:ph type="dt" sz="half" idx="10"/>
          </p:nvPr>
        </p:nvSpPr>
        <p:spPr/>
        <p:txBody>
          <a:bodyPr/>
          <a:lstStyle/>
          <a:p>
            <a:fld id="{C20DE0DF-BE6B-D248-92A9-54242D212695}" type="datetime1">
              <a:rPr lang="nb-NO" smtClean="0"/>
              <a:t>30.01.2026</a:t>
            </a:fld>
            <a:endParaRPr lang="nb-NO"/>
          </a:p>
        </p:txBody>
      </p:sp>
      <p:sp>
        <p:nvSpPr>
          <p:cNvPr id="5" name="Plassholder for lysbildenummer 4">
            <a:extLst>
              <a:ext uri="{FF2B5EF4-FFF2-40B4-BE49-F238E27FC236}">
                <a16:creationId xmlns:a16="http://schemas.microsoft.com/office/drawing/2014/main" id="{387C6179-07DB-A660-B9FE-F79BAB3D3345}"/>
              </a:ext>
            </a:extLst>
          </p:cNvPr>
          <p:cNvSpPr>
            <a:spLocks noGrp="1"/>
          </p:cNvSpPr>
          <p:nvPr>
            <p:ph type="sldNum" sz="quarter" idx="12"/>
          </p:nvPr>
        </p:nvSpPr>
        <p:spPr/>
        <p:txBody>
          <a:bodyPr/>
          <a:lstStyle/>
          <a:p>
            <a:fld id="{8ACEFDFC-287E-0A4D-81A7-6CC8C070690D}" type="slidenum">
              <a:rPr lang="nb-NO" smtClean="0"/>
              <a:t>22</a:t>
            </a:fld>
            <a:endParaRPr lang="nb-NO"/>
          </a:p>
        </p:txBody>
      </p:sp>
      <p:sp>
        <p:nvSpPr>
          <p:cNvPr id="6" name="Rektangel 5">
            <a:extLst>
              <a:ext uri="{FF2B5EF4-FFF2-40B4-BE49-F238E27FC236}">
                <a16:creationId xmlns:a16="http://schemas.microsoft.com/office/drawing/2014/main" id="{994029B1-BA45-9BBE-A0D2-69B0581232E2}"/>
              </a:ext>
            </a:extLst>
          </p:cNvPr>
          <p:cNvSpPr>
            <a:spLocks noChangeAspect="1"/>
          </p:cNvSpPr>
          <p:nvPr/>
        </p:nvSpPr>
        <p:spPr>
          <a:xfrm>
            <a:off x="1024422" y="2032000"/>
            <a:ext cx="3045680" cy="3045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r>
              <a:rPr lang="nb-NO" sz="1800" b="1">
                <a:solidFill>
                  <a:schemeClr val="tx1"/>
                </a:solidFill>
              </a:rPr>
              <a:t>Individuelt ansvar: </a:t>
            </a:r>
          </a:p>
          <a:p>
            <a:pPr algn="ctr"/>
            <a:r>
              <a:rPr lang="nb-NO" sz="1800">
                <a:solidFill>
                  <a:schemeClr val="tx1"/>
                </a:solidFill>
              </a:rPr>
              <a:t>Ta ansvar for seg selv </a:t>
            </a:r>
            <a:br>
              <a:rPr lang="nb-NO" sz="1800">
                <a:solidFill>
                  <a:schemeClr val="tx1"/>
                </a:solidFill>
              </a:rPr>
            </a:br>
            <a:r>
              <a:rPr lang="nb-NO" sz="1800">
                <a:solidFill>
                  <a:schemeClr val="tx1"/>
                </a:solidFill>
              </a:rPr>
              <a:t>og egne reaksjoner </a:t>
            </a:r>
            <a:br>
              <a:rPr lang="nb-NO" sz="1800">
                <a:solidFill>
                  <a:schemeClr val="tx1"/>
                </a:solidFill>
              </a:rPr>
            </a:br>
            <a:r>
              <a:rPr lang="nb-NO" sz="1800">
                <a:solidFill>
                  <a:schemeClr val="tx1"/>
                </a:solidFill>
              </a:rPr>
              <a:t>og behov. </a:t>
            </a:r>
          </a:p>
        </p:txBody>
      </p:sp>
      <p:sp>
        <p:nvSpPr>
          <p:cNvPr id="7" name="Ellipse 6">
            <a:extLst>
              <a:ext uri="{FF2B5EF4-FFF2-40B4-BE49-F238E27FC236}">
                <a16:creationId xmlns:a16="http://schemas.microsoft.com/office/drawing/2014/main" id="{9497F857-71A7-AE5C-E1BF-5A32ED4B166B}"/>
              </a:ext>
            </a:extLst>
          </p:cNvPr>
          <p:cNvSpPr/>
          <p:nvPr/>
        </p:nvSpPr>
        <p:spPr>
          <a:xfrm>
            <a:off x="4573200" y="2032000"/>
            <a:ext cx="3045600" cy="3045600"/>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spcBef>
                <a:spcPts val="600"/>
              </a:spcBef>
              <a:spcAft>
                <a:spcPts val="600"/>
              </a:spcAft>
            </a:pPr>
            <a:r>
              <a:rPr lang="nb-NO" sz="1800" b="1">
                <a:solidFill>
                  <a:schemeClr val="tx1"/>
                </a:solidFill>
              </a:rPr>
              <a:t>Kollegaansvar: </a:t>
            </a:r>
          </a:p>
          <a:p>
            <a:pPr algn="ctr"/>
            <a:r>
              <a:rPr lang="nb-NO" sz="1800">
                <a:solidFill>
                  <a:schemeClr val="tx1"/>
                </a:solidFill>
              </a:rPr>
              <a:t>Ta ansvar ovenfor hverandre og fellesskapet.</a:t>
            </a:r>
            <a:endParaRPr lang="nb-NO">
              <a:solidFill>
                <a:schemeClr val="tx1"/>
              </a:solidFill>
            </a:endParaRPr>
          </a:p>
        </p:txBody>
      </p:sp>
      <p:sp>
        <p:nvSpPr>
          <p:cNvPr id="8" name="Rektangel 7">
            <a:extLst>
              <a:ext uri="{FF2B5EF4-FFF2-40B4-BE49-F238E27FC236}">
                <a16:creationId xmlns:a16="http://schemas.microsoft.com/office/drawing/2014/main" id="{2F0D915D-5E0D-1AAD-ECEF-3EE6DD5BF33A}"/>
              </a:ext>
            </a:extLst>
          </p:cNvPr>
          <p:cNvSpPr>
            <a:spLocks noChangeAspect="1"/>
          </p:cNvSpPr>
          <p:nvPr/>
        </p:nvSpPr>
        <p:spPr>
          <a:xfrm>
            <a:off x="8135150" y="2031999"/>
            <a:ext cx="3045680" cy="410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b="1">
              <a:solidFill>
                <a:schemeClr val="tx1"/>
              </a:solidFill>
            </a:endParaRPr>
          </a:p>
          <a:p>
            <a:pPr algn="ctr"/>
            <a:endParaRPr lang="nb-NO" b="1">
              <a:solidFill>
                <a:schemeClr val="tx1"/>
              </a:solidFill>
            </a:endParaRPr>
          </a:p>
          <a:p>
            <a:pPr algn="ctr">
              <a:spcBef>
                <a:spcPts val="600"/>
              </a:spcBef>
              <a:spcAft>
                <a:spcPts val="600"/>
              </a:spcAft>
            </a:pPr>
            <a:r>
              <a:rPr lang="nb-NO" b="1">
                <a:solidFill>
                  <a:schemeClr val="tx1"/>
                </a:solidFill>
              </a:rPr>
              <a:t>Lederansvar: </a:t>
            </a:r>
          </a:p>
          <a:p>
            <a:pPr marL="0" lvl="1" algn="ctr"/>
            <a:r>
              <a:rPr lang="nb-NO">
                <a:solidFill>
                  <a:schemeClr val="tx1"/>
                </a:solidFill>
              </a:rPr>
              <a:t>Organisere arbeidshverdagen for å skape forutsigbarhet og oversikt.</a:t>
            </a:r>
          </a:p>
          <a:p>
            <a:pPr marL="0" lvl="1" algn="ctr"/>
            <a:endParaRPr lang="nb-NO">
              <a:solidFill>
                <a:schemeClr val="tx1"/>
              </a:solidFill>
            </a:endParaRPr>
          </a:p>
          <a:p>
            <a:pPr marL="0" lvl="1" algn="ctr"/>
            <a:r>
              <a:rPr lang="nb-NO">
                <a:solidFill>
                  <a:schemeClr val="tx1"/>
                </a:solidFill>
              </a:rPr>
              <a:t>Legge til rette for at ansatte kan gi hverandre reguleringsstøtte og være en god rollemodell. </a:t>
            </a:r>
          </a:p>
          <a:p>
            <a:pPr algn="ctr"/>
            <a:endParaRPr lang="nb-NO" sz="2000">
              <a:solidFill>
                <a:schemeClr val="tx1"/>
              </a:solidFill>
            </a:endParaRPr>
          </a:p>
        </p:txBody>
      </p:sp>
    </p:spTree>
    <p:extLst>
      <p:ext uri="{BB962C8B-B14F-4D97-AF65-F5344CB8AC3E}">
        <p14:creationId xmlns:p14="http://schemas.microsoft.com/office/powerpoint/2010/main" val="41756647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9F0BF04-AC66-048D-07BC-A59C34F7464D}"/>
              </a:ext>
            </a:extLst>
          </p:cNvPr>
          <p:cNvSpPr>
            <a:spLocks noGrp="1"/>
          </p:cNvSpPr>
          <p:nvPr>
            <p:ph type="title"/>
          </p:nvPr>
        </p:nvSpPr>
        <p:spPr/>
        <p:txBody>
          <a:bodyPr/>
          <a:lstStyle/>
          <a:p>
            <a:r>
              <a:rPr lang="nb-NO"/>
              <a:t>Hva kan vi bidra med?</a:t>
            </a:r>
          </a:p>
        </p:txBody>
      </p:sp>
      <p:sp>
        <p:nvSpPr>
          <p:cNvPr id="3" name="Plassholder for innhold 2">
            <a:extLst>
              <a:ext uri="{FF2B5EF4-FFF2-40B4-BE49-F238E27FC236}">
                <a16:creationId xmlns:a16="http://schemas.microsoft.com/office/drawing/2014/main" id="{AE3926E1-C71A-102A-4F28-B5B96BDE1E32}"/>
              </a:ext>
            </a:extLst>
          </p:cNvPr>
          <p:cNvSpPr>
            <a:spLocks noGrp="1"/>
          </p:cNvSpPr>
          <p:nvPr>
            <p:ph idx="1"/>
          </p:nvPr>
        </p:nvSpPr>
        <p:spPr>
          <a:xfrm>
            <a:off x="695326" y="1684548"/>
            <a:ext cx="5694165" cy="4060824"/>
          </a:xfrm>
        </p:spPr>
        <p:txBody>
          <a:bodyPr/>
          <a:lstStyle/>
          <a:p>
            <a:pPr marL="0" indent="0">
              <a:spcBef>
                <a:spcPts val="1200"/>
              </a:spcBef>
              <a:spcAft>
                <a:spcPts val="1200"/>
              </a:spcAft>
              <a:buNone/>
            </a:pPr>
            <a:r>
              <a:rPr lang="nb-NO" sz="1800"/>
              <a:t>Tenk alene først. Etterpå deler dere i grupper. </a:t>
            </a:r>
          </a:p>
          <a:p>
            <a:pPr marL="0" indent="0">
              <a:spcBef>
                <a:spcPts val="1200"/>
              </a:spcBef>
              <a:spcAft>
                <a:spcPts val="1200"/>
              </a:spcAft>
              <a:buNone/>
            </a:pPr>
            <a:r>
              <a:rPr lang="nb-NO" sz="1800"/>
              <a:t>Tenk på to ting du har lyst til å gjøre for å bidra positivt inn i kollegafelleskapet. </a:t>
            </a:r>
          </a:p>
          <a:p>
            <a:pPr lvl="1">
              <a:spcBef>
                <a:spcPts val="1200"/>
              </a:spcBef>
              <a:spcAft>
                <a:spcPts val="1200"/>
              </a:spcAft>
              <a:buBlip>
                <a:blip r:embed="rId2"/>
              </a:buBlip>
            </a:pPr>
            <a:r>
              <a:rPr lang="nb-NO" sz="1800"/>
              <a:t>Hva gjør vi allerede i dag som er viktig at vi fortsetter med?</a:t>
            </a:r>
          </a:p>
          <a:p>
            <a:pPr lvl="1">
              <a:spcBef>
                <a:spcPts val="0"/>
              </a:spcBef>
              <a:buBlip>
                <a:blip r:embed="rId2"/>
              </a:buBlip>
            </a:pPr>
            <a:r>
              <a:rPr lang="nb-NO" sz="1800"/>
              <a:t>Hva får du lyst til å begynne med? </a:t>
            </a:r>
          </a:p>
          <a:p>
            <a:pPr lvl="1" indent="0">
              <a:spcBef>
                <a:spcPts val="0"/>
              </a:spcBef>
              <a:buNone/>
            </a:pPr>
            <a:r>
              <a:rPr lang="nb-NO" sz="1800"/>
              <a:t>(maks to ting)</a:t>
            </a:r>
          </a:p>
          <a:p>
            <a:pPr lvl="1">
              <a:spcBef>
                <a:spcPts val="1200"/>
              </a:spcBef>
              <a:spcAft>
                <a:spcPts val="1200"/>
              </a:spcAft>
              <a:buBlip>
                <a:blip r:embed="rId2"/>
              </a:buBlip>
            </a:pPr>
            <a:r>
              <a:rPr lang="nb-NO" sz="1800"/>
              <a:t>Hvordan kan andre merke at du gjør det? </a:t>
            </a:r>
          </a:p>
        </p:txBody>
      </p:sp>
      <p:sp>
        <p:nvSpPr>
          <p:cNvPr id="4" name="TekstSylinder 3">
            <a:extLst>
              <a:ext uri="{FF2B5EF4-FFF2-40B4-BE49-F238E27FC236}">
                <a16:creationId xmlns:a16="http://schemas.microsoft.com/office/drawing/2014/main" id="{11B5D7E9-7E3C-0874-A4A9-0E694A177D60}"/>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2</a:t>
            </a:r>
          </a:p>
        </p:txBody>
      </p:sp>
      <p:sp>
        <p:nvSpPr>
          <p:cNvPr id="5" name="Plassholder for dato 3">
            <a:extLst>
              <a:ext uri="{FF2B5EF4-FFF2-40B4-BE49-F238E27FC236}">
                <a16:creationId xmlns:a16="http://schemas.microsoft.com/office/drawing/2014/main" id="{45964A35-E6D6-0C83-2255-1275860A2884}"/>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30.01.2026</a:t>
            </a:fld>
            <a:endParaRPr lang="nb-NO"/>
          </a:p>
        </p:txBody>
      </p:sp>
      <p:sp>
        <p:nvSpPr>
          <p:cNvPr id="6" name="Plassholder for lysbildenummer 4">
            <a:extLst>
              <a:ext uri="{FF2B5EF4-FFF2-40B4-BE49-F238E27FC236}">
                <a16:creationId xmlns:a16="http://schemas.microsoft.com/office/drawing/2014/main" id="{9A027566-9884-2D7E-B6C4-A6D8A71AD17E}"/>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23</a:t>
            </a:fld>
            <a:endParaRPr lang="nb-NO"/>
          </a:p>
        </p:txBody>
      </p:sp>
      <p:pic>
        <p:nvPicPr>
          <p:cNvPr id="7" name="Bilde 6" descr="Et bilde som inneholder tegning, kunst, sketch, illustrasjon&#10;&#10;Automatisk generert beskrivelse">
            <a:extLst>
              <a:ext uri="{FF2B5EF4-FFF2-40B4-BE49-F238E27FC236}">
                <a16:creationId xmlns:a16="http://schemas.microsoft.com/office/drawing/2014/main" id="{394C465E-8966-5EF0-6AAD-F42ED53BDF39}"/>
              </a:ext>
            </a:extLst>
          </p:cNvPr>
          <p:cNvPicPr>
            <a:picLocks noChangeAspect="1"/>
          </p:cNvPicPr>
          <p:nvPr/>
        </p:nvPicPr>
        <p:blipFill rotWithShape="1">
          <a:blip r:embed="rId3">
            <a:extLst>
              <a:ext uri="{28A0092B-C50C-407E-A947-70E740481C1C}">
                <a14:useLocalDpi xmlns:a14="http://schemas.microsoft.com/office/drawing/2010/main" val="0"/>
              </a:ext>
            </a:extLst>
          </a:blip>
          <a:srcRect r="43333"/>
          <a:stretch/>
        </p:blipFill>
        <p:spPr>
          <a:xfrm>
            <a:off x="7005789" y="2048294"/>
            <a:ext cx="3617017" cy="3778670"/>
          </a:xfrm>
          <a:prstGeom prst="rect">
            <a:avLst/>
          </a:prstGeom>
        </p:spPr>
      </p:pic>
      <p:pic>
        <p:nvPicPr>
          <p:cNvPr id="8" name="Bilde 7" descr="Et bilde som inneholder tegning, kunst, sketch, illustrasjon&#10;&#10;Automatisk generert beskrivelse">
            <a:extLst>
              <a:ext uri="{FF2B5EF4-FFF2-40B4-BE49-F238E27FC236}">
                <a16:creationId xmlns:a16="http://schemas.microsoft.com/office/drawing/2014/main" id="{8F8235A6-6E56-BDC2-66F1-8C5838AF4A25}"/>
              </a:ext>
            </a:extLst>
          </p:cNvPr>
          <p:cNvPicPr>
            <a:picLocks noChangeAspect="1"/>
          </p:cNvPicPr>
          <p:nvPr/>
        </p:nvPicPr>
        <p:blipFill rotWithShape="1">
          <a:blip r:embed="rId3">
            <a:extLst>
              <a:ext uri="{28A0092B-C50C-407E-A947-70E740481C1C}">
                <a14:useLocalDpi xmlns:a14="http://schemas.microsoft.com/office/drawing/2010/main" val="0"/>
              </a:ext>
            </a:extLst>
          </a:blip>
          <a:srcRect l="63788" t="-3220" r="4003" b="3220"/>
          <a:stretch/>
        </p:blipFill>
        <p:spPr>
          <a:xfrm>
            <a:off x="9774721" y="1825625"/>
            <a:ext cx="2055927" cy="3778670"/>
          </a:xfrm>
          <a:prstGeom prst="rect">
            <a:avLst/>
          </a:prstGeom>
        </p:spPr>
      </p:pic>
      <p:pic>
        <p:nvPicPr>
          <p:cNvPr id="9" name="Bilde 8" descr="Et bilde som inneholder sirkel, mørke, astronomi, måne&#10;&#10;Automatisk generert beskrivelse">
            <a:extLst>
              <a:ext uri="{FF2B5EF4-FFF2-40B4-BE49-F238E27FC236}">
                <a16:creationId xmlns:a16="http://schemas.microsoft.com/office/drawing/2014/main" id="{BB3AAC60-4368-DAB0-A9CA-CA7CF71B9B0C}"/>
              </a:ext>
            </a:extLst>
          </p:cNvPr>
          <p:cNvPicPr>
            <a:picLocks noChangeAspect="1"/>
          </p:cNvPicPr>
          <p:nvPr/>
        </p:nvPicPr>
        <p:blipFill rotWithShape="1">
          <a:blip r:embed="rId4">
            <a:extLst>
              <a:ext uri="{28A0092B-C50C-407E-A947-70E740481C1C}">
                <a14:useLocalDpi xmlns:a14="http://schemas.microsoft.com/office/drawing/2010/main" val="0"/>
              </a:ext>
            </a:extLst>
          </a:blip>
          <a:srcRect l="33526" t="24173" r="39216" b="26026"/>
          <a:stretch/>
        </p:blipFill>
        <p:spPr>
          <a:xfrm flipH="1">
            <a:off x="8238368" y="1125894"/>
            <a:ext cx="1840110" cy="1889761"/>
          </a:xfrm>
          <a:prstGeom prst="rect">
            <a:avLst/>
          </a:prstGeom>
        </p:spPr>
      </p:pic>
      <p:pic>
        <p:nvPicPr>
          <p:cNvPr id="10" name="Bilde 9" descr="Et bilde som inneholder måne, Himmellegeme, mørke, Astronomisk begivenhet&#10;&#10;Automatisk generert beskrivelse">
            <a:extLst>
              <a:ext uri="{FF2B5EF4-FFF2-40B4-BE49-F238E27FC236}">
                <a16:creationId xmlns:a16="http://schemas.microsoft.com/office/drawing/2014/main" id="{AC44C077-9F51-DB76-77DE-A359E4E924DD}"/>
              </a:ext>
            </a:extLst>
          </p:cNvPr>
          <p:cNvPicPr>
            <a:picLocks noChangeAspect="1"/>
          </p:cNvPicPr>
          <p:nvPr/>
        </p:nvPicPr>
        <p:blipFill rotWithShape="1">
          <a:blip r:embed="rId5">
            <a:extLst>
              <a:ext uri="{28A0092B-C50C-407E-A947-70E740481C1C}">
                <a14:useLocalDpi xmlns:a14="http://schemas.microsoft.com/office/drawing/2010/main" val="0"/>
              </a:ext>
            </a:extLst>
          </a:blip>
          <a:srcRect l="57558" t="20845" r="30437" b="58781"/>
          <a:stretch/>
        </p:blipFill>
        <p:spPr>
          <a:xfrm>
            <a:off x="9915477" y="493828"/>
            <a:ext cx="578497" cy="552198"/>
          </a:xfrm>
          <a:prstGeom prst="rect">
            <a:avLst/>
          </a:prstGeom>
        </p:spPr>
      </p:pic>
      <p:sp>
        <p:nvSpPr>
          <p:cNvPr id="12" name="TekstSylinder 11">
            <a:extLst>
              <a:ext uri="{FF2B5EF4-FFF2-40B4-BE49-F238E27FC236}">
                <a16:creationId xmlns:a16="http://schemas.microsoft.com/office/drawing/2014/main" id="{0E37E7DF-7583-3DC6-6831-CE8F1E415FD1}"/>
              </a:ext>
            </a:extLst>
          </p:cNvPr>
          <p:cNvSpPr txBox="1"/>
          <p:nvPr/>
        </p:nvSpPr>
        <p:spPr>
          <a:xfrm>
            <a:off x="10352290" y="506235"/>
            <a:ext cx="1444667" cy="333681"/>
          </a:xfrm>
          <a:prstGeom prst="rect">
            <a:avLst/>
          </a:prstGeom>
          <a:noFill/>
        </p:spPr>
        <p:txBody>
          <a:bodyPr wrap="square">
            <a:spAutoFit/>
          </a:bodyPr>
          <a:lstStyle/>
          <a:p>
            <a:pPr marL="0" indent="0" algn="r">
              <a:lnSpc>
                <a:spcPct val="116000"/>
              </a:lnSpc>
              <a:spcAft>
                <a:spcPts val="800"/>
              </a:spcAft>
              <a:buNone/>
            </a:pPr>
            <a:r>
              <a:rPr lang="nb-NO" sz="1400" b="1">
                <a:effectLst/>
                <a:latin typeface="+mj-lt"/>
                <a:ea typeface="Aptos" panose="020B0004020202020204" pitchFamily="34" charset="0"/>
                <a:cs typeface="Times New Roman" panose="02020603050405020304" pitchFamily="18" charset="0"/>
              </a:rPr>
              <a:t>10 minutter</a:t>
            </a:r>
          </a:p>
        </p:txBody>
      </p:sp>
    </p:spTree>
    <p:extLst>
      <p:ext uri="{BB962C8B-B14F-4D97-AF65-F5344CB8AC3E}">
        <p14:creationId xmlns:p14="http://schemas.microsoft.com/office/powerpoint/2010/main" val="41119971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14B8BEC4-F40B-0DEE-E7D4-61FC68523DC4}"/>
              </a:ext>
            </a:extLst>
          </p:cNvPr>
          <p:cNvSpPr>
            <a:spLocks noGrp="1"/>
          </p:cNvSpPr>
          <p:nvPr>
            <p:ph type="dt" sz="half" idx="10"/>
          </p:nvPr>
        </p:nvSpPr>
        <p:spPr/>
        <p:txBody>
          <a:bodyPr/>
          <a:lstStyle/>
          <a:p>
            <a:fld id="{C20DE0DF-BE6B-D248-92A9-54242D212695}" type="datetime1">
              <a:rPr lang="nb-NO" smtClean="0"/>
              <a:t>30.01.2026</a:t>
            </a:fld>
            <a:endParaRPr lang="nb-NO"/>
          </a:p>
        </p:txBody>
      </p:sp>
      <p:sp>
        <p:nvSpPr>
          <p:cNvPr id="5" name="Plassholder for lysbildenummer 4">
            <a:extLst>
              <a:ext uri="{FF2B5EF4-FFF2-40B4-BE49-F238E27FC236}">
                <a16:creationId xmlns:a16="http://schemas.microsoft.com/office/drawing/2014/main" id="{85E25B46-09FB-E009-8DBE-F5C7544B0802}"/>
              </a:ext>
            </a:extLst>
          </p:cNvPr>
          <p:cNvSpPr>
            <a:spLocks noGrp="1"/>
          </p:cNvSpPr>
          <p:nvPr>
            <p:ph type="sldNum" sz="quarter" idx="12"/>
          </p:nvPr>
        </p:nvSpPr>
        <p:spPr/>
        <p:txBody>
          <a:bodyPr/>
          <a:lstStyle/>
          <a:p>
            <a:fld id="{8ACEFDFC-287E-0A4D-81A7-6CC8C070690D}" type="slidenum">
              <a:rPr lang="nb-NO" smtClean="0"/>
              <a:t>24</a:t>
            </a:fld>
            <a:endParaRPr lang="nb-NO"/>
          </a:p>
        </p:txBody>
      </p:sp>
      <p:sp>
        <p:nvSpPr>
          <p:cNvPr id="7" name="Rektangel 6">
            <a:extLst>
              <a:ext uri="{FF2B5EF4-FFF2-40B4-BE49-F238E27FC236}">
                <a16:creationId xmlns:a16="http://schemas.microsoft.com/office/drawing/2014/main" id="{3913D5B3-4FB4-1C38-16AF-E54FA05438F2}"/>
              </a:ext>
            </a:extLst>
          </p:cNvPr>
          <p:cNvSpPr/>
          <p:nvPr/>
        </p:nvSpPr>
        <p:spPr>
          <a:xfrm>
            <a:off x="0" y="-20428"/>
            <a:ext cx="6878428" cy="68784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Tittel 1">
            <a:extLst>
              <a:ext uri="{FF2B5EF4-FFF2-40B4-BE49-F238E27FC236}">
                <a16:creationId xmlns:a16="http://schemas.microsoft.com/office/drawing/2014/main" id="{65391887-F14D-A658-AB50-05E01A2A3F3A}"/>
              </a:ext>
            </a:extLst>
          </p:cNvPr>
          <p:cNvSpPr txBox="1">
            <a:spLocks/>
          </p:cNvSpPr>
          <p:nvPr/>
        </p:nvSpPr>
        <p:spPr>
          <a:xfrm>
            <a:off x="695326" y="897402"/>
            <a:ext cx="5819774" cy="853618"/>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Oppgave i arbeidshverdagen</a:t>
            </a:r>
          </a:p>
        </p:txBody>
      </p:sp>
      <p:sp>
        <p:nvSpPr>
          <p:cNvPr id="9" name="Plassholder for innhold 2">
            <a:extLst>
              <a:ext uri="{FF2B5EF4-FFF2-40B4-BE49-F238E27FC236}">
                <a16:creationId xmlns:a16="http://schemas.microsoft.com/office/drawing/2014/main" id="{D0E14C61-0813-1B7A-DFEB-4A6858571335}"/>
              </a:ext>
            </a:extLst>
          </p:cNvPr>
          <p:cNvSpPr txBox="1">
            <a:spLocks/>
          </p:cNvSpPr>
          <p:nvPr/>
        </p:nvSpPr>
        <p:spPr>
          <a:xfrm>
            <a:off x="729687" y="2032000"/>
            <a:ext cx="5366313" cy="1010138"/>
          </a:xfrm>
          <a:prstGeom prst="rect">
            <a:avLst/>
          </a:prstGeom>
        </p:spPr>
        <p:txBody>
          <a:bodyPr vert="horz" lIns="0" tIns="0" rIns="0" bIns="0" rtlCol="0" anchor="t">
            <a:noAutofit/>
          </a:bodyPr>
          <a:lstStyle>
            <a:lvl1pPr marL="216000" indent="-216000" algn="l" defTabSz="914400" rtl="0" eaLnBrk="1" latinLnBrk="0" hangingPunct="1">
              <a:lnSpc>
                <a:spcPct val="100000"/>
              </a:lnSpc>
              <a:spcBef>
                <a:spcPts val="1800"/>
              </a:spcBef>
              <a:buSzPct val="100000"/>
              <a:buFontTx/>
              <a:buBlip>
                <a:blip r:embed="rId2"/>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b-NO" sz="1800"/>
              <a:t>Gjennomfør de to tingene du snakket om </a:t>
            </a:r>
            <a:br>
              <a:rPr lang="nb-NO" sz="1800"/>
            </a:br>
            <a:r>
              <a:rPr lang="nb-NO" sz="1800"/>
              <a:t>for å bidra positivt inn med i kollegafelleskapet.</a:t>
            </a:r>
          </a:p>
          <a:p>
            <a:pPr marL="0" indent="0">
              <a:buNone/>
            </a:pPr>
            <a:r>
              <a:rPr lang="nb-NO" sz="1800"/>
              <a:t> Gjør det jevnlig.</a:t>
            </a:r>
          </a:p>
          <a:p>
            <a:pPr marL="0" indent="0">
              <a:spcBef>
                <a:spcPts val="1200"/>
              </a:spcBef>
              <a:buNone/>
            </a:pPr>
            <a:endParaRPr lang="nb-NO" sz="1800"/>
          </a:p>
          <a:p>
            <a:pPr marL="0" indent="0">
              <a:spcBef>
                <a:spcPts val="1200"/>
              </a:spcBef>
              <a:buNone/>
            </a:pPr>
            <a:endParaRPr lang="nb-NO" sz="1800">
              <a:highlight>
                <a:srgbClr val="FFFF00"/>
              </a:highlight>
            </a:endParaRPr>
          </a:p>
        </p:txBody>
      </p:sp>
      <p:pic>
        <p:nvPicPr>
          <p:cNvPr id="10" name="Bilde 9" descr="Et bilde som inneholder tegning, kunst, sketch, illustrasjon">
            <a:extLst>
              <a:ext uri="{FF2B5EF4-FFF2-40B4-BE49-F238E27FC236}">
                <a16:creationId xmlns:a16="http://schemas.microsoft.com/office/drawing/2014/main" id="{5BA8C785-5FC9-C698-0756-1031A995751B}"/>
              </a:ext>
            </a:extLst>
          </p:cNvPr>
          <p:cNvPicPr>
            <a:picLocks noChangeAspect="1"/>
          </p:cNvPicPr>
          <p:nvPr/>
        </p:nvPicPr>
        <p:blipFill rotWithShape="1">
          <a:blip r:embed="rId3">
            <a:extLst>
              <a:ext uri="{28A0092B-C50C-407E-A947-70E740481C1C}">
                <a14:useLocalDpi xmlns:a14="http://schemas.microsoft.com/office/drawing/2010/main" val="0"/>
              </a:ext>
            </a:extLst>
          </a:blip>
          <a:srcRect r="43333"/>
          <a:stretch/>
        </p:blipFill>
        <p:spPr>
          <a:xfrm>
            <a:off x="6090156" y="2145142"/>
            <a:ext cx="3198493" cy="3341441"/>
          </a:xfrm>
          <a:prstGeom prst="rect">
            <a:avLst/>
          </a:prstGeom>
        </p:spPr>
      </p:pic>
      <p:pic>
        <p:nvPicPr>
          <p:cNvPr id="11" name="Bilde 10" descr="Et bilde som inneholder tegning, kunst, sketch, strektegning&#10;&#10;Automatisk generert beskrivelse">
            <a:extLst>
              <a:ext uri="{FF2B5EF4-FFF2-40B4-BE49-F238E27FC236}">
                <a16:creationId xmlns:a16="http://schemas.microsoft.com/office/drawing/2014/main" id="{F9C25345-D418-5777-1C61-F993079D6408}"/>
              </a:ext>
            </a:extLst>
          </p:cNvPr>
          <p:cNvPicPr>
            <a:picLocks noChangeAspect="1"/>
          </p:cNvPicPr>
          <p:nvPr/>
        </p:nvPicPr>
        <p:blipFill>
          <a:blip r:embed="rId4">
            <a:extLst>
              <a:ext uri="{28A0092B-C50C-407E-A947-70E740481C1C}">
                <a14:useLocalDpi xmlns:a14="http://schemas.microsoft.com/office/drawing/2010/main" val="0"/>
              </a:ext>
            </a:extLst>
          </a:blip>
          <a:srcRect l="55229"/>
          <a:stretch/>
        </p:blipFill>
        <p:spPr>
          <a:xfrm>
            <a:off x="9350829" y="1790908"/>
            <a:ext cx="2011852" cy="3695675"/>
          </a:xfrm>
          <a:prstGeom prst="rect">
            <a:avLst/>
          </a:prstGeom>
        </p:spPr>
      </p:pic>
      <p:pic>
        <p:nvPicPr>
          <p:cNvPr id="12" name="Bilde 11" descr="Et bilde som inneholder tegning, kunst, sketch, illustrasjon&#10;&#10;Automatisk generert beskrivelse">
            <a:extLst>
              <a:ext uri="{FF2B5EF4-FFF2-40B4-BE49-F238E27FC236}">
                <a16:creationId xmlns:a16="http://schemas.microsoft.com/office/drawing/2014/main" id="{3250E8EF-DDD3-5DFA-8B87-9C0EAC67E89F}"/>
              </a:ext>
            </a:extLst>
          </p:cNvPr>
          <p:cNvPicPr>
            <a:picLocks noChangeAspect="1"/>
          </p:cNvPicPr>
          <p:nvPr/>
        </p:nvPicPr>
        <p:blipFill rotWithShape="1">
          <a:blip r:embed="rId3">
            <a:extLst>
              <a:ext uri="{28A0092B-C50C-407E-A947-70E740481C1C}">
                <a14:useLocalDpi xmlns:a14="http://schemas.microsoft.com/office/drawing/2010/main" val="0"/>
              </a:ext>
            </a:extLst>
          </a:blip>
          <a:srcRect l="63788" t="-3220" r="4003" b="3220"/>
          <a:stretch/>
        </p:blipFill>
        <p:spPr>
          <a:xfrm>
            <a:off x="7837065" y="1679586"/>
            <a:ext cx="1903668" cy="3498828"/>
          </a:xfrm>
          <a:prstGeom prst="rect">
            <a:avLst/>
          </a:prstGeom>
        </p:spPr>
      </p:pic>
    </p:spTree>
    <p:extLst>
      <p:ext uri="{BB962C8B-B14F-4D97-AF65-F5344CB8AC3E}">
        <p14:creationId xmlns:p14="http://schemas.microsoft.com/office/powerpoint/2010/main" val="34853663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4AB282F5-A9CB-7F5E-06A3-7C823E8D92DA}"/>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0DE0DF-BE6B-D248-92A9-54242D212695}" type="datetime1">
              <a:rPr kumimoji="0" lang="nb-NO" sz="900" b="0" i="0" u="none" strike="noStrike" kern="1200" cap="none" spc="0" normalizeH="0" baseline="0" noProof="0" smtClean="0">
                <a:ln>
                  <a:noFill/>
                </a:ln>
                <a:solidFill>
                  <a:srgbClr val="000000"/>
                </a:solidFill>
                <a:effectLst/>
                <a:uLnTx/>
                <a:uFillTx/>
                <a:latin typeface="Oslo Sans Offic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30.01.2026</a:t>
            </a:fld>
            <a:endParaRPr kumimoji="0" lang="nb-NO" sz="900" b="0" i="0" u="none" strike="noStrike" kern="1200" cap="none" spc="0" normalizeH="0" baseline="0" noProof="0">
              <a:ln>
                <a:noFill/>
              </a:ln>
              <a:solidFill>
                <a:srgbClr val="000000"/>
              </a:solidFill>
              <a:effectLst/>
              <a:uLnTx/>
              <a:uFillTx/>
              <a:latin typeface="Oslo Sans Office"/>
              <a:ea typeface="+mn-ea"/>
              <a:cs typeface="+mn-cs"/>
            </a:endParaRPr>
          </a:p>
        </p:txBody>
      </p:sp>
      <p:sp>
        <p:nvSpPr>
          <p:cNvPr id="5" name="Plassholder for lysbildenummer 4">
            <a:extLst>
              <a:ext uri="{FF2B5EF4-FFF2-40B4-BE49-F238E27FC236}">
                <a16:creationId xmlns:a16="http://schemas.microsoft.com/office/drawing/2014/main" id="{A69456C6-8B68-8144-2CAA-E105FFF25DB6}"/>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ACEFDFC-287E-0A4D-81A7-6CC8C070690D}" type="slidenum">
              <a:rPr kumimoji="0" lang="nb-NO" sz="900" b="0" i="0" u="none" strike="noStrike" kern="1200" cap="none" spc="0" normalizeH="0" baseline="0" noProof="0" smtClean="0">
                <a:ln>
                  <a:noFill/>
                </a:ln>
                <a:solidFill>
                  <a:srgbClr val="000000"/>
                </a:solidFill>
                <a:effectLst/>
                <a:uLnTx/>
                <a:uFillTx/>
                <a:latin typeface="Oslo Sans Office"/>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nb-NO" sz="900" b="0" i="0" u="none" strike="noStrike" kern="1200" cap="none" spc="0" normalizeH="0" baseline="0" noProof="0">
              <a:ln>
                <a:noFill/>
              </a:ln>
              <a:solidFill>
                <a:srgbClr val="000000"/>
              </a:solidFill>
              <a:effectLst/>
              <a:uLnTx/>
              <a:uFillTx/>
              <a:latin typeface="Oslo Sans Office"/>
              <a:ea typeface="+mn-ea"/>
              <a:cs typeface="+mn-cs"/>
            </a:endParaRPr>
          </a:p>
        </p:txBody>
      </p:sp>
      <p:sp>
        <p:nvSpPr>
          <p:cNvPr id="7" name="TekstSylinder 6">
            <a:extLst>
              <a:ext uri="{FF2B5EF4-FFF2-40B4-BE49-F238E27FC236}">
                <a16:creationId xmlns:a16="http://schemas.microsoft.com/office/drawing/2014/main" id="{6666BCC5-F83C-5CAC-5002-69D357346DED}"/>
              </a:ext>
            </a:extLst>
          </p:cNvPr>
          <p:cNvSpPr txBox="1"/>
          <p:nvPr/>
        </p:nvSpPr>
        <p:spPr>
          <a:xfrm>
            <a:off x="8156576" y="192087"/>
            <a:ext cx="3684104"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000000"/>
                </a:solidFill>
                <a:effectLst/>
                <a:uLnTx/>
                <a:uFillTx/>
                <a:latin typeface="Oslo Sans Office"/>
                <a:ea typeface="+mn-ea"/>
                <a:cs typeface="+mn-cs"/>
              </a:rPr>
              <a:t>Oss som kolleger – økt 2</a:t>
            </a:r>
          </a:p>
        </p:txBody>
      </p:sp>
      <p:pic>
        <p:nvPicPr>
          <p:cNvPr id="3" name="Bilde 2">
            <a:extLst>
              <a:ext uri="{FF2B5EF4-FFF2-40B4-BE49-F238E27FC236}">
                <a16:creationId xmlns:a16="http://schemas.microsoft.com/office/drawing/2014/main" id="{14AF2109-6479-0215-73C6-C903478BD31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6" name="Tittel 1">
            <a:extLst>
              <a:ext uri="{FF2B5EF4-FFF2-40B4-BE49-F238E27FC236}">
                <a16:creationId xmlns:a16="http://schemas.microsoft.com/office/drawing/2014/main" id="{DD3E6C57-A56E-87DD-727C-DE910698FA10}"/>
              </a:ext>
            </a:extLst>
          </p:cNvPr>
          <p:cNvSpPr txBox="1">
            <a:spLocks/>
          </p:cNvSpPr>
          <p:nvPr/>
        </p:nvSpPr>
        <p:spPr>
          <a:xfrm>
            <a:off x="1551136" y="758454"/>
            <a:ext cx="7582457" cy="568117"/>
          </a:xfrm>
          <a:prstGeom prst="rect">
            <a:avLst/>
          </a:prstGeom>
        </p:spPr>
        <p:txBody>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nb-NO" sz="1800" b="0" i="0" u="none" strike="noStrike" kern="1200" cap="none" spc="0" normalizeH="0" baseline="0" noProof="0">
                <a:ln>
                  <a:noFill/>
                </a:ln>
                <a:solidFill>
                  <a:srgbClr val="000000"/>
                </a:solidFill>
                <a:effectLst/>
                <a:uLnTx/>
                <a:uFillTx/>
                <a:latin typeface="Oslo Sans Office"/>
                <a:ea typeface="+mj-ea"/>
                <a:cs typeface="+mj-cs"/>
              </a:rPr>
              <a:t>Her er vi nå:</a:t>
            </a:r>
            <a:endParaRPr kumimoji="0" lang="nb-NO" sz="1800" b="0" i="0" u="none" strike="noStrike" kern="1200" cap="none" spc="0" normalizeH="0" baseline="0" noProof="0">
              <a:ln>
                <a:noFill/>
              </a:ln>
              <a:solidFill>
                <a:srgbClr val="000000"/>
              </a:solidFill>
              <a:effectLst/>
              <a:uLnTx/>
              <a:uFillTx/>
              <a:latin typeface="Oslo Sans" panose="02000000000000000000" pitchFamily="2" charset="77"/>
              <a:ea typeface="+mj-ea"/>
              <a:cs typeface="+mj-cs"/>
            </a:endParaRPr>
          </a:p>
        </p:txBody>
      </p:sp>
    </p:spTree>
    <p:extLst>
      <p:ext uri="{BB962C8B-B14F-4D97-AF65-F5344CB8AC3E}">
        <p14:creationId xmlns:p14="http://schemas.microsoft.com/office/powerpoint/2010/main" val="34301840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Tittel 1">
            <a:extLst>
              <a:ext uri="{FF2B5EF4-FFF2-40B4-BE49-F238E27FC236}">
                <a16:creationId xmlns:a16="http://schemas.microsoft.com/office/drawing/2014/main" id="{F3AD7B43-D574-8A43-284F-1FBB8A43F4F3}"/>
              </a:ext>
            </a:extLst>
          </p:cNvPr>
          <p:cNvSpPr txBox="1">
            <a:spLocks/>
          </p:cNvSpPr>
          <p:nvPr/>
        </p:nvSpPr>
        <p:spPr>
          <a:xfrm>
            <a:off x="2035175" y="3048403"/>
            <a:ext cx="3262565" cy="557994"/>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Takk for i dag!</a:t>
            </a:r>
          </a:p>
        </p:txBody>
      </p:sp>
      <p:pic>
        <p:nvPicPr>
          <p:cNvPr id="4098" name="Picture 2" descr="Et bilde som inneholder hjerte, mørke">
            <a:extLst>
              <a:ext uri="{FF2B5EF4-FFF2-40B4-BE49-F238E27FC236}">
                <a16:creationId xmlns:a16="http://schemas.microsoft.com/office/drawing/2014/main" id="{E4E4C36F-3ECF-114C-8B66-17D53DE33C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9927" y="519515"/>
            <a:ext cx="8991600" cy="5057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2013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7A29D98E-2494-6869-7B4B-2D052D8275DD}"/>
              </a:ext>
            </a:extLst>
          </p:cNvPr>
          <p:cNvSpPr/>
          <p:nvPr/>
        </p:nvSpPr>
        <p:spPr>
          <a:xfrm>
            <a:off x="9401175" y="6000750"/>
            <a:ext cx="2790825" cy="857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Oslo Sans Office"/>
              <a:ea typeface="+mn-ea"/>
              <a:cs typeface="+mn-cs"/>
            </a:endParaRPr>
          </a:p>
        </p:txBody>
      </p:sp>
      <p:sp>
        <p:nvSpPr>
          <p:cNvPr id="2" name="Tittel 1">
            <a:extLst>
              <a:ext uri="{FF2B5EF4-FFF2-40B4-BE49-F238E27FC236}">
                <a16:creationId xmlns:a16="http://schemas.microsoft.com/office/drawing/2014/main" id="{6CBA96E7-B86C-6C37-5781-C74224E1B948}"/>
              </a:ext>
            </a:extLst>
          </p:cNvPr>
          <p:cNvSpPr>
            <a:spLocks noGrp="1"/>
          </p:cNvSpPr>
          <p:nvPr>
            <p:ph type="title"/>
          </p:nvPr>
        </p:nvSpPr>
        <p:spPr>
          <a:xfrm>
            <a:off x="738187" y="1737529"/>
            <a:ext cx="10801349" cy="1311999"/>
          </a:xfrm>
        </p:spPr>
        <p:txBody>
          <a:bodyPr>
            <a:noAutofit/>
          </a:bodyPr>
          <a:lstStyle/>
          <a:p>
            <a:pPr algn="ctr"/>
            <a:r>
              <a:rPr lang="nb-NO" sz="1800"/>
              <a:t>Utviklet av</a:t>
            </a:r>
            <a:br>
              <a:rPr lang="nb-NO" sz="2400"/>
            </a:br>
            <a:br>
              <a:rPr lang="nb-NO"/>
            </a:br>
            <a:r>
              <a:rPr lang="nb-NO" sz="2800" b="1"/>
              <a:t>Bydel Gamle Oslo og Utdanningsetaten</a:t>
            </a:r>
            <a:endParaRPr lang="nb-NO" sz="2800"/>
          </a:p>
        </p:txBody>
      </p:sp>
      <p:sp>
        <p:nvSpPr>
          <p:cNvPr id="6" name="Tittel 1">
            <a:extLst>
              <a:ext uri="{FF2B5EF4-FFF2-40B4-BE49-F238E27FC236}">
                <a16:creationId xmlns:a16="http://schemas.microsoft.com/office/drawing/2014/main" id="{7BC63C58-8669-6B5A-9754-EA0DC1E3705E}"/>
              </a:ext>
            </a:extLst>
          </p:cNvPr>
          <p:cNvSpPr txBox="1">
            <a:spLocks/>
          </p:cNvSpPr>
          <p:nvPr/>
        </p:nvSpPr>
        <p:spPr>
          <a:xfrm>
            <a:off x="4557712" y="4203795"/>
            <a:ext cx="3076575" cy="354013"/>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b-NO" sz="1800" b="0" i="0" u="none" strike="noStrike" kern="1200" cap="none" spc="0" normalizeH="0" baseline="0" noProof="0">
                <a:ln>
                  <a:noFill/>
                </a:ln>
                <a:solidFill>
                  <a:srgbClr val="000000"/>
                </a:solidFill>
                <a:effectLst/>
                <a:uLnTx/>
                <a:uFillTx/>
                <a:latin typeface="Oslo Sans Office"/>
                <a:ea typeface="+mj-ea"/>
                <a:cs typeface="+mj-cs"/>
              </a:rPr>
              <a:t>I samarbeid med</a:t>
            </a:r>
          </a:p>
        </p:txBody>
      </p:sp>
      <p:pic>
        <p:nvPicPr>
          <p:cNvPr id="8" name="Bilde 7" descr="Et bilde som inneholder Grafikk, Font, grafisk design, logo&#10;&#10;Automatisk generert beskrivelse">
            <a:extLst>
              <a:ext uri="{FF2B5EF4-FFF2-40B4-BE49-F238E27FC236}">
                <a16:creationId xmlns:a16="http://schemas.microsoft.com/office/drawing/2014/main" id="{2A8E5328-C848-3AD9-6891-B917EB2262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177" y="4922727"/>
            <a:ext cx="2443586" cy="680020"/>
          </a:xfrm>
          <a:prstGeom prst="rect">
            <a:avLst/>
          </a:prstGeom>
        </p:spPr>
      </p:pic>
      <p:pic>
        <p:nvPicPr>
          <p:cNvPr id="10" name="Bilde 9" descr="Et bilde som inneholder Grafikk, Font, grafisk design, logo&#10;&#10;Automatisk generert beskrivelse">
            <a:extLst>
              <a:ext uri="{FF2B5EF4-FFF2-40B4-BE49-F238E27FC236}">
                <a16:creationId xmlns:a16="http://schemas.microsoft.com/office/drawing/2014/main" id="{A72E54C8-19D4-D914-374F-50783D4B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17069" y="5014984"/>
            <a:ext cx="2443586" cy="495505"/>
          </a:xfrm>
          <a:prstGeom prst="rect">
            <a:avLst/>
          </a:prstGeom>
        </p:spPr>
      </p:pic>
      <p:sp>
        <p:nvSpPr>
          <p:cNvPr id="4" name="Tittel 1">
            <a:extLst>
              <a:ext uri="{FF2B5EF4-FFF2-40B4-BE49-F238E27FC236}">
                <a16:creationId xmlns:a16="http://schemas.microsoft.com/office/drawing/2014/main" id="{67DE4322-4EA1-E086-AE86-54269E45F83B}"/>
              </a:ext>
            </a:extLst>
          </p:cNvPr>
          <p:cNvSpPr txBox="1">
            <a:spLocks/>
          </p:cNvSpPr>
          <p:nvPr/>
        </p:nvSpPr>
        <p:spPr>
          <a:xfrm>
            <a:off x="8101013" y="5078737"/>
            <a:ext cx="3238499" cy="495434"/>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b-NO" sz="1400" b="1" i="0" u="none" strike="noStrike" kern="1200" cap="none" spc="0" normalizeH="0" baseline="0" noProof="0">
                <a:ln>
                  <a:noFill/>
                </a:ln>
                <a:solidFill>
                  <a:srgbClr val="000000"/>
                </a:solidFill>
                <a:effectLst/>
                <a:uLnTx/>
                <a:uFillTx/>
                <a:latin typeface="Oslo Sans Office"/>
                <a:ea typeface="+mj-ea"/>
                <a:cs typeface="+mj-cs"/>
              </a:rPr>
              <a:t>Områdesatsingene i Oslo </a:t>
            </a:r>
            <a:br>
              <a:rPr kumimoji="0" lang="nb-NO" sz="1400" b="0" i="0" u="none" strike="noStrike" kern="1200" cap="none" spc="0" normalizeH="0" baseline="0" noProof="0">
                <a:ln>
                  <a:noFill/>
                </a:ln>
                <a:solidFill>
                  <a:srgbClr val="000000"/>
                </a:solidFill>
                <a:effectLst/>
                <a:uLnTx/>
                <a:uFillTx/>
                <a:latin typeface="Oslo Sans Office"/>
                <a:ea typeface="+mj-ea"/>
                <a:cs typeface="+mj-cs"/>
              </a:rPr>
            </a:br>
            <a:r>
              <a:rPr kumimoji="0" lang="nb-NO" sz="1400" b="0" i="0" u="none" strike="noStrike" kern="1200" cap="none" spc="0" normalizeH="0" baseline="0" noProof="0">
                <a:ln>
                  <a:noFill/>
                </a:ln>
                <a:solidFill>
                  <a:srgbClr val="000000"/>
                </a:solidFill>
                <a:effectLst/>
                <a:uLnTx/>
                <a:uFillTx/>
                <a:latin typeface="Oslo Sans Office"/>
                <a:ea typeface="+mj-ea"/>
                <a:cs typeface="+mj-cs"/>
              </a:rPr>
              <a:t>Delprogram oppvekst og utdanning</a:t>
            </a:r>
          </a:p>
        </p:txBody>
      </p:sp>
    </p:spTree>
    <p:extLst>
      <p:ext uri="{BB962C8B-B14F-4D97-AF65-F5344CB8AC3E}">
        <p14:creationId xmlns:p14="http://schemas.microsoft.com/office/powerpoint/2010/main" val="33817000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F5E7B3E-35AF-EC25-554D-7F7B6C4CF7A4}"/>
              </a:ext>
            </a:extLst>
          </p:cNvPr>
          <p:cNvSpPr>
            <a:spLocks noGrp="1"/>
          </p:cNvSpPr>
          <p:nvPr>
            <p:ph type="title"/>
          </p:nvPr>
        </p:nvSpPr>
        <p:spPr>
          <a:xfrm>
            <a:off x="445634" y="502287"/>
            <a:ext cx="9469438" cy="1311999"/>
          </a:xfrm>
        </p:spPr>
        <p:txBody>
          <a:bodyPr/>
          <a:lstStyle/>
          <a:p>
            <a:r>
              <a:rPr lang="nb-NO"/>
              <a:t>Kilder </a:t>
            </a:r>
          </a:p>
        </p:txBody>
      </p:sp>
      <p:sp>
        <p:nvSpPr>
          <p:cNvPr id="3" name="Plassholder for innhold 2">
            <a:extLst>
              <a:ext uri="{FF2B5EF4-FFF2-40B4-BE49-F238E27FC236}">
                <a16:creationId xmlns:a16="http://schemas.microsoft.com/office/drawing/2014/main" id="{1EC8A746-E6F6-96D4-759B-AE1D4D0230B0}"/>
              </a:ext>
            </a:extLst>
          </p:cNvPr>
          <p:cNvSpPr>
            <a:spLocks noGrp="1"/>
          </p:cNvSpPr>
          <p:nvPr>
            <p:ph idx="1"/>
          </p:nvPr>
        </p:nvSpPr>
        <p:spPr>
          <a:xfrm>
            <a:off x="6236836" y="2191224"/>
            <a:ext cx="5291137" cy="3218976"/>
          </a:xfrm>
        </p:spPr>
        <p:txBody>
          <a:bodyPr/>
          <a:lstStyle/>
          <a:p>
            <a:pPr marL="457200" indent="-457200">
              <a:buFont typeface="+mj-lt"/>
              <a:buAutoNum type="arabicPeriod"/>
            </a:pPr>
            <a:r>
              <a:rPr lang="nb-NO" sz="1200"/>
              <a:t>Nordanger, D.Ø. &amp; </a:t>
            </a:r>
            <a:r>
              <a:rPr lang="nb-NO" sz="1200" err="1"/>
              <a:t>Braarud</a:t>
            </a:r>
            <a:r>
              <a:rPr lang="nb-NO" sz="1200"/>
              <a:t>, H.C (2017). </a:t>
            </a:r>
            <a:r>
              <a:rPr lang="nb-NO" sz="1200" i="1"/>
              <a:t>Utviklingstraumer. Regulering som nøkkelbegrep i en ny traumepsykolog. </a:t>
            </a:r>
            <a:r>
              <a:rPr lang="nb-NO" sz="1200"/>
              <a:t>Fagbokforlaget </a:t>
            </a:r>
          </a:p>
          <a:p>
            <a:pPr marL="457200" indent="-457200">
              <a:buFont typeface="+mj-lt"/>
              <a:buAutoNum type="arabicPeriod"/>
            </a:pPr>
            <a:r>
              <a:rPr lang="nb-NO" sz="1200"/>
              <a:t>Johannessen, K.N. &amp; Bakken, A-K (2020). </a:t>
            </a:r>
            <a:r>
              <a:rPr lang="nb-NO" sz="1200" i="1"/>
              <a:t>Fra Uro til Ro. Utfordrende atferd og barns muligheter for læring</a:t>
            </a:r>
            <a:r>
              <a:rPr lang="nb-NO" sz="1200"/>
              <a:t>. Gyldendal Norsk Forlag. </a:t>
            </a:r>
          </a:p>
          <a:p>
            <a:pPr marL="457200" indent="-457200">
              <a:buFont typeface="+mj-lt"/>
              <a:buAutoNum type="arabicPeriod"/>
            </a:pPr>
            <a:r>
              <a:rPr lang="nb-NO" sz="1200"/>
              <a:t>Isdal. P. (2017). </a:t>
            </a:r>
            <a:r>
              <a:rPr lang="nb-NO" sz="1200" i="1"/>
              <a:t>Smittet av vold. Om </a:t>
            </a:r>
            <a:r>
              <a:rPr lang="nb-NO" sz="1200" i="1" err="1"/>
              <a:t>skeundærtraumatisering</a:t>
            </a:r>
            <a:r>
              <a:rPr lang="nb-NO" sz="1200" i="1"/>
              <a:t>, </a:t>
            </a:r>
            <a:r>
              <a:rPr lang="nb-NO" sz="1200" i="1" err="1"/>
              <a:t>compassion</a:t>
            </a:r>
            <a:r>
              <a:rPr lang="nb-NO" sz="1200" i="1"/>
              <a:t> </a:t>
            </a:r>
            <a:r>
              <a:rPr lang="nb-NO" sz="1200" i="1" err="1"/>
              <a:t>fatigue</a:t>
            </a:r>
            <a:r>
              <a:rPr lang="nb-NO" sz="1200" i="1"/>
              <a:t> og utbrenthet i hjelperyrkene</a:t>
            </a:r>
            <a:r>
              <a:rPr lang="nb-NO" sz="1200"/>
              <a:t>. Fagbokforlaget</a:t>
            </a:r>
          </a:p>
          <a:p>
            <a:pPr marL="0" indent="0">
              <a:buNone/>
            </a:pPr>
            <a:endParaRPr lang="nb-NO" sz="1200"/>
          </a:p>
          <a:p>
            <a:pPr marL="0" indent="0">
              <a:buNone/>
            </a:pPr>
            <a:endParaRPr lang="en-US" sz="1200"/>
          </a:p>
          <a:p>
            <a:pPr marL="457200" indent="-457200">
              <a:buFont typeface="+mj-lt"/>
              <a:buAutoNum type="arabicPeriod"/>
            </a:pPr>
            <a:endParaRPr lang="en-US" sz="1200"/>
          </a:p>
          <a:p>
            <a:pPr marL="0" indent="0">
              <a:buNone/>
            </a:pPr>
            <a:endParaRPr lang="nb-NO" sz="1200"/>
          </a:p>
          <a:p>
            <a:pPr marL="457200" indent="-457200">
              <a:buFont typeface="+mj-lt"/>
              <a:buAutoNum type="arabicPeriod"/>
            </a:pPr>
            <a:endParaRPr lang="nb-NO" sz="1200"/>
          </a:p>
          <a:p>
            <a:pPr marL="457200" indent="-457200">
              <a:buFont typeface="+mj-lt"/>
              <a:buAutoNum type="arabicPeriod"/>
            </a:pPr>
            <a:endParaRPr lang="nb-NO" sz="1200"/>
          </a:p>
          <a:p>
            <a:pPr marL="0" indent="0">
              <a:buNone/>
            </a:pPr>
            <a:endParaRPr lang="nb-NO" sz="1200"/>
          </a:p>
          <a:p>
            <a:pPr marL="457200" indent="-457200">
              <a:buFont typeface="+mj-lt"/>
              <a:buAutoNum type="arabicPeriod"/>
            </a:pPr>
            <a:endParaRPr lang="nb-NO" sz="1200"/>
          </a:p>
        </p:txBody>
      </p:sp>
      <p:sp>
        <p:nvSpPr>
          <p:cNvPr id="4" name="Rektangel 3">
            <a:extLst>
              <a:ext uri="{FF2B5EF4-FFF2-40B4-BE49-F238E27FC236}">
                <a16:creationId xmlns:a16="http://schemas.microsoft.com/office/drawing/2014/main" id="{74AD3C6A-3249-A40F-C977-0C18D1768E0B}"/>
              </a:ext>
            </a:extLst>
          </p:cNvPr>
          <p:cNvSpPr/>
          <p:nvPr/>
        </p:nvSpPr>
        <p:spPr>
          <a:xfrm>
            <a:off x="0" y="-41047"/>
            <a:ext cx="5486400" cy="69400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Tittel 1">
            <a:extLst>
              <a:ext uri="{FF2B5EF4-FFF2-40B4-BE49-F238E27FC236}">
                <a16:creationId xmlns:a16="http://schemas.microsoft.com/office/drawing/2014/main" id="{4B436B8D-8FCD-23A8-8751-2877C821CC0C}"/>
              </a:ext>
            </a:extLst>
          </p:cNvPr>
          <p:cNvSpPr txBox="1">
            <a:spLocks/>
          </p:cNvSpPr>
          <p:nvPr/>
        </p:nvSpPr>
        <p:spPr>
          <a:xfrm>
            <a:off x="1584922" y="2494373"/>
            <a:ext cx="8784771" cy="716914"/>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Kilder</a:t>
            </a:r>
          </a:p>
        </p:txBody>
      </p:sp>
      <p:pic>
        <p:nvPicPr>
          <p:cNvPr id="6" name="Bilde 5" descr="Et bilde som inneholder mørke, måne, natt&#10;&#10;Automatisk generert beskrivelse">
            <a:extLst>
              <a:ext uri="{FF2B5EF4-FFF2-40B4-BE49-F238E27FC236}">
                <a16:creationId xmlns:a16="http://schemas.microsoft.com/office/drawing/2014/main" id="{5E69E4A8-E4EE-AECA-0BC9-0EF2CF8F50C9}"/>
              </a:ext>
            </a:extLst>
          </p:cNvPr>
          <p:cNvPicPr>
            <a:picLocks noChangeAspect="1"/>
          </p:cNvPicPr>
          <p:nvPr/>
        </p:nvPicPr>
        <p:blipFill rotWithShape="1">
          <a:blip r:embed="rId3">
            <a:extLst>
              <a:ext uri="{28A0092B-C50C-407E-A947-70E740481C1C}">
                <a14:useLocalDpi xmlns:a14="http://schemas.microsoft.com/office/drawing/2010/main" val="0"/>
              </a:ext>
            </a:extLst>
          </a:blip>
          <a:srcRect l="36828" t="28612" r="48338" b="56603"/>
          <a:stretch/>
        </p:blipFill>
        <p:spPr>
          <a:xfrm rot="13003578">
            <a:off x="1660250" y="3091008"/>
            <a:ext cx="1152939" cy="645987"/>
          </a:xfrm>
          <a:prstGeom prst="rect">
            <a:avLst/>
          </a:prstGeom>
        </p:spPr>
      </p:pic>
    </p:spTree>
    <p:extLst>
      <p:ext uri="{BB962C8B-B14F-4D97-AF65-F5344CB8AC3E}">
        <p14:creationId xmlns:p14="http://schemas.microsoft.com/office/powerpoint/2010/main" val="2624786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1">
            <a:extLst>
              <a:ext uri="{FF2B5EF4-FFF2-40B4-BE49-F238E27FC236}">
                <a16:creationId xmlns:a16="http://schemas.microsoft.com/office/drawing/2014/main" id="{63E6238A-EB35-5894-784C-56F0BA7214EA}"/>
              </a:ext>
            </a:extLst>
          </p:cNvPr>
          <p:cNvSpPr txBox="1">
            <a:spLocks/>
          </p:cNvSpPr>
          <p:nvPr/>
        </p:nvSpPr>
        <p:spPr>
          <a:xfrm>
            <a:off x="628798" y="758454"/>
            <a:ext cx="7582457" cy="568117"/>
          </a:xfrm>
          <a:prstGeom prst="rect">
            <a:avLst/>
          </a:prstGeom>
        </p:spPr>
        <p:txBody>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nb-NO" sz="3200" b="0" i="0" u="none" strike="noStrike" kern="1200" cap="none" spc="0" normalizeH="0" baseline="0" noProof="0">
                <a:ln>
                  <a:noFill/>
                </a:ln>
                <a:solidFill>
                  <a:srgbClr val="000000"/>
                </a:solidFill>
                <a:effectLst/>
                <a:uLnTx/>
                <a:uFillTx/>
                <a:latin typeface="Oslo Sans Office"/>
                <a:ea typeface="+mj-ea"/>
                <a:cs typeface="+mj-cs"/>
              </a:rPr>
              <a:t>Vi skal ha fokus på: </a:t>
            </a:r>
            <a:endParaRPr kumimoji="0" lang="nb-NO" sz="3200" b="0" i="0" u="none" strike="noStrike" kern="1200" cap="none" spc="0" normalizeH="0" baseline="0" noProof="0">
              <a:ln>
                <a:noFill/>
              </a:ln>
              <a:solidFill>
                <a:srgbClr val="000000"/>
              </a:solidFill>
              <a:effectLst/>
              <a:uLnTx/>
              <a:uFillTx/>
              <a:latin typeface="Oslo Sans" panose="02000000000000000000" pitchFamily="2" charset="77"/>
              <a:ea typeface="+mj-ea"/>
              <a:cs typeface="+mj-cs"/>
            </a:endParaRPr>
          </a:p>
        </p:txBody>
      </p:sp>
      <p:pic>
        <p:nvPicPr>
          <p:cNvPr id="3" name="Bilde 2" descr="Et bilde som inneholder skjermbilde, tekst, diagram, Font&#10;&#10;Automatisk generert beskrivelse">
            <a:extLst>
              <a:ext uri="{FF2B5EF4-FFF2-40B4-BE49-F238E27FC236}">
                <a16:creationId xmlns:a16="http://schemas.microsoft.com/office/drawing/2014/main" id="{A06282FB-279E-5543-5115-C41B54C890F9}"/>
              </a:ext>
            </a:extLst>
          </p:cNvPr>
          <p:cNvPicPr>
            <a:picLocks noChangeAspect="1"/>
          </p:cNvPicPr>
          <p:nvPr/>
        </p:nvPicPr>
        <p:blipFill>
          <a:blip r:embed="rId3">
            <a:extLst>
              <a:ext uri="{28A0092B-C50C-407E-A947-70E740481C1C}">
                <a14:useLocalDpi xmlns:a14="http://schemas.microsoft.com/office/drawing/2010/main" val="0"/>
              </a:ext>
            </a:extLst>
          </a:blip>
          <a:srcRect l="18863" t="46703" r="54863" b="35287"/>
          <a:stretch/>
        </p:blipFill>
        <p:spPr>
          <a:xfrm>
            <a:off x="3051716" y="1407341"/>
            <a:ext cx="6088567" cy="2303614"/>
          </a:xfrm>
          <a:prstGeom prst="rect">
            <a:avLst/>
          </a:prstGeom>
        </p:spPr>
      </p:pic>
      <p:pic>
        <p:nvPicPr>
          <p:cNvPr id="33" name="Bilde 32" descr="Et bilde som inneholder design&#10;&#10;Automatisk generert beskrivelse med lav konfidens">
            <a:extLst>
              <a:ext uri="{FF2B5EF4-FFF2-40B4-BE49-F238E27FC236}">
                <a16:creationId xmlns:a16="http://schemas.microsoft.com/office/drawing/2014/main" id="{82CE036E-E1FB-4C98-1FB4-7C148BF535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21253" y="2259389"/>
            <a:ext cx="877208" cy="1169611"/>
          </a:xfrm>
          <a:prstGeom prst="rect">
            <a:avLst/>
          </a:prstGeom>
        </p:spPr>
      </p:pic>
      <p:sp>
        <p:nvSpPr>
          <p:cNvPr id="4" name="TekstSylinder 3">
            <a:extLst>
              <a:ext uri="{FF2B5EF4-FFF2-40B4-BE49-F238E27FC236}">
                <a16:creationId xmlns:a16="http://schemas.microsoft.com/office/drawing/2014/main" id="{1F18F17B-F22A-B577-E68E-15C79AA19488}"/>
              </a:ext>
            </a:extLst>
          </p:cNvPr>
          <p:cNvSpPr txBox="1"/>
          <p:nvPr/>
        </p:nvSpPr>
        <p:spPr>
          <a:xfrm>
            <a:off x="2470746" y="3895135"/>
            <a:ext cx="3625253" cy="1631216"/>
          </a:xfrm>
          <a:prstGeom prst="rect">
            <a:avLst/>
          </a:prstGeom>
          <a:noFill/>
        </p:spPr>
        <p:txBody>
          <a:bodyPr wrap="square" lIns="91440" tIns="45720" rIns="91440" bIns="45720" rtlCol="0" anchor="t">
            <a:spAutoFit/>
          </a:bodyPr>
          <a:lstStyle/>
          <a:p>
            <a:pPr marL="216000" marR="0" lvl="0" indent="-216000" algn="ctr" defTabSz="914400" rtl="0" eaLnBrk="1" fontAlgn="auto" latinLnBrk="0" hangingPunct="1">
              <a:lnSpc>
                <a:spcPct val="100000"/>
              </a:lnSpc>
              <a:spcBef>
                <a:spcPts val="600"/>
              </a:spcBef>
              <a:spcAft>
                <a:spcPts val="600"/>
              </a:spcAft>
              <a:buClrTx/>
              <a:buSzTx/>
              <a:buFontTx/>
              <a:buNone/>
              <a:tabLst/>
              <a:defRPr/>
            </a:pPr>
            <a:r>
              <a:rPr kumimoji="0" lang="nb-NO" sz="1600" b="1" i="0" u="none" strike="noStrike" kern="1200" cap="none" spc="0" normalizeH="0" baseline="0" noProof="0">
                <a:ln>
                  <a:noFill/>
                </a:ln>
                <a:solidFill>
                  <a:srgbClr val="000000"/>
                </a:solidFill>
                <a:effectLst/>
                <a:uLnTx/>
                <a:uFillTx/>
                <a:latin typeface="+mj-lt"/>
                <a:ea typeface="+mn-ea"/>
                <a:cs typeface="+mn-cs"/>
              </a:rPr>
              <a:t>Økt 1</a:t>
            </a:r>
            <a:endParaRPr kumimoji="0" lang="nb-NO" sz="1600" b="0" i="0" u="none" strike="noStrike" kern="1200" cap="none" spc="0" normalizeH="0" baseline="0" noProof="0">
              <a:ln>
                <a:noFill/>
              </a:ln>
              <a:solidFill>
                <a:srgbClr val="000000"/>
              </a:solidFill>
              <a:effectLst/>
              <a:uLnTx/>
              <a:uFillTx/>
              <a:latin typeface="+mj-lt"/>
              <a:ea typeface="+mn-ea"/>
              <a:cs typeface="+mn-cs"/>
            </a:endParaRPr>
          </a:p>
          <a:p>
            <a:pPr marL="216000" marR="0" lvl="0" indent="-216000" algn="l" defTabSz="914400" rtl="0" eaLnBrk="1" fontAlgn="auto" latinLnBrk="0" hangingPunct="1">
              <a:lnSpc>
                <a:spcPct val="100000"/>
              </a:lnSpc>
              <a:spcBef>
                <a:spcPts val="600"/>
              </a:spcBef>
              <a:spcAft>
                <a:spcPts val="600"/>
              </a:spcAft>
              <a:buClrTx/>
              <a:buSzTx/>
              <a:buFontTx/>
              <a:buBlip>
                <a:blip r:embed="rId5"/>
              </a:buBlip>
              <a:tabLst/>
              <a:defRPr/>
            </a:pPr>
            <a:r>
              <a:rPr kumimoji="0" lang="nb-NO" sz="1600" i="0" u="none" strike="noStrike" kern="1200" cap="none" spc="0" normalizeH="0" baseline="0" noProof="0">
                <a:ln>
                  <a:noFill/>
                </a:ln>
                <a:solidFill>
                  <a:srgbClr val="000000"/>
                </a:solidFill>
                <a:effectLst/>
                <a:uLnTx/>
                <a:uFillTx/>
                <a:ea typeface="+mn-ea"/>
                <a:cs typeface="+mn-cs"/>
              </a:rPr>
              <a:t>Hvordan vi har forskjellige utgangspunkt og toleransevindu. </a:t>
            </a:r>
          </a:p>
          <a:p>
            <a:pPr marL="216000" marR="0" lvl="0" indent="-216000" algn="l" defTabSz="914400" rtl="0" eaLnBrk="1" fontAlgn="auto" latinLnBrk="0" hangingPunct="1">
              <a:lnSpc>
                <a:spcPct val="100000"/>
              </a:lnSpc>
              <a:spcBef>
                <a:spcPts val="600"/>
              </a:spcBef>
              <a:spcAft>
                <a:spcPts val="600"/>
              </a:spcAft>
              <a:buClrTx/>
              <a:buSzTx/>
              <a:buFontTx/>
              <a:buBlip>
                <a:blip r:embed="rId5"/>
              </a:buBlip>
              <a:tabLst/>
              <a:defRPr/>
            </a:pPr>
            <a:r>
              <a:rPr kumimoji="0" lang="nb-NO" sz="1600" i="0" u="none" strike="noStrike" kern="1200" cap="none" spc="0" normalizeH="0" baseline="0" noProof="0">
                <a:ln>
                  <a:noFill/>
                </a:ln>
                <a:solidFill>
                  <a:srgbClr val="000000"/>
                </a:solidFill>
                <a:effectLst/>
                <a:uLnTx/>
                <a:uFillTx/>
                <a:ea typeface="+mn-ea"/>
                <a:cs typeface="+mn-cs"/>
              </a:rPr>
              <a:t>Hva som er viktig for at vi skal klare å støtte hverandre. </a:t>
            </a:r>
            <a:endParaRPr lang="nb-NO" sz="1600" i="0" u="none" strike="noStrike" kern="1200" cap="none" spc="0" normalizeH="0" baseline="0" noProof="0">
              <a:ln>
                <a:noFill/>
              </a:ln>
              <a:solidFill>
                <a:srgbClr val="000000"/>
              </a:solidFill>
              <a:effectLst/>
              <a:uLnTx/>
              <a:uFillTx/>
            </a:endParaRPr>
          </a:p>
        </p:txBody>
      </p:sp>
      <p:sp>
        <p:nvSpPr>
          <p:cNvPr id="5" name="TekstSylinder 4">
            <a:extLst>
              <a:ext uri="{FF2B5EF4-FFF2-40B4-BE49-F238E27FC236}">
                <a16:creationId xmlns:a16="http://schemas.microsoft.com/office/drawing/2014/main" id="{56B33155-E45D-0B1D-B976-D6B65210EEA2}"/>
              </a:ext>
            </a:extLst>
          </p:cNvPr>
          <p:cNvSpPr txBox="1"/>
          <p:nvPr/>
        </p:nvSpPr>
        <p:spPr>
          <a:xfrm>
            <a:off x="6193172" y="3895135"/>
            <a:ext cx="3528081" cy="1877437"/>
          </a:xfrm>
          <a:prstGeom prst="rect">
            <a:avLst/>
          </a:prstGeom>
          <a:noFill/>
        </p:spPr>
        <p:txBody>
          <a:bodyPr wrap="square" rtlCol="0">
            <a:spAutoFit/>
          </a:bodyPr>
          <a:lstStyle/>
          <a:p>
            <a:pPr marL="216000" marR="0" lvl="0" indent="-216000" algn="ctr" defTabSz="914400" rtl="0" eaLnBrk="1" fontAlgn="auto" latinLnBrk="0" hangingPunct="1">
              <a:lnSpc>
                <a:spcPct val="100000"/>
              </a:lnSpc>
              <a:spcBef>
                <a:spcPts val="600"/>
              </a:spcBef>
              <a:spcAft>
                <a:spcPts val="600"/>
              </a:spcAft>
              <a:buClrTx/>
              <a:buSzTx/>
              <a:buFontTx/>
              <a:buNone/>
              <a:tabLst/>
              <a:defRPr/>
            </a:pPr>
            <a:r>
              <a:rPr kumimoji="0" lang="nb-NO" sz="1600" b="1" i="0" u="none" strike="noStrike" kern="1200" cap="none" spc="0" normalizeH="0" baseline="0" noProof="0">
                <a:ln>
                  <a:noFill/>
                </a:ln>
                <a:solidFill>
                  <a:srgbClr val="000000"/>
                </a:solidFill>
                <a:effectLst/>
                <a:uLnTx/>
                <a:uFillTx/>
                <a:latin typeface="+mj-lt"/>
                <a:ea typeface="+mn-ea"/>
                <a:cs typeface="+mn-cs"/>
              </a:rPr>
              <a:t>Økt 2</a:t>
            </a:r>
            <a:endParaRPr kumimoji="0" lang="nb-NO" sz="1600" b="0" i="0" u="none" strike="noStrike" kern="1200" cap="none" spc="0" normalizeH="0" baseline="0" noProof="0">
              <a:ln>
                <a:noFill/>
              </a:ln>
              <a:solidFill>
                <a:srgbClr val="000000"/>
              </a:solidFill>
              <a:effectLst/>
              <a:uLnTx/>
              <a:uFillTx/>
              <a:ea typeface="+mn-ea"/>
              <a:cs typeface="+mn-cs"/>
            </a:endParaRPr>
          </a:p>
          <a:p>
            <a:pPr marL="216000" marR="0" lvl="0" indent="-216000" algn="l" defTabSz="914400" rtl="0" eaLnBrk="1" fontAlgn="auto" latinLnBrk="0" hangingPunct="1">
              <a:lnSpc>
                <a:spcPct val="100000"/>
              </a:lnSpc>
              <a:spcBef>
                <a:spcPts val="600"/>
              </a:spcBef>
              <a:spcAft>
                <a:spcPts val="600"/>
              </a:spcAft>
              <a:buClrTx/>
              <a:buSzTx/>
              <a:buFontTx/>
              <a:buBlip>
                <a:blip r:embed="rId5"/>
              </a:buBlip>
              <a:tabLst/>
              <a:defRPr/>
            </a:pPr>
            <a:r>
              <a:rPr kumimoji="0" lang="nb-NO" sz="1600" b="0" i="0" u="none" strike="noStrike" kern="1200" cap="none" spc="0" normalizeH="0" baseline="0" noProof="0">
                <a:ln>
                  <a:noFill/>
                </a:ln>
                <a:solidFill>
                  <a:srgbClr val="000000"/>
                </a:solidFill>
                <a:effectLst/>
                <a:uLnTx/>
                <a:uFillTx/>
                <a:ea typeface="+mn-ea"/>
                <a:cs typeface="+mn-cs"/>
              </a:rPr>
              <a:t>Ulike måter å gi hverandre reguleringsstøtte. </a:t>
            </a:r>
          </a:p>
          <a:p>
            <a:pPr marL="216000" marR="0" lvl="0" indent="-216000" algn="l" defTabSz="914400" rtl="0" eaLnBrk="1" fontAlgn="auto" latinLnBrk="0" hangingPunct="1">
              <a:lnSpc>
                <a:spcPct val="100000"/>
              </a:lnSpc>
              <a:spcBef>
                <a:spcPts val="600"/>
              </a:spcBef>
              <a:spcAft>
                <a:spcPts val="600"/>
              </a:spcAft>
              <a:buClrTx/>
              <a:buSzTx/>
              <a:buFontTx/>
              <a:buBlip>
                <a:blip r:embed="rId5"/>
              </a:buBlip>
              <a:tabLst/>
              <a:defRPr/>
            </a:pPr>
            <a:r>
              <a:rPr kumimoji="0" lang="nb-NO" sz="1600" b="0" i="0" u="none" strike="noStrike" kern="1200" cap="none" spc="0" normalizeH="0" baseline="0" noProof="0">
                <a:ln>
                  <a:noFill/>
                </a:ln>
                <a:solidFill>
                  <a:srgbClr val="000000"/>
                </a:solidFill>
                <a:effectLst/>
                <a:uLnTx/>
                <a:uFillTx/>
                <a:ea typeface="+mn-ea"/>
                <a:cs typeface="+mn-cs"/>
              </a:rPr>
              <a:t>Hvordan vi kan gi hverandre enda mer reguleringsstøtte i hverdagen. </a:t>
            </a:r>
            <a:endParaRPr kumimoji="0" lang="nb-NO" sz="1400" b="0" i="0" u="none" strike="noStrike" kern="1200" cap="none" spc="0" normalizeH="0" baseline="0" noProof="0">
              <a:ln>
                <a:noFill/>
              </a:ln>
              <a:solidFill>
                <a:srgbClr val="000000"/>
              </a:solidFill>
              <a:effectLst/>
              <a:uLnTx/>
              <a:uFillTx/>
              <a:latin typeface="Oslo Sans Office"/>
              <a:ea typeface="+mn-ea"/>
              <a:cs typeface="+mn-cs"/>
            </a:endParaRPr>
          </a:p>
        </p:txBody>
      </p:sp>
      <p:sp>
        <p:nvSpPr>
          <p:cNvPr id="2" name="TekstSylinder 1">
            <a:extLst>
              <a:ext uri="{FF2B5EF4-FFF2-40B4-BE49-F238E27FC236}">
                <a16:creationId xmlns:a16="http://schemas.microsoft.com/office/drawing/2014/main" id="{304A1CAB-1917-50AA-F229-944A8A8CC216}"/>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2</a:t>
            </a:r>
          </a:p>
        </p:txBody>
      </p:sp>
    </p:spTree>
    <p:extLst>
      <p:ext uri="{BB962C8B-B14F-4D97-AF65-F5344CB8AC3E}">
        <p14:creationId xmlns:p14="http://schemas.microsoft.com/office/powerpoint/2010/main" val="437396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52CBCA6-8EDE-6EAD-470F-B9DF43077A2C}"/>
              </a:ext>
            </a:extLst>
          </p:cNvPr>
          <p:cNvSpPr>
            <a:spLocks noGrp="1"/>
          </p:cNvSpPr>
          <p:nvPr>
            <p:ph type="title"/>
          </p:nvPr>
        </p:nvSpPr>
        <p:spPr>
          <a:xfrm>
            <a:off x="695325" y="720001"/>
            <a:ext cx="6293303" cy="1010827"/>
          </a:xfrm>
        </p:spPr>
        <p:txBody>
          <a:bodyPr>
            <a:noAutofit/>
          </a:bodyPr>
          <a:lstStyle/>
          <a:p>
            <a:br>
              <a:rPr lang="nb-NO">
                <a:latin typeface="Oslo Sans Office" panose="02000000000000000000" pitchFamily="2" charset="0"/>
              </a:rPr>
            </a:br>
            <a:endParaRPr lang="nb-NO"/>
          </a:p>
        </p:txBody>
      </p:sp>
      <p:sp>
        <p:nvSpPr>
          <p:cNvPr id="3" name="Plassholder for innhold 2">
            <a:extLst>
              <a:ext uri="{FF2B5EF4-FFF2-40B4-BE49-F238E27FC236}">
                <a16:creationId xmlns:a16="http://schemas.microsoft.com/office/drawing/2014/main" id="{B9ADBCC3-C144-2ECD-67AD-BE39DA4D6A37}"/>
              </a:ext>
            </a:extLst>
          </p:cNvPr>
          <p:cNvSpPr>
            <a:spLocks noGrp="1"/>
          </p:cNvSpPr>
          <p:nvPr>
            <p:ph idx="1"/>
          </p:nvPr>
        </p:nvSpPr>
        <p:spPr>
          <a:xfrm>
            <a:off x="695325" y="2362745"/>
            <a:ext cx="5062923" cy="4060795"/>
          </a:xfrm>
        </p:spPr>
        <p:txBody>
          <a:bodyPr/>
          <a:lstStyle/>
          <a:p>
            <a:pPr marL="0">
              <a:spcBef>
                <a:spcPts val="1200"/>
              </a:spcBef>
              <a:spcAft>
                <a:spcPts val="1200"/>
              </a:spcAft>
              <a:buNone/>
            </a:pPr>
            <a:r>
              <a:rPr lang="nb-NO" sz="1800"/>
              <a:t>Snakk sammen to og to om hva dere har observert siden sist: </a:t>
            </a:r>
          </a:p>
          <a:p>
            <a:pPr>
              <a:spcBef>
                <a:spcPts val="1200"/>
              </a:spcBef>
              <a:spcAft>
                <a:spcPts val="1200"/>
              </a:spcAft>
              <a:buBlip>
                <a:blip r:embed="rId2"/>
              </a:buBlip>
            </a:pPr>
            <a:r>
              <a:rPr lang="nb-NO" sz="1800"/>
              <a:t>Hvordan reagerer du forskjellig fra kollegaer? </a:t>
            </a:r>
          </a:p>
          <a:p>
            <a:pPr>
              <a:spcBef>
                <a:spcPts val="1200"/>
              </a:spcBef>
              <a:spcAft>
                <a:spcPts val="1200"/>
              </a:spcAft>
              <a:buBlip>
                <a:blip r:embed="rId2"/>
              </a:buBlip>
            </a:pPr>
            <a:r>
              <a:rPr lang="nb-NO" sz="1800"/>
              <a:t>Hvilke situasjoner kan dere reagere forskjellig på?</a:t>
            </a:r>
          </a:p>
          <a:p>
            <a:pPr>
              <a:buBlip>
                <a:blip r:embed="rId2"/>
              </a:buBlip>
            </a:pPr>
            <a:endParaRPr lang="nb-NO" sz="1800"/>
          </a:p>
          <a:p>
            <a:pPr>
              <a:buBlip>
                <a:blip r:embed="rId2"/>
              </a:buBlip>
            </a:pPr>
            <a:endParaRPr lang="nb-NO" sz="2400"/>
          </a:p>
        </p:txBody>
      </p:sp>
      <p:sp>
        <p:nvSpPr>
          <p:cNvPr id="4" name="TekstSylinder 3">
            <a:extLst>
              <a:ext uri="{FF2B5EF4-FFF2-40B4-BE49-F238E27FC236}">
                <a16:creationId xmlns:a16="http://schemas.microsoft.com/office/drawing/2014/main" id="{57236163-919A-7BA6-386D-E9CAE96FFC26}"/>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2</a:t>
            </a:r>
          </a:p>
        </p:txBody>
      </p:sp>
      <p:sp>
        <p:nvSpPr>
          <p:cNvPr id="7" name="Plassholder for dato 3">
            <a:extLst>
              <a:ext uri="{FF2B5EF4-FFF2-40B4-BE49-F238E27FC236}">
                <a16:creationId xmlns:a16="http://schemas.microsoft.com/office/drawing/2014/main" id="{4EC80A7B-8C2C-995C-D0C1-F239347BC63E}"/>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30.01.2026</a:t>
            </a:fld>
            <a:endParaRPr lang="nb-NO"/>
          </a:p>
        </p:txBody>
      </p:sp>
      <p:sp>
        <p:nvSpPr>
          <p:cNvPr id="8" name="Plassholder for lysbildenummer 4">
            <a:extLst>
              <a:ext uri="{FF2B5EF4-FFF2-40B4-BE49-F238E27FC236}">
                <a16:creationId xmlns:a16="http://schemas.microsoft.com/office/drawing/2014/main" id="{FF2065CB-86FB-575D-2BE8-4AEB3AE337F6}"/>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4</a:t>
            </a:fld>
            <a:endParaRPr lang="nb-NO"/>
          </a:p>
        </p:txBody>
      </p:sp>
      <p:pic>
        <p:nvPicPr>
          <p:cNvPr id="5" name="Bilde 4" descr="Et bilde som inneholder tegning, kunst, illustrasjon&#10;&#10;Automatisk generert beskrivelse">
            <a:extLst>
              <a:ext uri="{FF2B5EF4-FFF2-40B4-BE49-F238E27FC236}">
                <a16:creationId xmlns:a16="http://schemas.microsoft.com/office/drawing/2014/main" id="{D7570D46-CA4F-49D5-59E8-121190DF2A59}"/>
              </a:ext>
            </a:extLst>
          </p:cNvPr>
          <p:cNvPicPr>
            <a:picLocks noChangeAspect="1"/>
          </p:cNvPicPr>
          <p:nvPr/>
        </p:nvPicPr>
        <p:blipFill rotWithShape="1">
          <a:blip r:embed="rId3">
            <a:extLst>
              <a:ext uri="{28A0092B-C50C-407E-A947-70E740481C1C}">
                <a14:useLocalDpi xmlns:a14="http://schemas.microsoft.com/office/drawing/2010/main" val="0"/>
              </a:ext>
            </a:extLst>
          </a:blip>
          <a:srcRect r="51843"/>
          <a:stretch/>
        </p:blipFill>
        <p:spPr>
          <a:xfrm>
            <a:off x="6317728" y="1971736"/>
            <a:ext cx="3037775" cy="4060825"/>
          </a:xfrm>
          <a:prstGeom prst="rect">
            <a:avLst/>
          </a:prstGeom>
        </p:spPr>
      </p:pic>
      <p:pic>
        <p:nvPicPr>
          <p:cNvPr id="6" name="Bilde 5" descr="Et bilde som inneholder tegning, kunst, illustrasjon&#10;&#10;Automatisk generert beskrivelse">
            <a:extLst>
              <a:ext uri="{FF2B5EF4-FFF2-40B4-BE49-F238E27FC236}">
                <a16:creationId xmlns:a16="http://schemas.microsoft.com/office/drawing/2014/main" id="{4032F0DB-F4CA-B2A8-83CE-2125D945CD38}"/>
              </a:ext>
            </a:extLst>
          </p:cNvPr>
          <p:cNvPicPr>
            <a:picLocks noChangeAspect="1"/>
          </p:cNvPicPr>
          <p:nvPr/>
        </p:nvPicPr>
        <p:blipFill rotWithShape="1">
          <a:blip r:embed="rId3">
            <a:extLst>
              <a:ext uri="{28A0092B-C50C-407E-A947-70E740481C1C}">
                <a14:useLocalDpi xmlns:a14="http://schemas.microsoft.com/office/drawing/2010/main" val="0"/>
              </a:ext>
            </a:extLst>
          </a:blip>
          <a:srcRect l="59908" r="4147"/>
          <a:stretch/>
        </p:blipFill>
        <p:spPr>
          <a:xfrm>
            <a:off x="9316586" y="1911472"/>
            <a:ext cx="2267431" cy="4060825"/>
          </a:xfrm>
          <a:prstGeom prst="rect">
            <a:avLst/>
          </a:prstGeom>
        </p:spPr>
      </p:pic>
      <p:sp>
        <p:nvSpPr>
          <p:cNvPr id="9" name="TekstSylinder 8">
            <a:extLst>
              <a:ext uri="{FF2B5EF4-FFF2-40B4-BE49-F238E27FC236}">
                <a16:creationId xmlns:a16="http://schemas.microsoft.com/office/drawing/2014/main" id="{AEFDAC87-F0A6-78DE-FA16-F58EC3CBCB00}"/>
              </a:ext>
            </a:extLst>
          </p:cNvPr>
          <p:cNvSpPr txBox="1"/>
          <p:nvPr/>
        </p:nvSpPr>
        <p:spPr>
          <a:xfrm>
            <a:off x="10352290" y="506235"/>
            <a:ext cx="1444667" cy="412410"/>
          </a:xfrm>
          <a:prstGeom prst="rect">
            <a:avLst/>
          </a:prstGeom>
          <a:noFill/>
        </p:spPr>
        <p:txBody>
          <a:bodyPr wrap="square">
            <a:spAutoFit/>
          </a:bodyPr>
          <a:lstStyle/>
          <a:p>
            <a:pPr marL="0" indent="0" algn="r">
              <a:lnSpc>
                <a:spcPct val="116000"/>
              </a:lnSpc>
              <a:spcAft>
                <a:spcPts val="800"/>
              </a:spcAft>
              <a:buNone/>
            </a:pPr>
            <a:r>
              <a:rPr lang="nb-NO" b="1">
                <a:latin typeface="Aptos" panose="020B0004020202020204" pitchFamily="34" charset="0"/>
                <a:ea typeface="Aptos" panose="020B0004020202020204" pitchFamily="34" charset="0"/>
                <a:cs typeface="Times New Roman" panose="02020603050405020304" pitchFamily="18" charset="0"/>
              </a:rPr>
              <a:t>5</a:t>
            </a:r>
            <a:r>
              <a:rPr lang="nb-NO" sz="1800" b="1">
                <a:effectLst/>
                <a:latin typeface="Aptos" panose="020B0004020202020204" pitchFamily="34" charset="0"/>
                <a:ea typeface="Aptos" panose="020B0004020202020204" pitchFamily="34" charset="0"/>
                <a:cs typeface="Times New Roman" panose="02020603050405020304" pitchFamily="18" charset="0"/>
              </a:rPr>
              <a:t> minutter</a:t>
            </a:r>
          </a:p>
        </p:txBody>
      </p:sp>
      <p:pic>
        <p:nvPicPr>
          <p:cNvPr id="10" name="Bilde 9" descr="Et bilde som inneholder måne, Himmellegeme, mørke, Astronomisk begivenhet&#10;&#10;Automatisk generert beskrivelse">
            <a:extLst>
              <a:ext uri="{FF2B5EF4-FFF2-40B4-BE49-F238E27FC236}">
                <a16:creationId xmlns:a16="http://schemas.microsoft.com/office/drawing/2014/main" id="{63CE97E8-02A7-4C55-6332-14D46227E125}"/>
              </a:ext>
            </a:extLst>
          </p:cNvPr>
          <p:cNvPicPr>
            <a:picLocks noChangeAspect="1"/>
          </p:cNvPicPr>
          <p:nvPr/>
        </p:nvPicPr>
        <p:blipFill rotWithShape="1">
          <a:blip r:embed="rId4">
            <a:extLst>
              <a:ext uri="{28A0092B-C50C-407E-A947-70E740481C1C}">
                <a14:useLocalDpi xmlns:a14="http://schemas.microsoft.com/office/drawing/2010/main" val="0"/>
              </a:ext>
            </a:extLst>
          </a:blip>
          <a:srcRect l="57558" t="20845" r="30437" b="58781"/>
          <a:stretch/>
        </p:blipFill>
        <p:spPr>
          <a:xfrm>
            <a:off x="9871805" y="506235"/>
            <a:ext cx="578497" cy="552198"/>
          </a:xfrm>
          <a:prstGeom prst="rect">
            <a:avLst/>
          </a:prstGeom>
        </p:spPr>
      </p:pic>
      <p:sp>
        <p:nvSpPr>
          <p:cNvPr id="11" name="Tittel 1">
            <a:extLst>
              <a:ext uri="{FF2B5EF4-FFF2-40B4-BE49-F238E27FC236}">
                <a16:creationId xmlns:a16="http://schemas.microsoft.com/office/drawing/2014/main" id="{D313099E-3400-B634-EA9B-63550CD6533A}"/>
              </a:ext>
            </a:extLst>
          </p:cNvPr>
          <p:cNvSpPr txBox="1">
            <a:spLocks/>
          </p:cNvSpPr>
          <p:nvPr/>
        </p:nvSpPr>
        <p:spPr>
          <a:xfrm>
            <a:off x="695325" y="1042379"/>
            <a:ext cx="5431405" cy="1311999"/>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latin typeface="Oslo Sans Office" panose="02000000000000000000" pitchFamily="2" charset="0"/>
              </a:rPr>
              <a:t>Hva har du blitt mer oppmerksom på siden sist?</a:t>
            </a:r>
            <a:endParaRPr lang="nb-NO"/>
          </a:p>
        </p:txBody>
      </p:sp>
    </p:spTree>
    <p:extLst>
      <p:ext uri="{BB962C8B-B14F-4D97-AF65-F5344CB8AC3E}">
        <p14:creationId xmlns:p14="http://schemas.microsoft.com/office/powerpoint/2010/main" val="1147366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E951D1B9-CA53-A80D-0D1A-5419D4E89EDB}"/>
              </a:ext>
            </a:extLst>
          </p:cNvPr>
          <p:cNvPicPr>
            <a:picLocks noChangeAspect="1"/>
          </p:cNvPicPr>
          <p:nvPr/>
        </p:nvPicPr>
        <p:blipFill rotWithShape="1">
          <a:blip r:embed="rId2">
            <a:extLst>
              <a:ext uri="{28A0092B-C50C-407E-A947-70E740481C1C}">
                <a14:useLocalDpi xmlns:a14="http://schemas.microsoft.com/office/drawing/2010/main" val="0"/>
              </a:ext>
            </a:extLst>
          </a:blip>
          <a:srcRect l="3642" t="10885" r="3640" b="10885"/>
          <a:stretch/>
        </p:blipFill>
        <p:spPr>
          <a:xfrm>
            <a:off x="0" y="0"/>
            <a:ext cx="12192000" cy="6858000"/>
          </a:xfrm>
          <a:prstGeom prst="rect">
            <a:avLst/>
          </a:prstGeom>
        </p:spPr>
      </p:pic>
      <p:sp>
        <p:nvSpPr>
          <p:cNvPr id="4" name="Rektangel 3">
            <a:extLst>
              <a:ext uri="{FF2B5EF4-FFF2-40B4-BE49-F238E27FC236}">
                <a16:creationId xmlns:a16="http://schemas.microsoft.com/office/drawing/2014/main" id="{437233E1-9ABE-B375-E2D3-BBB07F180ADB}"/>
              </a:ext>
            </a:extLst>
          </p:cNvPr>
          <p:cNvSpPr/>
          <p:nvPr/>
        </p:nvSpPr>
        <p:spPr>
          <a:xfrm>
            <a:off x="0" y="0"/>
            <a:ext cx="6096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Plassholder for innhold 2">
            <a:extLst>
              <a:ext uri="{FF2B5EF4-FFF2-40B4-BE49-F238E27FC236}">
                <a16:creationId xmlns:a16="http://schemas.microsoft.com/office/drawing/2014/main" id="{D88470BB-0366-041B-A557-D8B70151D5C0}"/>
              </a:ext>
            </a:extLst>
          </p:cNvPr>
          <p:cNvSpPr>
            <a:spLocks noGrp="1"/>
          </p:cNvSpPr>
          <p:nvPr>
            <p:ph idx="1"/>
          </p:nvPr>
        </p:nvSpPr>
        <p:spPr>
          <a:xfrm>
            <a:off x="370079" y="1003351"/>
            <a:ext cx="5244907" cy="4297312"/>
          </a:xfrm>
        </p:spPr>
        <p:txBody>
          <a:bodyPr>
            <a:noAutofit/>
          </a:bodyPr>
          <a:lstStyle/>
          <a:p>
            <a:pPr>
              <a:spcAft>
                <a:spcPts val="1800"/>
              </a:spcAft>
              <a:buBlip>
                <a:blip r:embed="rId3"/>
              </a:buBlip>
            </a:pPr>
            <a:r>
              <a:rPr lang="nb-NO" sz="1800"/>
              <a:t>Selv om kollegaer har samme arbeidsplass og oppgaver, kan vi </a:t>
            </a:r>
            <a:r>
              <a:rPr lang="nb-NO" sz="1800" b="1"/>
              <a:t>reagere forskjellig. </a:t>
            </a:r>
          </a:p>
          <a:p>
            <a:pPr>
              <a:spcAft>
                <a:spcPts val="1800"/>
              </a:spcAft>
              <a:buBlip>
                <a:blip r:embed="rId3"/>
              </a:buBlip>
            </a:pPr>
            <a:r>
              <a:rPr lang="nb-NO" sz="1800"/>
              <a:t>Vi har </a:t>
            </a:r>
            <a:r>
              <a:rPr lang="nb-NO" sz="1800" b="1"/>
              <a:t>ulikt biologisk utgangspunkt </a:t>
            </a:r>
            <a:r>
              <a:rPr lang="nb-NO" sz="1800"/>
              <a:t>og erfaringer, og vi kan trigges av forskjellige ting.</a:t>
            </a:r>
          </a:p>
          <a:p>
            <a:pPr>
              <a:spcAft>
                <a:spcPts val="1800"/>
              </a:spcAft>
              <a:buBlip>
                <a:blip r:embed="rId3"/>
              </a:buBlip>
            </a:pPr>
            <a:r>
              <a:rPr lang="nb-NO" sz="1800"/>
              <a:t>I tillegg kan vi ha </a:t>
            </a:r>
            <a:r>
              <a:rPr lang="nb-NO" sz="1800" b="1"/>
              <a:t>ulike erfaringer </a:t>
            </a:r>
            <a:r>
              <a:rPr lang="nb-NO" sz="1800"/>
              <a:t>med hva som er god regulering for oss. </a:t>
            </a:r>
          </a:p>
          <a:p>
            <a:pPr>
              <a:spcAft>
                <a:spcPts val="1800"/>
              </a:spcAft>
              <a:buBlip>
                <a:blip r:embed="rId3"/>
              </a:buBlip>
            </a:pPr>
            <a:r>
              <a:rPr lang="nb-NO" sz="1800"/>
              <a:t>Som kollegaer er det derfor viktig å være </a:t>
            </a:r>
            <a:r>
              <a:rPr lang="nb-NO" sz="1800" b="1"/>
              <a:t>nysgjerrige på hverandre</a:t>
            </a:r>
            <a:r>
              <a:rPr lang="nb-NO" sz="1800"/>
              <a:t>, da er det lettere å gi reguleringsstøtte. </a:t>
            </a:r>
            <a:endParaRPr lang="nb-NO" sz="2400"/>
          </a:p>
        </p:txBody>
      </p:sp>
    </p:spTree>
    <p:extLst>
      <p:ext uri="{BB962C8B-B14F-4D97-AF65-F5344CB8AC3E}">
        <p14:creationId xmlns:p14="http://schemas.microsoft.com/office/powerpoint/2010/main" val="2547011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e 7" descr="Et bilde som inneholder Filmproduksjon, Filmstudio, Kringkasting, TV-team&#10;&#10;Automatisk generert beskrivelse">
            <a:extLst>
              <a:ext uri="{FF2B5EF4-FFF2-40B4-BE49-F238E27FC236}">
                <a16:creationId xmlns:a16="http://schemas.microsoft.com/office/drawing/2014/main" id="{C9AB337A-9523-CC57-E34C-8E4719C6D7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2417" y="-2066909"/>
            <a:ext cx="13587968" cy="9056668"/>
          </a:xfrm>
          <a:prstGeom prst="rect">
            <a:avLst/>
          </a:prstGeom>
        </p:spPr>
      </p:pic>
      <p:sp>
        <p:nvSpPr>
          <p:cNvPr id="3" name="TekstSylinder 2">
            <a:extLst>
              <a:ext uri="{FF2B5EF4-FFF2-40B4-BE49-F238E27FC236}">
                <a16:creationId xmlns:a16="http://schemas.microsoft.com/office/drawing/2014/main" id="{7486DE7C-AEBA-A440-E666-E888C651D2DE}"/>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2</a:t>
            </a:r>
          </a:p>
        </p:txBody>
      </p:sp>
      <p:pic>
        <p:nvPicPr>
          <p:cNvPr id="6" name="Bilde 5" descr="Et bilde som inneholder mørke, sort, måne, natt&#10;&#10;Automatisk generert beskrivelse">
            <a:extLst>
              <a:ext uri="{FF2B5EF4-FFF2-40B4-BE49-F238E27FC236}">
                <a16:creationId xmlns:a16="http://schemas.microsoft.com/office/drawing/2014/main" id="{0D8AAF9A-DD9B-D017-DDCB-AAD43ECCB6FB}"/>
              </a:ext>
            </a:extLst>
          </p:cNvPr>
          <p:cNvPicPr>
            <a:picLocks noChangeAspect="1"/>
          </p:cNvPicPr>
          <p:nvPr/>
        </p:nvPicPr>
        <p:blipFill rotWithShape="1">
          <a:blip r:embed="rId3">
            <a:extLst>
              <a:ext uri="{28A0092B-C50C-407E-A947-70E740481C1C}">
                <a14:useLocalDpi xmlns:a14="http://schemas.microsoft.com/office/drawing/2010/main" val="0"/>
              </a:ext>
            </a:extLst>
          </a:blip>
          <a:srcRect l="51545" t="44551" r="42572" b="45900"/>
          <a:stretch/>
        </p:blipFill>
        <p:spPr>
          <a:xfrm rot="13313949" flipH="1">
            <a:off x="4741062" y="4566276"/>
            <a:ext cx="457200" cy="417444"/>
          </a:xfrm>
          <a:prstGeom prst="rect">
            <a:avLst/>
          </a:prstGeom>
        </p:spPr>
      </p:pic>
      <p:pic>
        <p:nvPicPr>
          <p:cNvPr id="10" name="Bilde 9" descr="Et bilde som inneholder måne, mørke, Himmellegeme, astronomi&#10;&#10;Automatisk generert beskrivelse">
            <a:extLst>
              <a:ext uri="{FF2B5EF4-FFF2-40B4-BE49-F238E27FC236}">
                <a16:creationId xmlns:a16="http://schemas.microsoft.com/office/drawing/2014/main" id="{1CE7B359-34B2-F479-3A3E-FE0C3C441E67}"/>
              </a:ext>
            </a:extLst>
          </p:cNvPr>
          <p:cNvPicPr>
            <a:picLocks noChangeAspect="1"/>
          </p:cNvPicPr>
          <p:nvPr/>
        </p:nvPicPr>
        <p:blipFill>
          <a:blip r:embed="rId4">
            <a:extLst>
              <a:ext uri="{28A0092B-C50C-407E-A947-70E740481C1C}">
                <a14:useLocalDpi xmlns:a14="http://schemas.microsoft.com/office/drawing/2010/main" val="0"/>
              </a:ext>
            </a:extLst>
          </a:blip>
          <a:srcRect l="56345" t="15119" r="27093" b="60440"/>
          <a:stretch/>
        </p:blipFill>
        <p:spPr>
          <a:xfrm>
            <a:off x="9959008" y="5991794"/>
            <a:ext cx="964097" cy="800318"/>
          </a:xfrm>
          <a:prstGeom prst="rect">
            <a:avLst/>
          </a:prstGeom>
        </p:spPr>
      </p:pic>
      <p:sp>
        <p:nvSpPr>
          <p:cNvPr id="11" name="TekstSylinder 10">
            <a:extLst>
              <a:ext uri="{FF2B5EF4-FFF2-40B4-BE49-F238E27FC236}">
                <a16:creationId xmlns:a16="http://schemas.microsoft.com/office/drawing/2014/main" id="{EA545874-1C2E-FD90-5EFC-4826A4B1AA9C}"/>
              </a:ext>
            </a:extLst>
          </p:cNvPr>
          <p:cNvSpPr txBox="1"/>
          <p:nvPr/>
        </p:nvSpPr>
        <p:spPr>
          <a:xfrm>
            <a:off x="10657690" y="6179109"/>
            <a:ext cx="1444667" cy="412410"/>
          </a:xfrm>
          <a:prstGeom prst="rect">
            <a:avLst/>
          </a:prstGeom>
          <a:noFill/>
        </p:spPr>
        <p:txBody>
          <a:bodyPr wrap="square">
            <a:spAutoFit/>
          </a:bodyPr>
          <a:lstStyle/>
          <a:p>
            <a:pPr marL="0" indent="0">
              <a:lnSpc>
                <a:spcPct val="116000"/>
              </a:lnSpc>
              <a:spcAft>
                <a:spcPts val="800"/>
              </a:spcAft>
              <a:buNone/>
            </a:pPr>
            <a:r>
              <a:rPr lang="nb-NO" sz="1800" b="1">
                <a:effectLst/>
                <a:latin typeface="Aptos" panose="020B0004020202020204" pitchFamily="34" charset="0"/>
                <a:ea typeface="Aptos" panose="020B0004020202020204" pitchFamily="34" charset="0"/>
                <a:cs typeface="Times New Roman" panose="02020603050405020304" pitchFamily="18" charset="0"/>
              </a:rPr>
              <a:t>6 minutter</a:t>
            </a:r>
          </a:p>
        </p:txBody>
      </p:sp>
      <p:sp>
        <p:nvSpPr>
          <p:cNvPr id="4" name="Rektangel 3">
            <a:extLst>
              <a:ext uri="{FF2B5EF4-FFF2-40B4-BE49-F238E27FC236}">
                <a16:creationId xmlns:a16="http://schemas.microsoft.com/office/drawing/2014/main" id="{78C78CE1-E0A2-AB71-723C-8ACA70CF8360}"/>
              </a:ext>
            </a:extLst>
          </p:cNvPr>
          <p:cNvSpPr/>
          <p:nvPr/>
        </p:nvSpPr>
        <p:spPr>
          <a:xfrm>
            <a:off x="4443664" y="3272589"/>
            <a:ext cx="7901888" cy="37171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Oslo Sans Office"/>
              <a:ea typeface="+mn-ea"/>
              <a:cs typeface="+mn-cs"/>
            </a:endParaRPr>
          </a:p>
        </p:txBody>
      </p:sp>
      <p:sp>
        <p:nvSpPr>
          <p:cNvPr id="5" name="TekstSylinder 4">
            <a:extLst>
              <a:ext uri="{FF2B5EF4-FFF2-40B4-BE49-F238E27FC236}">
                <a16:creationId xmlns:a16="http://schemas.microsoft.com/office/drawing/2014/main" id="{D623CC9F-A13F-5B18-118A-76D62C704FC2}"/>
              </a:ext>
            </a:extLst>
          </p:cNvPr>
          <p:cNvSpPr txBox="1"/>
          <p:nvPr/>
        </p:nvSpPr>
        <p:spPr>
          <a:xfrm>
            <a:off x="5372047" y="3728498"/>
            <a:ext cx="6320992" cy="2569934"/>
          </a:xfrm>
          <a:prstGeom prst="rect">
            <a:avLst/>
          </a:prstGeom>
          <a:noFill/>
        </p:spPr>
        <p:txBody>
          <a:bodyPr wrap="square">
            <a:spAutoFit/>
          </a:bodyPr>
          <a:lstStyle/>
          <a:p>
            <a:pPr marR="0" lvl="0" algn="l" defTabSz="914400" rtl="0" eaLnBrk="1" fontAlgn="auto" latinLnBrk="0" hangingPunct="1">
              <a:spcBef>
                <a:spcPts val="1200"/>
              </a:spcBef>
              <a:spcAft>
                <a:spcPts val="1200"/>
              </a:spcAft>
              <a:buClrTx/>
              <a:buSzTx/>
              <a:buFontTx/>
              <a:buNone/>
              <a:tabLst/>
              <a:defRPr/>
            </a:pPr>
            <a:r>
              <a:rPr kumimoji="0" lang="nb-NO" sz="3200" b="0" i="0" u="none" strike="noStrike" kern="1200" cap="none" spc="0" normalizeH="0" baseline="0" noProof="0">
                <a:ln>
                  <a:noFill/>
                </a:ln>
                <a:solidFill>
                  <a:srgbClr val="000000"/>
                </a:solidFill>
                <a:effectLst/>
                <a:uLnTx/>
                <a:uFillTx/>
                <a:ea typeface="Aptos" panose="020B0004020202020204" pitchFamily="34" charset="0"/>
                <a:cs typeface="Times New Roman" panose="02020603050405020304" pitchFamily="18" charset="0"/>
              </a:rPr>
              <a:t>I neste film skal vi derfor høre mer om: </a:t>
            </a:r>
          </a:p>
          <a:p>
            <a:pPr marL="216000" marR="0" lvl="1" indent="-216000" algn="l" defTabSz="914400" rtl="0" eaLnBrk="1" fontAlgn="auto" latinLnBrk="0" hangingPunct="1">
              <a:spcBef>
                <a:spcPts val="600"/>
              </a:spcBef>
              <a:spcAft>
                <a:spcPts val="600"/>
              </a:spcAft>
              <a:buClrTx/>
              <a:buSzTx/>
              <a:buFontTx/>
              <a:buBlip>
                <a:blip r:embed="rId5"/>
              </a:buBlip>
              <a:tabLst/>
              <a:defRPr/>
            </a:pPr>
            <a:r>
              <a:rPr kumimoji="0" lang="nb-NO" sz="1800" b="0" i="0" u="none" strike="noStrike" kern="1200" cap="none" spc="0" normalizeH="0" baseline="0" noProof="0">
                <a:ln>
                  <a:noFill/>
                </a:ln>
                <a:solidFill>
                  <a:srgbClr val="000000"/>
                </a:solidFill>
                <a:effectLst/>
                <a:uLnTx/>
                <a:uFillTx/>
                <a:ea typeface="Aptos" panose="020B0004020202020204" pitchFamily="34" charset="0"/>
                <a:cs typeface="Times New Roman" panose="02020603050405020304" pitchFamily="18" charset="0"/>
              </a:rPr>
              <a:t>Ulike måter kollegaer kan gi hverandre reguleringsstøtte. </a:t>
            </a:r>
          </a:p>
          <a:p>
            <a:pPr marL="216000" lvl="1" indent="-216000">
              <a:spcBef>
                <a:spcPts val="600"/>
              </a:spcBef>
              <a:spcAft>
                <a:spcPts val="600"/>
              </a:spcAft>
              <a:buBlip>
                <a:blip r:embed="rId5"/>
              </a:buBlip>
            </a:pPr>
            <a:r>
              <a:rPr lang="nb-NO" sz="1800">
                <a:ea typeface="Aptos" panose="020B0004020202020204" pitchFamily="34" charset="0"/>
                <a:cs typeface="Times New Roman" panose="02020603050405020304" pitchFamily="18" charset="0"/>
              </a:rPr>
              <a:t>Hvordan vi sammen kan ta ansvar for å støtte hverandre og skape et regulerende </a:t>
            </a:r>
            <a:r>
              <a:rPr lang="nb-NO">
                <a:ea typeface="Aptos" panose="020B0004020202020204" pitchFamily="34" charset="0"/>
                <a:cs typeface="Times New Roman" panose="02020603050405020304" pitchFamily="18" charset="0"/>
              </a:rPr>
              <a:t>miljø på jobb. </a:t>
            </a:r>
            <a:endParaRPr lang="nb-NO" sz="1800">
              <a:ea typeface="Aptos" panose="020B0004020202020204" pitchFamily="34" charset="0"/>
              <a:cs typeface="Times New Roman" panose="02020603050405020304" pitchFamily="18" charset="0"/>
            </a:endParaRPr>
          </a:p>
        </p:txBody>
      </p:sp>
      <p:pic>
        <p:nvPicPr>
          <p:cNvPr id="7" name="Bilde 6" descr="Et bilde som inneholder mørke, sort, måne, natt&#10;&#10;Automatisk generert beskrivelse">
            <a:extLst>
              <a:ext uri="{FF2B5EF4-FFF2-40B4-BE49-F238E27FC236}">
                <a16:creationId xmlns:a16="http://schemas.microsoft.com/office/drawing/2014/main" id="{46B84D8F-06C7-316E-C70C-8B447D159456}"/>
              </a:ext>
            </a:extLst>
          </p:cNvPr>
          <p:cNvPicPr>
            <a:picLocks noChangeAspect="1"/>
          </p:cNvPicPr>
          <p:nvPr/>
        </p:nvPicPr>
        <p:blipFill rotWithShape="1">
          <a:blip r:embed="rId3">
            <a:extLst>
              <a:ext uri="{28A0092B-C50C-407E-A947-70E740481C1C}">
                <a14:useLocalDpi xmlns:a14="http://schemas.microsoft.com/office/drawing/2010/main" val="0"/>
              </a:ext>
            </a:extLst>
          </a:blip>
          <a:srcRect l="51545" t="44551" r="42572" b="45900"/>
          <a:stretch/>
        </p:blipFill>
        <p:spPr>
          <a:xfrm rot="13298735" flipH="1">
            <a:off x="4586717" y="3801861"/>
            <a:ext cx="821800" cy="750340"/>
          </a:xfrm>
          <a:prstGeom prst="rect">
            <a:avLst/>
          </a:prstGeom>
        </p:spPr>
      </p:pic>
      <p:pic>
        <p:nvPicPr>
          <p:cNvPr id="2" name="Bilde 1" descr="Et bilde som inneholder måne, Himmellegeme, mørke, Astronomisk begivenhet&#10;&#10;Automatisk generert beskrivelse">
            <a:extLst>
              <a:ext uri="{FF2B5EF4-FFF2-40B4-BE49-F238E27FC236}">
                <a16:creationId xmlns:a16="http://schemas.microsoft.com/office/drawing/2014/main" id="{979B8D5E-F2FA-B970-4B96-D5190C94D01F}"/>
              </a:ext>
            </a:extLst>
          </p:cNvPr>
          <p:cNvPicPr>
            <a:picLocks noChangeAspect="1"/>
          </p:cNvPicPr>
          <p:nvPr/>
        </p:nvPicPr>
        <p:blipFill rotWithShape="1">
          <a:blip r:embed="rId6">
            <a:extLst>
              <a:ext uri="{28A0092B-C50C-407E-A947-70E740481C1C}">
                <a14:useLocalDpi xmlns:a14="http://schemas.microsoft.com/office/drawing/2010/main" val="0"/>
              </a:ext>
            </a:extLst>
          </a:blip>
          <a:srcRect l="57558" t="20845" r="30437" b="58781"/>
          <a:stretch/>
        </p:blipFill>
        <p:spPr>
          <a:xfrm>
            <a:off x="11555739" y="6466725"/>
            <a:ext cx="578497" cy="552198"/>
          </a:xfrm>
          <a:prstGeom prst="rect">
            <a:avLst/>
          </a:prstGeom>
        </p:spPr>
      </p:pic>
      <p:sp>
        <p:nvSpPr>
          <p:cNvPr id="9" name="TekstSylinder 8">
            <a:extLst>
              <a:ext uri="{FF2B5EF4-FFF2-40B4-BE49-F238E27FC236}">
                <a16:creationId xmlns:a16="http://schemas.microsoft.com/office/drawing/2014/main" id="{A68D9970-819C-1ACC-5BB4-367CED26A52D}"/>
              </a:ext>
            </a:extLst>
          </p:cNvPr>
          <p:cNvSpPr txBox="1"/>
          <p:nvPr/>
        </p:nvSpPr>
        <p:spPr>
          <a:xfrm>
            <a:off x="10396013" y="6500595"/>
            <a:ext cx="1444667" cy="333681"/>
          </a:xfrm>
          <a:prstGeom prst="rect">
            <a:avLst/>
          </a:prstGeom>
          <a:noFill/>
        </p:spPr>
        <p:txBody>
          <a:bodyPr wrap="square" lIns="91440" tIns="45720" rIns="91440" bIns="45720" anchor="t">
            <a:spAutoFit/>
          </a:bodyPr>
          <a:lstStyle/>
          <a:p>
            <a:pPr>
              <a:lnSpc>
                <a:spcPct val="116000"/>
              </a:lnSpc>
              <a:spcAft>
                <a:spcPts val="800"/>
              </a:spcAft>
            </a:pPr>
            <a:r>
              <a:rPr lang="nb-NO" sz="1400" b="1">
                <a:ea typeface="Aptos" panose="020B0004020202020204" pitchFamily="34" charset="0"/>
                <a:cs typeface="Times New Roman"/>
              </a:rPr>
              <a:t>5 </a:t>
            </a:r>
            <a:r>
              <a:rPr lang="nb-NO" sz="1400" b="1">
                <a:effectLst/>
                <a:ea typeface="Aptos" panose="020B0004020202020204" pitchFamily="34" charset="0"/>
                <a:cs typeface="Times New Roman"/>
              </a:rPr>
              <a:t>minutter</a:t>
            </a:r>
          </a:p>
        </p:txBody>
      </p:sp>
    </p:spTree>
    <p:extLst>
      <p:ext uri="{BB962C8B-B14F-4D97-AF65-F5344CB8AC3E}">
        <p14:creationId xmlns:p14="http://schemas.microsoft.com/office/powerpoint/2010/main" val="1163788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F4E1"/>
        </a:solidFill>
        <a:effectLst/>
      </p:bgPr>
    </p:bg>
    <p:spTree>
      <p:nvGrpSpPr>
        <p:cNvPr id="1" name=""/>
        <p:cNvGrpSpPr/>
        <p:nvPr/>
      </p:nvGrpSpPr>
      <p:grpSpPr>
        <a:xfrm>
          <a:off x="0" y="0"/>
          <a:ext cx="0" cy="0"/>
          <a:chOff x="0" y="0"/>
          <a:chExt cx="0" cy="0"/>
        </a:xfrm>
      </p:grpSpPr>
      <p:pic>
        <p:nvPicPr>
          <p:cNvPr id="3" name="Media på Internett 2" title="Oss del 2">
            <a:hlinkClick r:id="" action="ppaction://media"/>
            <a:extLst>
              <a:ext uri="{FF2B5EF4-FFF2-40B4-BE49-F238E27FC236}">
                <a16:creationId xmlns:a16="http://schemas.microsoft.com/office/drawing/2014/main" id="{C6C24094-F8B4-1255-5EE1-6FBF826AE647}"/>
              </a:ext>
            </a:extLst>
          </p:cNvPr>
          <p:cNvPicPr>
            <a:picLocks noRot="1" noChangeAspect="1"/>
          </p:cNvPicPr>
          <p:nvPr>
            <a:videoFile r:link="rId1"/>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930627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4510EFE-48C1-BFA8-75BB-51216E37E8E2}"/>
              </a:ext>
            </a:extLst>
          </p:cNvPr>
          <p:cNvSpPr>
            <a:spLocks noGrp="1"/>
          </p:cNvSpPr>
          <p:nvPr>
            <p:ph type="title"/>
          </p:nvPr>
        </p:nvSpPr>
        <p:spPr/>
        <p:txBody>
          <a:bodyPr/>
          <a:lstStyle/>
          <a:p>
            <a:r>
              <a:rPr lang="nb-NO"/>
              <a:t>Oppgave</a:t>
            </a:r>
          </a:p>
        </p:txBody>
      </p:sp>
      <p:sp>
        <p:nvSpPr>
          <p:cNvPr id="4" name="Plassholder for dato 3">
            <a:extLst>
              <a:ext uri="{FF2B5EF4-FFF2-40B4-BE49-F238E27FC236}">
                <a16:creationId xmlns:a16="http://schemas.microsoft.com/office/drawing/2014/main" id="{680C2836-979C-4E04-3ABD-75DC8F034971}"/>
              </a:ext>
            </a:extLst>
          </p:cNvPr>
          <p:cNvSpPr>
            <a:spLocks noGrp="1"/>
          </p:cNvSpPr>
          <p:nvPr>
            <p:ph type="dt" sz="half" idx="10"/>
          </p:nvPr>
        </p:nvSpPr>
        <p:spPr/>
        <p:txBody>
          <a:bodyPr/>
          <a:lstStyle/>
          <a:p>
            <a:fld id="{C20DE0DF-BE6B-D248-92A9-54242D212695}" type="datetime1">
              <a:rPr lang="nb-NO" smtClean="0"/>
              <a:t>30.01.2026</a:t>
            </a:fld>
            <a:endParaRPr lang="nb-NO"/>
          </a:p>
        </p:txBody>
      </p:sp>
      <p:sp>
        <p:nvSpPr>
          <p:cNvPr id="5" name="Plassholder for lysbildenummer 4">
            <a:extLst>
              <a:ext uri="{FF2B5EF4-FFF2-40B4-BE49-F238E27FC236}">
                <a16:creationId xmlns:a16="http://schemas.microsoft.com/office/drawing/2014/main" id="{8C33EFB6-0FE6-E300-76B1-E43166E479B0}"/>
              </a:ext>
            </a:extLst>
          </p:cNvPr>
          <p:cNvSpPr>
            <a:spLocks noGrp="1"/>
          </p:cNvSpPr>
          <p:nvPr>
            <p:ph type="sldNum" sz="quarter" idx="12"/>
          </p:nvPr>
        </p:nvSpPr>
        <p:spPr/>
        <p:txBody>
          <a:bodyPr/>
          <a:lstStyle/>
          <a:p>
            <a:fld id="{8ACEFDFC-287E-0A4D-81A7-6CC8C070690D}" type="slidenum">
              <a:rPr lang="nb-NO" smtClean="0"/>
              <a:t>8</a:t>
            </a:fld>
            <a:endParaRPr lang="nb-NO"/>
          </a:p>
        </p:txBody>
      </p:sp>
      <p:pic>
        <p:nvPicPr>
          <p:cNvPr id="7" name="Bilde 6" descr="Et bilde som inneholder sort, mørke&#10;&#10;Automatisk generert beskrivelse">
            <a:extLst>
              <a:ext uri="{FF2B5EF4-FFF2-40B4-BE49-F238E27FC236}">
                <a16:creationId xmlns:a16="http://schemas.microsoft.com/office/drawing/2014/main" id="{E00F5559-8185-E27F-01CE-4581CDE63E92}"/>
              </a:ext>
            </a:extLst>
          </p:cNvPr>
          <p:cNvPicPr>
            <a:picLocks noChangeAspect="1"/>
          </p:cNvPicPr>
          <p:nvPr/>
        </p:nvPicPr>
        <p:blipFill rotWithShape="1">
          <a:blip r:embed="rId2">
            <a:extLst>
              <a:ext uri="{28A0092B-C50C-407E-A947-70E740481C1C}">
                <a14:useLocalDpi xmlns:a14="http://schemas.microsoft.com/office/drawing/2010/main" val="0"/>
              </a:ext>
            </a:extLst>
          </a:blip>
          <a:srcRect l="31662" r="30429"/>
          <a:stretch/>
        </p:blipFill>
        <p:spPr>
          <a:xfrm>
            <a:off x="6723989" y="374155"/>
            <a:ext cx="4772684" cy="6988729"/>
          </a:xfrm>
          <a:prstGeom prst="rect">
            <a:avLst/>
          </a:prstGeom>
        </p:spPr>
      </p:pic>
      <p:sp>
        <p:nvSpPr>
          <p:cNvPr id="8" name="Plassholder for innhold 2">
            <a:extLst>
              <a:ext uri="{FF2B5EF4-FFF2-40B4-BE49-F238E27FC236}">
                <a16:creationId xmlns:a16="http://schemas.microsoft.com/office/drawing/2014/main" id="{AFC95AEC-0EA6-E721-89C3-64DDEABD9993}"/>
              </a:ext>
            </a:extLst>
          </p:cNvPr>
          <p:cNvSpPr txBox="1">
            <a:spLocks/>
          </p:cNvSpPr>
          <p:nvPr/>
        </p:nvSpPr>
        <p:spPr>
          <a:xfrm>
            <a:off x="730579" y="2060620"/>
            <a:ext cx="5372278" cy="4800555"/>
          </a:xfrm>
          <a:prstGeom prst="rect">
            <a:avLst/>
          </a:prstGeom>
        </p:spPr>
        <p:txBody>
          <a:bodyPr vert="horz" lIns="0" tIns="0" rIns="0" bIns="0" rtlCol="0" anchor="t">
            <a:noAutofit/>
          </a:bodyPr>
          <a:lstStyle>
            <a:lvl1pPr marL="216000" indent="-216000" algn="l" defTabSz="914400" rtl="0" eaLnBrk="1" latinLnBrk="0" hangingPunct="1">
              <a:lnSpc>
                <a:spcPct val="100000"/>
              </a:lnSpc>
              <a:spcBef>
                <a:spcPts val="1800"/>
              </a:spcBef>
              <a:buSzPct val="100000"/>
              <a:buFontTx/>
              <a:buBlip>
                <a:blip r:embed="rId3"/>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1200"/>
              </a:spcAft>
              <a:buNone/>
            </a:pPr>
            <a:r>
              <a:rPr lang="nb-NO" sz="1800"/>
              <a:t>Snu deg til sidemannen og snakk om: </a:t>
            </a:r>
          </a:p>
          <a:p>
            <a:pPr lvl="2">
              <a:spcBef>
                <a:spcPts val="1200"/>
              </a:spcBef>
              <a:spcAft>
                <a:spcPts val="1200"/>
              </a:spcAft>
              <a:buBlip>
                <a:blip r:embed="rId4"/>
              </a:buBlip>
            </a:pPr>
            <a:r>
              <a:rPr lang="nb-NO" sz="1800"/>
              <a:t>Hva ble dere opptatt av i filmen?</a:t>
            </a:r>
          </a:p>
          <a:p>
            <a:pPr lvl="2">
              <a:spcBef>
                <a:spcPts val="1200"/>
              </a:spcBef>
              <a:spcAft>
                <a:spcPts val="1200"/>
              </a:spcAft>
              <a:buBlip>
                <a:blip r:embed="rId4"/>
              </a:buBlip>
            </a:pPr>
            <a:r>
              <a:rPr lang="nb-NO" sz="1800"/>
              <a:t>Hva er viktig for å klare å gi reguleringsstøtte til hverandre?</a:t>
            </a:r>
          </a:p>
          <a:p>
            <a:pPr marL="0" indent="0">
              <a:spcAft>
                <a:spcPts val="1800"/>
              </a:spcAft>
              <a:buNone/>
            </a:pPr>
            <a:endParaRPr lang="nb-NO" sz="1800"/>
          </a:p>
        </p:txBody>
      </p:sp>
      <p:sp>
        <p:nvSpPr>
          <p:cNvPr id="12" name="TekstSylinder 11">
            <a:extLst>
              <a:ext uri="{FF2B5EF4-FFF2-40B4-BE49-F238E27FC236}">
                <a16:creationId xmlns:a16="http://schemas.microsoft.com/office/drawing/2014/main" id="{AD5B6F4C-96D5-459E-9753-173B2857B299}"/>
              </a:ext>
            </a:extLst>
          </p:cNvPr>
          <p:cNvSpPr txBox="1"/>
          <p:nvPr/>
        </p:nvSpPr>
        <p:spPr>
          <a:xfrm>
            <a:off x="10352290" y="506235"/>
            <a:ext cx="1444667" cy="333681"/>
          </a:xfrm>
          <a:prstGeom prst="rect">
            <a:avLst/>
          </a:prstGeom>
          <a:noFill/>
        </p:spPr>
        <p:txBody>
          <a:bodyPr wrap="square">
            <a:spAutoFit/>
          </a:bodyPr>
          <a:lstStyle/>
          <a:p>
            <a:pPr marL="0" indent="0" algn="r">
              <a:lnSpc>
                <a:spcPct val="116000"/>
              </a:lnSpc>
              <a:spcAft>
                <a:spcPts val="800"/>
              </a:spcAft>
              <a:buNone/>
            </a:pPr>
            <a:r>
              <a:rPr lang="nb-NO" sz="1400" b="1">
                <a:latin typeface="+mj-lt"/>
                <a:ea typeface="Aptos" panose="020B0004020202020204" pitchFamily="34" charset="0"/>
                <a:cs typeface="Times New Roman" panose="02020603050405020304" pitchFamily="18" charset="0"/>
              </a:rPr>
              <a:t>5</a:t>
            </a:r>
            <a:r>
              <a:rPr lang="nb-NO" sz="1400" b="1">
                <a:effectLst/>
                <a:latin typeface="+mj-lt"/>
                <a:ea typeface="Aptos" panose="020B0004020202020204" pitchFamily="34" charset="0"/>
                <a:cs typeface="Times New Roman" panose="02020603050405020304" pitchFamily="18" charset="0"/>
              </a:rPr>
              <a:t> minutter</a:t>
            </a:r>
          </a:p>
        </p:txBody>
      </p:sp>
      <p:pic>
        <p:nvPicPr>
          <p:cNvPr id="13" name="Bilde 12" descr="Et bilde som inneholder måne, Himmellegeme, mørke, Astronomisk begivenhet&#10;&#10;Automatisk generert beskrivelse">
            <a:extLst>
              <a:ext uri="{FF2B5EF4-FFF2-40B4-BE49-F238E27FC236}">
                <a16:creationId xmlns:a16="http://schemas.microsoft.com/office/drawing/2014/main" id="{D3C4BD57-1014-732D-9546-A00CB14CE825}"/>
              </a:ext>
            </a:extLst>
          </p:cNvPr>
          <p:cNvPicPr>
            <a:picLocks noChangeAspect="1"/>
          </p:cNvPicPr>
          <p:nvPr/>
        </p:nvPicPr>
        <p:blipFill rotWithShape="1">
          <a:blip r:embed="rId5">
            <a:extLst>
              <a:ext uri="{28A0092B-C50C-407E-A947-70E740481C1C}">
                <a14:useLocalDpi xmlns:a14="http://schemas.microsoft.com/office/drawing/2010/main" val="0"/>
              </a:ext>
            </a:extLst>
          </a:blip>
          <a:srcRect l="57558" t="20845" r="30437" b="58781"/>
          <a:stretch/>
        </p:blipFill>
        <p:spPr>
          <a:xfrm>
            <a:off x="9871805" y="506235"/>
            <a:ext cx="578497" cy="552198"/>
          </a:xfrm>
          <a:prstGeom prst="rect">
            <a:avLst/>
          </a:prstGeom>
        </p:spPr>
      </p:pic>
    </p:spTree>
    <p:extLst>
      <p:ext uri="{BB962C8B-B14F-4D97-AF65-F5344CB8AC3E}">
        <p14:creationId xmlns:p14="http://schemas.microsoft.com/office/powerpoint/2010/main" val="3587669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B878DCA3-B66C-4FCE-2E6E-A4F34F667B80}"/>
              </a:ext>
            </a:extLst>
          </p:cNvPr>
          <p:cNvSpPr/>
          <p:nvPr/>
        </p:nvSpPr>
        <p:spPr>
          <a:xfrm>
            <a:off x="5333999"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3A4B5E69-8C7D-63C8-4ED0-F6EB6F3ABC19}"/>
              </a:ext>
            </a:extLst>
          </p:cNvPr>
          <p:cNvSpPr>
            <a:spLocks noGrp="1"/>
          </p:cNvSpPr>
          <p:nvPr>
            <p:ph type="title"/>
          </p:nvPr>
        </p:nvSpPr>
        <p:spPr>
          <a:xfrm>
            <a:off x="-1" y="697855"/>
            <a:ext cx="5419493" cy="1311999"/>
          </a:xfrm>
        </p:spPr>
        <p:txBody>
          <a:bodyPr/>
          <a:lstStyle/>
          <a:p>
            <a:pPr algn="ctr"/>
            <a:r>
              <a:rPr lang="nb-NO"/>
              <a:t>Vi trenger å støtte hverandre </a:t>
            </a:r>
          </a:p>
        </p:txBody>
      </p:sp>
      <p:sp>
        <p:nvSpPr>
          <p:cNvPr id="3" name="Plassholder for innhold 2">
            <a:extLst>
              <a:ext uri="{FF2B5EF4-FFF2-40B4-BE49-F238E27FC236}">
                <a16:creationId xmlns:a16="http://schemas.microsoft.com/office/drawing/2014/main" id="{1F016C04-8641-19DF-BC77-51162C6EFE3F}"/>
              </a:ext>
            </a:extLst>
          </p:cNvPr>
          <p:cNvSpPr>
            <a:spLocks noGrp="1"/>
          </p:cNvSpPr>
          <p:nvPr>
            <p:ph idx="1"/>
          </p:nvPr>
        </p:nvSpPr>
        <p:spPr>
          <a:xfrm>
            <a:off x="6105408" y="1530522"/>
            <a:ext cx="5400674" cy="4296819"/>
          </a:xfrm>
        </p:spPr>
        <p:txBody>
          <a:bodyPr>
            <a:noAutofit/>
          </a:bodyPr>
          <a:lstStyle/>
          <a:p>
            <a:pPr>
              <a:spcAft>
                <a:spcPts val="1800"/>
              </a:spcAft>
              <a:buBlip>
                <a:blip r:embed="rId2"/>
              </a:buBlip>
            </a:pPr>
            <a:r>
              <a:rPr lang="nb-NO" sz="1800"/>
              <a:t>Noen ganger trenger vi  kollegaer for å </a:t>
            </a:r>
            <a:r>
              <a:rPr lang="nb-NO" sz="1800" b="1"/>
              <a:t>regulere oss </a:t>
            </a:r>
            <a:r>
              <a:rPr lang="nb-NO" sz="1800"/>
              <a:t>inn i toleransevinduet igjen. </a:t>
            </a:r>
          </a:p>
          <a:p>
            <a:pPr>
              <a:spcAft>
                <a:spcPts val="1800"/>
              </a:spcAft>
              <a:buBlip>
                <a:blip r:embed="rId2"/>
              </a:buBlip>
            </a:pPr>
            <a:r>
              <a:rPr lang="nb-NO" sz="1800"/>
              <a:t>Da er det godt med felles forståelse og språk, og det er </a:t>
            </a:r>
            <a:r>
              <a:rPr lang="nb-NO" sz="1800" b="1"/>
              <a:t>nyttig å vite</a:t>
            </a:r>
            <a:r>
              <a:rPr lang="nb-NO" sz="1800"/>
              <a:t>:</a:t>
            </a:r>
          </a:p>
          <a:p>
            <a:pPr marL="576000" lvl="3" indent="-216000">
              <a:spcBef>
                <a:spcPts val="1200"/>
              </a:spcBef>
              <a:spcAft>
                <a:spcPts val="1200"/>
              </a:spcAft>
              <a:buBlip>
                <a:blip r:embed="rId2"/>
              </a:buBlip>
            </a:pPr>
            <a:r>
              <a:rPr lang="nb-NO" sz="1800" b="1"/>
              <a:t>Hva </a:t>
            </a:r>
            <a:r>
              <a:rPr lang="nb-NO" sz="1800"/>
              <a:t>som får kollegaene våre ut av toleransevinduet, hva er deres triggere?</a:t>
            </a:r>
          </a:p>
          <a:p>
            <a:pPr marL="576000" lvl="3" indent="-216000">
              <a:spcBef>
                <a:spcPts val="1200"/>
              </a:spcBef>
              <a:spcAft>
                <a:spcPts val="1200"/>
              </a:spcAft>
              <a:buBlip>
                <a:blip r:embed="rId2"/>
              </a:buBlip>
            </a:pPr>
            <a:r>
              <a:rPr lang="nb-NO" sz="1800"/>
              <a:t>Hva som er </a:t>
            </a:r>
            <a:r>
              <a:rPr lang="nb-NO" sz="1800" b="1"/>
              <a:t>god reguleringsstøtte </a:t>
            </a:r>
            <a:r>
              <a:rPr lang="nb-NO" sz="1800"/>
              <a:t>for dem. </a:t>
            </a:r>
          </a:p>
          <a:p>
            <a:pPr marL="576000" lvl="3" indent="-216000">
              <a:spcBef>
                <a:spcPts val="1200"/>
              </a:spcBef>
              <a:spcAft>
                <a:spcPts val="1200"/>
              </a:spcAft>
              <a:buBlip>
                <a:blip r:embed="rId2"/>
              </a:buBlip>
            </a:pPr>
            <a:r>
              <a:rPr lang="nb-NO" sz="1800"/>
              <a:t>Men vi trenger </a:t>
            </a:r>
            <a:r>
              <a:rPr lang="nb-NO" sz="1800" b="1"/>
              <a:t>ikke å vite hvorfor </a:t>
            </a:r>
            <a:r>
              <a:rPr lang="nb-NO" sz="1800"/>
              <a:t>for det trigger. </a:t>
            </a:r>
          </a:p>
          <a:p>
            <a:pPr>
              <a:buBlip>
                <a:blip r:embed="rId2"/>
              </a:buBlip>
            </a:pPr>
            <a:endParaRPr lang="nb-NO" sz="1800"/>
          </a:p>
        </p:txBody>
      </p:sp>
      <p:pic>
        <p:nvPicPr>
          <p:cNvPr id="6" name="Bilde 5" descr="Et bilde som inneholder sketch, kunst&#10;&#10;Automatisk generert beskrivelse">
            <a:extLst>
              <a:ext uri="{FF2B5EF4-FFF2-40B4-BE49-F238E27FC236}">
                <a16:creationId xmlns:a16="http://schemas.microsoft.com/office/drawing/2014/main" id="{8F72AE6A-9B06-0A0B-723E-63665C861E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852" y="2485079"/>
            <a:ext cx="5268640" cy="3526476"/>
          </a:xfrm>
          <a:prstGeom prst="rect">
            <a:avLst/>
          </a:prstGeom>
        </p:spPr>
      </p:pic>
      <p:sp>
        <p:nvSpPr>
          <p:cNvPr id="5" name="TekstSylinder 4">
            <a:extLst>
              <a:ext uri="{FF2B5EF4-FFF2-40B4-BE49-F238E27FC236}">
                <a16:creationId xmlns:a16="http://schemas.microsoft.com/office/drawing/2014/main" id="{B0ACDE10-D0DF-65EF-4D90-E93FCC7122F8}"/>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2</a:t>
            </a:r>
          </a:p>
        </p:txBody>
      </p:sp>
      <p:sp>
        <p:nvSpPr>
          <p:cNvPr id="7" name="Plassholder for dato 3">
            <a:extLst>
              <a:ext uri="{FF2B5EF4-FFF2-40B4-BE49-F238E27FC236}">
                <a16:creationId xmlns:a16="http://schemas.microsoft.com/office/drawing/2014/main" id="{EF762640-84F5-8509-26F1-D337721008A3}"/>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30.01.2026</a:t>
            </a:fld>
            <a:endParaRPr lang="nb-NO"/>
          </a:p>
        </p:txBody>
      </p:sp>
      <p:sp>
        <p:nvSpPr>
          <p:cNvPr id="8" name="Plassholder for lysbildenummer 4">
            <a:extLst>
              <a:ext uri="{FF2B5EF4-FFF2-40B4-BE49-F238E27FC236}">
                <a16:creationId xmlns:a16="http://schemas.microsoft.com/office/drawing/2014/main" id="{323E84BA-7331-C045-14FA-4DCDB955660D}"/>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9</a:t>
            </a:fld>
            <a:endParaRPr lang="nb-NO"/>
          </a:p>
        </p:txBody>
      </p:sp>
    </p:spTree>
    <p:extLst>
      <p:ext uri="{BB962C8B-B14F-4D97-AF65-F5344CB8AC3E}">
        <p14:creationId xmlns:p14="http://schemas.microsoft.com/office/powerpoint/2010/main" val="775325595"/>
      </p:ext>
    </p:extLst>
  </p:cSld>
  <p:clrMapOvr>
    <a:masterClrMapping/>
  </p:clrMapOvr>
</p:sld>
</file>

<file path=ppt/theme/theme1.xml><?xml version="1.0" encoding="utf-8"?>
<a:theme xmlns:a="http://schemas.openxmlformats.org/drawingml/2006/main" name="Økt livsmestring_temadesign">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Økt livsmestring_temadesign" id="{54724311-BCDF-D641-90AA-F08F24F247F6}" vid="{23DBECA7-E2C8-E547-B089-969F53F8779E}"/>
    </a:ext>
  </a:extLst>
</a:theme>
</file>

<file path=ppt/theme/theme2.xml><?xml version="1.0" encoding="utf-8"?>
<a:theme xmlns:a="http://schemas.openxmlformats.org/drawingml/2006/main" name="2_Oslo NY bilde">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843A2711-0E33-1A49-BF06-ED37FDAA7ECF}"/>
    </a:ext>
  </a:extLst>
</a:theme>
</file>

<file path=ppt/theme/theme3.xml><?xml version="1.0" encoding="utf-8"?>
<a:theme xmlns:a="http://schemas.openxmlformats.org/drawingml/2006/main" name="Originaloppsett">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6FEA5A4E-9195-2F41-B9E5-387ABD098B13}"/>
    </a:ext>
  </a:extLst>
</a:theme>
</file>

<file path=ppt/theme/theme4.xml><?xml version="1.0" encoding="utf-8"?>
<a:theme xmlns:a="http://schemas.openxmlformats.org/drawingml/2006/main" name="1_Økt livsmestring_temadesign">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Økt livsmestring_temadesign" id="{54724311-BCDF-D641-90AA-F08F24F247F6}" vid="{23DBECA7-E2C8-E547-B089-969F53F8779E}"/>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99521434-91c1-42be-b943-616fa43a5fae" xsi:nil="true"/>
    <lcf76f155ced4ddcb4097134ff3c332f xmlns="25c534b4-626b-4457-9716-90fe22f9980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0D6163CE1D8B748AA4FBD99A1A3925B" ma:contentTypeVersion="19" ma:contentTypeDescription="Create a new document." ma:contentTypeScope="" ma:versionID="05f36fd3bd7bea3b100e8c6696e67f2e">
  <xsd:schema xmlns:xsd="http://www.w3.org/2001/XMLSchema" xmlns:xs="http://www.w3.org/2001/XMLSchema" xmlns:p="http://schemas.microsoft.com/office/2006/metadata/properties" xmlns:ns2="25c534b4-626b-4457-9716-90fe22f9980e" xmlns:ns3="99521434-91c1-42be-b943-616fa43a5fae" targetNamespace="http://schemas.microsoft.com/office/2006/metadata/properties" ma:root="true" ma:fieldsID="2c3e216d3a8830edf5ae03bc57f7ee4b" ns2:_="" ns3:_="">
    <xsd:import namespace="25c534b4-626b-4457-9716-90fe22f9980e"/>
    <xsd:import namespace="99521434-91c1-42be-b943-616fa43a5fa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c534b4-626b-4457-9716-90fe22f998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528fd71-ad7b-48f8-811b-c0b5643803a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9521434-91c1-42be-b943-616fa43a5fa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8392637-99b7-43a3-bcaf-6136aa2b0bbd}" ma:internalName="TaxCatchAll" ma:showField="CatchAllData" ma:web="99521434-91c1-42be-b943-616fa43a5fa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1B837F9-7CB2-4F0D-9208-D85EDE202950}">
  <ds:schemaRefs>
    <ds:schemaRef ds:uri="http://schemas.microsoft.com/sharepoint/v3/contenttype/forms"/>
  </ds:schemaRefs>
</ds:datastoreItem>
</file>

<file path=customXml/itemProps2.xml><?xml version="1.0" encoding="utf-8"?>
<ds:datastoreItem xmlns:ds="http://schemas.openxmlformats.org/officeDocument/2006/customXml" ds:itemID="{39746B4C-915E-4F5B-8C4E-31F1E929C10E}">
  <ds:schemaRefs>
    <ds:schemaRef ds:uri="http://purl.org/dc/terms/"/>
    <ds:schemaRef ds:uri="25c534b4-626b-4457-9716-90fe22f9980e"/>
    <ds:schemaRef ds:uri="99521434-91c1-42be-b943-616fa43a5fae"/>
    <ds:schemaRef ds:uri="http://purl.org/dc/dcmitype/"/>
    <ds:schemaRef ds:uri="http://schemas.microsoft.com/office/infopath/2007/PartnerControls"/>
    <ds:schemaRef ds:uri="http://schemas.openxmlformats.org/package/2006/metadata/core-properties"/>
    <ds:schemaRef ds:uri="http://schemas.microsoft.com/office/2006/metadata/properties"/>
    <ds:schemaRef ds:uri="http://schemas.microsoft.com/office/2006/documentManagement/types"/>
    <ds:schemaRef ds:uri="http://www.w3.org/XML/1998/namespace"/>
    <ds:schemaRef ds:uri="http://purl.org/dc/elements/1.1/"/>
  </ds:schemaRefs>
</ds:datastoreItem>
</file>

<file path=customXml/itemProps3.xml><?xml version="1.0" encoding="utf-8"?>
<ds:datastoreItem xmlns:ds="http://schemas.openxmlformats.org/officeDocument/2006/customXml" ds:itemID="{FC26FE84-026D-4513-95E3-ACEC7F31EA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c534b4-626b-4457-9716-90fe22f9980e"/>
    <ds:schemaRef ds:uri="99521434-91c1-42be-b943-616fa43a5f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Økt livsmestring_temadesign</Template>
  <TotalTime>13</TotalTime>
  <Words>2020</Words>
  <Application>Microsoft Office PowerPoint</Application>
  <PresentationFormat>Widescreen</PresentationFormat>
  <Paragraphs>226</Paragraphs>
  <Slides>28</Slides>
  <Notes>11</Notes>
  <HiddenSlides>0</HiddenSlides>
  <MMClips>2</MMClips>
  <ScaleCrop>false</ScaleCrop>
  <HeadingPairs>
    <vt:vector size="6" baseType="variant">
      <vt:variant>
        <vt:lpstr>Brukte skrifter</vt:lpstr>
      </vt:variant>
      <vt:variant>
        <vt:i4>5</vt:i4>
      </vt:variant>
      <vt:variant>
        <vt:lpstr>Tema</vt:lpstr>
      </vt:variant>
      <vt:variant>
        <vt:i4>4</vt:i4>
      </vt:variant>
      <vt:variant>
        <vt:lpstr>Lysbildetitler</vt:lpstr>
      </vt:variant>
      <vt:variant>
        <vt:i4>28</vt:i4>
      </vt:variant>
    </vt:vector>
  </HeadingPairs>
  <TitlesOfParts>
    <vt:vector size="37" baseType="lpstr">
      <vt:lpstr>Aptos</vt:lpstr>
      <vt:lpstr>Arial</vt:lpstr>
      <vt:lpstr>Oslo Sans</vt:lpstr>
      <vt:lpstr>Oslo Sans Office</vt:lpstr>
      <vt:lpstr>Wingdings</vt:lpstr>
      <vt:lpstr>Økt livsmestring_temadesign</vt:lpstr>
      <vt:lpstr>2_Oslo NY bilde</vt:lpstr>
      <vt:lpstr>Originaloppsett</vt:lpstr>
      <vt:lpstr>1_Økt livsmestring_temadesign</vt:lpstr>
      <vt:lpstr>PowerPoint-presentasjon</vt:lpstr>
      <vt:lpstr>PowerPoint-presentasjon</vt:lpstr>
      <vt:lpstr>PowerPoint-presentasjon</vt:lpstr>
      <vt:lpstr> </vt:lpstr>
      <vt:lpstr>PowerPoint-presentasjon</vt:lpstr>
      <vt:lpstr>PowerPoint-presentasjon</vt:lpstr>
      <vt:lpstr>PowerPoint-presentasjon</vt:lpstr>
      <vt:lpstr>Oppgave</vt:lpstr>
      <vt:lpstr>Vi trenger å støtte hverandre </vt:lpstr>
      <vt:lpstr>Reguleringsstøtte1,2</vt:lpstr>
      <vt:lpstr>Sanseporten Regulering via kropp og sanser </vt:lpstr>
      <vt:lpstr>Følelsesporten2 Regulering følelser og relasjon </vt:lpstr>
      <vt:lpstr>Tenkeporten2 Regulering via tanker og fornuft</vt:lpstr>
      <vt:lpstr>Strukturporten2 Regulering via rutiner og forutsigbarhet</vt:lpstr>
      <vt:lpstr>Hva er viktig å huske på  når du skal gi  reguleringsstøtte?</vt:lpstr>
      <vt:lpstr>Refleksjonsspørsmål</vt:lpstr>
      <vt:lpstr>Vi kan hjelpe hverandre selv om vi ikke er sammen</vt:lpstr>
      <vt:lpstr>Når vi smitter hverandre fremfor å regulere hverandre3 </vt:lpstr>
      <vt:lpstr>Hvordan skape et regulerende  kollegamiljø?3</vt:lpstr>
      <vt:lpstr>Case: Thomas  </vt:lpstr>
      <vt:lpstr>Case: Thomas</vt:lpstr>
      <vt:lpstr>Vi har alle et ansvar for å skape et regulerende kollegafellesskap </vt:lpstr>
      <vt:lpstr>Hva kan vi bidra med?</vt:lpstr>
      <vt:lpstr>PowerPoint-presentasjon</vt:lpstr>
      <vt:lpstr>PowerPoint-presentasjon</vt:lpstr>
      <vt:lpstr>PowerPoint-presentasjon</vt:lpstr>
      <vt:lpstr>Utviklet av  Bydel Gamle Oslo og Utdanningsetaten</vt:lpstr>
      <vt:lpstr>Kilder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Hege Bjercke Dalheim</dc:creator>
  <cp:lastModifiedBy>Line Frivold</cp:lastModifiedBy>
  <cp:revision>1</cp:revision>
  <cp:lastPrinted>2024-10-10T11:54:43Z</cp:lastPrinted>
  <dcterms:created xsi:type="dcterms:W3CDTF">2024-08-06T09:00:55Z</dcterms:created>
  <dcterms:modified xsi:type="dcterms:W3CDTF">2026-01-30T12:27:11Z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0x01010000D6163CE1D8B748AA4FBD99A1A3925B</vt:lpwstr>
  </property>
  <property fmtid="{D5CDD505-2E9C-101B-9397-08002B2CF9AE}" pid="3" name="MediaServiceImageTags">
    <vt:lpwstr/>
  </property>
</Properties>
</file>