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7" r:id="rId5"/>
    <p:sldMasterId id="2147483673" r:id="rId6"/>
    <p:sldMasterId id="2147483703" r:id="rId7"/>
  </p:sldMasterIdLst>
  <p:notesMasterIdLst>
    <p:notesMasterId r:id="rId34"/>
  </p:notesMasterIdLst>
  <p:sldIdLst>
    <p:sldId id="645" r:id="rId8"/>
    <p:sldId id="670" r:id="rId9"/>
    <p:sldId id="285" r:id="rId10"/>
    <p:sldId id="622" r:id="rId11"/>
    <p:sldId id="632" r:id="rId12"/>
    <p:sldId id="710" r:id="rId13"/>
    <p:sldId id="296" r:id="rId14"/>
    <p:sldId id="697" r:id="rId15"/>
    <p:sldId id="620" r:id="rId16"/>
    <p:sldId id="698" r:id="rId17"/>
    <p:sldId id="626" r:id="rId18"/>
    <p:sldId id="621" r:id="rId19"/>
    <p:sldId id="302" r:id="rId20"/>
    <p:sldId id="700" r:id="rId21"/>
    <p:sldId id="309" r:id="rId22"/>
    <p:sldId id="633" r:id="rId23"/>
    <p:sldId id="262" r:id="rId24"/>
    <p:sldId id="666" r:id="rId25"/>
    <p:sldId id="712" r:id="rId26"/>
    <p:sldId id="286" r:id="rId27"/>
    <p:sldId id="628" r:id="rId28"/>
    <p:sldId id="264" r:id="rId29"/>
    <p:sldId id="693" r:id="rId30"/>
    <p:sldId id="667" r:id="rId31"/>
    <p:sldId id="672" r:id="rId32"/>
    <p:sldId id="718" r:id="rId33"/>
  </p:sldIdLst>
  <p:sldSz cx="12192000" cy="6858000"/>
  <p:notesSz cx="6797675" cy="9926638"/>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77" userDrawn="1">
          <p15:clr>
            <a:srgbClr val="A4A3A4"/>
          </p15:clr>
        </p15:guide>
        <p15:guide id="2" orient="horz" pos="2160" userDrawn="1">
          <p15:clr>
            <a:srgbClr val="A4A3A4"/>
          </p15:clr>
        </p15:guide>
        <p15:guide id="3"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171621-9BFC-0CEA-FF76-363B660B3194}" name="Line Frivold" initials="LF" userId="S::line.frivold@bgo.oslo.kommune.no::b06fdff6-51e2-4f3c-82fb-c41aab590c30" providerId="AD"/>
  <p188:author id="{F3D7BC5A-C3AC-3EF4-5032-3383BC3419C4}" name="Johanne Hegg" initials="JH" userId="S::johanne.hegg@bgo.oslo.kommune.no::c3c74d0a-3852-4cf6-8a43-7cdccafe0ef0" providerId="AD"/>
  <p188:author id="{6555D4DF-C7B1-2551-F4AF-64E5160F827D}" name="Hege Bjercke Dalheim" initials="HD" userId="S::hege.bjercke.dalheim@bgo.oslo.kommune.no::7fbb1a47-8c80-4606-86af-573f5c2fc76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9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A5FEB0-84D8-7047-A234-2888F78AF76F}" v="8" dt="2026-01-29T15:31:05.964"/>
  </p1510:revLst>
</p1510:revInfo>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102" d="100"/>
          <a:sy n="102" d="100"/>
        </p:scale>
        <p:origin x="200" y="496"/>
      </p:cViewPr>
      <p:guideLst>
        <p:guide orient="horz" pos="777"/>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microsoft.com/office/2016/11/relationships/changesInfo" Target="changesInfos/changesInfo1.xml"/><Relationship Id="rId21" Type="http://schemas.openxmlformats.org/officeDocument/2006/relationships/slide" Target="slides/slide14.xml"/><Relationship Id="rId34" Type="http://schemas.openxmlformats.org/officeDocument/2006/relationships/notesMaster" Target="notesMasters/notesMaster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presProps" Target="presProp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e Frivold" userId="b06fdff6-51e2-4f3c-82fb-c41aab590c30" providerId="ADAL" clId="{11BEB778-2ED2-4ACE-AD8B-D8BBA70A4324}"/>
    <pc:docChg chg="modSld">
      <pc:chgData name="Line Frivold" userId="b06fdff6-51e2-4f3c-82fb-c41aab590c30" providerId="ADAL" clId="{11BEB778-2ED2-4ACE-AD8B-D8BBA70A4324}" dt="2026-01-26T14:16:38.781" v="8" actId="14100"/>
      <pc:docMkLst>
        <pc:docMk/>
      </pc:docMkLst>
      <pc:sldChg chg="addSp modSp mod modAnim">
        <pc:chgData name="Line Frivold" userId="b06fdff6-51e2-4f3c-82fb-c41aab590c30" providerId="ADAL" clId="{11BEB778-2ED2-4ACE-AD8B-D8BBA70A4324}" dt="2026-01-26T14:16:38.781" v="8" actId="14100"/>
        <pc:sldMkLst>
          <pc:docMk/>
          <pc:sldMk cId="1245305261" sldId="286"/>
        </pc:sldMkLst>
        <pc:spChg chg="mod">
          <ac:chgData name="Line Frivold" userId="b06fdff6-51e2-4f3c-82fb-c41aab590c30" providerId="ADAL" clId="{11BEB778-2ED2-4ACE-AD8B-D8BBA70A4324}" dt="2026-01-26T14:15:32.047" v="5" actId="6549"/>
          <ac:spMkLst>
            <pc:docMk/>
            <pc:sldMk cId="1245305261" sldId="286"/>
            <ac:spMk id="2" creationId="{D84A8C14-90FA-1F01-94BF-BDCADCB1778D}"/>
          </ac:spMkLst>
        </pc:spChg>
        <pc:picChg chg="add mod">
          <ac:chgData name="Line Frivold" userId="b06fdff6-51e2-4f3c-82fb-c41aab590c30" providerId="ADAL" clId="{11BEB778-2ED2-4ACE-AD8B-D8BBA70A4324}" dt="2026-01-26T14:16:38.781" v="8" actId="14100"/>
          <ac:picMkLst>
            <pc:docMk/>
            <pc:sldMk cId="1245305261" sldId="286"/>
            <ac:picMk id="3" creationId="{31DD7A00-F4B6-9EBF-63C7-1C78B6306D04}"/>
          </ac:picMkLst>
        </pc:picChg>
      </pc:sldChg>
      <pc:sldChg chg="addSp modSp mod modAnim">
        <pc:chgData name="Line Frivold" userId="b06fdff6-51e2-4f3c-82fb-c41aab590c30" providerId="ADAL" clId="{11BEB778-2ED2-4ACE-AD8B-D8BBA70A4324}" dt="2026-01-26T14:15:17.387" v="4" actId="14100"/>
        <pc:sldMkLst>
          <pc:docMk/>
          <pc:sldMk cId="3930627293" sldId="296"/>
        </pc:sldMkLst>
        <pc:spChg chg="mod">
          <ac:chgData name="Line Frivold" userId="b06fdff6-51e2-4f3c-82fb-c41aab590c30" providerId="ADAL" clId="{11BEB778-2ED2-4ACE-AD8B-D8BBA70A4324}" dt="2026-01-26T14:13:53.871" v="0" actId="6549"/>
          <ac:spMkLst>
            <pc:docMk/>
            <pc:sldMk cId="3930627293" sldId="296"/>
            <ac:spMk id="2" creationId="{64E87640-FD5F-2D89-CD78-6FC08F7BDBC5}"/>
          </ac:spMkLst>
        </pc:spChg>
        <pc:picChg chg="add mod">
          <ac:chgData name="Line Frivold" userId="b06fdff6-51e2-4f3c-82fb-c41aab590c30" providerId="ADAL" clId="{11BEB778-2ED2-4ACE-AD8B-D8BBA70A4324}" dt="2026-01-26T14:15:17.387" v="4" actId="14100"/>
          <ac:picMkLst>
            <pc:docMk/>
            <pc:sldMk cId="3930627293" sldId="296"/>
            <ac:picMk id="3" creationId="{D42E0D08-4EB3-F629-FC41-CD29DD1D9C6F}"/>
          </ac:picMkLst>
        </pc:picChg>
      </pc:sldChg>
    </pc:docChg>
  </pc:docChgLst>
  <pc:docChgLst>
    <pc:chgData name="Miranda Sulejmanova" userId="c79d8f6e-d06e-41dd-9b60-daa4b972acb7" providerId="ADAL" clId="{9DCC7395-C6E2-5FB2-A2E4-526032DCF1F8}"/>
    <pc:docChg chg="custSel modSld">
      <pc:chgData name="Miranda Sulejmanova" userId="c79d8f6e-d06e-41dd-9b60-daa4b972acb7" providerId="ADAL" clId="{9DCC7395-C6E2-5FB2-A2E4-526032DCF1F8}" dt="2026-01-29T15:31:05.964" v="12"/>
      <pc:docMkLst>
        <pc:docMk/>
      </pc:docMkLst>
      <pc:sldChg chg="addSp delSp modSp mod setBg modAnim">
        <pc:chgData name="Miranda Sulejmanova" userId="c79d8f6e-d06e-41dd-9b60-daa4b972acb7" providerId="ADAL" clId="{9DCC7395-C6E2-5FB2-A2E4-526032DCF1F8}" dt="2026-01-29T15:30:51.236" v="11"/>
        <pc:sldMkLst>
          <pc:docMk/>
          <pc:sldMk cId="1245305261" sldId="286"/>
        </pc:sldMkLst>
        <pc:spChg chg="del">
          <ac:chgData name="Miranda Sulejmanova" userId="c79d8f6e-d06e-41dd-9b60-daa4b972acb7" providerId="ADAL" clId="{9DCC7395-C6E2-5FB2-A2E4-526032DCF1F8}" dt="2026-01-29T15:30:30.753" v="8" actId="478"/>
          <ac:spMkLst>
            <pc:docMk/>
            <pc:sldMk cId="1245305261" sldId="286"/>
            <ac:spMk id="2" creationId="{D84A8C14-90FA-1F01-94BF-BDCADCB1778D}"/>
          </ac:spMkLst>
        </pc:spChg>
        <pc:spChg chg="add del mod">
          <ac:chgData name="Miranda Sulejmanova" userId="c79d8f6e-d06e-41dd-9b60-daa4b972acb7" providerId="ADAL" clId="{9DCC7395-C6E2-5FB2-A2E4-526032DCF1F8}" dt="2026-01-29T15:30:34.405" v="9" actId="478"/>
          <ac:spMkLst>
            <pc:docMk/>
            <pc:sldMk cId="1245305261" sldId="286"/>
            <ac:spMk id="5" creationId="{9090DC4C-6EE4-220B-E205-CB5A9E26A8EA}"/>
          </ac:spMkLst>
        </pc:spChg>
        <pc:picChg chg="mod">
          <ac:chgData name="Miranda Sulejmanova" userId="c79d8f6e-d06e-41dd-9b60-daa4b972acb7" providerId="ADAL" clId="{9DCC7395-C6E2-5FB2-A2E4-526032DCF1F8}" dt="2026-01-29T15:30:28.199" v="7" actId="167"/>
          <ac:picMkLst>
            <pc:docMk/>
            <pc:sldMk cId="1245305261" sldId="286"/>
            <ac:picMk id="3" creationId="{31DD7A00-F4B6-9EBF-63C7-1C78B6306D04}"/>
          </ac:picMkLst>
        </pc:picChg>
      </pc:sldChg>
      <pc:sldChg chg="addSp delSp modSp mod setBg modAnim">
        <pc:chgData name="Miranda Sulejmanova" userId="c79d8f6e-d06e-41dd-9b60-daa4b972acb7" providerId="ADAL" clId="{9DCC7395-C6E2-5FB2-A2E4-526032DCF1F8}" dt="2026-01-29T15:31:05.964" v="12"/>
        <pc:sldMkLst>
          <pc:docMk/>
          <pc:sldMk cId="3930627293" sldId="296"/>
        </pc:sldMkLst>
        <pc:spChg chg="del">
          <ac:chgData name="Miranda Sulejmanova" userId="c79d8f6e-d06e-41dd-9b60-daa4b972acb7" providerId="ADAL" clId="{9DCC7395-C6E2-5FB2-A2E4-526032DCF1F8}" dt="2026-01-29T15:29:56.985" v="3" actId="478"/>
          <ac:spMkLst>
            <pc:docMk/>
            <pc:sldMk cId="3930627293" sldId="296"/>
            <ac:spMk id="2" creationId="{64E87640-FD5F-2D89-CD78-6FC08F7BDBC5}"/>
          </ac:spMkLst>
        </pc:spChg>
        <pc:spChg chg="add del mod">
          <ac:chgData name="Miranda Sulejmanova" userId="c79d8f6e-d06e-41dd-9b60-daa4b972acb7" providerId="ADAL" clId="{9DCC7395-C6E2-5FB2-A2E4-526032DCF1F8}" dt="2026-01-29T15:29:59.398" v="4" actId="478"/>
          <ac:spMkLst>
            <pc:docMk/>
            <pc:sldMk cId="3930627293" sldId="296"/>
            <ac:spMk id="6" creationId="{5E11C24C-45D1-9037-1601-10AAA9E647E2}"/>
          </ac:spMkLst>
        </pc:spChg>
        <pc:picChg chg="mod">
          <ac:chgData name="Miranda Sulejmanova" userId="c79d8f6e-d06e-41dd-9b60-daa4b972acb7" providerId="ADAL" clId="{9DCC7395-C6E2-5FB2-A2E4-526032DCF1F8}" dt="2026-01-29T15:29:52.417" v="1" actId="167"/>
          <ac:picMkLst>
            <pc:docMk/>
            <pc:sldMk cId="3930627293" sldId="296"/>
            <ac:picMk id="3" creationId="{D42E0D08-4EB3-F629-FC41-CD29DD1D9C6F}"/>
          </ac:picMkLst>
        </pc:picChg>
        <pc:picChg chg="del">
          <ac:chgData name="Miranda Sulejmanova" userId="c79d8f6e-d06e-41dd-9b60-daa4b972acb7" providerId="ADAL" clId="{9DCC7395-C6E2-5FB2-A2E4-526032DCF1F8}" dt="2026-01-29T15:29:54.467" v="2" actId="478"/>
          <ac:picMkLst>
            <pc:docMk/>
            <pc:sldMk cId="3930627293" sldId="296"/>
            <ac:picMk id="5" creationId="{2F820140-25E0-BE32-7905-7A5799CFF36E}"/>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5445F4-FF13-4C7C-BF56-E1F57F7B60F3}"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nb-NO"/>
        </a:p>
      </dgm:t>
    </dgm:pt>
    <dgm:pt modelId="{856203D5-0806-4935-9D25-94E237A3C81B}">
      <dgm:prSet phldrT="[Tekst]" custT="1"/>
      <dgm:spPr/>
      <dgm:t>
        <a:bodyPr/>
        <a:lstStyle/>
        <a:p>
          <a:r>
            <a:rPr lang="nb-NO" sz="2000"/>
            <a:t>Økt 1: </a:t>
          </a:r>
        </a:p>
        <a:p>
          <a:r>
            <a:rPr lang="nb-NO" sz="2000"/>
            <a:t>Hjernen og toleransevinduet </a:t>
          </a:r>
        </a:p>
      </dgm:t>
    </dgm:pt>
    <dgm:pt modelId="{DD6869CE-2400-4618-A3EC-D5927A509875}" type="parTrans" cxnId="{E5EBE35C-890B-480E-B9C9-C7EB65A61E73}">
      <dgm:prSet/>
      <dgm:spPr/>
      <dgm:t>
        <a:bodyPr/>
        <a:lstStyle/>
        <a:p>
          <a:endParaRPr lang="nb-NO"/>
        </a:p>
      </dgm:t>
    </dgm:pt>
    <dgm:pt modelId="{F0067B57-D7FE-44DF-85CF-3C3EDA334874}" type="sibTrans" cxnId="{E5EBE35C-890B-480E-B9C9-C7EB65A61E73}">
      <dgm:prSet/>
      <dgm:spPr/>
      <dgm:t>
        <a:bodyPr/>
        <a:lstStyle/>
        <a:p>
          <a:endParaRPr lang="nb-NO"/>
        </a:p>
      </dgm:t>
    </dgm:pt>
    <dgm:pt modelId="{BBC3FCDF-B165-4B22-9F96-783C40DFDBA0}">
      <dgm:prSet phldrT="[Tekst]" custT="1"/>
      <dgm:spPr/>
      <dgm:t>
        <a:bodyPr/>
        <a:lstStyle/>
        <a:p>
          <a:r>
            <a:rPr lang="nb-NO" sz="2000"/>
            <a:t>Hvordan stress påvirker ansatte på jobb</a:t>
          </a:r>
        </a:p>
      </dgm:t>
    </dgm:pt>
    <dgm:pt modelId="{E5542D36-1A32-4FA8-8DC5-8F87B8DAAD93}" type="parTrans" cxnId="{EDFCFE8E-4A75-4838-8384-BCAC0881214E}">
      <dgm:prSet/>
      <dgm:spPr/>
      <dgm:t>
        <a:bodyPr/>
        <a:lstStyle/>
        <a:p>
          <a:endParaRPr lang="nb-NO"/>
        </a:p>
      </dgm:t>
    </dgm:pt>
    <dgm:pt modelId="{A3E004B8-685F-4999-AEF3-5739465FD61D}" type="sibTrans" cxnId="{EDFCFE8E-4A75-4838-8384-BCAC0881214E}">
      <dgm:prSet/>
      <dgm:spPr/>
      <dgm:t>
        <a:bodyPr/>
        <a:lstStyle/>
        <a:p>
          <a:endParaRPr lang="nb-NO"/>
        </a:p>
      </dgm:t>
    </dgm:pt>
    <dgm:pt modelId="{FB27B0D0-5558-4744-BDF7-C80A5D8CA54C}">
      <dgm:prSet phldrT="[Tekst]" custT="1"/>
      <dgm:spPr/>
      <dgm:t>
        <a:bodyPr/>
        <a:lstStyle/>
        <a:p>
          <a:r>
            <a:rPr lang="nb-NO" sz="2000"/>
            <a:t>Toleransevinduet som verktøy </a:t>
          </a:r>
        </a:p>
      </dgm:t>
    </dgm:pt>
    <dgm:pt modelId="{37863464-C5E7-4530-B181-945B2743EED6}" type="parTrans" cxnId="{A12E6CE4-8FC8-4C1E-BF1E-9F9B850070BA}">
      <dgm:prSet/>
      <dgm:spPr/>
      <dgm:t>
        <a:bodyPr/>
        <a:lstStyle/>
        <a:p>
          <a:endParaRPr lang="nb-NO"/>
        </a:p>
      </dgm:t>
    </dgm:pt>
    <dgm:pt modelId="{190B291F-A7E5-412A-B268-107791A75107}" type="sibTrans" cxnId="{A12E6CE4-8FC8-4C1E-BF1E-9F9B850070BA}">
      <dgm:prSet/>
      <dgm:spPr/>
      <dgm:t>
        <a:bodyPr/>
        <a:lstStyle/>
        <a:p>
          <a:endParaRPr lang="nb-NO"/>
        </a:p>
      </dgm:t>
    </dgm:pt>
    <dgm:pt modelId="{50E6813F-9DC9-4D24-BFF6-A05821FB283D}">
      <dgm:prSet phldrT="[Tekst]" custT="1"/>
      <dgm:spPr/>
      <dgm:t>
        <a:bodyPr/>
        <a:lstStyle/>
        <a:p>
          <a:r>
            <a:rPr lang="nb-NO" sz="2000"/>
            <a:t>Hvordan regulering kan brukes til å flytte rundt i toleransevinduet </a:t>
          </a:r>
        </a:p>
      </dgm:t>
    </dgm:pt>
    <dgm:pt modelId="{1B6C0A31-F35B-43AA-8861-2E8B3E9359E4}" type="parTrans" cxnId="{7725A07C-FD0B-4E21-B1B9-1521C6713D64}">
      <dgm:prSet/>
      <dgm:spPr/>
      <dgm:t>
        <a:bodyPr/>
        <a:lstStyle/>
        <a:p>
          <a:endParaRPr lang="nb-NO"/>
        </a:p>
      </dgm:t>
    </dgm:pt>
    <dgm:pt modelId="{1E9E064D-A313-4175-B1F2-89F701C7380F}" type="sibTrans" cxnId="{7725A07C-FD0B-4E21-B1B9-1521C6713D64}">
      <dgm:prSet/>
      <dgm:spPr/>
      <dgm:t>
        <a:bodyPr/>
        <a:lstStyle/>
        <a:p>
          <a:endParaRPr lang="nb-NO"/>
        </a:p>
      </dgm:t>
    </dgm:pt>
    <dgm:pt modelId="{82C6EC60-487B-433C-938E-485DA8308A1D}">
      <dgm:prSet phldrT="[Tekst]" custT="1"/>
      <dgm:spPr/>
      <dgm:t>
        <a:bodyPr/>
        <a:lstStyle/>
        <a:p>
          <a:r>
            <a:rPr lang="nb-NO" sz="2000"/>
            <a:t>Hva er det som påvirker mitt stressresponssystem</a:t>
          </a:r>
        </a:p>
      </dgm:t>
    </dgm:pt>
    <dgm:pt modelId="{56C4247B-68FD-44E0-BD55-8225B2881FA1}" type="parTrans" cxnId="{45154871-5220-466B-98E8-5102EBC33C1F}">
      <dgm:prSet/>
      <dgm:spPr/>
      <dgm:t>
        <a:bodyPr/>
        <a:lstStyle/>
        <a:p>
          <a:endParaRPr lang="nb-NO"/>
        </a:p>
      </dgm:t>
    </dgm:pt>
    <dgm:pt modelId="{E6777DF3-100A-421C-8BE1-6CA7978682C5}" type="sibTrans" cxnId="{45154871-5220-466B-98E8-5102EBC33C1F}">
      <dgm:prSet/>
      <dgm:spPr/>
      <dgm:t>
        <a:bodyPr/>
        <a:lstStyle/>
        <a:p>
          <a:endParaRPr lang="nb-NO"/>
        </a:p>
      </dgm:t>
    </dgm:pt>
    <dgm:pt modelId="{1626D6BC-3F3A-4FCF-B3F9-CCD756D6A206}">
      <dgm:prSet phldrT="[Tekst]" custT="1"/>
      <dgm:spPr/>
      <dgm:t>
        <a:bodyPr/>
        <a:lstStyle/>
        <a:p>
          <a:r>
            <a:rPr lang="nb-NO" sz="2000"/>
            <a:t>Ulike former for regulering </a:t>
          </a:r>
        </a:p>
      </dgm:t>
    </dgm:pt>
    <dgm:pt modelId="{B060E7B2-0C33-4B67-9113-AE1868BC7D75}" type="sibTrans" cxnId="{B4B005D7-3A1F-4645-AA31-48A4A375E22A}">
      <dgm:prSet/>
      <dgm:spPr/>
      <dgm:t>
        <a:bodyPr/>
        <a:lstStyle/>
        <a:p>
          <a:endParaRPr lang="nb-NO"/>
        </a:p>
      </dgm:t>
    </dgm:pt>
    <dgm:pt modelId="{E5A72FF6-2ADB-4D9C-ADB8-9BFA99E6C617}" type="parTrans" cxnId="{B4B005D7-3A1F-4645-AA31-48A4A375E22A}">
      <dgm:prSet/>
      <dgm:spPr/>
      <dgm:t>
        <a:bodyPr/>
        <a:lstStyle/>
        <a:p>
          <a:endParaRPr lang="nb-NO"/>
        </a:p>
      </dgm:t>
    </dgm:pt>
    <dgm:pt modelId="{A3073A8A-6D56-4C28-8174-C93D1E65E03D}">
      <dgm:prSet phldrT="[Tekst]" custT="1"/>
      <dgm:spPr/>
      <dgm:t>
        <a:bodyPr/>
        <a:lstStyle/>
        <a:p>
          <a:r>
            <a:rPr lang="nb-NO" sz="2000"/>
            <a:t>Økt 2: </a:t>
          </a:r>
        </a:p>
        <a:p>
          <a:r>
            <a:rPr lang="nb-NO" sz="2000"/>
            <a:t>Regulering </a:t>
          </a:r>
        </a:p>
      </dgm:t>
    </dgm:pt>
    <dgm:pt modelId="{EBBA5BC5-DD97-49AB-8670-0AC5685A10D1}" type="sibTrans" cxnId="{9989B987-471A-4E12-8E12-B7180226C9E0}">
      <dgm:prSet/>
      <dgm:spPr/>
      <dgm:t>
        <a:bodyPr/>
        <a:lstStyle/>
        <a:p>
          <a:endParaRPr lang="nb-NO"/>
        </a:p>
      </dgm:t>
    </dgm:pt>
    <dgm:pt modelId="{ACF3CA32-68AA-4729-BAED-60BBFDBC35DE}" type="parTrans" cxnId="{9989B987-471A-4E12-8E12-B7180226C9E0}">
      <dgm:prSet/>
      <dgm:spPr/>
      <dgm:t>
        <a:bodyPr/>
        <a:lstStyle/>
        <a:p>
          <a:endParaRPr lang="nb-NO"/>
        </a:p>
      </dgm:t>
    </dgm:pt>
    <dgm:pt modelId="{495BAB13-B0B0-4AA8-AE9E-96E0480A1E90}" type="pres">
      <dgm:prSet presAssocID="{9F5445F4-FF13-4C7C-BF56-E1F57F7B60F3}" presName="Name0" presStyleCnt="0">
        <dgm:presLayoutVars>
          <dgm:dir/>
          <dgm:animLvl val="lvl"/>
          <dgm:resizeHandles val="exact"/>
        </dgm:presLayoutVars>
      </dgm:prSet>
      <dgm:spPr/>
    </dgm:pt>
    <dgm:pt modelId="{617CF1C5-9BFE-4BC4-99B6-D07A3A00CEA4}" type="pres">
      <dgm:prSet presAssocID="{856203D5-0806-4935-9D25-94E237A3C81B}" presName="composite" presStyleCnt="0"/>
      <dgm:spPr/>
    </dgm:pt>
    <dgm:pt modelId="{9B89C9C0-A275-45B1-8A1C-38AEA18A03D1}" type="pres">
      <dgm:prSet presAssocID="{856203D5-0806-4935-9D25-94E237A3C81B}" presName="parTx" presStyleLbl="alignNode1" presStyleIdx="0" presStyleCnt="2">
        <dgm:presLayoutVars>
          <dgm:chMax val="0"/>
          <dgm:chPref val="0"/>
          <dgm:bulletEnabled val="1"/>
        </dgm:presLayoutVars>
      </dgm:prSet>
      <dgm:spPr/>
    </dgm:pt>
    <dgm:pt modelId="{82B2DB3D-A1C8-4A3D-9162-F1F3BFE0CE92}" type="pres">
      <dgm:prSet presAssocID="{856203D5-0806-4935-9D25-94E237A3C81B}" presName="desTx" presStyleLbl="alignAccFollowNode1" presStyleIdx="0" presStyleCnt="2">
        <dgm:presLayoutVars>
          <dgm:bulletEnabled val="1"/>
        </dgm:presLayoutVars>
      </dgm:prSet>
      <dgm:spPr/>
    </dgm:pt>
    <dgm:pt modelId="{6B7A374E-3039-4839-A0E9-27E8C9798240}" type="pres">
      <dgm:prSet presAssocID="{F0067B57-D7FE-44DF-85CF-3C3EDA334874}" presName="space" presStyleCnt="0"/>
      <dgm:spPr/>
    </dgm:pt>
    <dgm:pt modelId="{8978C2B1-8164-4782-BD88-4A2AB92DDC13}" type="pres">
      <dgm:prSet presAssocID="{A3073A8A-6D56-4C28-8174-C93D1E65E03D}" presName="composite" presStyleCnt="0"/>
      <dgm:spPr/>
    </dgm:pt>
    <dgm:pt modelId="{2C9F0A0A-C94D-48C0-9A91-B674B9D230C3}" type="pres">
      <dgm:prSet presAssocID="{A3073A8A-6D56-4C28-8174-C93D1E65E03D}" presName="parTx" presStyleLbl="alignNode1" presStyleIdx="1" presStyleCnt="2">
        <dgm:presLayoutVars>
          <dgm:chMax val="0"/>
          <dgm:chPref val="0"/>
          <dgm:bulletEnabled val="1"/>
        </dgm:presLayoutVars>
      </dgm:prSet>
      <dgm:spPr/>
    </dgm:pt>
    <dgm:pt modelId="{55D6E86D-7A27-4EE6-B06E-64E19C76B0CB}" type="pres">
      <dgm:prSet presAssocID="{A3073A8A-6D56-4C28-8174-C93D1E65E03D}" presName="desTx" presStyleLbl="alignAccFollowNode1" presStyleIdx="1" presStyleCnt="2">
        <dgm:presLayoutVars>
          <dgm:bulletEnabled val="1"/>
        </dgm:presLayoutVars>
      </dgm:prSet>
      <dgm:spPr/>
    </dgm:pt>
  </dgm:ptLst>
  <dgm:cxnLst>
    <dgm:cxn modelId="{B921841F-0FCF-429B-B9C3-B6E85E48B5E7}" type="presOf" srcId="{FB27B0D0-5558-4744-BDF7-C80A5D8CA54C}" destId="{82B2DB3D-A1C8-4A3D-9162-F1F3BFE0CE92}" srcOrd="0" destOrd="2" presId="urn:microsoft.com/office/officeart/2005/8/layout/hList1"/>
    <dgm:cxn modelId="{3BF96F25-7716-4B7C-81C8-2604E3153165}" type="presOf" srcId="{A3073A8A-6D56-4C28-8174-C93D1E65E03D}" destId="{2C9F0A0A-C94D-48C0-9A91-B674B9D230C3}" srcOrd="0" destOrd="0" presId="urn:microsoft.com/office/officeart/2005/8/layout/hList1"/>
    <dgm:cxn modelId="{CE874F4F-8B70-49F4-8F91-3C6A04F10431}" type="presOf" srcId="{9F5445F4-FF13-4C7C-BF56-E1F57F7B60F3}" destId="{495BAB13-B0B0-4AA8-AE9E-96E0480A1E90}" srcOrd="0" destOrd="0" presId="urn:microsoft.com/office/officeart/2005/8/layout/hList1"/>
    <dgm:cxn modelId="{E5EBE35C-890B-480E-B9C9-C7EB65A61E73}" srcId="{9F5445F4-FF13-4C7C-BF56-E1F57F7B60F3}" destId="{856203D5-0806-4935-9D25-94E237A3C81B}" srcOrd="0" destOrd="0" parTransId="{DD6869CE-2400-4618-A3EC-D5927A509875}" sibTransId="{F0067B57-D7FE-44DF-85CF-3C3EDA334874}"/>
    <dgm:cxn modelId="{3B059C67-AAEC-4F81-92D8-3346335E7DB8}" type="presOf" srcId="{856203D5-0806-4935-9D25-94E237A3C81B}" destId="{9B89C9C0-A275-45B1-8A1C-38AEA18A03D1}" srcOrd="0" destOrd="0" presId="urn:microsoft.com/office/officeart/2005/8/layout/hList1"/>
    <dgm:cxn modelId="{45154871-5220-466B-98E8-5102EBC33C1F}" srcId="{856203D5-0806-4935-9D25-94E237A3C81B}" destId="{82C6EC60-487B-433C-938E-485DA8308A1D}" srcOrd="1" destOrd="0" parTransId="{56C4247B-68FD-44E0-BD55-8225B2881FA1}" sibTransId="{E6777DF3-100A-421C-8BE1-6CA7978682C5}"/>
    <dgm:cxn modelId="{7C8EA772-FDE9-404E-962D-C0D9C9FAFCBA}" type="presOf" srcId="{50E6813F-9DC9-4D24-BFF6-A05821FB283D}" destId="{55D6E86D-7A27-4EE6-B06E-64E19C76B0CB}" srcOrd="0" destOrd="1" presId="urn:microsoft.com/office/officeart/2005/8/layout/hList1"/>
    <dgm:cxn modelId="{A5C93D77-B3C6-4B5A-8AEC-3B594E5CB77B}" type="presOf" srcId="{82C6EC60-487B-433C-938E-485DA8308A1D}" destId="{82B2DB3D-A1C8-4A3D-9162-F1F3BFE0CE92}" srcOrd="0" destOrd="1" presId="urn:microsoft.com/office/officeart/2005/8/layout/hList1"/>
    <dgm:cxn modelId="{7725A07C-FD0B-4E21-B1B9-1521C6713D64}" srcId="{A3073A8A-6D56-4C28-8174-C93D1E65E03D}" destId="{50E6813F-9DC9-4D24-BFF6-A05821FB283D}" srcOrd="1" destOrd="0" parTransId="{1B6C0A31-F35B-43AA-8861-2E8B3E9359E4}" sibTransId="{1E9E064D-A313-4175-B1F2-89F701C7380F}"/>
    <dgm:cxn modelId="{AFBBF47C-3524-4886-B8CD-8BF6C91C4599}" type="presOf" srcId="{1626D6BC-3F3A-4FCF-B3F9-CCD756D6A206}" destId="{55D6E86D-7A27-4EE6-B06E-64E19C76B0CB}" srcOrd="0" destOrd="0" presId="urn:microsoft.com/office/officeart/2005/8/layout/hList1"/>
    <dgm:cxn modelId="{FFF07983-F551-4335-BCBA-3051DEFA1E3A}" type="presOf" srcId="{BBC3FCDF-B165-4B22-9F96-783C40DFDBA0}" destId="{82B2DB3D-A1C8-4A3D-9162-F1F3BFE0CE92}" srcOrd="0" destOrd="0" presId="urn:microsoft.com/office/officeart/2005/8/layout/hList1"/>
    <dgm:cxn modelId="{9989B987-471A-4E12-8E12-B7180226C9E0}" srcId="{9F5445F4-FF13-4C7C-BF56-E1F57F7B60F3}" destId="{A3073A8A-6D56-4C28-8174-C93D1E65E03D}" srcOrd="1" destOrd="0" parTransId="{ACF3CA32-68AA-4729-BAED-60BBFDBC35DE}" sibTransId="{EBBA5BC5-DD97-49AB-8670-0AC5685A10D1}"/>
    <dgm:cxn modelId="{EDFCFE8E-4A75-4838-8384-BCAC0881214E}" srcId="{856203D5-0806-4935-9D25-94E237A3C81B}" destId="{BBC3FCDF-B165-4B22-9F96-783C40DFDBA0}" srcOrd="0" destOrd="0" parTransId="{E5542D36-1A32-4FA8-8DC5-8F87B8DAAD93}" sibTransId="{A3E004B8-685F-4999-AEF3-5739465FD61D}"/>
    <dgm:cxn modelId="{B4B005D7-3A1F-4645-AA31-48A4A375E22A}" srcId="{A3073A8A-6D56-4C28-8174-C93D1E65E03D}" destId="{1626D6BC-3F3A-4FCF-B3F9-CCD756D6A206}" srcOrd="0" destOrd="0" parTransId="{E5A72FF6-2ADB-4D9C-ADB8-9BFA99E6C617}" sibTransId="{B060E7B2-0C33-4B67-9113-AE1868BC7D75}"/>
    <dgm:cxn modelId="{A12E6CE4-8FC8-4C1E-BF1E-9F9B850070BA}" srcId="{856203D5-0806-4935-9D25-94E237A3C81B}" destId="{FB27B0D0-5558-4744-BDF7-C80A5D8CA54C}" srcOrd="2" destOrd="0" parTransId="{37863464-C5E7-4530-B181-945B2743EED6}" sibTransId="{190B291F-A7E5-412A-B268-107791A75107}"/>
    <dgm:cxn modelId="{A3C17C64-FA7F-4233-A060-EF8A54916B1D}" type="presParOf" srcId="{495BAB13-B0B0-4AA8-AE9E-96E0480A1E90}" destId="{617CF1C5-9BFE-4BC4-99B6-D07A3A00CEA4}" srcOrd="0" destOrd="0" presId="urn:microsoft.com/office/officeart/2005/8/layout/hList1"/>
    <dgm:cxn modelId="{EC904CD3-C956-4931-A0C4-9DAD87E807ED}" type="presParOf" srcId="{617CF1C5-9BFE-4BC4-99B6-D07A3A00CEA4}" destId="{9B89C9C0-A275-45B1-8A1C-38AEA18A03D1}" srcOrd="0" destOrd="0" presId="urn:microsoft.com/office/officeart/2005/8/layout/hList1"/>
    <dgm:cxn modelId="{A89D9659-F2AE-4C23-886A-EC9FA1BF98F7}" type="presParOf" srcId="{617CF1C5-9BFE-4BC4-99B6-D07A3A00CEA4}" destId="{82B2DB3D-A1C8-4A3D-9162-F1F3BFE0CE92}" srcOrd="1" destOrd="0" presId="urn:microsoft.com/office/officeart/2005/8/layout/hList1"/>
    <dgm:cxn modelId="{81CB24FD-DCAD-427C-843A-8AA85B35FFAE}" type="presParOf" srcId="{495BAB13-B0B0-4AA8-AE9E-96E0480A1E90}" destId="{6B7A374E-3039-4839-A0E9-27E8C9798240}" srcOrd="1" destOrd="0" presId="urn:microsoft.com/office/officeart/2005/8/layout/hList1"/>
    <dgm:cxn modelId="{9AD1F9E6-8783-4967-AB1C-7C5E6787EC30}" type="presParOf" srcId="{495BAB13-B0B0-4AA8-AE9E-96E0480A1E90}" destId="{8978C2B1-8164-4782-BD88-4A2AB92DDC13}" srcOrd="2" destOrd="0" presId="urn:microsoft.com/office/officeart/2005/8/layout/hList1"/>
    <dgm:cxn modelId="{0DB4BC3E-C86B-4C20-9377-B0960EA52024}" type="presParOf" srcId="{8978C2B1-8164-4782-BD88-4A2AB92DDC13}" destId="{2C9F0A0A-C94D-48C0-9A91-B674B9D230C3}" srcOrd="0" destOrd="0" presId="urn:microsoft.com/office/officeart/2005/8/layout/hList1"/>
    <dgm:cxn modelId="{56AB1B81-B610-4FCD-9729-E14BEC96569F}" type="presParOf" srcId="{8978C2B1-8164-4782-BD88-4A2AB92DDC13}" destId="{55D6E86D-7A27-4EE6-B06E-64E19C76B0CB}"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F5445F4-FF13-4C7C-BF56-E1F57F7B60F3}"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nb-NO"/>
        </a:p>
      </dgm:t>
    </dgm:pt>
    <dgm:pt modelId="{856203D5-0806-4935-9D25-94E237A3C81B}">
      <dgm:prSet phldrT="[Tekst]" custT="1"/>
      <dgm:spPr/>
      <dgm:t>
        <a:bodyPr/>
        <a:lstStyle/>
        <a:p>
          <a:r>
            <a:rPr lang="nb-NO" sz="2000"/>
            <a:t>Økt 1: </a:t>
          </a:r>
        </a:p>
        <a:p>
          <a:r>
            <a:rPr lang="nb-NO" sz="2000"/>
            <a:t>Hjernen og toleransevinduet </a:t>
          </a:r>
        </a:p>
      </dgm:t>
    </dgm:pt>
    <dgm:pt modelId="{DD6869CE-2400-4618-A3EC-D5927A509875}" type="parTrans" cxnId="{E5EBE35C-890B-480E-B9C9-C7EB65A61E73}">
      <dgm:prSet/>
      <dgm:spPr/>
      <dgm:t>
        <a:bodyPr/>
        <a:lstStyle/>
        <a:p>
          <a:endParaRPr lang="nb-NO"/>
        </a:p>
      </dgm:t>
    </dgm:pt>
    <dgm:pt modelId="{F0067B57-D7FE-44DF-85CF-3C3EDA334874}" type="sibTrans" cxnId="{E5EBE35C-890B-480E-B9C9-C7EB65A61E73}">
      <dgm:prSet/>
      <dgm:spPr/>
      <dgm:t>
        <a:bodyPr/>
        <a:lstStyle/>
        <a:p>
          <a:endParaRPr lang="nb-NO"/>
        </a:p>
      </dgm:t>
    </dgm:pt>
    <dgm:pt modelId="{BBC3FCDF-B165-4B22-9F96-783C40DFDBA0}">
      <dgm:prSet phldrT="[Tekst]" custT="1"/>
      <dgm:spPr/>
      <dgm:t>
        <a:bodyPr/>
        <a:lstStyle/>
        <a:p>
          <a:r>
            <a:rPr lang="nb-NO" sz="2000"/>
            <a:t>Hvordan stress påvirker ansatte på jobb</a:t>
          </a:r>
        </a:p>
      </dgm:t>
    </dgm:pt>
    <dgm:pt modelId="{E5542D36-1A32-4FA8-8DC5-8F87B8DAAD93}" type="parTrans" cxnId="{EDFCFE8E-4A75-4838-8384-BCAC0881214E}">
      <dgm:prSet/>
      <dgm:spPr/>
      <dgm:t>
        <a:bodyPr/>
        <a:lstStyle/>
        <a:p>
          <a:endParaRPr lang="nb-NO"/>
        </a:p>
      </dgm:t>
    </dgm:pt>
    <dgm:pt modelId="{A3E004B8-685F-4999-AEF3-5739465FD61D}" type="sibTrans" cxnId="{EDFCFE8E-4A75-4838-8384-BCAC0881214E}">
      <dgm:prSet/>
      <dgm:spPr/>
      <dgm:t>
        <a:bodyPr/>
        <a:lstStyle/>
        <a:p>
          <a:endParaRPr lang="nb-NO"/>
        </a:p>
      </dgm:t>
    </dgm:pt>
    <dgm:pt modelId="{FB27B0D0-5558-4744-BDF7-C80A5D8CA54C}">
      <dgm:prSet phldrT="[Tekst]" custT="1"/>
      <dgm:spPr/>
      <dgm:t>
        <a:bodyPr/>
        <a:lstStyle/>
        <a:p>
          <a:r>
            <a:rPr lang="nb-NO" sz="2000"/>
            <a:t>Toleransevinduet som verktøy </a:t>
          </a:r>
        </a:p>
      </dgm:t>
    </dgm:pt>
    <dgm:pt modelId="{37863464-C5E7-4530-B181-945B2743EED6}" type="parTrans" cxnId="{A12E6CE4-8FC8-4C1E-BF1E-9F9B850070BA}">
      <dgm:prSet/>
      <dgm:spPr/>
      <dgm:t>
        <a:bodyPr/>
        <a:lstStyle/>
        <a:p>
          <a:endParaRPr lang="nb-NO"/>
        </a:p>
      </dgm:t>
    </dgm:pt>
    <dgm:pt modelId="{190B291F-A7E5-412A-B268-107791A75107}" type="sibTrans" cxnId="{A12E6CE4-8FC8-4C1E-BF1E-9F9B850070BA}">
      <dgm:prSet/>
      <dgm:spPr/>
      <dgm:t>
        <a:bodyPr/>
        <a:lstStyle/>
        <a:p>
          <a:endParaRPr lang="nb-NO"/>
        </a:p>
      </dgm:t>
    </dgm:pt>
    <dgm:pt modelId="{50E6813F-9DC9-4D24-BFF6-A05821FB283D}">
      <dgm:prSet phldrT="[Tekst]" custT="1"/>
      <dgm:spPr/>
      <dgm:t>
        <a:bodyPr/>
        <a:lstStyle/>
        <a:p>
          <a:r>
            <a:rPr lang="nb-NO" sz="2000"/>
            <a:t>Hvordan regulering kan brukes til å flytte rundt i toleransevinduet </a:t>
          </a:r>
        </a:p>
      </dgm:t>
    </dgm:pt>
    <dgm:pt modelId="{1B6C0A31-F35B-43AA-8861-2E8B3E9359E4}" type="parTrans" cxnId="{7725A07C-FD0B-4E21-B1B9-1521C6713D64}">
      <dgm:prSet/>
      <dgm:spPr/>
      <dgm:t>
        <a:bodyPr/>
        <a:lstStyle/>
        <a:p>
          <a:endParaRPr lang="nb-NO"/>
        </a:p>
      </dgm:t>
    </dgm:pt>
    <dgm:pt modelId="{1E9E064D-A313-4175-B1F2-89F701C7380F}" type="sibTrans" cxnId="{7725A07C-FD0B-4E21-B1B9-1521C6713D64}">
      <dgm:prSet/>
      <dgm:spPr/>
      <dgm:t>
        <a:bodyPr/>
        <a:lstStyle/>
        <a:p>
          <a:endParaRPr lang="nb-NO"/>
        </a:p>
      </dgm:t>
    </dgm:pt>
    <dgm:pt modelId="{82C6EC60-487B-433C-938E-485DA8308A1D}">
      <dgm:prSet phldrT="[Tekst]" custT="1"/>
      <dgm:spPr/>
      <dgm:t>
        <a:bodyPr/>
        <a:lstStyle/>
        <a:p>
          <a:r>
            <a:rPr lang="nb-NO" sz="2000"/>
            <a:t>Hva er det som påvirker mitt stressresponssystem</a:t>
          </a:r>
        </a:p>
      </dgm:t>
    </dgm:pt>
    <dgm:pt modelId="{56C4247B-68FD-44E0-BD55-8225B2881FA1}" type="parTrans" cxnId="{45154871-5220-466B-98E8-5102EBC33C1F}">
      <dgm:prSet/>
      <dgm:spPr/>
      <dgm:t>
        <a:bodyPr/>
        <a:lstStyle/>
        <a:p>
          <a:endParaRPr lang="nb-NO"/>
        </a:p>
      </dgm:t>
    </dgm:pt>
    <dgm:pt modelId="{E6777DF3-100A-421C-8BE1-6CA7978682C5}" type="sibTrans" cxnId="{45154871-5220-466B-98E8-5102EBC33C1F}">
      <dgm:prSet/>
      <dgm:spPr/>
      <dgm:t>
        <a:bodyPr/>
        <a:lstStyle/>
        <a:p>
          <a:endParaRPr lang="nb-NO"/>
        </a:p>
      </dgm:t>
    </dgm:pt>
    <dgm:pt modelId="{1626D6BC-3F3A-4FCF-B3F9-CCD756D6A206}">
      <dgm:prSet phldrT="[Tekst]" custT="1"/>
      <dgm:spPr/>
      <dgm:t>
        <a:bodyPr/>
        <a:lstStyle/>
        <a:p>
          <a:r>
            <a:rPr lang="nb-NO" sz="2000"/>
            <a:t>Ulike former for regulering </a:t>
          </a:r>
        </a:p>
      </dgm:t>
    </dgm:pt>
    <dgm:pt modelId="{B060E7B2-0C33-4B67-9113-AE1868BC7D75}" type="sibTrans" cxnId="{B4B005D7-3A1F-4645-AA31-48A4A375E22A}">
      <dgm:prSet/>
      <dgm:spPr/>
      <dgm:t>
        <a:bodyPr/>
        <a:lstStyle/>
        <a:p>
          <a:endParaRPr lang="nb-NO"/>
        </a:p>
      </dgm:t>
    </dgm:pt>
    <dgm:pt modelId="{E5A72FF6-2ADB-4D9C-ADB8-9BFA99E6C617}" type="parTrans" cxnId="{B4B005D7-3A1F-4645-AA31-48A4A375E22A}">
      <dgm:prSet/>
      <dgm:spPr/>
      <dgm:t>
        <a:bodyPr/>
        <a:lstStyle/>
        <a:p>
          <a:endParaRPr lang="nb-NO"/>
        </a:p>
      </dgm:t>
    </dgm:pt>
    <dgm:pt modelId="{A3073A8A-6D56-4C28-8174-C93D1E65E03D}">
      <dgm:prSet phldrT="[Tekst]" custT="1"/>
      <dgm:spPr/>
      <dgm:t>
        <a:bodyPr/>
        <a:lstStyle/>
        <a:p>
          <a:r>
            <a:rPr lang="nb-NO" sz="2000"/>
            <a:t>Økt 2: </a:t>
          </a:r>
        </a:p>
        <a:p>
          <a:r>
            <a:rPr lang="nb-NO" sz="2000"/>
            <a:t>Regulering </a:t>
          </a:r>
        </a:p>
      </dgm:t>
    </dgm:pt>
    <dgm:pt modelId="{EBBA5BC5-DD97-49AB-8670-0AC5685A10D1}" type="sibTrans" cxnId="{9989B987-471A-4E12-8E12-B7180226C9E0}">
      <dgm:prSet/>
      <dgm:spPr/>
      <dgm:t>
        <a:bodyPr/>
        <a:lstStyle/>
        <a:p>
          <a:endParaRPr lang="nb-NO"/>
        </a:p>
      </dgm:t>
    </dgm:pt>
    <dgm:pt modelId="{ACF3CA32-68AA-4729-BAED-60BBFDBC35DE}" type="parTrans" cxnId="{9989B987-471A-4E12-8E12-B7180226C9E0}">
      <dgm:prSet/>
      <dgm:spPr/>
      <dgm:t>
        <a:bodyPr/>
        <a:lstStyle/>
        <a:p>
          <a:endParaRPr lang="nb-NO"/>
        </a:p>
      </dgm:t>
    </dgm:pt>
    <dgm:pt modelId="{495BAB13-B0B0-4AA8-AE9E-96E0480A1E90}" type="pres">
      <dgm:prSet presAssocID="{9F5445F4-FF13-4C7C-BF56-E1F57F7B60F3}" presName="Name0" presStyleCnt="0">
        <dgm:presLayoutVars>
          <dgm:dir/>
          <dgm:animLvl val="lvl"/>
          <dgm:resizeHandles val="exact"/>
        </dgm:presLayoutVars>
      </dgm:prSet>
      <dgm:spPr/>
    </dgm:pt>
    <dgm:pt modelId="{617CF1C5-9BFE-4BC4-99B6-D07A3A00CEA4}" type="pres">
      <dgm:prSet presAssocID="{856203D5-0806-4935-9D25-94E237A3C81B}" presName="composite" presStyleCnt="0"/>
      <dgm:spPr/>
    </dgm:pt>
    <dgm:pt modelId="{9B89C9C0-A275-45B1-8A1C-38AEA18A03D1}" type="pres">
      <dgm:prSet presAssocID="{856203D5-0806-4935-9D25-94E237A3C81B}" presName="parTx" presStyleLbl="alignNode1" presStyleIdx="0" presStyleCnt="2">
        <dgm:presLayoutVars>
          <dgm:chMax val="0"/>
          <dgm:chPref val="0"/>
          <dgm:bulletEnabled val="1"/>
        </dgm:presLayoutVars>
      </dgm:prSet>
      <dgm:spPr/>
    </dgm:pt>
    <dgm:pt modelId="{82B2DB3D-A1C8-4A3D-9162-F1F3BFE0CE92}" type="pres">
      <dgm:prSet presAssocID="{856203D5-0806-4935-9D25-94E237A3C81B}" presName="desTx" presStyleLbl="alignAccFollowNode1" presStyleIdx="0" presStyleCnt="2">
        <dgm:presLayoutVars>
          <dgm:bulletEnabled val="1"/>
        </dgm:presLayoutVars>
      </dgm:prSet>
      <dgm:spPr/>
    </dgm:pt>
    <dgm:pt modelId="{6B7A374E-3039-4839-A0E9-27E8C9798240}" type="pres">
      <dgm:prSet presAssocID="{F0067B57-D7FE-44DF-85CF-3C3EDA334874}" presName="space" presStyleCnt="0"/>
      <dgm:spPr/>
    </dgm:pt>
    <dgm:pt modelId="{8978C2B1-8164-4782-BD88-4A2AB92DDC13}" type="pres">
      <dgm:prSet presAssocID="{A3073A8A-6D56-4C28-8174-C93D1E65E03D}" presName="composite" presStyleCnt="0"/>
      <dgm:spPr/>
    </dgm:pt>
    <dgm:pt modelId="{2C9F0A0A-C94D-48C0-9A91-B674B9D230C3}" type="pres">
      <dgm:prSet presAssocID="{A3073A8A-6D56-4C28-8174-C93D1E65E03D}" presName="parTx" presStyleLbl="alignNode1" presStyleIdx="1" presStyleCnt="2">
        <dgm:presLayoutVars>
          <dgm:chMax val="0"/>
          <dgm:chPref val="0"/>
          <dgm:bulletEnabled val="1"/>
        </dgm:presLayoutVars>
      </dgm:prSet>
      <dgm:spPr/>
    </dgm:pt>
    <dgm:pt modelId="{55D6E86D-7A27-4EE6-B06E-64E19C76B0CB}" type="pres">
      <dgm:prSet presAssocID="{A3073A8A-6D56-4C28-8174-C93D1E65E03D}" presName="desTx" presStyleLbl="alignAccFollowNode1" presStyleIdx="1" presStyleCnt="2">
        <dgm:presLayoutVars>
          <dgm:bulletEnabled val="1"/>
        </dgm:presLayoutVars>
      </dgm:prSet>
      <dgm:spPr/>
    </dgm:pt>
  </dgm:ptLst>
  <dgm:cxnLst>
    <dgm:cxn modelId="{B921841F-0FCF-429B-B9C3-B6E85E48B5E7}" type="presOf" srcId="{FB27B0D0-5558-4744-BDF7-C80A5D8CA54C}" destId="{82B2DB3D-A1C8-4A3D-9162-F1F3BFE0CE92}" srcOrd="0" destOrd="2" presId="urn:microsoft.com/office/officeart/2005/8/layout/hList1"/>
    <dgm:cxn modelId="{3BF96F25-7716-4B7C-81C8-2604E3153165}" type="presOf" srcId="{A3073A8A-6D56-4C28-8174-C93D1E65E03D}" destId="{2C9F0A0A-C94D-48C0-9A91-B674B9D230C3}" srcOrd="0" destOrd="0" presId="urn:microsoft.com/office/officeart/2005/8/layout/hList1"/>
    <dgm:cxn modelId="{CE874F4F-8B70-49F4-8F91-3C6A04F10431}" type="presOf" srcId="{9F5445F4-FF13-4C7C-BF56-E1F57F7B60F3}" destId="{495BAB13-B0B0-4AA8-AE9E-96E0480A1E90}" srcOrd="0" destOrd="0" presId="urn:microsoft.com/office/officeart/2005/8/layout/hList1"/>
    <dgm:cxn modelId="{E5EBE35C-890B-480E-B9C9-C7EB65A61E73}" srcId="{9F5445F4-FF13-4C7C-BF56-E1F57F7B60F3}" destId="{856203D5-0806-4935-9D25-94E237A3C81B}" srcOrd="0" destOrd="0" parTransId="{DD6869CE-2400-4618-A3EC-D5927A509875}" sibTransId="{F0067B57-D7FE-44DF-85CF-3C3EDA334874}"/>
    <dgm:cxn modelId="{3B059C67-AAEC-4F81-92D8-3346335E7DB8}" type="presOf" srcId="{856203D5-0806-4935-9D25-94E237A3C81B}" destId="{9B89C9C0-A275-45B1-8A1C-38AEA18A03D1}" srcOrd="0" destOrd="0" presId="urn:microsoft.com/office/officeart/2005/8/layout/hList1"/>
    <dgm:cxn modelId="{45154871-5220-466B-98E8-5102EBC33C1F}" srcId="{856203D5-0806-4935-9D25-94E237A3C81B}" destId="{82C6EC60-487B-433C-938E-485DA8308A1D}" srcOrd="1" destOrd="0" parTransId="{56C4247B-68FD-44E0-BD55-8225B2881FA1}" sibTransId="{E6777DF3-100A-421C-8BE1-6CA7978682C5}"/>
    <dgm:cxn modelId="{7C8EA772-FDE9-404E-962D-C0D9C9FAFCBA}" type="presOf" srcId="{50E6813F-9DC9-4D24-BFF6-A05821FB283D}" destId="{55D6E86D-7A27-4EE6-B06E-64E19C76B0CB}" srcOrd="0" destOrd="1" presId="urn:microsoft.com/office/officeart/2005/8/layout/hList1"/>
    <dgm:cxn modelId="{A5C93D77-B3C6-4B5A-8AEC-3B594E5CB77B}" type="presOf" srcId="{82C6EC60-487B-433C-938E-485DA8308A1D}" destId="{82B2DB3D-A1C8-4A3D-9162-F1F3BFE0CE92}" srcOrd="0" destOrd="1" presId="urn:microsoft.com/office/officeart/2005/8/layout/hList1"/>
    <dgm:cxn modelId="{7725A07C-FD0B-4E21-B1B9-1521C6713D64}" srcId="{A3073A8A-6D56-4C28-8174-C93D1E65E03D}" destId="{50E6813F-9DC9-4D24-BFF6-A05821FB283D}" srcOrd="1" destOrd="0" parTransId="{1B6C0A31-F35B-43AA-8861-2E8B3E9359E4}" sibTransId="{1E9E064D-A313-4175-B1F2-89F701C7380F}"/>
    <dgm:cxn modelId="{AFBBF47C-3524-4886-B8CD-8BF6C91C4599}" type="presOf" srcId="{1626D6BC-3F3A-4FCF-B3F9-CCD756D6A206}" destId="{55D6E86D-7A27-4EE6-B06E-64E19C76B0CB}" srcOrd="0" destOrd="0" presId="urn:microsoft.com/office/officeart/2005/8/layout/hList1"/>
    <dgm:cxn modelId="{FFF07983-F551-4335-BCBA-3051DEFA1E3A}" type="presOf" srcId="{BBC3FCDF-B165-4B22-9F96-783C40DFDBA0}" destId="{82B2DB3D-A1C8-4A3D-9162-F1F3BFE0CE92}" srcOrd="0" destOrd="0" presId="urn:microsoft.com/office/officeart/2005/8/layout/hList1"/>
    <dgm:cxn modelId="{9989B987-471A-4E12-8E12-B7180226C9E0}" srcId="{9F5445F4-FF13-4C7C-BF56-E1F57F7B60F3}" destId="{A3073A8A-6D56-4C28-8174-C93D1E65E03D}" srcOrd="1" destOrd="0" parTransId="{ACF3CA32-68AA-4729-BAED-60BBFDBC35DE}" sibTransId="{EBBA5BC5-DD97-49AB-8670-0AC5685A10D1}"/>
    <dgm:cxn modelId="{EDFCFE8E-4A75-4838-8384-BCAC0881214E}" srcId="{856203D5-0806-4935-9D25-94E237A3C81B}" destId="{BBC3FCDF-B165-4B22-9F96-783C40DFDBA0}" srcOrd="0" destOrd="0" parTransId="{E5542D36-1A32-4FA8-8DC5-8F87B8DAAD93}" sibTransId="{A3E004B8-685F-4999-AEF3-5739465FD61D}"/>
    <dgm:cxn modelId="{B4B005D7-3A1F-4645-AA31-48A4A375E22A}" srcId="{A3073A8A-6D56-4C28-8174-C93D1E65E03D}" destId="{1626D6BC-3F3A-4FCF-B3F9-CCD756D6A206}" srcOrd="0" destOrd="0" parTransId="{E5A72FF6-2ADB-4D9C-ADB8-9BFA99E6C617}" sibTransId="{B060E7B2-0C33-4B67-9113-AE1868BC7D75}"/>
    <dgm:cxn modelId="{A12E6CE4-8FC8-4C1E-BF1E-9F9B850070BA}" srcId="{856203D5-0806-4935-9D25-94E237A3C81B}" destId="{FB27B0D0-5558-4744-BDF7-C80A5D8CA54C}" srcOrd="2" destOrd="0" parTransId="{37863464-C5E7-4530-B181-945B2743EED6}" sibTransId="{190B291F-A7E5-412A-B268-107791A75107}"/>
    <dgm:cxn modelId="{A3C17C64-FA7F-4233-A060-EF8A54916B1D}" type="presParOf" srcId="{495BAB13-B0B0-4AA8-AE9E-96E0480A1E90}" destId="{617CF1C5-9BFE-4BC4-99B6-D07A3A00CEA4}" srcOrd="0" destOrd="0" presId="urn:microsoft.com/office/officeart/2005/8/layout/hList1"/>
    <dgm:cxn modelId="{EC904CD3-C956-4931-A0C4-9DAD87E807ED}" type="presParOf" srcId="{617CF1C5-9BFE-4BC4-99B6-D07A3A00CEA4}" destId="{9B89C9C0-A275-45B1-8A1C-38AEA18A03D1}" srcOrd="0" destOrd="0" presId="urn:microsoft.com/office/officeart/2005/8/layout/hList1"/>
    <dgm:cxn modelId="{A89D9659-F2AE-4C23-886A-EC9FA1BF98F7}" type="presParOf" srcId="{617CF1C5-9BFE-4BC4-99B6-D07A3A00CEA4}" destId="{82B2DB3D-A1C8-4A3D-9162-F1F3BFE0CE92}" srcOrd="1" destOrd="0" presId="urn:microsoft.com/office/officeart/2005/8/layout/hList1"/>
    <dgm:cxn modelId="{81CB24FD-DCAD-427C-843A-8AA85B35FFAE}" type="presParOf" srcId="{495BAB13-B0B0-4AA8-AE9E-96E0480A1E90}" destId="{6B7A374E-3039-4839-A0E9-27E8C9798240}" srcOrd="1" destOrd="0" presId="urn:microsoft.com/office/officeart/2005/8/layout/hList1"/>
    <dgm:cxn modelId="{9AD1F9E6-8783-4967-AB1C-7C5E6787EC30}" type="presParOf" srcId="{495BAB13-B0B0-4AA8-AE9E-96E0480A1E90}" destId="{8978C2B1-8164-4782-BD88-4A2AB92DDC13}" srcOrd="2" destOrd="0" presId="urn:microsoft.com/office/officeart/2005/8/layout/hList1"/>
    <dgm:cxn modelId="{0DB4BC3E-C86B-4C20-9377-B0960EA52024}" type="presParOf" srcId="{8978C2B1-8164-4782-BD88-4A2AB92DDC13}" destId="{2C9F0A0A-C94D-48C0-9A91-B674B9D230C3}" srcOrd="0" destOrd="0" presId="urn:microsoft.com/office/officeart/2005/8/layout/hList1"/>
    <dgm:cxn modelId="{56AB1B81-B610-4FCD-9729-E14BEC96569F}" type="presParOf" srcId="{8978C2B1-8164-4782-BD88-4A2AB92DDC13}" destId="{55D6E86D-7A27-4EE6-B06E-64E19C76B0CB}"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89C9C0-A275-45B1-8A1C-38AEA18A03D1}">
      <dsp:nvSpPr>
        <dsp:cNvPr id="0" name=""/>
        <dsp:cNvSpPr/>
      </dsp:nvSpPr>
      <dsp:spPr>
        <a:xfrm>
          <a:off x="39" y="11951"/>
          <a:ext cx="3786224" cy="10656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nb-NO" sz="2000" kern="1200"/>
            <a:t>Økt 1: </a:t>
          </a:r>
        </a:p>
        <a:p>
          <a:pPr marL="0" lvl="0" indent="0" algn="ctr" defTabSz="889000">
            <a:lnSpc>
              <a:spcPct val="90000"/>
            </a:lnSpc>
            <a:spcBef>
              <a:spcPct val="0"/>
            </a:spcBef>
            <a:spcAft>
              <a:spcPct val="35000"/>
            </a:spcAft>
            <a:buNone/>
          </a:pPr>
          <a:r>
            <a:rPr lang="nb-NO" sz="2000" kern="1200"/>
            <a:t>Hjernen og toleransevinduet </a:t>
          </a:r>
        </a:p>
      </dsp:txBody>
      <dsp:txXfrm>
        <a:off x="39" y="11951"/>
        <a:ext cx="3786224" cy="1065600"/>
      </dsp:txXfrm>
    </dsp:sp>
    <dsp:sp modelId="{82B2DB3D-A1C8-4A3D-9162-F1F3BFE0CE92}">
      <dsp:nvSpPr>
        <dsp:cNvPr id="0" name=""/>
        <dsp:cNvSpPr/>
      </dsp:nvSpPr>
      <dsp:spPr>
        <a:xfrm>
          <a:off x="39" y="1077551"/>
          <a:ext cx="3786224" cy="233599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nb-NO" sz="2000" kern="1200"/>
            <a:t>Hvordan stress påvirker ansatte på jobb</a:t>
          </a:r>
        </a:p>
        <a:p>
          <a:pPr marL="228600" lvl="1" indent="-228600" algn="l" defTabSz="889000">
            <a:lnSpc>
              <a:spcPct val="90000"/>
            </a:lnSpc>
            <a:spcBef>
              <a:spcPct val="0"/>
            </a:spcBef>
            <a:spcAft>
              <a:spcPct val="15000"/>
            </a:spcAft>
            <a:buChar char="•"/>
          </a:pPr>
          <a:r>
            <a:rPr lang="nb-NO" sz="2000" kern="1200"/>
            <a:t>Hva er det som påvirker mitt stressresponssystem</a:t>
          </a:r>
        </a:p>
        <a:p>
          <a:pPr marL="228600" lvl="1" indent="-228600" algn="l" defTabSz="889000">
            <a:lnSpc>
              <a:spcPct val="90000"/>
            </a:lnSpc>
            <a:spcBef>
              <a:spcPct val="0"/>
            </a:spcBef>
            <a:spcAft>
              <a:spcPct val="15000"/>
            </a:spcAft>
            <a:buChar char="•"/>
          </a:pPr>
          <a:r>
            <a:rPr lang="nb-NO" sz="2000" kern="1200"/>
            <a:t>Toleransevinduet som verktøy </a:t>
          </a:r>
        </a:p>
      </dsp:txBody>
      <dsp:txXfrm>
        <a:off x="39" y="1077551"/>
        <a:ext cx="3786224" cy="2335995"/>
      </dsp:txXfrm>
    </dsp:sp>
    <dsp:sp modelId="{2C9F0A0A-C94D-48C0-9A91-B674B9D230C3}">
      <dsp:nvSpPr>
        <dsp:cNvPr id="0" name=""/>
        <dsp:cNvSpPr/>
      </dsp:nvSpPr>
      <dsp:spPr>
        <a:xfrm>
          <a:off x="4316335" y="11951"/>
          <a:ext cx="3786224" cy="10656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nb-NO" sz="2000" kern="1200"/>
            <a:t>Økt 2: </a:t>
          </a:r>
        </a:p>
        <a:p>
          <a:pPr marL="0" lvl="0" indent="0" algn="ctr" defTabSz="889000">
            <a:lnSpc>
              <a:spcPct val="90000"/>
            </a:lnSpc>
            <a:spcBef>
              <a:spcPct val="0"/>
            </a:spcBef>
            <a:spcAft>
              <a:spcPct val="35000"/>
            </a:spcAft>
            <a:buNone/>
          </a:pPr>
          <a:r>
            <a:rPr lang="nb-NO" sz="2000" kern="1200"/>
            <a:t>Regulering </a:t>
          </a:r>
        </a:p>
      </dsp:txBody>
      <dsp:txXfrm>
        <a:off x="4316335" y="11951"/>
        <a:ext cx="3786224" cy="1065600"/>
      </dsp:txXfrm>
    </dsp:sp>
    <dsp:sp modelId="{55D6E86D-7A27-4EE6-B06E-64E19C76B0CB}">
      <dsp:nvSpPr>
        <dsp:cNvPr id="0" name=""/>
        <dsp:cNvSpPr/>
      </dsp:nvSpPr>
      <dsp:spPr>
        <a:xfrm>
          <a:off x="4316335" y="1077551"/>
          <a:ext cx="3786224" cy="233599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nb-NO" sz="2000" kern="1200"/>
            <a:t>Ulike former for regulering </a:t>
          </a:r>
        </a:p>
        <a:p>
          <a:pPr marL="228600" lvl="1" indent="-228600" algn="l" defTabSz="889000">
            <a:lnSpc>
              <a:spcPct val="90000"/>
            </a:lnSpc>
            <a:spcBef>
              <a:spcPct val="0"/>
            </a:spcBef>
            <a:spcAft>
              <a:spcPct val="15000"/>
            </a:spcAft>
            <a:buChar char="•"/>
          </a:pPr>
          <a:r>
            <a:rPr lang="nb-NO" sz="2000" kern="1200"/>
            <a:t>Hvordan regulering kan brukes til å flytte rundt i toleransevinduet </a:t>
          </a:r>
        </a:p>
      </dsp:txBody>
      <dsp:txXfrm>
        <a:off x="4316335" y="1077551"/>
        <a:ext cx="3786224" cy="23359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89C9C0-A275-45B1-8A1C-38AEA18A03D1}">
      <dsp:nvSpPr>
        <dsp:cNvPr id="0" name=""/>
        <dsp:cNvSpPr/>
      </dsp:nvSpPr>
      <dsp:spPr>
        <a:xfrm>
          <a:off x="39" y="11951"/>
          <a:ext cx="3786224" cy="10656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nb-NO" sz="2000" kern="1200"/>
            <a:t>Økt 1: </a:t>
          </a:r>
        </a:p>
        <a:p>
          <a:pPr marL="0" lvl="0" indent="0" algn="ctr" defTabSz="889000">
            <a:lnSpc>
              <a:spcPct val="90000"/>
            </a:lnSpc>
            <a:spcBef>
              <a:spcPct val="0"/>
            </a:spcBef>
            <a:spcAft>
              <a:spcPct val="35000"/>
            </a:spcAft>
            <a:buNone/>
          </a:pPr>
          <a:r>
            <a:rPr lang="nb-NO" sz="2000" kern="1200"/>
            <a:t>Hjernen og toleransevinduet </a:t>
          </a:r>
        </a:p>
      </dsp:txBody>
      <dsp:txXfrm>
        <a:off x="39" y="11951"/>
        <a:ext cx="3786224" cy="1065600"/>
      </dsp:txXfrm>
    </dsp:sp>
    <dsp:sp modelId="{82B2DB3D-A1C8-4A3D-9162-F1F3BFE0CE92}">
      <dsp:nvSpPr>
        <dsp:cNvPr id="0" name=""/>
        <dsp:cNvSpPr/>
      </dsp:nvSpPr>
      <dsp:spPr>
        <a:xfrm>
          <a:off x="39" y="1077551"/>
          <a:ext cx="3786224" cy="233599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nb-NO" sz="2000" kern="1200"/>
            <a:t>Hvordan stress påvirker ansatte på jobb</a:t>
          </a:r>
        </a:p>
        <a:p>
          <a:pPr marL="228600" lvl="1" indent="-228600" algn="l" defTabSz="889000">
            <a:lnSpc>
              <a:spcPct val="90000"/>
            </a:lnSpc>
            <a:spcBef>
              <a:spcPct val="0"/>
            </a:spcBef>
            <a:spcAft>
              <a:spcPct val="15000"/>
            </a:spcAft>
            <a:buChar char="•"/>
          </a:pPr>
          <a:r>
            <a:rPr lang="nb-NO" sz="2000" kern="1200"/>
            <a:t>Hva er det som påvirker mitt stressresponssystem</a:t>
          </a:r>
        </a:p>
        <a:p>
          <a:pPr marL="228600" lvl="1" indent="-228600" algn="l" defTabSz="889000">
            <a:lnSpc>
              <a:spcPct val="90000"/>
            </a:lnSpc>
            <a:spcBef>
              <a:spcPct val="0"/>
            </a:spcBef>
            <a:spcAft>
              <a:spcPct val="15000"/>
            </a:spcAft>
            <a:buChar char="•"/>
          </a:pPr>
          <a:r>
            <a:rPr lang="nb-NO" sz="2000" kern="1200"/>
            <a:t>Toleransevinduet som verktøy </a:t>
          </a:r>
        </a:p>
      </dsp:txBody>
      <dsp:txXfrm>
        <a:off x="39" y="1077551"/>
        <a:ext cx="3786224" cy="2335995"/>
      </dsp:txXfrm>
    </dsp:sp>
    <dsp:sp modelId="{2C9F0A0A-C94D-48C0-9A91-B674B9D230C3}">
      <dsp:nvSpPr>
        <dsp:cNvPr id="0" name=""/>
        <dsp:cNvSpPr/>
      </dsp:nvSpPr>
      <dsp:spPr>
        <a:xfrm>
          <a:off x="4316335" y="11951"/>
          <a:ext cx="3786224" cy="10656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nb-NO" sz="2000" kern="1200"/>
            <a:t>Økt 2: </a:t>
          </a:r>
        </a:p>
        <a:p>
          <a:pPr marL="0" lvl="0" indent="0" algn="ctr" defTabSz="889000">
            <a:lnSpc>
              <a:spcPct val="90000"/>
            </a:lnSpc>
            <a:spcBef>
              <a:spcPct val="0"/>
            </a:spcBef>
            <a:spcAft>
              <a:spcPct val="35000"/>
            </a:spcAft>
            <a:buNone/>
          </a:pPr>
          <a:r>
            <a:rPr lang="nb-NO" sz="2000" kern="1200"/>
            <a:t>Regulering </a:t>
          </a:r>
        </a:p>
      </dsp:txBody>
      <dsp:txXfrm>
        <a:off x="4316335" y="11951"/>
        <a:ext cx="3786224" cy="1065600"/>
      </dsp:txXfrm>
    </dsp:sp>
    <dsp:sp modelId="{55D6E86D-7A27-4EE6-B06E-64E19C76B0CB}">
      <dsp:nvSpPr>
        <dsp:cNvPr id="0" name=""/>
        <dsp:cNvSpPr/>
      </dsp:nvSpPr>
      <dsp:spPr>
        <a:xfrm>
          <a:off x="4316335" y="1077551"/>
          <a:ext cx="3786224" cy="233599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nb-NO" sz="2000" kern="1200"/>
            <a:t>Ulike former for regulering </a:t>
          </a:r>
        </a:p>
        <a:p>
          <a:pPr marL="228600" lvl="1" indent="-228600" algn="l" defTabSz="889000">
            <a:lnSpc>
              <a:spcPct val="90000"/>
            </a:lnSpc>
            <a:spcBef>
              <a:spcPct val="0"/>
            </a:spcBef>
            <a:spcAft>
              <a:spcPct val="15000"/>
            </a:spcAft>
            <a:buChar char="•"/>
          </a:pPr>
          <a:r>
            <a:rPr lang="nb-NO" sz="2000" kern="1200"/>
            <a:t>Hvordan regulering kan brukes til å flytte rundt i toleransevinduet </a:t>
          </a:r>
        </a:p>
      </dsp:txBody>
      <dsp:txXfrm>
        <a:off x="4316335" y="1077551"/>
        <a:ext cx="3786224" cy="2335995"/>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8FA86157-2359-43B9-B43E-76C392585186}" type="datetimeFigureOut">
              <a:rPr lang="nb-NO" smtClean="0"/>
              <a:t>29.01.2026</a:t>
            </a:fld>
            <a:endParaRPr lang="nb-NO"/>
          </a:p>
        </p:txBody>
      </p:sp>
      <p:sp>
        <p:nvSpPr>
          <p:cNvPr id="4" name="Plassholder for lysbild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251A11A-3AFF-45EA-B02F-C1504D9909A2}" type="slidenum">
              <a:rPr lang="nb-NO" smtClean="0"/>
              <a:t>‹#›</a:t>
            </a:fld>
            <a:endParaRPr lang="nb-NO"/>
          </a:p>
        </p:txBody>
      </p:sp>
    </p:spTree>
    <p:extLst>
      <p:ext uri="{BB962C8B-B14F-4D97-AF65-F5344CB8AC3E}">
        <p14:creationId xmlns:p14="http://schemas.microsoft.com/office/powerpoint/2010/main" val="1311230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2388D7-8E4F-4ED0-9365-B1D06BCE1E5A}"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83640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8251A11A-3AFF-45EA-B02F-C1504D9909A2}" type="slidenum">
              <a:rPr lang="nb-NO" smtClean="0"/>
              <a:t>18</a:t>
            </a:fld>
            <a:endParaRPr lang="nb-NO"/>
          </a:p>
        </p:txBody>
      </p:sp>
    </p:spTree>
    <p:extLst>
      <p:ext uri="{BB962C8B-B14F-4D97-AF65-F5344CB8AC3E}">
        <p14:creationId xmlns:p14="http://schemas.microsoft.com/office/powerpoint/2010/main" val="33604262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29065-73FC-4BD8-AFB9-94C8571376FC}"/>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715787E8-BA52-738A-CBED-51D4087EB36D}"/>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5525273F-47D2-C879-1A96-A056D566C2E6}"/>
              </a:ext>
            </a:extLst>
          </p:cNvPr>
          <p:cNvSpPr>
            <a:spLocks noGrp="1"/>
          </p:cNvSpPr>
          <p:nvPr>
            <p:ph type="body" idx="1"/>
          </p:nvPr>
        </p:nvSpPr>
        <p:spPr/>
        <p:txBody>
          <a:bodyPr/>
          <a:lstStyle/>
          <a:p>
            <a:endParaRPr lang="nb-NO"/>
          </a:p>
        </p:txBody>
      </p:sp>
      <p:sp>
        <p:nvSpPr>
          <p:cNvPr id="4" name="Plassholder for lysbildenummer 3">
            <a:extLst>
              <a:ext uri="{FF2B5EF4-FFF2-40B4-BE49-F238E27FC236}">
                <a16:creationId xmlns:a16="http://schemas.microsoft.com/office/drawing/2014/main" id="{43CD6DFE-DFEE-F9D2-DF21-4B4C39F9EAE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2388D7-8E4F-4ED0-9365-B1D06BCE1E5A}"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503603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228600" indent="-228600">
              <a:buAutoNum type="arabicPeriod"/>
            </a:pPr>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2388D7-8E4F-4ED0-9365-B1D06BCE1E5A}"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1146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2388D7-8E4F-4ED0-9365-B1D06BCE1E5A}"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57294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2388D7-8E4F-4ED0-9365-B1D06BCE1E5A}"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66076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2388D7-8E4F-4ED0-9365-B1D06BCE1E5A}"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48732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8251A11A-3AFF-45EA-B02F-C1504D9909A2}" type="slidenum">
              <a:rPr lang="nb-NO" smtClean="0"/>
              <a:t>9</a:t>
            </a:fld>
            <a:endParaRPr lang="nb-NO"/>
          </a:p>
        </p:txBody>
      </p:sp>
    </p:spTree>
    <p:extLst>
      <p:ext uri="{BB962C8B-B14F-4D97-AF65-F5344CB8AC3E}">
        <p14:creationId xmlns:p14="http://schemas.microsoft.com/office/powerpoint/2010/main" val="33964586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indent="0">
              <a:buFont typeface="+mj-lt"/>
              <a:buNone/>
            </a:pPr>
            <a:r>
              <a:rPr lang="nb-NO" sz="1200"/>
              <a:t>. </a:t>
            </a:r>
          </a:p>
          <a:p>
            <a:endParaRPr lang="nb-NO"/>
          </a:p>
        </p:txBody>
      </p:sp>
      <p:sp>
        <p:nvSpPr>
          <p:cNvPr id="4" name="Plassholder for lysbildenummer 3"/>
          <p:cNvSpPr>
            <a:spLocks noGrp="1"/>
          </p:cNvSpPr>
          <p:nvPr>
            <p:ph type="sldNum" sz="quarter" idx="5"/>
          </p:nvPr>
        </p:nvSpPr>
        <p:spPr/>
        <p:txBody>
          <a:bodyPr/>
          <a:lstStyle/>
          <a:p>
            <a:fld id="{8251A11A-3AFF-45EA-B02F-C1504D9909A2}" type="slidenum">
              <a:rPr lang="nb-NO" smtClean="0"/>
              <a:t>11</a:t>
            </a:fld>
            <a:endParaRPr lang="nb-NO"/>
          </a:p>
        </p:txBody>
      </p:sp>
    </p:spTree>
    <p:extLst>
      <p:ext uri="{BB962C8B-B14F-4D97-AF65-F5344CB8AC3E}">
        <p14:creationId xmlns:p14="http://schemas.microsoft.com/office/powerpoint/2010/main" val="40076903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8251A11A-3AFF-45EA-B02F-C1504D9909A2}" type="slidenum">
              <a:rPr lang="nb-NO" smtClean="0"/>
              <a:t>13</a:t>
            </a:fld>
            <a:endParaRPr lang="nb-NO"/>
          </a:p>
        </p:txBody>
      </p:sp>
    </p:spTree>
    <p:extLst>
      <p:ext uri="{BB962C8B-B14F-4D97-AF65-F5344CB8AC3E}">
        <p14:creationId xmlns:p14="http://schemas.microsoft.com/office/powerpoint/2010/main" val="35013913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8251A11A-3AFF-45EA-B02F-C1504D9909A2}" type="slidenum">
              <a:rPr lang="nb-NO" smtClean="0"/>
              <a:t>14</a:t>
            </a:fld>
            <a:endParaRPr lang="nb-NO"/>
          </a:p>
        </p:txBody>
      </p:sp>
    </p:spTree>
    <p:extLst>
      <p:ext uri="{BB962C8B-B14F-4D97-AF65-F5344CB8AC3E}">
        <p14:creationId xmlns:p14="http://schemas.microsoft.com/office/powerpoint/2010/main" val="4540012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8251A11A-3AFF-45EA-B02F-C1504D9909A2}" type="slidenum">
              <a:rPr lang="nb-NO" smtClean="0"/>
              <a:t>15</a:t>
            </a:fld>
            <a:endParaRPr lang="nb-NO"/>
          </a:p>
        </p:txBody>
      </p:sp>
    </p:spTree>
    <p:extLst>
      <p:ext uri="{BB962C8B-B14F-4D97-AF65-F5344CB8AC3E}">
        <p14:creationId xmlns:p14="http://schemas.microsoft.com/office/powerpoint/2010/main" val="705404415"/>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tel ny">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beige</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a:pattFill prst="pct10">
            <a:fgClr>
              <a:schemeClr val="accent1"/>
            </a:fgClr>
            <a:bgClr>
              <a:schemeClr val="bg1"/>
            </a:bgClr>
          </a:pattFill>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1699859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5_Tittellysbilde ny 2">
    <p:bg>
      <p:bgPr>
        <a:solidFill>
          <a:schemeClr val="accent1"/>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6" name="Bilde 5" descr="Et bilde som inneholder Font, Grafikk, logo, symbol&#10;&#10;Automatisk generert beskrivelse">
            <a:extLst>
              <a:ext uri="{FF2B5EF4-FFF2-40B4-BE49-F238E27FC236}">
                <a16:creationId xmlns:a16="http://schemas.microsoft.com/office/drawing/2014/main" id="{1BBB8204-4DD6-1F52-EC0A-44FCABD85A6E}"/>
              </a:ext>
            </a:extLst>
          </p:cNvPr>
          <p:cNvPicPr>
            <a:picLocks noChangeAspect="1"/>
          </p:cNvPicPr>
          <p:nvPr/>
        </p:nvPicPr>
        <p:blipFill>
          <a:blip r:embed="rId2"/>
          <a:stretch>
            <a:fillRect/>
          </a:stretch>
        </p:blipFill>
        <p:spPr>
          <a:xfrm>
            <a:off x="989389" y="506988"/>
            <a:ext cx="1462865" cy="995857"/>
          </a:xfrm>
          <a:prstGeom prst="rect">
            <a:avLst/>
          </a:prstGeom>
        </p:spPr>
      </p:pic>
    </p:spTree>
    <p:extLst>
      <p:ext uri="{BB962C8B-B14F-4D97-AF65-F5344CB8AC3E}">
        <p14:creationId xmlns:p14="http://schemas.microsoft.com/office/powerpoint/2010/main" val="2769161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Tittellysbilde ny 2 uten bilde">
    <p:bg>
      <p:bgPr>
        <a:solidFill>
          <a:schemeClr val="tx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2051E715-0C35-C940-9034-9C879AE08CC3}"/>
              </a:ext>
            </a:extLst>
          </p:cNvPr>
          <p:cNvSpPr/>
          <p:nvPr/>
        </p:nvSpPr>
        <p:spPr>
          <a:xfrm>
            <a:off x="710560" y="2030400"/>
            <a:ext cx="5395879" cy="20345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8013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80135"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628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uten bilde </a:t>
            </a:r>
          </a:p>
        </p:txBody>
      </p:sp>
      <p:grpSp>
        <p:nvGrpSpPr>
          <p:cNvPr id="7" name="Gruppe 6"/>
          <p:cNvGrpSpPr/>
          <p:nvPr/>
        </p:nvGrpSpPr>
        <p:grpSpPr>
          <a:xfrm>
            <a:off x="710560" y="0"/>
            <a:ext cx="2030400" cy="2030400"/>
            <a:chOff x="649600" y="0"/>
            <a:chExt cx="2030400" cy="2030400"/>
          </a:xfrm>
        </p:grpSpPr>
        <p:sp>
          <p:nvSpPr>
            <p:cNvPr id="15" name="Ellipse 14"/>
            <p:cNvSpPr/>
            <p:nvPr/>
          </p:nvSpPr>
          <p:spPr>
            <a:xfrm>
              <a:off x="649600" y="0"/>
              <a:ext cx="2030400" cy="2030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124800" y="491403"/>
              <a:ext cx="1080000" cy="1080000"/>
            </a:xfrm>
            <a:prstGeom prst="rect">
              <a:avLst/>
            </a:prstGeom>
          </p:spPr>
        </p:pic>
      </p:grpSp>
    </p:spTree>
    <p:extLst>
      <p:ext uri="{BB962C8B-B14F-4D97-AF65-F5344CB8AC3E}">
        <p14:creationId xmlns:p14="http://schemas.microsoft.com/office/powerpoint/2010/main" val="1864735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tellysbilde bilde positiv logo">
    <p:bg>
      <p:bgPr>
        <a:solidFill>
          <a:schemeClr val="bg2"/>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bg1"/>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lang="nb-NO" sz="1200" b="0" i="0" u="none" strike="noStrike" smtClean="0">
                <a:effectLst/>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til venstre (midt på lysbildet)</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positiv logo og bilde</a:t>
            </a:r>
          </a:p>
        </p:txBody>
      </p:sp>
      <p:pic>
        <p:nvPicPr>
          <p:cNvPr id="11" name="Bilde 10">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Tree>
    <p:extLst>
      <p:ext uri="{BB962C8B-B14F-4D97-AF65-F5344CB8AC3E}">
        <p14:creationId xmlns:p14="http://schemas.microsoft.com/office/powerpoint/2010/main" val="8514361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tellysbilde bilde negativ logo">
    <p:bg>
      <p:bgPr>
        <a:solidFill>
          <a:schemeClr val="accent1"/>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accent2"/>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200">
                <a:solidFill>
                  <a:sysClr val="windowText" lastClr="000000"/>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til venstre (midt på lysbildet)</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8A2E7723-9D0A-EF40-8CB8-B3C1314DD2A1}"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5588"/>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pic>
        <p:nvPicPr>
          <p:cNvPr id="10" name="Bilde 9">
            <a:extLst>
              <a:ext uri="{FF2B5EF4-FFF2-40B4-BE49-F238E27FC236}">
                <a16:creationId xmlns:a16="http://schemas.microsoft.com/office/drawing/2014/main" id="{A059CF52-7BF5-1D46-85DC-7999F21EBE5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55175" y="476000"/>
            <a:ext cx="1080000" cy="1080000"/>
          </a:xfrm>
          <a:prstGeom prst="rect">
            <a:avLst/>
          </a:prstGeom>
        </p:spPr>
      </p:pic>
      <p:sp>
        <p:nvSpPr>
          <p:cNvPr id="9" name="TekstSylinder 8">
            <a:extLst>
              <a:ext uri="{FF2B5EF4-FFF2-40B4-BE49-F238E27FC236}">
                <a16:creationId xmlns:a16="http://schemas.microsoft.com/office/drawing/2014/main" id="{14D508E9-3971-2E41-B1E5-98EB4063DEC8}"/>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negativ logo og bilde</a:t>
            </a:r>
          </a:p>
        </p:txBody>
      </p:sp>
    </p:spTree>
    <p:extLst>
      <p:ext uri="{BB962C8B-B14F-4D97-AF65-F5344CB8AC3E}">
        <p14:creationId xmlns:p14="http://schemas.microsoft.com/office/powerpoint/2010/main" val="26921067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Tittellysbilde blå">
    <p:bg>
      <p:bgPr>
        <a:solidFill>
          <a:srgbClr val="B3F5FF"/>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21600" y="4060800"/>
            <a:ext cx="2030400" cy="2030400"/>
          </a:xfrm>
          <a:prstGeom prst="ellipse">
            <a:avLst/>
          </a:prstGeom>
          <a:solidFill>
            <a:schemeClr val="tx2"/>
          </a:solid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402CE879-B090-2641-8BC3-AD9F1F5860E2}"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tx2"/>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596800" y="45360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A301E017-7600-CA46-92E0-AFE66AACCA2B}"/>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blå 2</a:t>
            </a:r>
          </a:p>
        </p:txBody>
      </p:sp>
      <p:grpSp>
        <p:nvGrpSpPr>
          <p:cNvPr id="10" name="Gruppe 9">
            <a:extLst>
              <a:ext uri="{FF2B5EF4-FFF2-40B4-BE49-F238E27FC236}">
                <a16:creationId xmlns:a16="http://schemas.microsoft.com/office/drawing/2014/main" id="{A2CEFB0E-6E2E-E543-BC09-F383E69BD8F9}"/>
              </a:ext>
            </a:extLst>
          </p:cNvPr>
          <p:cNvGrpSpPr/>
          <p:nvPr/>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25773BD9-6C2A-2E45-974B-021C79B8A0F6}"/>
                </a:ext>
              </a:extLst>
            </p:cNvPr>
            <p:cNvGrpSpPr/>
            <p:nvPr/>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CE1E3804-3FB4-B048-A83B-BD3930892E37}"/>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2DD1FCA6-63FF-D74F-8775-0893249E07DF}"/>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C51286A6-4A53-C144-B97B-7421D8D5F11C}"/>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6C69A02B-063E-ED44-BDE5-424A23AF1FC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0" name="Rektangel 59">
                  <a:extLst>
                    <a:ext uri="{FF2B5EF4-FFF2-40B4-BE49-F238E27FC236}">
                      <a16:creationId xmlns:a16="http://schemas.microsoft.com/office/drawing/2014/main" id="{83626417-CDF0-3D45-AD9E-DFECCB7DF8A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911B6A58-11E5-D84E-ACC8-EC16AE1CDD0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2" name="Rektangel 61">
                  <a:extLst>
                    <a:ext uri="{FF2B5EF4-FFF2-40B4-BE49-F238E27FC236}">
                      <a16:creationId xmlns:a16="http://schemas.microsoft.com/office/drawing/2014/main" id="{C8973C97-9370-2242-98E5-45E434DB7BD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96AB93ED-0FBE-AB48-9789-5ADF0BB61973}"/>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AB27E8C-8EEA-684B-A660-B8760E0FFB11}"/>
                  </a:ext>
                </a:extLst>
              </p:cNvPr>
              <p:cNvCxnSpPr>
                <a:cxnSpLocks/>
                <a:stCxn id="47"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4D71D931-EF21-9C49-892F-B1B52A09E1F0}"/>
                  </a:ext>
                </a:extLst>
              </p:cNvPr>
              <p:cNvCxnSpPr>
                <a:cxnSpLocks/>
                <a:stCxn id="49"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99BAA48-C174-C544-9DA8-230A3B74C46F}"/>
                  </a:ext>
                </a:extLst>
              </p:cNvPr>
              <p:cNvCxnSpPr>
                <a:cxnSpLocks/>
                <a:stCxn id="45"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E5B7B5DF-40F4-2144-A96E-54C9ECCCE7AD}"/>
                  </a:ext>
                </a:extLst>
              </p:cNvPr>
              <p:cNvCxnSpPr>
                <a:cxnSpLocks/>
                <a:stCxn id="51"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E280C9BE-B73B-D749-99AF-3C90CFCE71D2}"/>
                  </a:ext>
                </a:extLst>
              </p:cNvPr>
              <p:cNvCxnSpPr>
                <a:cxnSpLocks/>
                <a:stCxn id="55"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4EF346E5-FC21-CE43-9AE3-016F4F44336E}"/>
                  </a:ext>
                </a:extLst>
              </p:cNvPr>
              <p:cNvCxnSpPr>
                <a:cxnSpLocks/>
                <a:stCxn id="53"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6276475C-D8D5-9E4D-A2E4-CA3DC1A814AC}"/>
                  </a:ext>
                </a:extLst>
              </p:cNvPr>
              <p:cNvGrpSpPr/>
              <p:nvPr/>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7E8EEA4C-0FD9-594C-9B75-1346201C58D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BF66CA8E-1BAC-E949-A7E3-173F8196025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D71E4EB9-B7E6-2C42-92FA-53442C24B4E1}"/>
                  </a:ext>
                </a:extLst>
              </p:cNvPr>
              <p:cNvGrpSpPr/>
              <p:nvPr/>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C5F7686B-27B5-BE40-B329-00C01FBCD02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9A68E00D-6901-4240-B8E5-1AA9F3DEA441}"/>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71D7352F-67A4-4049-990F-0382FC7DC49F}"/>
                  </a:ext>
                </a:extLst>
              </p:cNvPr>
              <p:cNvGrpSpPr/>
              <p:nvPr/>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381DE301-98B9-644B-8D3D-17CC7FA7BDA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7480F39F-7C7E-3A4E-8287-A036857FB1FA}"/>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38DB9731-B50F-5544-B812-A6BC265BD77D}"/>
                  </a:ext>
                </a:extLst>
              </p:cNvPr>
              <p:cNvGrpSpPr/>
              <p:nvPr/>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19C4AB6-0EC3-DE4F-9E18-DF8A52339E9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FAF932E7-9631-FB48-B48D-769CF895031A}"/>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9CC4BE46-793A-0949-9E5E-5F57255DE9CF}"/>
                  </a:ext>
                </a:extLst>
              </p:cNvPr>
              <p:cNvGrpSpPr/>
              <p:nvPr/>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98110600-5784-7F43-8FB1-692FE513BCA1}"/>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4D71D80-358C-8847-B0E9-593F373F1FA7}"/>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519ED48-547D-BD45-BD12-B83B84F405FC}"/>
                  </a:ext>
                </a:extLst>
              </p:cNvPr>
              <p:cNvGrpSpPr/>
              <p:nvPr/>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0D553266-15E1-BA4D-B0C9-C6DEDB1BB5A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BB328E21-8E98-874B-8FA1-B13055BD5CD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C2254678-6CC1-8842-B1EA-AD4375B525A9}"/>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3405E8BE-58E7-F840-AEB4-9A58944BA448}"/>
                </a:ext>
              </a:extLst>
            </p:cNvPr>
            <p:cNvGrpSpPr/>
            <p:nvPr/>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E24FCE0A-347D-AC49-8F20-FA63B68732E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5" name="Rektangel 14">
                <a:extLst>
                  <a:ext uri="{FF2B5EF4-FFF2-40B4-BE49-F238E27FC236}">
                    <a16:creationId xmlns:a16="http://schemas.microsoft.com/office/drawing/2014/main" id="{2F220C5E-10FD-9940-BE9D-E16B6DC8BDFD}"/>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7D16F1D6-C980-1049-9336-9A91B2AAE2B6}"/>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7" name="Rektangel 16">
                <a:extLst>
                  <a:ext uri="{FF2B5EF4-FFF2-40B4-BE49-F238E27FC236}">
                    <a16:creationId xmlns:a16="http://schemas.microsoft.com/office/drawing/2014/main" id="{2698120B-A4D7-1B44-88F0-DD387E118BC1}"/>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FCCAB6FB-CE03-4349-A7D8-D89B2EB35DB4}"/>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547DB187-8151-3A4C-A344-EE86FDB1C176}"/>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5FC04980-CFB7-F94F-ABFC-97DEA76615A8}"/>
                  </a:ext>
                </a:extLst>
              </p:cNvPr>
              <p:cNvCxnSpPr>
                <a:cxnSpLocks/>
                <a:stCxn id="22"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D1EBDDF6-5D28-E740-9468-AEFF2C0B38C8}"/>
                  </a:ext>
                </a:extLst>
              </p:cNvPr>
              <p:cNvCxnSpPr>
                <a:cxnSpLocks/>
                <a:stCxn id="22"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3108A28A-8B03-4B4B-AED5-25C8F0B19A8E}"/>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9EE85A3A-C811-B446-960C-CD4E7BF5F929}"/>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D6200BCF-D719-1C47-A25F-61C92A75946F}"/>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A79962BC-9B09-5E44-9541-31DFDF625EEA}"/>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25DB8EF8-C74F-B040-AEC6-C512AD846CD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FF8B9DD-9221-E949-AEDD-F9A74EABB77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81039E17-039C-B545-AB44-BB92A2233FF0}"/>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3" name="Gruppe 62">
            <a:extLst>
              <a:ext uri="{FF2B5EF4-FFF2-40B4-BE49-F238E27FC236}">
                <a16:creationId xmlns:a16="http://schemas.microsoft.com/office/drawing/2014/main" id="{F1ADFE04-EE3E-6540-9B03-18959FBECFE3}"/>
              </a:ext>
            </a:extLst>
          </p:cNvPr>
          <p:cNvGrpSpPr/>
          <p:nvPr/>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95C1A217-232F-4B4A-9394-743F1BD48A8D}"/>
                </a:ext>
              </a:extLst>
            </p:cNvPr>
            <p:cNvGrpSpPr/>
            <p:nvPr/>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8B361F0E-9D84-9E4F-B02A-7589E3B43BE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44CA9DC8-6B4E-3E4C-BD7B-67854CCA423D}"/>
                  </a:ext>
                </a:extLst>
              </p:cNvPr>
              <p:cNvGrpSpPr/>
              <p:nvPr/>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65692D11-923F-9745-9987-339139695FB4}"/>
                    </a:ext>
                  </a:extLst>
                </p:cNvPr>
                <p:cNvGrpSpPr/>
                <p:nvPr/>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2CB976BB-AA30-494E-A52E-D3878707F9DC}"/>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C3B95ACC-0F07-7945-B423-22C36C2A5BEF}"/>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398EF249-1BFC-A245-BC65-16A055F13590}"/>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1F4B5ECA-11DC-2C43-89FD-E5EDCAE7B17D}"/>
                    </a:ext>
                  </a:extLst>
                </p:cNvPr>
                <p:cNvGrpSpPr/>
                <p:nvPr/>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F991E1A1-2B6E-9A47-94CB-C1F69C29A49E}"/>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30E67804-6891-044F-AC03-5FB46C753AC6}"/>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CE2D0E14-F4AF-1441-822C-CB31DC4CC28B}"/>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BE3BE825-B4C7-9949-94F8-330CB1476A2A}"/>
                    </a:ext>
                  </a:extLst>
                </p:cNvPr>
                <p:cNvGrpSpPr/>
                <p:nvPr/>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15A9F73D-BD78-7445-98FB-38237CC23938}"/>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04C8BBD2-DB89-784C-9ECA-DFA7EE4DEF2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67457C0-3882-1A4C-90A1-755B3E92E3B5}"/>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D62DDE87-9F8F-5742-B1C7-17AF551CD05F}"/>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CC9F18B0-88B8-BB48-9124-890666E6CA0E}"/>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6" name="Vinkel 65">
              <a:extLst>
                <a:ext uri="{FF2B5EF4-FFF2-40B4-BE49-F238E27FC236}">
                  <a16:creationId xmlns:a16="http://schemas.microsoft.com/office/drawing/2014/main" id="{1F90B3BD-0392-1841-8022-BB65FE32B91B}"/>
                </a:ext>
              </a:extLst>
            </p:cNvPr>
            <p:cNvCxnSpPr>
              <a:cxnSpLocks/>
              <a:stCxn id="80" idx="3"/>
              <a:endCxn id="77"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AB1D2792-C57C-9548-A4F1-896EE0C46A7C}"/>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454007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Tittellysbilde grønn">
    <p:bg>
      <p:bgPr>
        <a:solidFill>
          <a:schemeClr val="accent2"/>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21600" y="4060800"/>
            <a:ext cx="2030400" cy="2030400"/>
          </a:xfrm>
          <a:prstGeom prst="ellipse">
            <a:avLst/>
          </a:prstGeom>
          <a:solidFill>
            <a:schemeClr val="accent1"/>
          </a:solidFill>
        </p:spPr>
        <p:txBody>
          <a:bodyPr>
            <a:normAutofit/>
          </a:bodyPr>
          <a:lstStyle>
            <a:lvl1pPr marL="216000" indent="-216000">
              <a:buFont typeface="Arial" panose="020B0604020202020204" pitchFamily="34" charset="0"/>
              <a:buChar char="•"/>
              <a:defRPr sz="100">
                <a:solidFill>
                  <a:schemeClr val="accent1"/>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3389B6A-FD25-C14D-9DE8-9CA2A9B3F5D0}"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accent1"/>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596800" y="45360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1"/>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2D14BDF1-2A90-4C4F-BA2B-7F6522FF65B5}"/>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grønn 2</a:t>
            </a:r>
          </a:p>
        </p:txBody>
      </p:sp>
      <p:grpSp>
        <p:nvGrpSpPr>
          <p:cNvPr id="10" name="Gruppe 9">
            <a:extLst>
              <a:ext uri="{FF2B5EF4-FFF2-40B4-BE49-F238E27FC236}">
                <a16:creationId xmlns:a16="http://schemas.microsoft.com/office/drawing/2014/main" id="{CA73EC58-B81D-1343-BECD-7BE22166A632}"/>
              </a:ext>
            </a:extLst>
          </p:cNvPr>
          <p:cNvGrpSpPr/>
          <p:nvPr/>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98545F2A-C3D6-6145-8378-9C4DEFC2315B}"/>
                </a:ext>
              </a:extLst>
            </p:cNvPr>
            <p:cNvGrpSpPr/>
            <p:nvPr/>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0C440F38-FCAE-114E-A0A3-290FE3FC797F}"/>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1C258BA7-48BF-4A48-BCE1-FD5F3604B88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303B0FFA-20EE-8E4B-AD92-AF02D5B7826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7CD15456-9284-5C43-B52C-1398B9847830}"/>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0" name="Rektangel 59">
                  <a:extLst>
                    <a:ext uri="{FF2B5EF4-FFF2-40B4-BE49-F238E27FC236}">
                      <a16:creationId xmlns:a16="http://schemas.microsoft.com/office/drawing/2014/main" id="{BFBB3753-6E1B-2249-9F94-FF1BD069810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2CA567F6-5C86-3D4C-93BE-0FA9B7564F4A}"/>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2" name="Rektangel 61">
                  <a:extLst>
                    <a:ext uri="{FF2B5EF4-FFF2-40B4-BE49-F238E27FC236}">
                      <a16:creationId xmlns:a16="http://schemas.microsoft.com/office/drawing/2014/main" id="{ABA6A2CC-207D-3A40-B178-AF483D277A43}"/>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0FBE7B59-EDE7-FC45-8291-EC9F24EAC74D}"/>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7858252-7942-E24C-98C4-3AA7C7F1B828}"/>
                  </a:ext>
                </a:extLst>
              </p:cNvPr>
              <p:cNvCxnSpPr>
                <a:cxnSpLocks/>
                <a:stCxn id="47"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64D59320-3EAA-874A-B2AF-F528C955FE59}"/>
                  </a:ext>
                </a:extLst>
              </p:cNvPr>
              <p:cNvCxnSpPr>
                <a:cxnSpLocks/>
                <a:stCxn id="49"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0B02A43-EC42-604E-8D29-9FAC26EC76AE}"/>
                  </a:ext>
                </a:extLst>
              </p:cNvPr>
              <p:cNvCxnSpPr>
                <a:cxnSpLocks/>
                <a:stCxn id="45"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5771DF48-7CAA-AC47-852B-372114228A08}"/>
                  </a:ext>
                </a:extLst>
              </p:cNvPr>
              <p:cNvCxnSpPr>
                <a:cxnSpLocks/>
                <a:stCxn id="51"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0FDBCEF2-58FB-9845-A52D-DCF765B4E985}"/>
                  </a:ext>
                </a:extLst>
              </p:cNvPr>
              <p:cNvCxnSpPr>
                <a:cxnSpLocks/>
                <a:stCxn id="55"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D117461F-5CA4-1F4B-831C-1AAB4CD6C4C2}"/>
                  </a:ext>
                </a:extLst>
              </p:cNvPr>
              <p:cNvCxnSpPr>
                <a:cxnSpLocks/>
                <a:stCxn id="53"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380B0443-0D5A-D449-89D7-A2A8FDE3A164}"/>
                  </a:ext>
                </a:extLst>
              </p:cNvPr>
              <p:cNvGrpSpPr/>
              <p:nvPr/>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C86A7618-0DB5-8240-9F89-ECF83C03DC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7728A9C4-B7FB-9F4B-A6D7-F12D47711401}"/>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644B8BE9-288A-0B40-B03E-7CBED3D76E22}"/>
                  </a:ext>
                </a:extLst>
              </p:cNvPr>
              <p:cNvGrpSpPr/>
              <p:nvPr/>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98278179-F34F-8243-BC74-99D1D4F654D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01B2B9AB-FF32-3649-9762-3C1443622C21}"/>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940F2E12-51DE-0F49-BD92-97BD7119765D}"/>
                  </a:ext>
                </a:extLst>
              </p:cNvPr>
              <p:cNvGrpSpPr/>
              <p:nvPr/>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80DD5754-16F1-1541-8222-AB968DB27F8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29CCCF04-0F22-C441-A495-58F05416DE4A}"/>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5AF34A0E-4929-3545-88D6-63A9D61F7160}"/>
                  </a:ext>
                </a:extLst>
              </p:cNvPr>
              <p:cNvGrpSpPr/>
              <p:nvPr/>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82124F0-4316-C54C-A8F0-EE6432FB19BE}"/>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DA437C8B-7F54-2745-A5EB-6A25F00FCEE0}"/>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6D497A15-D042-5549-B971-DD27DE7FA83A}"/>
                  </a:ext>
                </a:extLst>
              </p:cNvPr>
              <p:cNvGrpSpPr/>
              <p:nvPr/>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8E6DA4C1-6C07-D141-AB2C-895ACC87518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8595C5E-E2C3-8642-962D-9490937496F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D1EF88F-6A5B-814F-BED8-EEC9B4321C72}"/>
                  </a:ext>
                </a:extLst>
              </p:cNvPr>
              <p:cNvGrpSpPr/>
              <p:nvPr/>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798158E4-CA6D-DD4D-93FA-0D7026D33F2C}"/>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F7081DB2-1A96-D34C-85A2-30AAB9167AC4}"/>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5A15D91B-2203-4C4F-B9CE-DD88A9779834}"/>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DFAECE7A-91B3-254B-A5EC-5F9A609F24CB}"/>
                </a:ext>
              </a:extLst>
            </p:cNvPr>
            <p:cNvGrpSpPr/>
            <p:nvPr/>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4EB8F6CE-DCE1-E540-A1F3-3DF98E5C1644}"/>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5" name="Rektangel 14">
                <a:extLst>
                  <a:ext uri="{FF2B5EF4-FFF2-40B4-BE49-F238E27FC236}">
                    <a16:creationId xmlns:a16="http://schemas.microsoft.com/office/drawing/2014/main" id="{508A3BB4-CF61-154A-B862-7CD975916220}"/>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DBA81579-1C47-AA42-83B4-DA825B5174D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7" name="Rektangel 16">
                <a:extLst>
                  <a:ext uri="{FF2B5EF4-FFF2-40B4-BE49-F238E27FC236}">
                    <a16:creationId xmlns:a16="http://schemas.microsoft.com/office/drawing/2014/main" id="{7020AB65-8408-FD4D-A8F1-CB785247F70E}"/>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E5B654C7-CCD0-774C-BB3C-C28BC139BCF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BC72FA31-30CF-9E43-A5D8-0A12AE2E03C0}"/>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E4EF1964-CE88-6F43-8FCB-965AD5D47360}"/>
                  </a:ext>
                </a:extLst>
              </p:cNvPr>
              <p:cNvCxnSpPr>
                <a:cxnSpLocks/>
                <a:stCxn id="22"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BE6ACA77-C963-ED4B-A7CD-953586C1F365}"/>
                  </a:ext>
                </a:extLst>
              </p:cNvPr>
              <p:cNvCxnSpPr>
                <a:cxnSpLocks/>
                <a:stCxn id="22"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540ABEBC-CB63-BD48-A013-8B91844EF6E6}"/>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4763C470-9706-6744-9718-16CBCEFABD2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0A73263A-533A-314E-A460-EE3E4CF008CF}"/>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628EECC1-B139-7F4B-85B2-F87D8CC8117C}"/>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DB1FB239-05C4-D148-9ACC-922F8FB0847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2EB79A4D-645E-914B-AFE6-77A14125500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3CF8382F-DDD8-7641-ADF1-3318CC9C23AA}"/>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3" name="Gruppe 62">
            <a:extLst>
              <a:ext uri="{FF2B5EF4-FFF2-40B4-BE49-F238E27FC236}">
                <a16:creationId xmlns:a16="http://schemas.microsoft.com/office/drawing/2014/main" id="{D8E6AE4E-FC75-C448-A656-FDE1E20C6701}"/>
              </a:ext>
            </a:extLst>
          </p:cNvPr>
          <p:cNvGrpSpPr/>
          <p:nvPr/>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58ECE7ED-CBB8-2746-8C2E-F47DD6D0F6C4}"/>
                </a:ext>
              </a:extLst>
            </p:cNvPr>
            <p:cNvGrpSpPr/>
            <p:nvPr/>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C34A8E35-2854-C844-B9B4-7F06E8243E9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E6D95DA6-F15F-4E48-8C5A-34FC2B266E05}"/>
                  </a:ext>
                </a:extLst>
              </p:cNvPr>
              <p:cNvGrpSpPr/>
              <p:nvPr/>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1E0CBBC1-BA03-284C-BC73-A1E4420076C8}"/>
                    </a:ext>
                  </a:extLst>
                </p:cNvPr>
                <p:cNvGrpSpPr/>
                <p:nvPr/>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4AA5AC15-400C-9F48-B004-96887BE08470}"/>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41BD9D46-4EA0-0B43-80D8-D042F08E72C2}"/>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DBCD0115-0D9F-B940-9867-EEDC8DC88934}"/>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E81ED9C-C0CF-0449-8720-9ADEA37C2F78}"/>
                    </a:ext>
                  </a:extLst>
                </p:cNvPr>
                <p:cNvGrpSpPr/>
                <p:nvPr/>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685BDCC4-F4F4-E143-97AC-2B6E6EB7059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7D32540-00F9-704B-BB6A-B14D91B2D27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FFA5A7FF-22DB-B543-8C4B-4371CA62E595}"/>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F39620A5-1A0E-1247-85A4-403B1CFEB717}"/>
                    </a:ext>
                  </a:extLst>
                </p:cNvPr>
                <p:cNvGrpSpPr/>
                <p:nvPr/>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FB4740A7-1AA7-C04C-A348-074D1583D0F4}"/>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24370059-761D-274E-96F5-C9B8468193B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DC7604D-F0E0-C74F-B975-C2D8E10126DC}"/>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AACAB3F1-7AE7-1145-8656-5DD3A276744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696E99BF-DACB-AB42-8E9A-E6C1C283194C}"/>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6" name="Vinkel 65">
              <a:extLst>
                <a:ext uri="{FF2B5EF4-FFF2-40B4-BE49-F238E27FC236}">
                  <a16:creationId xmlns:a16="http://schemas.microsoft.com/office/drawing/2014/main" id="{FAC5C4F4-DA97-6A4C-8DAC-4E5EDD44CCED}"/>
                </a:ext>
              </a:extLst>
            </p:cNvPr>
            <p:cNvCxnSpPr>
              <a:cxnSpLocks/>
              <a:stCxn id="80" idx="3"/>
              <a:endCxn id="77"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545A59B3-0467-4144-870A-8F719ED382ED}"/>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7913689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Tittellysbilde gul">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6"/>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6"/>
          </a:solid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2CE51D89-216F-C248-97B9-E62942BAB32E}"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52000" y="4060800"/>
            <a:ext cx="2030400" cy="2030400"/>
          </a:xfrm>
          <a:prstGeom prst="ellipse">
            <a:avLst/>
          </a:prstGeom>
          <a:solidFill>
            <a:schemeClr val="accent6"/>
          </a:solidFill>
        </p:spPr>
        <p:txBody>
          <a:bodyPr>
            <a:normAutofit/>
          </a:bodyPr>
          <a:lstStyle>
            <a:lvl1pPr marL="0" indent="0">
              <a:buFont typeface="Arial" panose="020B0604020202020204" pitchFamily="34" charset="0"/>
              <a:buNone/>
              <a:defRPr sz="100">
                <a:solidFill>
                  <a:schemeClr val="accent6"/>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ED97E241-441B-154C-8B0B-E43418F1C4F4}"/>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gul 2</a:t>
            </a:r>
          </a:p>
        </p:txBody>
      </p:sp>
      <p:grpSp>
        <p:nvGrpSpPr>
          <p:cNvPr id="11" name="Gruppe 10">
            <a:extLst>
              <a:ext uri="{FF2B5EF4-FFF2-40B4-BE49-F238E27FC236}">
                <a16:creationId xmlns:a16="http://schemas.microsoft.com/office/drawing/2014/main" id="{6F5B8C66-1CFA-8E4A-A685-9B6592A5C79E}"/>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BAEDC404-7A8D-D34C-85C5-28170069557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B3C9C108-801A-1E4F-8327-16BD7FB1609A}"/>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6B934F32-34B2-D14B-9309-D0BABA67DC1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2B4B1CD0-0C39-F84F-A5EA-63BD73E85D5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16469B96-6FDC-C149-942D-617F43FC739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24A507F6-E1C9-C246-8885-AA13FE0EA30F}"/>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3" name="Rektangel 62">
                  <a:extLst>
                    <a:ext uri="{FF2B5EF4-FFF2-40B4-BE49-F238E27FC236}">
                      <a16:creationId xmlns:a16="http://schemas.microsoft.com/office/drawing/2014/main" id="{90E228E5-638D-0743-961E-8CE690BAD50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4" name="Rektangel 63">
                  <a:extLst>
                    <a:ext uri="{FF2B5EF4-FFF2-40B4-BE49-F238E27FC236}">
                      <a16:creationId xmlns:a16="http://schemas.microsoft.com/office/drawing/2014/main" id="{EA59EC3B-E979-E94E-A948-CF5472D9032A}"/>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8896EC2B-F349-584F-9569-546A8642A732}"/>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B3751CF-5F65-FF47-B4FB-6A4E385E4ECF}"/>
                  </a:ext>
                </a:extLst>
              </p:cNvPr>
              <p:cNvCxnSpPr>
                <a:cxnSpLocks/>
                <a:stCxn id="4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0E8F8FAE-2108-954E-B3FE-91C28B9023F5}"/>
                  </a:ext>
                </a:extLst>
              </p:cNvPr>
              <p:cNvCxnSpPr>
                <a:cxnSpLocks/>
                <a:stCxn id="5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A6C76CE5-7D90-6B41-9E88-AAACD5939A9F}"/>
                  </a:ext>
                </a:extLst>
              </p:cNvPr>
              <p:cNvCxnSpPr>
                <a:cxnSpLocks/>
                <a:stCxn id="4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66DCBEA6-E67F-744B-B232-9BDD5B075769}"/>
                  </a:ext>
                </a:extLst>
              </p:cNvPr>
              <p:cNvCxnSpPr>
                <a:cxnSpLocks/>
                <a:stCxn id="5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48F4DC35-4D74-F24D-BB7A-B698029B2A53}"/>
                  </a:ext>
                </a:extLst>
              </p:cNvPr>
              <p:cNvCxnSpPr>
                <a:cxnSpLocks/>
                <a:stCxn id="5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EEB4398D-8E8A-C34C-B0ED-301EDB99ED87}"/>
                  </a:ext>
                </a:extLst>
              </p:cNvPr>
              <p:cNvCxnSpPr>
                <a:cxnSpLocks/>
                <a:stCxn id="5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B99A4063-FB57-894F-A1DF-9E510F9CE6DE}"/>
                  </a:ext>
                </a:extLst>
              </p:cNvPr>
              <p:cNvGrpSpPr/>
              <p:nvPr/>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D1EE6DAC-4A77-CB4C-A7CD-06D56C10A1FF}"/>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7368DF10-2AAA-A746-9C21-72F7C724B54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7D2CE8FB-E9D2-0546-AA7D-471399582B6C}"/>
                  </a:ext>
                </a:extLst>
              </p:cNvPr>
              <p:cNvGrpSpPr/>
              <p:nvPr/>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F23C4951-9685-3545-B9C6-43A452676DD4}"/>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E4B2CAAA-FBA4-E743-8D89-9824E9F6BD4D}"/>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306D5E43-7449-4D4E-8033-A7D0C355F476}"/>
                  </a:ext>
                </a:extLst>
              </p:cNvPr>
              <p:cNvGrpSpPr/>
              <p:nvPr/>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CFC2647F-369F-0548-9CBC-4E21E5F8468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ADFA3ADE-F8E6-8144-899C-D0CA2C1532F6}"/>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EB86E87E-B483-4745-A05C-77E546A70A92}"/>
                  </a:ext>
                </a:extLst>
              </p:cNvPr>
              <p:cNvGrpSpPr/>
              <p:nvPr/>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0F2358AA-821B-8C4D-9445-DFD0F9F16E7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150558E8-E64E-9E47-AB1F-C8F03A6DB57A}"/>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0C2F8E6E-EF55-AD4E-BCCC-AB52DD28BBE4}"/>
                  </a:ext>
                </a:extLst>
              </p:cNvPr>
              <p:cNvGrpSpPr/>
              <p:nvPr/>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CB3FB46E-0A1A-8E4A-A7BF-29B5EB5F3FC9}"/>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F13C510D-2223-2047-B430-A5FA5936FD86}"/>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E03CE588-E5C3-8147-B150-62705F720A5A}"/>
                  </a:ext>
                </a:extLst>
              </p:cNvPr>
              <p:cNvGrpSpPr/>
              <p:nvPr/>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FB16F937-0FA1-D74A-8485-678BCB150BAA}"/>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7760DE8C-B39E-574A-9173-7EBC593BE85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269A18C3-1DB1-7D42-A1DE-2556C96837C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63B9EA85-76AF-0A4D-A769-84D8A44DE592}"/>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E445B2F1-4266-2E47-8995-B7A84C53C11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6A93AB89-8F98-844E-8A1F-B6B69793F15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46699D1C-3733-ED43-98A4-B2E617E16AFD}"/>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D35F1BF0-2E86-844C-8F31-C0FC3A3578C9}"/>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0B2B4C6A-C1C8-2B4C-943A-9635356B7856}"/>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F7BD6B52-2161-3044-AFBA-6B158E5B0798}"/>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11B9966E-AE71-3041-BD0A-C1D86CAD51D7}"/>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4B58C7B1-58B8-5A4C-9012-B9A463050D5C}"/>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325965AA-8A37-F34A-9395-0549AAB72D9B}"/>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6ABA3F38-2A71-C34B-A428-BAAD12F4967D}"/>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B6A6A268-763B-D54F-93BC-01B8501001E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A532ED41-3D8E-E545-A1EB-60862799F7F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3335BF5-0330-3040-B68C-DA0383A5F577}"/>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0E861C9-D981-574D-B795-99F6263737FE}"/>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AD11A3E2-6A72-B94B-8130-EC4EDF04759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5" name="Gruppe 64">
            <a:extLst>
              <a:ext uri="{FF2B5EF4-FFF2-40B4-BE49-F238E27FC236}">
                <a16:creationId xmlns:a16="http://schemas.microsoft.com/office/drawing/2014/main" id="{38A746FB-6A33-E24A-85A4-7E544FCCC8D0}"/>
              </a:ext>
            </a:extLst>
          </p:cNvPr>
          <p:cNvGrpSpPr/>
          <p:nvPr/>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D87B58ED-9157-434B-8C3C-ED99EA0D426A}"/>
                </a:ext>
              </a:extLst>
            </p:cNvPr>
            <p:cNvGrpSpPr/>
            <p:nvPr/>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D484EB73-4C7A-D849-A642-526722C7C7F4}"/>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99E81D3A-CC3F-504F-B8E2-D5A74B8A87B9}"/>
                  </a:ext>
                </a:extLst>
              </p:cNvPr>
              <p:cNvGrpSpPr/>
              <p:nvPr/>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3E158624-CD01-BB4A-95AD-459E77D1192E}"/>
                    </a:ext>
                  </a:extLst>
                </p:cNvPr>
                <p:cNvGrpSpPr/>
                <p:nvPr/>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B9E6756C-1C37-0445-B129-54E072DDDE15}"/>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E2556894-AF3A-3D4E-B2CA-87C6588DD67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3F212157-C7C5-2D44-9D99-46F8B004613A}"/>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8BD5E2A6-B428-2848-819F-33BE0BF9E9AE}"/>
                    </a:ext>
                  </a:extLst>
                </p:cNvPr>
                <p:cNvGrpSpPr/>
                <p:nvPr/>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AE19856D-EEDD-A24A-84D1-5A7ACB086FA7}"/>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0C690583-1E3E-9E4C-9B1D-BF9CD4C6A692}"/>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338131A-61C0-954D-9654-31E5D8DCE33B}"/>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F44E92C8-5780-7A49-A80B-0A6597298A95}"/>
                    </a:ext>
                  </a:extLst>
                </p:cNvPr>
                <p:cNvGrpSpPr/>
                <p:nvPr/>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03DFE3F4-217E-1247-A39C-76296D40EB1F}"/>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289F289-B1EE-3C40-891E-EE7843173E0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6A784681-552A-5842-8588-93A586A60CC4}"/>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A4AF9075-F5E2-AE48-BE25-AC00CEBE195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D0574A85-E717-BF46-B01C-BB864B440971}"/>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8" name="Vinkel 67">
              <a:extLst>
                <a:ext uri="{FF2B5EF4-FFF2-40B4-BE49-F238E27FC236}">
                  <a16:creationId xmlns:a16="http://schemas.microsoft.com/office/drawing/2014/main" id="{0EC43C4F-D1A1-4C43-8E31-F6CA70D3A41B}"/>
                </a:ext>
              </a:extLst>
            </p:cNvPr>
            <p:cNvCxnSpPr>
              <a:cxnSpLocks/>
              <a:stCxn id="82" idx="3"/>
              <a:endCxn id="79"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B524C35F-63C3-C845-A112-F3E986F32AC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37648517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Tittellysbilde rød">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5"/>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5"/>
          </a:solid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641A862-612A-7D45-A0ED-07030570FC13}"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52000" y="4060800"/>
            <a:ext cx="2030400" cy="2030400"/>
          </a:xfrm>
          <a:prstGeom prst="ellipse">
            <a:avLst/>
          </a:prstGeom>
          <a:solidFill>
            <a:schemeClr val="accent5"/>
          </a:solidFill>
        </p:spPr>
        <p:txBody>
          <a:bodyPr>
            <a:normAutofit/>
          </a:bodyPr>
          <a:lstStyle>
            <a:lvl1pPr marL="0" indent="0">
              <a:buFont typeface="Arial" panose="020B0604020202020204" pitchFamily="34" charset="0"/>
              <a:buNone/>
              <a:defRPr sz="100">
                <a:solidFill>
                  <a:schemeClr val="accent5"/>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04EAEAEB-6DF7-6A4F-99C1-D8CA6540DCF8}"/>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rød 2</a:t>
            </a:r>
          </a:p>
        </p:txBody>
      </p:sp>
      <p:grpSp>
        <p:nvGrpSpPr>
          <p:cNvPr id="11" name="Gruppe 10">
            <a:extLst>
              <a:ext uri="{FF2B5EF4-FFF2-40B4-BE49-F238E27FC236}">
                <a16:creationId xmlns:a16="http://schemas.microsoft.com/office/drawing/2014/main" id="{2FAEAD23-FAD7-4841-BE65-85F2454506ED}"/>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945BE277-8316-AA4A-903E-0467DFF876E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4E30A091-4497-6D48-9BB1-0A4FE63E95F7}"/>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D00B0C00-F1E5-724F-B2AB-7C56B055856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F0A8EA78-DA38-4F47-882D-3E1A586A60D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200FAC5D-E484-744A-90E0-E8F6455D544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0B0EA588-7ECB-134C-81C5-21C16A0DAD5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3" name="Rektangel 62">
                  <a:extLst>
                    <a:ext uri="{FF2B5EF4-FFF2-40B4-BE49-F238E27FC236}">
                      <a16:creationId xmlns:a16="http://schemas.microsoft.com/office/drawing/2014/main" id="{9AD392E8-244B-2442-9126-2B04DDAA9526}"/>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4" name="Rektangel 63">
                  <a:extLst>
                    <a:ext uri="{FF2B5EF4-FFF2-40B4-BE49-F238E27FC236}">
                      <a16:creationId xmlns:a16="http://schemas.microsoft.com/office/drawing/2014/main" id="{0969B624-B3E0-274C-B305-953CEEFC7348}"/>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10462F6F-098B-EE4F-A301-C663C1B5A450}"/>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BF6EEB64-9278-6447-920B-FAF70C2667E3}"/>
                  </a:ext>
                </a:extLst>
              </p:cNvPr>
              <p:cNvCxnSpPr>
                <a:cxnSpLocks/>
                <a:stCxn id="4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0C1241C-264A-B641-A5A8-E37C85AD535A}"/>
                  </a:ext>
                </a:extLst>
              </p:cNvPr>
              <p:cNvCxnSpPr>
                <a:cxnSpLocks/>
                <a:stCxn id="5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636B94C-4E9D-0D48-AF73-9A885757421C}"/>
                  </a:ext>
                </a:extLst>
              </p:cNvPr>
              <p:cNvCxnSpPr>
                <a:cxnSpLocks/>
                <a:stCxn id="4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0619621B-4AE6-494C-BFDB-EC976AB99630}"/>
                  </a:ext>
                </a:extLst>
              </p:cNvPr>
              <p:cNvCxnSpPr>
                <a:cxnSpLocks/>
                <a:stCxn id="5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F775C7C1-CCDF-3542-B096-04BF92337196}"/>
                  </a:ext>
                </a:extLst>
              </p:cNvPr>
              <p:cNvCxnSpPr>
                <a:cxnSpLocks/>
                <a:stCxn id="5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822E4D7E-9969-9442-B502-ED6C4145CDDC}"/>
                  </a:ext>
                </a:extLst>
              </p:cNvPr>
              <p:cNvCxnSpPr>
                <a:cxnSpLocks/>
                <a:stCxn id="5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621566D6-5F91-984C-B8FF-24CD3046F76A}"/>
                  </a:ext>
                </a:extLst>
              </p:cNvPr>
              <p:cNvGrpSpPr/>
              <p:nvPr/>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0F61C55C-35B7-5449-8E60-6703109887B0}"/>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BFA1862D-D875-1C47-ADB0-C59F891176E2}"/>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EA7BB717-6809-D547-AA9B-F277142A420B}"/>
                  </a:ext>
                </a:extLst>
              </p:cNvPr>
              <p:cNvGrpSpPr/>
              <p:nvPr/>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467EB79D-36F4-F84E-9924-35D09D00959D}"/>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6C1B5BBB-3139-754A-AD49-0346BEB15932}"/>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8FFAE170-99D3-F045-A1C4-BA4BD3D0CD9D}"/>
                  </a:ext>
                </a:extLst>
              </p:cNvPr>
              <p:cNvGrpSpPr/>
              <p:nvPr/>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A9D1E7D5-6B55-DC42-B2C2-332DF4DDF25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ECB3C235-C569-854E-9A3D-21ECED99D1F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817A38E0-5F44-8D43-8BAB-F1F424BF91DC}"/>
                  </a:ext>
                </a:extLst>
              </p:cNvPr>
              <p:cNvGrpSpPr/>
              <p:nvPr/>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1FCA8AC0-1D35-BB4F-A199-6BD5B0286FB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8B36AC7D-FD6D-9444-86AA-1784CE54ED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8B4D38FE-EAA9-1B41-A8FE-4B46CC8ABEB2}"/>
                  </a:ext>
                </a:extLst>
              </p:cNvPr>
              <p:cNvGrpSpPr/>
              <p:nvPr/>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4633755C-59EE-FC48-811E-C061DE5BCE1B}"/>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E408B5AB-04E0-DE4E-BE23-5B7E51767AFC}"/>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265E1474-0F20-EA4A-9C55-1D6A43B9C3AB}"/>
                  </a:ext>
                </a:extLst>
              </p:cNvPr>
              <p:cNvGrpSpPr/>
              <p:nvPr/>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2B742B97-4D8E-2D42-887E-7804075E1AC3}"/>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F335B4E3-DD91-8A46-A3AD-731EE9FEE80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3845BD3D-0864-D946-B9A7-8B2125DF7D05}"/>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307A8107-8B72-2346-A312-2D4FCAB3FF2E}"/>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F32FCDCD-3547-504B-8CFD-2E6049536DEC}"/>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98120869-9D10-9F4F-B63B-41A7B31CC534}"/>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C0496A06-35BD-7A42-9A91-63F77AFD80A4}"/>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24F1957A-5A06-F94F-BB8D-DF9138E3FBD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9B5DCB3-1C16-E643-873E-3E8DE32ACCC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03BE5D87-60DD-FE47-ADC5-BFEEE1C0CB64}"/>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A06EE499-D5C1-5249-99BF-5477AA5773D3}"/>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CEBE12AC-11FE-9449-8670-2AA33F86AFE2}"/>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D97BECD0-8B8E-CB48-9394-25A5B458EBC4}"/>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1DD825C0-80B0-054E-B9BF-68F610AB8F61}"/>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590E6BA3-9E31-9640-80C1-2FE00A0D278C}"/>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80B8FD9F-0C46-BB40-A9D0-847CCC5F9686}"/>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8D5F40B7-E123-E94A-8A10-C14A8FAB08BE}"/>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E300D95-934C-FA45-807A-B45726BE68E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9000F2FD-6671-4B43-AB6C-9A5183C6C11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5" name="Gruppe 64">
            <a:extLst>
              <a:ext uri="{FF2B5EF4-FFF2-40B4-BE49-F238E27FC236}">
                <a16:creationId xmlns:a16="http://schemas.microsoft.com/office/drawing/2014/main" id="{B3868ECA-695C-024B-BC27-8633CC39FBEC}"/>
              </a:ext>
            </a:extLst>
          </p:cNvPr>
          <p:cNvGrpSpPr/>
          <p:nvPr/>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0DFF1E16-38C7-5649-BEE9-D9F715C6C80B}"/>
                </a:ext>
              </a:extLst>
            </p:cNvPr>
            <p:cNvGrpSpPr/>
            <p:nvPr/>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E27609C4-9B6A-1347-925B-26553A3B963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BAAB81FB-2A5E-7848-9C28-B4807BC0468F}"/>
                  </a:ext>
                </a:extLst>
              </p:cNvPr>
              <p:cNvGrpSpPr/>
              <p:nvPr/>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57F80322-8580-8C4B-A443-E2D83C70E1AE}"/>
                    </a:ext>
                  </a:extLst>
                </p:cNvPr>
                <p:cNvGrpSpPr/>
                <p:nvPr/>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A44976CE-1D09-3149-8BE2-4C4FD7046271}"/>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95C99E52-0020-4B4A-B601-6CFE9040C68B}"/>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F191E3B5-93C7-904D-B845-F41FF3A9239A}"/>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2EB1F167-54A7-1F44-B003-C3CA920A23E7}"/>
                    </a:ext>
                  </a:extLst>
                </p:cNvPr>
                <p:cNvGrpSpPr/>
                <p:nvPr/>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13B9D3E2-0B63-F846-9DB0-3E2772BC7B69}"/>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17D5FEDF-481A-D74D-B900-ED1EFFDA163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D4FBFEF5-F2C0-E543-8AEA-2D6B4B966B4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171A3F57-B163-B849-8164-504A2028748F}"/>
                    </a:ext>
                  </a:extLst>
                </p:cNvPr>
                <p:cNvGrpSpPr/>
                <p:nvPr/>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FAB8C606-26F4-614E-BF42-3011B3183B8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08A674CA-540F-6C40-BEB7-B247E2F83BD6}"/>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8EF41A82-7355-E146-BAD2-D89BD9E38AA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04B98BD7-80CD-534B-A4A4-C924CB23F652}"/>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21125877-43DA-5347-98EE-69440FC2583F}"/>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8" name="Vinkel 67">
              <a:extLst>
                <a:ext uri="{FF2B5EF4-FFF2-40B4-BE49-F238E27FC236}">
                  <a16:creationId xmlns:a16="http://schemas.microsoft.com/office/drawing/2014/main" id="{AC606624-9648-914B-87A6-1CED522175EA}"/>
                </a:ext>
              </a:extLst>
            </p:cNvPr>
            <p:cNvCxnSpPr>
              <a:cxnSpLocks/>
              <a:stCxn id="82" idx="3"/>
              <a:endCxn id="79"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7DA1E819-F266-954E-9ACC-FA20CEBD4F44}"/>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5487679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secHead" preserve="1">
  <p:cSld name="Deloverskrift blå">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71071AEC-201A-8A4F-97DA-3ABA5F34A6DD}" type="datetime1">
              <a:rPr lang="nb-NO" smtClean="0"/>
              <a:t>29.01.2026</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CE6A8ACD-E0A1-3742-97B5-BFAB8076AAD9}"/>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blå</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F4A3B95A-8019-D447-B225-84DB52F4E13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nvGrpSpPr>
          <p:cNvPr id="11" name="Gruppe 10">
            <a:extLst>
              <a:ext uri="{FF2B5EF4-FFF2-40B4-BE49-F238E27FC236}">
                <a16:creationId xmlns:a16="http://schemas.microsoft.com/office/drawing/2014/main" id="{657703EA-2858-FA49-9A7B-09E005E12C68}"/>
              </a:ext>
            </a:extLst>
          </p:cNvPr>
          <p:cNvGrpSpPr/>
          <p:nvPr/>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A4D833FD-CF14-6145-A018-A83F0E3937B8}"/>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ADD236D0-B0FF-A54A-9FA2-963DBDB5F62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F3CEF597-B9C6-B34B-A7E7-540C0AD1776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1" name="Rektangel 40">
                <a:extLst>
                  <a:ext uri="{FF2B5EF4-FFF2-40B4-BE49-F238E27FC236}">
                    <a16:creationId xmlns:a16="http://schemas.microsoft.com/office/drawing/2014/main" id="{902EC4DA-CB65-EC4F-B145-C25433605E73}"/>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11084FFE-958E-4649-8650-9F6380605323}"/>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3" name="Rektangel 42">
                <a:extLst>
                  <a:ext uri="{FF2B5EF4-FFF2-40B4-BE49-F238E27FC236}">
                    <a16:creationId xmlns:a16="http://schemas.microsoft.com/office/drawing/2014/main" id="{DEF49AAC-5DA7-0E42-B164-F9CE38C17343}"/>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E3C46F45-C240-3D4A-9E1D-27C2575BEE3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EFD2699F-3A34-6E49-BC58-DFA633A7E0CE}"/>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6F9FAF35-AD7B-3440-817C-C7E620DCF787}"/>
                </a:ext>
              </a:extLst>
            </p:cNvPr>
            <p:cNvCxnSpPr>
              <a:cxnSpLocks/>
              <a:stCxn id="2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8047500B-DCFD-CF49-823F-82F92056A4DC}"/>
                </a:ext>
              </a:extLst>
            </p:cNvPr>
            <p:cNvCxnSpPr>
              <a:cxnSpLocks/>
              <a:stCxn id="3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67E5C96-CD93-004D-9C40-A392932E454E}"/>
                </a:ext>
              </a:extLst>
            </p:cNvPr>
            <p:cNvCxnSpPr>
              <a:cxnSpLocks/>
              <a:stCxn id="2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4222455E-2A30-F843-8736-E1B969CE83C7}"/>
                </a:ext>
              </a:extLst>
            </p:cNvPr>
            <p:cNvCxnSpPr>
              <a:cxnSpLocks/>
              <a:stCxn id="3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CDB8867B-4406-414D-AFE4-61C5831D4E26}"/>
                </a:ext>
              </a:extLst>
            </p:cNvPr>
            <p:cNvCxnSpPr>
              <a:cxnSpLocks/>
              <a:stCxn id="3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7CB59FA5-78FD-A84C-8C4D-D41D31229F3F}"/>
                </a:ext>
              </a:extLst>
            </p:cNvPr>
            <p:cNvCxnSpPr>
              <a:cxnSpLocks/>
              <a:stCxn id="3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62A30746-DA6E-B644-A6C0-463BE60573C7}"/>
                </a:ext>
              </a:extLst>
            </p:cNvPr>
            <p:cNvGrpSpPr/>
            <p:nvPr/>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B35CAD8D-376D-AA49-8BF3-05A0C354C52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7503ACD8-C336-204D-9880-AFFF7A15D36A}"/>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6060C617-9662-EB44-B7B3-556CBB26FA8A}"/>
                </a:ext>
              </a:extLst>
            </p:cNvPr>
            <p:cNvGrpSpPr/>
            <p:nvPr/>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6A9818C9-E44D-1B4D-B95C-94E5E634A37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3ED09DA1-E24A-8440-8BFD-3B4EB052EA24}"/>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AEF53711-BDA8-3C40-9364-1549DF6BE3AC}"/>
                </a:ext>
              </a:extLst>
            </p:cNvPr>
            <p:cNvGrpSpPr/>
            <p:nvPr/>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F1EF459F-D27A-5748-BCA1-80EBBB81EA6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CAE74310-7615-274D-8ADA-72601E97A397}"/>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96FACAC-8BAA-634B-84F2-FF34E96DC0DE}"/>
                </a:ext>
              </a:extLst>
            </p:cNvPr>
            <p:cNvGrpSpPr/>
            <p:nvPr/>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0648AB5E-71BA-F24C-814C-D4B59B7EDCC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2E157768-4234-5B44-A77F-7FCF5C5A3E2D}"/>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507EEE6D-7051-EE40-B5A0-CF3B4230F67C}"/>
                </a:ext>
              </a:extLst>
            </p:cNvPr>
            <p:cNvGrpSpPr/>
            <p:nvPr/>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17535496-E9F2-5349-8DF4-74378D7B7ADA}"/>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6CBCEEEB-32A6-694B-9165-4CA274B42CF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A2D3947B-156E-D840-8EA8-A70E61E94DE8}"/>
                </a:ext>
              </a:extLst>
            </p:cNvPr>
            <p:cNvGrpSpPr/>
            <p:nvPr/>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54C3B970-FC81-5A47-947E-644206B80FA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5F7AE9FC-336B-4247-B389-649CCBB2C264}"/>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78579E2C-6BF3-8145-B344-804280B6C7B5}"/>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956DE6F9-0762-0742-B634-89B60B889D1C}"/>
              </a:ext>
            </a:extLst>
          </p:cNvPr>
          <p:cNvGrpSpPr/>
          <p:nvPr/>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E2D8917E-E6B3-A34C-B2B5-2309E43AD86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7" name="Rektangel 46">
              <a:extLst>
                <a:ext uri="{FF2B5EF4-FFF2-40B4-BE49-F238E27FC236}">
                  <a16:creationId xmlns:a16="http://schemas.microsoft.com/office/drawing/2014/main" id="{04AAE810-C5CD-F842-8FCB-FF7C9223EC9E}"/>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B07A1F21-62C7-344E-BDE0-FD306EF9D2CA}"/>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9" name="Rektangel 48">
              <a:extLst>
                <a:ext uri="{FF2B5EF4-FFF2-40B4-BE49-F238E27FC236}">
                  <a16:creationId xmlns:a16="http://schemas.microsoft.com/office/drawing/2014/main" id="{33F3E6C8-B25F-0943-B569-ABCDC1D08D8E}"/>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B94EF2E8-B63D-A14D-B64C-B757E563829A}"/>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23D33338-6AF9-494D-A9C7-43853592D70E}"/>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B9B148B-1237-DD49-9266-C68C70AF31E6}"/>
                </a:ext>
              </a:extLst>
            </p:cNvPr>
            <p:cNvCxnSpPr>
              <a:cxnSpLocks/>
              <a:stCxn id="54"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4DADC1C3-89B0-864B-A542-2AD731563A5A}"/>
                </a:ext>
              </a:extLst>
            </p:cNvPr>
            <p:cNvCxnSpPr>
              <a:cxnSpLocks/>
              <a:stCxn id="54"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7D0FF2C0-D812-F74A-9727-42CAEA57FBA8}"/>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50167E63-A8AA-464A-835E-1DAF2EAF4B70}"/>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3536EE9C-707D-8F42-A04D-CD95C3159169}"/>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29E27862-DC9E-A542-8C63-37ED270FC2D4}"/>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1613DB5F-4453-E24C-A8E3-8CB8FF8A0AC4}"/>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4BAE1983-8F39-B54E-8BE2-C6950CEF640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1A0AC7E0-B748-D94A-A58D-F166A01F9743}"/>
              </a:ext>
            </a:extLst>
          </p:cNvPr>
          <p:cNvGrpSpPr/>
          <p:nvPr/>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FF583A7A-C323-4641-B9B9-3A4B4CC95BDA}"/>
                </a:ext>
              </a:extLst>
            </p:cNvPr>
            <p:cNvGrpSpPr/>
            <p:nvPr/>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C8FE14BB-CD2A-7945-9783-88D7AF047926}"/>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10312BBC-9E56-8748-BAC0-7006C351F443}"/>
                  </a:ext>
                </a:extLst>
              </p:cNvPr>
              <p:cNvGrpSpPr/>
              <p:nvPr/>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345B25EA-5361-1148-A342-AA5B2F6E383C}"/>
                    </a:ext>
                  </a:extLst>
                </p:cNvPr>
                <p:cNvGrpSpPr/>
                <p:nvPr/>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897E1735-3D01-3D46-9703-38E17E5FA5FE}"/>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9F40A477-B79D-F541-996B-AB04C9D3F107}"/>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44202B7E-4C70-F341-8AFD-E057E0F1BD98}"/>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FC93B33-6310-D348-B784-FB20AE6CAED5}"/>
                    </a:ext>
                  </a:extLst>
                </p:cNvPr>
                <p:cNvGrpSpPr/>
                <p:nvPr/>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FF6B4707-00A3-E84F-AB69-BABE532FDEA4}"/>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78140BC-C05D-374E-8495-243760E108AA}"/>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5D47158-CA69-1541-85E0-61ED571D198E}"/>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E3BB1C2A-7E34-BE43-89D1-83BCF7677412}"/>
                    </a:ext>
                  </a:extLst>
                </p:cNvPr>
                <p:cNvGrpSpPr/>
                <p:nvPr/>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4C530B88-746D-104E-AF3C-FBC69A9E5BF1}"/>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1986B6FE-0650-AC49-AAAC-93C2C5D6B68B}"/>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8C52E202-E40A-F349-A996-4AF8BA178D4A}"/>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910BD776-700F-8F48-9319-1C63968014E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9D689DAD-89EE-5F43-ACA8-B2566054AB19}"/>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3" name="Vinkel 62">
              <a:extLst>
                <a:ext uri="{FF2B5EF4-FFF2-40B4-BE49-F238E27FC236}">
                  <a16:creationId xmlns:a16="http://schemas.microsoft.com/office/drawing/2014/main" id="{61B53CEA-B02F-B44C-9DD9-4D2DE7A9A08E}"/>
                </a:ext>
              </a:extLst>
            </p:cNvPr>
            <p:cNvCxnSpPr>
              <a:cxnSpLocks/>
              <a:stCxn id="77" idx="3"/>
              <a:endCxn id="74"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DFCE2875-17E5-B242-991C-5686497E8BB6}"/>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1190170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Deloverskrift blå lys">
    <p:bg>
      <p:bgPr>
        <a:solidFill>
          <a:srgbClr val="6FE9FF"/>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2"/>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8" name="TekstSylinder 7">
            <a:extLst>
              <a:ext uri="{FF2B5EF4-FFF2-40B4-BE49-F238E27FC236}">
                <a16:creationId xmlns:a16="http://schemas.microsoft.com/office/drawing/2014/main" id="{D3EE521D-3AAA-A648-B388-12C5AC7ADE57}"/>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blålys</a:t>
            </a:r>
          </a:p>
        </p:txBody>
      </p:sp>
      <p:grpSp>
        <p:nvGrpSpPr>
          <p:cNvPr id="12" name="Gruppe 11">
            <a:extLst>
              <a:ext uri="{FF2B5EF4-FFF2-40B4-BE49-F238E27FC236}">
                <a16:creationId xmlns:a16="http://schemas.microsoft.com/office/drawing/2014/main" id="{158459D6-D53B-844D-BA71-74AB73728085}"/>
              </a:ext>
            </a:extLst>
          </p:cNvPr>
          <p:cNvGrpSpPr/>
          <p:nvPr/>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p:nvSpPr>
        <p:spPr>
          <a:xfrm>
            <a:off x="0" y="-213030"/>
            <a:ext cx="846888" cy="206078"/>
          </a:xfrm>
          <a:prstGeom prst="rect">
            <a:avLst/>
          </a:prstGeom>
          <a:noFill/>
        </p:spPr>
        <p:txBody>
          <a:bodyPr wrap="none" lIns="0" tIns="0" rIns="0" bIns="0" rtlCol="0" anchor="ctr">
            <a:noAutofit/>
          </a:bodyPr>
          <a:lstStyle/>
          <a:p>
            <a:pPr algn="l"/>
            <a:r>
              <a:rPr lang="nb-NO" sz="800">
                <a:solidFill>
                  <a:schemeClr val="tx1"/>
                </a:solidFill>
              </a:rPr>
              <a:t>Oslo 2019</a:t>
            </a:r>
          </a:p>
        </p:txBody>
      </p:sp>
    </p:spTree>
    <p:extLst>
      <p:ext uri="{BB962C8B-B14F-4D97-AF65-F5344CB8AC3E}">
        <p14:creationId xmlns:p14="http://schemas.microsoft.com/office/powerpoint/2010/main" val="3098847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tel ny">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gul</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26089911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Deloverskrift grønn">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98A61E71-7A1D-A54A-9414-5611E8B1051A}" type="datetime1">
              <a:rPr lang="nb-NO" smtClean="0"/>
              <a:t>29.01.2026</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56DCE336-CB3A-EE4C-B856-D0DDC1D40A8B}"/>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grønn</a:t>
            </a:r>
          </a:p>
        </p:txBody>
      </p:sp>
      <p:pic>
        <p:nvPicPr>
          <p:cNvPr id="8" name="Bilde 7">
            <a:extLst>
              <a:ext uri="{FF2B5EF4-FFF2-40B4-BE49-F238E27FC236}">
                <a16:creationId xmlns:a16="http://schemas.microsoft.com/office/drawing/2014/main" id="{187EC0DC-7E52-9A40-A58A-3F54A8CB18F9}"/>
              </a:ext>
            </a:extLst>
          </p:cNvPr>
          <p:cNvPicPr>
            <a:picLocks noChangeAspect="1"/>
          </p:cNvPicPr>
          <p:nvPr/>
        </p:nvPicPr>
        <p:blipFill>
          <a:blip r:embed="rId2"/>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139591D7-4BAA-AD4D-8528-AB360D76AB1C}"/>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nvGrpSpPr>
          <p:cNvPr id="11" name="Gruppe 10">
            <a:extLst>
              <a:ext uri="{FF2B5EF4-FFF2-40B4-BE49-F238E27FC236}">
                <a16:creationId xmlns:a16="http://schemas.microsoft.com/office/drawing/2014/main" id="{13BBCEE3-24AB-0443-BD67-EB33C7B8AEBA}"/>
              </a:ext>
            </a:extLst>
          </p:cNvPr>
          <p:cNvGrpSpPr/>
          <p:nvPr/>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6BB2202B-00F2-9E4C-AFDD-35699501D021}"/>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94D535C2-C1D3-574D-9DE0-C5038F93DDEE}"/>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B0447337-0E0D-E74B-BEB0-839D4C2D3F6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1" name="Rektangel 40">
                <a:extLst>
                  <a:ext uri="{FF2B5EF4-FFF2-40B4-BE49-F238E27FC236}">
                    <a16:creationId xmlns:a16="http://schemas.microsoft.com/office/drawing/2014/main" id="{7235FB9F-426B-1540-8667-600D4D505F0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99FD143F-45B4-C648-92DA-737700DE1DF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3" name="Rektangel 42">
                <a:extLst>
                  <a:ext uri="{FF2B5EF4-FFF2-40B4-BE49-F238E27FC236}">
                    <a16:creationId xmlns:a16="http://schemas.microsoft.com/office/drawing/2014/main" id="{597D59D5-7D97-D94F-8A66-577CD8F9866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CAC29080-0BCD-484C-A7F8-9ED2F43CCFD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FD4DE1FD-452D-244B-A36C-89C274C06B0B}"/>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36361914-3D97-4049-84DE-1610E24715EC}"/>
                </a:ext>
              </a:extLst>
            </p:cNvPr>
            <p:cNvCxnSpPr>
              <a:cxnSpLocks/>
              <a:stCxn id="2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65923FA-B7C1-854B-B2E5-9206B76CCDAC}"/>
                </a:ext>
              </a:extLst>
            </p:cNvPr>
            <p:cNvCxnSpPr>
              <a:cxnSpLocks/>
              <a:stCxn id="3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F1E58F8D-F80C-AC44-98EA-D8C378F9B47C}"/>
                </a:ext>
              </a:extLst>
            </p:cNvPr>
            <p:cNvCxnSpPr>
              <a:cxnSpLocks/>
              <a:stCxn id="2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B5DCD42B-B201-6F41-946C-12C528253467}"/>
                </a:ext>
              </a:extLst>
            </p:cNvPr>
            <p:cNvCxnSpPr>
              <a:cxnSpLocks/>
              <a:stCxn id="3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87C0F14-3734-DC4C-9A8C-47BE42660B1D}"/>
                </a:ext>
              </a:extLst>
            </p:cNvPr>
            <p:cNvCxnSpPr>
              <a:cxnSpLocks/>
              <a:stCxn id="3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4B9CFBC7-5F77-6947-8057-CF62BE182894}"/>
                </a:ext>
              </a:extLst>
            </p:cNvPr>
            <p:cNvCxnSpPr>
              <a:cxnSpLocks/>
              <a:stCxn id="3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F5787542-1A5A-1D4B-846B-FAA886450058}"/>
                </a:ext>
              </a:extLst>
            </p:cNvPr>
            <p:cNvGrpSpPr/>
            <p:nvPr/>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A0559255-0E9B-BF4A-89F2-B6F305733DBA}"/>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A1321B9F-CE94-5746-B5F6-0E9B3BEB324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C8EC425F-F754-4C42-AC04-C39F6F40DBB5}"/>
                </a:ext>
              </a:extLst>
            </p:cNvPr>
            <p:cNvGrpSpPr/>
            <p:nvPr/>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A959781D-5E16-444A-AC0D-6F4997C4C017}"/>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2B5CCFDB-1D79-4A4F-9A1F-11658F842A8C}"/>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D844E4D2-7EDD-ED46-B52A-3D94B5F9820F}"/>
                </a:ext>
              </a:extLst>
            </p:cNvPr>
            <p:cNvGrpSpPr/>
            <p:nvPr/>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992866F7-A4CD-E941-9557-B2659021867F}"/>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94031140-D1CC-7548-B0C5-140A1D829C95}"/>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86AB968-3FEC-B14A-AE46-699972E77AC9}"/>
                </a:ext>
              </a:extLst>
            </p:cNvPr>
            <p:cNvGrpSpPr/>
            <p:nvPr/>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F2B2B548-3B5A-4545-9F4A-51C542F72802}"/>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BC454D48-2536-E04E-AB25-05FF6F42D03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B5F2B127-731C-344E-A6E1-153CB2968860}"/>
                </a:ext>
              </a:extLst>
            </p:cNvPr>
            <p:cNvGrpSpPr/>
            <p:nvPr/>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F44C559D-3AD5-AC41-90AC-D85681263E9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E878BA33-6479-4F48-8790-F50239C5B6E5}"/>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B7A888EF-51DF-2142-9BD4-1D5B290F99BD}"/>
                </a:ext>
              </a:extLst>
            </p:cNvPr>
            <p:cNvGrpSpPr/>
            <p:nvPr/>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C40A1871-C632-BA42-865E-385F917313D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65CC1611-82E6-2047-8CF0-43AA7AC5EAD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ACFB9B65-9461-0546-B649-749299269159}"/>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567C66A2-6E0B-E04F-8BE8-0CFB8D12731C}"/>
              </a:ext>
            </a:extLst>
          </p:cNvPr>
          <p:cNvGrpSpPr/>
          <p:nvPr/>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49DA9212-4961-A648-B14D-31BCDCCD4E28}"/>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7" name="Rektangel 46">
              <a:extLst>
                <a:ext uri="{FF2B5EF4-FFF2-40B4-BE49-F238E27FC236}">
                  <a16:creationId xmlns:a16="http://schemas.microsoft.com/office/drawing/2014/main" id="{5BB1D184-2912-D74A-BE34-318E7A05058A}"/>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AE88F454-0C3F-F846-89C4-02EF1C0FD13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9" name="Rektangel 48">
              <a:extLst>
                <a:ext uri="{FF2B5EF4-FFF2-40B4-BE49-F238E27FC236}">
                  <a16:creationId xmlns:a16="http://schemas.microsoft.com/office/drawing/2014/main" id="{CE769F81-2332-4347-8959-706360C8257D}"/>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768B4DB9-0EA0-C940-83B3-A898046E5F2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FEA1EE2A-636F-8E4B-B374-7390FE4B551D}"/>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C0EC8CF7-5494-BE49-A77F-650141FF9B93}"/>
                </a:ext>
              </a:extLst>
            </p:cNvPr>
            <p:cNvCxnSpPr>
              <a:cxnSpLocks/>
              <a:stCxn id="54"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81687275-9BC1-BC47-969C-D0B3B2A439F5}"/>
                </a:ext>
              </a:extLst>
            </p:cNvPr>
            <p:cNvCxnSpPr>
              <a:cxnSpLocks/>
              <a:stCxn id="54"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A369C808-1201-6640-AAFD-CA0EF9B7E234}"/>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733C973E-BA66-2C44-85D3-034A4B8C271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2F949662-24F0-1D4B-BBA8-48572D92D56E}"/>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6F5BB052-563F-654D-9EB6-B7236AFC5EC3}"/>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BD50869A-FFA2-4D4C-B4B8-483071F75030}"/>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6EAC9794-EE8F-6E45-9E74-476E6D1C7B44}"/>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3F73E53C-4750-5146-946E-34ECC95D0EFA}"/>
              </a:ext>
            </a:extLst>
          </p:cNvPr>
          <p:cNvGrpSpPr/>
          <p:nvPr/>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4A07FB60-8AD6-1E4E-8637-B175255E2BEE}"/>
                </a:ext>
              </a:extLst>
            </p:cNvPr>
            <p:cNvGrpSpPr/>
            <p:nvPr/>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3C639129-0821-2E41-823D-A2586C4F3A3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47DF39C7-35AE-C54C-BC0B-3A19D6EB738F}"/>
                  </a:ext>
                </a:extLst>
              </p:cNvPr>
              <p:cNvGrpSpPr/>
              <p:nvPr/>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E4CEC8CA-56E6-A248-AEEC-76CE5F2078C6}"/>
                    </a:ext>
                  </a:extLst>
                </p:cNvPr>
                <p:cNvGrpSpPr/>
                <p:nvPr/>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6BA476DA-F3CB-BF40-825B-C9726FDB3340}"/>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1DE7585-82A9-254E-B377-C847B5B8898E}"/>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2E8AFC07-FF61-4B4D-B978-6832B4C9481E}"/>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B49F067-F83D-6040-9097-FAD02A98AA06}"/>
                    </a:ext>
                  </a:extLst>
                </p:cNvPr>
                <p:cNvGrpSpPr/>
                <p:nvPr/>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B83C0977-8F82-8B47-A7AF-DFF01EBBC17B}"/>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88C1840A-42D1-564F-ABF0-8AD888CCBF00}"/>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753835D-5947-514F-B829-E0777B5CB372}"/>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9E4B048F-2DB5-864E-9916-4579BF69B403}"/>
                    </a:ext>
                  </a:extLst>
                </p:cNvPr>
                <p:cNvGrpSpPr/>
                <p:nvPr/>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966A3D23-DE40-5941-BDD7-7BBD534EA274}"/>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EAFFCAED-B4E3-E646-8F10-EEF2D096A5B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38798E96-DD98-A043-AFF1-46C523EB318D}"/>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A777E04-7EC0-7449-B74D-06BBDF2F1840}"/>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288A1BEF-9AB5-4443-94A2-40B9C5C9EB68}"/>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3" name="Vinkel 62">
              <a:extLst>
                <a:ext uri="{FF2B5EF4-FFF2-40B4-BE49-F238E27FC236}">
                  <a16:creationId xmlns:a16="http://schemas.microsoft.com/office/drawing/2014/main" id="{67280F82-ACFE-E245-96A5-28793ECC8DB2}"/>
                </a:ext>
              </a:extLst>
            </p:cNvPr>
            <p:cNvCxnSpPr>
              <a:cxnSpLocks/>
              <a:stCxn id="77" idx="3"/>
              <a:endCxn id="74"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AFA9D3B3-2D34-474A-9293-C08A1F071263}"/>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8575835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Deloverskrift grønn lys">
    <p:bg>
      <p:bgPr>
        <a:solidFill>
          <a:schemeClr val="accent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accent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8" name="TekstSylinder 7">
            <a:extLst>
              <a:ext uri="{FF2B5EF4-FFF2-40B4-BE49-F238E27FC236}">
                <a16:creationId xmlns:a16="http://schemas.microsoft.com/office/drawing/2014/main" id="{D3EE521D-3AAA-A648-B388-12C5AC7ADE57}"/>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grønn lys</a:t>
            </a:r>
          </a:p>
        </p:txBody>
      </p:sp>
      <p:grpSp>
        <p:nvGrpSpPr>
          <p:cNvPr id="12" name="Gruppe 11">
            <a:extLst>
              <a:ext uri="{FF2B5EF4-FFF2-40B4-BE49-F238E27FC236}">
                <a16:creationId xmlns:a16="http://schemas.microsoft.com/office/drawing/2014/main" id="{158459D6-D53B-844D-BA71-74AB73728085}"/>
              </a:ext>
            </a:extLst>
          </p:cNvPr>
          <p:cNvGrpSpPr/>
          <p:nvPr/>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2019</a:t>
            </a:r>
          </a:p>
        </p:txBody>
      </p:sp>
    </p:spTree>
    <p:extLst>
      <p:ext uri="{BB962C8B-B14F-4D97-AF65-F5344CB8AC3E}">
        <p14:creationId xmlns:p14="http://schemas.microsoft.com/office/powerpoint/2010/main" val="35260564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Deloverskrift rød">
    <p:bg>
      <p:bgPr>
        <a:solidFill>
          <a:schemeClr val="accent5"/>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D041A6F0-0B8A-9444-BB6E-70C7E9D9BBE0}"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380454CF-FC92-4149-8A21-8BC7D56A2723}"/>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rød</a:t>
            </a:r>
          </a:p>
        </p:txBody>
      </p:sp>
    </p:spTree>
    <p:extLst>
      <p:ext uri="{BB962C8B-B14F-4D97-AF65-F5344CB8AC3E}">
        <p14:creationId xmlns:p14="http://schemas.microsoft.com/office/powerpoint/2010/main" val="37327225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Deloverskrift gul">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507D2464-A518-1A48-B5E7-CA9150B3889F}"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89B6CDA4-7176-8F4A-ACCF-608A8E6C105F}"/>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gul</a:t>
            </a:r>
          </a:p>
        </p:txBody>
      </p:sp>
    </p:spTree>
    <p:extLst>
      <p:ext uri="{BB962C8B-B14F-4D97-AF65-F5344CB8AC3E}">
        <p14:creationId xmlns:p14="http://schemas.microsoft.com/office/powerpoint/2010/main" val="24296380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Deloverskrift beige">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4E9B9390-45D3-3F49-83A6-08ED4C2BD589}"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beige</a:t>
            </a:r>
          </a:p>
        </p:txBody>
      </p:sp>
    </p:spTree>
    <p:extLst>
      <p:ext uri="{BB962C8B-B14F-4D97-AF65-F5344CB8AC3E}">
        <p14:creationId xmlns:p14="http://schemas.microsoft.com/office/powerpoint/2010/main" val="34663682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lstStyle>
            <a:lvl1pPr>
              <a:spcBef>
                <a:spcPts val="1800"/>
              </a:spcBef>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34231338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6315074"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81931E7B-50BA-9449-91F9-9A9201D90364}"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1839940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En innholdsd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6" y="720001"/>
            <a:ext cx="5181600"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A2434FEE-7D88-AA46-8139-80D9197567F4}"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4326573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re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2794087"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4064001" y="2032000"/>
            <a:ext cx="3370812"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442C1D8A-1AB1-7949-9E34-570CB6C6816A}"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8" name="Content Placeholder 3">
            <a:extLst>
              <a:ext uri="{FF2B5EF4-FFF2-40B4-BE49-F238E27FC236}">
                <a16:creationId xmlns:a16="http://schemas.microsoft.com/office/drawing/2014/main" id="{CA632195-EBBA-0E43-9228-823934194B1B}"/>
              </a:ext>
            </a:extLst>
          </p:cNvPr>
          <p:cNvSpPr>
            <a:spLocks noGrp="1"/>
          </p:cNvSpPr>
          <p:nvPr>
            <p:ph sz="half" idx="13"/>
          </p:nvPr>
        </p:nvSpPr>
        <p:spPr>
          <a:xfrm>
            <a:off x="8125862" y="2032000"/>
            <a:ext cx="3370812" cy="4060826"/>
          </a:xfrm>
        </p:spPr>
        <p:txBody>
          <a:bodyPr/>
          <a:lstStyle/>
          <a:p>
            <a:pPr lvl="0"/>
            <a:r>
              <a:rPr lang="nb-NO"/>
              <a:t>Klikk for å redigere tekststiler i malen</a:t>
            </a:r>
          </a:p>
        </p:txBody>
      </p:sp>
    </p:spTree>
    <p:extLst>
      <p:ext uri="{BB962C8B-B14F-4D97-AF65-F5344CB8AC3E}">
        <p14:creationId xmlns:p14="http://schemas.microsoft.com/office/powerpoint/2010/main" val="26406530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innhold bilde høy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hasCustomPrompt="1"/>
          </p:nvPr>
        </p:nvSpPr>
        <p:spPr>
          <a:xfrm>
            <a:off x="695325" y="720001"/>
            <a:ext cx="5400675" cy="1311999"/>
          </a:xfrm>
        </p:spPr>
        <p:txBody>
          <a:bodyPr rIns="360000"/>
          <a:lstStyle/>
          <a:p>
            <a:r>
              <a:rPr lang="en-US"/>
              <a:t>Click to edit Master title style</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hasCustomPrompt="1"/>
          </p:nvPr>
        </p:nvSpPr>
        <p:spPr>
          <a:xfrm>
            <a:off x="695325" y="2032001"/>
            <a:ext cx="5400675" cy="3924272"/>
          </a:xfrm>
        </p:spPr>
        <p:txBody>
          <a:bodyPr rIns="360000"/>
          <a:lstStyle>
            <a:lvl1pPr>
              <a:spcBef>
                <a:spcPts val="1200"/>
              </a:spcBef>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4D766B14-D201-5E43-92B4-5BFC4FDF65D3}"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a:xfrm>
            <a:off x="2027199" y="6292849"/>
            <a:ext cx="4064000" cy="365125"/>
          </a:xfrm>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5" name="Plassholder for bilde 4">
            <a:extLst>
              <a:ext uri="{FF2B5EF4-FFF2-40B4-BE49-F238E27FC236}">
                <a16:creationId xmlns:a16="http://schemas.microsoft.com/office/drawing/2014/main" id="{D25668C1-8BFE-9845-BF15-C29694E485B8}"/>
              </a:ext>
            </a:extLst>
          </p:cNvPr>
          <p:cNvSpPr>
            <a:spLocks noGrp="1"/>
          </p:cNvSpPr>
          <p:nvPr>
            <p:ph type="pic" sz="quarter" idx="13"/>
          </p:nvPr>
        </p:nvSpPr>
        <p:spPr>
          <a:xfrm>
            <a:off x="6091200" y="0"/>
            <a:ext cx="6091200" cy="6858000"/>
          </a:xfrm>
        </p:spPr>
        <p:txBody>
          <a:bodyPr tIns="720000">
            <a:normAutofit/>
          </a:bodyPr>
          <a:lstStyle>
            <a:lvl1pPr marL="0" indent="0" algn="ctr">
              <a:buFont typeface="Arial" panose="020B0604020202020204" pitchFamily="34" charset="0"/>
              <a:buNone/>
              <a:defRPr sz="1200"/>
            </a:lvl1pPr>
          </a:lstStyle>
          <a:p>
            <a:r>
              <a:rPr lang="nb-NO"/>
              <a:t>Klikk på ikonet for å legge til et bilde</a:t>
            </a:r>
          </a:p>
        </p:txBody>
      </p:sp>
    </p:spTree>
    <p:extLst>
      <p:ext uri="{BB962C8B-B14F-4D97-AF65-F5344CB8AC3E}">
        <p14:creationId xmlns:p14="http://schemas.microsoft.com/office/powerpoint/2010/main" val="3206274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tel ny">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blå</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15187040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itat positiv">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9976012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Sitat negativ">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lvl1pPr>
              <a:defRPr>
                <a:solidFill>
                  <a:schemeClr val="bg1"/>
                </a:solidFill>
              </a:defRPr>
            </a:lvl1p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solidFill>
                  <a:schemeClr val="bg1"/>
                </a:solidFill>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lvl1pPr>
              <a:defRPr>
                <a:solidFill>
                  <a:schemeClr val="bg1"/>
                </a:solidFill>
              </a:defRPr>
            </a:lvl1pPr>
          </a:lstStyle>
          <a:p>
            <a:fld id="{C20DE0DF-BE6B-D248-92A9-54242D212695}" type="datetime1">
              <a:rPr lang="nb-NO" smtClean="0"/>
              <a:pPr/>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lvl1pPr>
              <a:defRPr>
                <a:solidFill>
                  <a:schemeClr val="bg1"/>
                </a:solidFill>
              </a:defRPr>
            </a:lvl1p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7" name="Bilde 6">
            <a:extLst>
              <a:ext uri="{FF2B5EF4-FFF2-40B4-BE49-F238E27FC236}">
                <a16:creationId xmlns:a16="http://schemas.microsoft.com/office/drawing/2014/main" id="{8DDA4121-57A1-9F44-B389-BA4A1B2AF195}"/>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11" name="Gruppe 10">
            <a:extLst>
              <a:ext uri="{FF2B5EF4-FFF2-40B4-BE49-F238E27FC236}">
                <a16:creationId xmlns:a16="http://schemas.microsoft.com/office/drawing/2014/main" id="{486E79E7-CC13-A347-AE3A-84BB7411F0A2}"/>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2F30F98F-9F6E-0C4E-8E69-71C10B7D290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A1DA2F1D-3EF3-B74C-8B2F-1D393F5B8826}"/>
                  </a:ext>
                </a:extLst>
              </p:cNvPr>
              <p:cNvGrpSpPr/>
              <p:nvPr/>
            </p:nvGrpSpPr>
            <p:grpSpPr>
              <a:xfrm>
                <a:off x="0" y="-320124"/>
                <a:ext cx="12192000" cy="165600"/>
                <a:chOff x="0" y="-413084"/>
                <a:chExt cx="12192000" cy="206078"/>
              </a:xfrm>
              <a:solidFill>
                <a:schemeClr val="bg1"/>
              </a:solidFill>
            </p:grpSpPr>
            <p:sp>
              <p:nvSpPr>
                <p:cNvPr id="56" name="Rektangel 55">
                  <a:extLst>
                    <a:ext uri="{FF2B5EF4-FFF2-40B4-BE49-F238E27FC236}">
                      <a16:creationId xmlns:a16="http://schemas.microsoft.com/office/drawing/2014/main" id="{6255A372-5580-A24A-B439-C57A7E1CE4B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7" name="Rektangel 56">
                  <a:extLst>
                    <a:ext uri="{FF2B5EF4-FFF2-40B4-BE49-F238E27FC236}">
                      <a16:creationId xmlns:a16="http://schemas.microsoft.com/office/drawing/2014/main" id="{B7371540-2443-8541-B5DC-F4B684B3C93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8" name="Rektangel 57">
                  <a:extLst>
                    <a:ext uri="{FF2B5EF4-FFF2-40B4-BE49-F238E27FC236}">
                      <a16:creationId xmlns:a16="http://schemas.microsoft.com/office/drawing/2014/main" id="{CB4CE255-C398-A543-8B5B-486CC5D519E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FB9A6627-FDFC-824A-9236-EBF047C277D7}"/>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0" name="Rektangel 59">
                  <a:extLst>
                    <a:ext uri="{FF2B5EF4-FFF2-40B4-BE49-F238E27FC236}">
                      <a16:creationId xmlns:a16="http://schemas.microsoft.com/office/drawing/2014/main" id="{42A8A78A-FCCA-064A-9D35-FC5F951C2A42}"/>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2DB9322E-D287-C341-974F-B8F882273F3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91D842E9-F200-3D41-A665-0A7DD621DBC6}"/>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8217F23-38DC-F441-AA01-3C15887A1444}"/>
                  </a:ext>
                </a:extLst>
              </p:cNvPr>
              <p:cNvCxnSpPr>
                <a:cxnSpLocks/>
                <a:stCxn id="46"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45130D1-A515-A24D-9BE7-102854BB6A84}"/>
                  </a:ext>
                </a:extLst>
              </p:cNvPr>
              <p:cNvCxnSpPr>
                <a:cxnSpLocks/>
                <a:stCxn id="48"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FF53E66-AB46-0141-AD89-455E96D26C14}"/>
                  </a:ext>
                </a:extLst>
              </p:cNvPr>
              <p:cNvCxnSpPr>
                <a:cxnSpLocks/>
                <a:stCxn id="44"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B7A86560-6696-014A-AECA-E19F9F24123E}"/>
                  </a:ext>
                </a:extLst>
              </p:cNvPr>
              <p:cNvCxnSpPr>
                <a:cxnSpLocks/>
                <a:stCxn id="50"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Rett linje 34">
                <a:extLst>
                  <a:ext uri="{FF2B5EF4-FFF2-40B4-BE49-F238E27FC236}">
                    <a16:creationId xmlns:a16="http://schemas.microsoft.com/office/drawing/2014/main" id="{A0F75356-8546-3149-9570-360B5827EA7E}"/>
                  </a:ext>
                </a:extLst>
              </p:cNvPr>
              <p:cNvCxnSpPr>
                <a:cxnSpLocks/>
                <a:stCxn id="54"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Rett linje 35">
                <a:extLst>
                  <a:ext uri="{FF2B5EF4-FFF2-40B4-BE49-F238E27FC236}">
                    <a16:creationId xmlns:a16="http://schemas.microsoft.com/office/drawing/2014/main" id="{105343E5-1F5C-CA46-8C3E-700D58730833}"/>
                  </a:ext>
                </a:extLst>
              </p:cNvPr>
              <p:cNvCxnSpPr>
                <a:cxnSpLocks/>
                <a:stCxn id="52"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7" name="Gruppe 36">
                <a:extLst>
                  <a:ext uri="{FF2B5EF4-FFF2-40B4-BE49-F238E27FC236}">
                    <a16:creationId xmlns:a16="http://schemas.microsoft.com/office/drawing/2014/main" id="{EAD5D459-2BF6-D64F-8F45-536C2073FDD3}"/>
                  </a:ext>
                </a:extLst>
              </p:cNvPr>
              <p:cNvGrpSpPr/>
              <p:nvPr/>
            </p:nvGrpSpPr>
            <p:grpSpPr>
              <a:xfrm>
                <a:off x="0" y="-621464"/>
                <a:ext cx="12192000" cy="206078"/>
                <a:chOff x="0" y="-674874"/>
                <a:chExt cx="12192000" cy="206078"/>
              </a:xfrm>
            </p:grpSpPr>
            <p:sp>
              <p:nvSpPr>
                <p:cNvPr id="54" name="Rektangel 53">
                  <a:extLst>
                    <a:ext uri="{FF2B5EF4-FFF2-40B4-BE49-F238E27FC236}">
                      <a16:creationId xmlns:a16="http://schemas.microsoft.com/office/drawing/2014/main" id="{9C01F6CB-C381-1E41-86A2-F808355B3C5C}"/>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5" name="Rett linje 54">
                  <a:extLst>
                    <a:ext uri="{FF2B5EF4-FFF2-40B4-BE49-F238E27FC236}">
                      <a16:creationId xmlns:a16="http://schemas.microsoft.com/office/drawing/2014/main" id="{27FECFBD-D718-9D4C-81D5-FD9384B0DCB9}"/>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273A8231-E16C-A243-A2FC-13A3FD206C22}"/>
                  </a:ext>
                </a:extLst>
              </p:cNvPr>
              <p:cNvGrpSpPr/>
              <p:nvPr/>
            </p:nvGrpSpPr>
            <p:grpSpPr>
              <a:xfrm>
                <a:off x="0" y="-744566"/>
                <a:ext cx="10156824" cy="206078"/>
                <a:chOff x="0" y="-930144"/>
                <a:chExt cx="10156824" cy="206078"/>
              </a:xfrm>
            </p:grpSpPr>
            <p:sp>
              <p:nvSpPr>
                <p:cNvPr id="52" name="Rektangel 51">
                  <a:extLst>
                    <a:ext uri="{FF2B5EF4-FFF2-40B4-BE49-F238E27FC236}">
                      <a16:creationId xmlns:a16="http://schemas.microsoft.com/office/drawing/2014/main" id="{6CEF6F6D-156F-D64B-A26B-57B303DF873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3" name="Rett linje 52">
                  <a:extLst>
                    <a:ext uri="{FF2B5EF4-FFF2-40B4-BE49-F238E27FC236}">
                      <a16:creationId xmlns:a16="http://schemas.microsoft.com/office/drawing/2014/main" id="{E3AF0233-5560-6447-B7A4-C14F61197A17}"/>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BD1CA949-A5BB-EC47-A21B-7EAED08253EF}"/>
                  </a:ext>
                </a:extLst>
              </p:cNvPr>
              <p:cNvGrpSpPr/>
              <p:nvPr/>
            </p:nvGrpSpPr>
            <p:grpSpPr>
              <a:xfrm>
                <a:off x="0" y="-867666"/>
                <a:ext cx="8128000" cy="206078"/>
                <a:chOff x="0" y="-1191934"/>
                <a:chExt cx="8128000" cy="206078"/>
              </a:xfrm>
            </p:grpSpPr>
            <p:sp>
              <p:nvSpPr>
                <p:cNvPr id="50" name="Rektangel 49">
                  <a:extLst>
                    <a:ext uri="{FF2B5EF4-FFF2-40B4-BE49-F238E27FC236}">
                      <a16:creationId xmlns:a16="http://schemas.microsoft.com/office/drawing/2014/main" id="{83DF98C9-9C7B-EE42-8AF8-5DE25FE2001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1" name="Rett linje 50">
                  <a:extLst>
                    <a:ext uri="{FF2B5EF4-FFF2-40B4-BE49-F238E27FC236}">
                      <a16:creationId xmlns:a16="http://schemas.microsoft.com/office/drawing/2014/main" id="{41C64B40-429E-8143-A0BC-94BDE0975DC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A9C6E4C4-F02D-394E-AF1D-C51754803FCB}"/>
                  </a:ext>
                </a:extLst>
              </p:cNvPr>
              <p:cNvGrpSpPr/>
              <p:nvPr/>
            </p:nvGrpSpPr>
            <p:grpSpPr>
              <a:xfrm>
                <a:off x="-800" y="-990766"/>
                <a:ext cx="6091200" cy="206078"/>
                <a:chOff x="0" y="-1453724"/>
                <a:chExt cx="6091200" cy="206078"/>
              </a:xfrm>
            </p:grpSpPr>
            <p:sp>
              <p:nvSpPr>
                <p:cNvPr id="48" name="Rektangel 47">
                  <a:extLst>
                    <a:ext uri="{FF2B5EF4-FFF2-40B4-BE49-F238E27FC236}">
                      <a16:creationId xmlns:a16="http://schemas.microsoft.com/office/drawing/2014/main" id="{3969980B-68AB-9447-983D-028ABB4B50E9}"/>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9" name="Rett linje 48">
                  <a:extLst>
                    <a:ext uri="{FF2B5EF4-FFF2-40B4-BE49-F238E27FC236}">
                      <a16:creationId xmlns:a16="http://schemas.microsoft.com/office/drawing/2014/main" id="{D7433776-45D2-D448-BE15-3A90FEB681D0}"/>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8E92939D-2FC0-A345-8E25-DB8134AD566D}"/>
                  </a:ext>
                </a:extLst>
              </p:cNvPr>
              <p:cNvGrpSpPr/>
              <p:nvPr/>
            </p:nvGrpSpPr>
            <p:grpSpPr>
              <a:xfrm>
                <a:off x="0" y="-1113866"/>
                <a:ext cx="4060800" cy="206078"/>
                <a:chOff x="0" y="-1715514"/>
                <a:chExt cx="4060800" cy="206078"/>
              </a:xfrm>
            </p:grpSpPr>
            <p:sp>
              <p:nvSpPr>
                <p:cNvPr id="46" name="Rektangel 45">
                  <a:extLst>
                    <a:ext uri="{FF2B5EF4-FFF2-40B4-BE49-F238E27FC236}">
                      <a16:creationId xmlns:a16="http://schemas.microsoft.com/office/drawing/2014/main" id="{280814A4-AA7C-7D46-B1D5-53CBDAEE2AC0}"/>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7" name="Rett linje 46">
                  <a:extLst>
                    <a:ext uri="{FF2B5EF4-FFF2-40B4-BE49-F238E27FC236}">
                      <a16:creationId xmlns:a16="http://schemas.microsoft.com/office/drawing/2014/main" id="{0D9A5691-593C-2944-8164-17D13666E22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1EAA7A4E-6528-4E44-A9B1-8A79754376AF}"/>
                  </a:ext>
                </a:extLst>
              </p:cNvPr>
              <p:cNvGrpSpPr/>
              <p:nvPr/>
            </p:nvGrpSpPr>
            <p:grpSpPr>
              <a:xfrm>
                <a:off x="0" y="-1229864"/>
                <a:ext cx="1015200" cy="206078"/>
                <a:chOff x="0" y="-1959289"/>
                <a:chExt cx="1015200" cy="206078"/>
              </a:xfrm>
            </p:grpSpPr>
            <p:sp>
              <p:nvSpPr>
                <p:cNvPr id="44" name="Rektangel 43">
                  <a:extLst>
                    <a:ext uri="{FF2B5EF4-FFF2-40B4-BE49-F238E27FC236}">
                      <a16:creationId xmlns:a16="http://schemas.microsoft.com/office/drawing/2014/main" id="{7F5B40C9-073A-5C4D-B077-02C29F203736}"/>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5" name="Rett linje 44">
                  <a:extLst>
                    <a:ext uri="{FF2B5EF4-FFF2-40B4-BE49-F238E27FC236}">
                      <a16:creationId xmlns:a16="http://schemas.microsoft.com/office/drawing/2014/main" id="{1DEB211C-A30E-1F40-B3FE-422EE0E4D06B}"/>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3" name="Rett linje 42">
                <a:extLst>
                  <a:ext uri="{FF2B5EF4-FFF2-40B4-BE49-F238E27FC236}">
                    <a16:creationId xmlns:a16="http://schemas.microsoft.com/office/drawing/2014/main" id="{1AE1E520-A5BC-E84F-89BB-9279906BBA5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8FDFCC4A-D2BA-3448-A65F-18CA3DE48067}"/>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4D912C5E-CD37-E34E-A01F-E8F9A16DCCF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A3E9B2BD-29D4-B047-AE84-1D2FD28AC808}"/>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3B6419E1-27B7-4242-9899-8736B544931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C3FBAA30-9926-6F49-A160-F804DED46A24}"/>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4FCAB45-1B4A-3748-9FE3-A87994C2096E}"/>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6E3B826-8775-D74F-A318-E8E24FE7D865}"/>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7D6FB438-683F-8C4C-800B-93E9E44690D5}"/>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2A83B05B-591C-1B43-9AB3-737807239ECE}"/>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4D200CD1-E584-7F4D-A293-2DA3716DFC0A}"/>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5F91638A-548E-2049-B93B-2164E39253C1}"/>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FC143D8C-CCD1-7641-A910-1F41825261DC}"/>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22B3AD91-6723-DF48-A1CB-1FF05A0B61C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065C2770-A5A3-AA47-9F07-7657AD0DE1BC}"/>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F7C60A7F-4BE7-A640-A9F1-7043EEF9718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4270FA38-1F8D-6647-B618-F64FB4A1321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2" name="Gruppe 61">
            <a:extLst>
              <a:ext uri="{FF2B5EF4-FFF2-40B4-BE49-F238E27FC236}">
                <a16:creationId xmlns:a16="http://schemas.microsoft.com/office/drawing/2014/main" id="{59FDD9D8-FABC-6347-BC02-BB0A33F12EB4}"/>
              </a:ext>
            </a:extLst>
          </p:cNvPr>
          <p:cNvGrpSpPr/>
          <p:nvPr/>
        </p:nvGrpSpPr>
        <p:grpSpPr>
          <a:xfrm>
            <a:off x="12252770" y="1"/>
            <a:ext cx="1165167" cy="6855561"/>
            <a:chOff x="12252770" y="1"/>
            <a:chExt cx="1165167" cy="6855561"/>
          </a:xfrm>
        </p:grpSpPr>
        <p:grpSp>
          <p:nvGrpSpPr>
            <p:cNvPr id="63" name="Gruppe 62">
              <a:extLst>
                <a:ext uri="{FF2B5EF4-FFF2-40B4-BE49-F238E27FC236}">
                  <a16:creationId xmlns:a16="http://schemas.microsoft.com/office/drawing/2014/main" id="{B9A6C8F1-6CA0-3D42-8360-A18602120A8D}"/>
                </a:ext>
              </a:extLst>
            </p:cNvPr>
            <p:cNvGrpSpPr/>
            <p:nvPr/>
          </p:nvGrpSpPr>
          <p:grpSpPr>
            <a:xfrm>
              <a:off x="12252770" y="1"/>
              <a:ext cx="409071" cy="3254927"/>
              <a:chOff x="12252770" y="1"/>
              <a:chExt cx="588588" cy="4683318"/>
            </a:xfrm>
          </p:grpSpPr>
          <p:sp>
            <p:nvSpPr>
              <p:cNvPr id="67" name="Rektangel 66">
                <a:extLst>
                  <a:ext uri="{FF2B5EF4-FFF2-40B4-BE49-F238E27FC236}">
                    <a16:creationId xmlns:a16="http://schemas.microsoft.com/office/drawing/2014/main" id="{5F8C536E-1EC4-9D49-9023-B9EF2E4EB8FD}"/>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8" name="Gruppe 67">
                <a:extLst>
                  <a:ext uri="{FF2B5EF4-FFF2-40B4-BE49-F238E27FC236}">
                    <a16:creationId xmlns:a16="http://schemas.microsoft.com/office/drawing/2014/main" id="{C1EF08D9-EC9C-B446-852D-F0B4E0F0F6A2}"/>
                  </a:ext>
                </a:extLst>
              </p:cNvPr>
              <p:cNvGrpSpPr/>
              <p:nvPr/>
            </p:nvGrpSpPr>
            <p:grpSpPr>
              <a:xfrm>
                <a:off x="12326727" y="84822"/>
                <a:ext cx="440675" cy="4513676"/>
                <a:chOff x="12316858" y="92947"/>
                <a:chExt cx="440675" cy="4513676"/>
              </a:xfrm>
            </p:grpSpPr>
            <p:grpSp>
              <p:nvGrpSpPr>
                <p:cNvPr id="69" name="Gruppe 68">
                  <a:extLst>
                    <a:ext uri="{FF2B5EF4-FFF2-40B4-BE49-F238E27FC236}">
                      <a16:creationId xmlns:a16="http://schemas.microsoft.com/office/drawing/2014/main" id="{E96FEFED-80C7-1C41-8ED4-493DB9223B60}"/>
                    </a:ext>
                  </a:extLst>
                </p:cNvPr>
                <p:cNvGrpSpPr/>
                <p:nvPr/>
              </p:nvGrpSpPr>
              <p:grpSpPr>
                <a:xfrm>
                  <a:off x="12316858" y="92947"/>
                  <a:ext cx="440675" cy="1322025"/>
                  <a:chOff x="12316858" y="92947"/>
                  <a:chExt cx="440675" cy="1322025"/>
                </a:xfrm>
              </p:grpSpPr>
              <p:sp>
                <p:nvSpPr>
                  <p:cNvPr id="79" name="Rektangel 78">
                    <a:extLst>
                      <a:ext uri="{FF2B5EF4-FFF2-40B4-BE49-F238E27FC236}">
                        <a16:creationId xmlns:a16="http://schemas.microsoft.com/office/drawing/2014/main" id="{C1395634-B23D-B740-B6E4-4920AFF48E0E}"/>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EFA8E904-B367-3C49-9B17-9C209743CA09}"/>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966B25F-C537-6E46-A945-3144B4B284C8}"/>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0" name="Gruppe 69">
                  <a:extLst>
                    <a:ext uri="{FF2B5EF4-FFF2-40B4-BE49-F238E27FC236}">
                      <a16:creationId xmlns:a16="http://schemas.microsoft.com/office/drawing/2014/main" id="{A4A43541-07AE-9C41-A23F-F722576C04D8}"/>
                    </a:ext>
                  </a:extLst>
                </p:cNvPr>
                <p:cNvGrpSpPr/>
                <p:nvPr/>
              </p:nvGrpSpPr>
              <p:grpSpPr>
                <a:xfrm>
                  <a:off x="12316858" y="1468435"/>
                  <a:ext cx="440675" cy="1322025"/>
                  <a:chOff x="12316858" y="1600866"/>
                  <a:chExt cx="440675" cy="1322025"/>
                </a:xfrm>
              </p:grpSpPr>
              <p:sp>
                <p:nvSpPr>
                  <p:cNvPr id="76" name="Rektangel 75">
                    <a:extLst>
                      <a:ext uri="{FF2B5EF4-FFF2-40B4-BE49-F238E27FC236}">
                        <a16:creationId xmlns:a16="http://schemas.microsoft.com/office/drawing/2014/main" id="{03B0EE39-FA3B-1947-8964-6FA95D06725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43316E30-2105-2E40-B1A7-17AF50BFDF2C}"/>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25D306BD-9DF6-7D45-8B26-25EB715137F0}"/>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5E0C316-B28E-204F-8229-F0C422D764D2}"/>
                    </a:ext>
                  </a:extLst>
                </p:cNvPr>
                <p:cNvGrpSpPr/>
                <p:nvPr/>
              </p:nvGrpSpPr>
              <p:grpSpPr>
                <a:xfrm>
                  <a:off x="12316858" y="2843923"/>
                  <a:ext cx="440675" cy="1762700"/>
                  <a:chOff x="12316858" y="3201732"/>
                  <a:chExt cx="440675" cy="1762700"/>
                </a:xfrm>
              </p:grpSpPr>
              <p:sp>
                <p:nvSpPr>
                  <p:cNvPr id="72" name="Rektangel 71">
                    <a:extLst>
                      <a:ext uri="{FF2B5EF4-FFF2-40B4-BE49-F238E27FC236}">
                        <a16:creationId xmlns:a16="http://schemas.microsoft.com/office/drawing/2014/main" id="{75EF8EE1-063B-9346-B35B-D391702A8BB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FF58234-DBCD-D445-A55A-0676865E1184}"/>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109C31E9-21AC-2E47-9003-13EB8450B43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3532582E-3265-BF4E-B974-FF3AE992FDE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4" name="TekstSylinder 63">
              <a:extLst>
                <a:ext uri="{FF2B5EF4-FFF2-40B4-BE49-F238E27FC236}">
                  <a16:creationId xmlns:a16="http://schemas.microsoft.com/office/drawing/2014/main" id="{86ED5B6B-9879-C44E-8087-9FC40D9CE394}"/>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5" name="Vinkel 64">
              <a:extLst>
                <a:ext uri="{FF2B5EF4-FFF2-40B4-BE49-F238E27FC236}">
                  <a16:creationId xmlns:a16="http://schemas.microsoft.com/office/drawing/2014/main" id="{882C9AE6-2E87-9D4A-AED8-96B5D6BCAAE4}"/>
                </a:ext>
              </a:extLst>
            </p:cNvPr>
            <p:cNvCxnSpPr>
              <a:cxnSpLocks/>
              <a:stCxn id="79" idx="3"/>
              <a:endCxn id="76"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6" name="TekstSylinder 65">
              <a:extLst>
                <a:ext uri="{FF2B5EF4-FFF2-40B4-BE49-F238E27FC236}">
                  <a16:creationId xmlns:a16="http://schemas.microsoft.com/office/drawing/2014/main" id="{485D6620-BA62-D64A-9B43-1D9C5CB34030}"/>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3105302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1DACB5AB-EE98-7240-B90A-DDEECBA67681}" type="datetime1">
              <a:rPr lang="nb-NO" smtClean="0"/>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33765622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Only" preserve="1">
  <p:cSld name="Bare tittel neg">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28B61C57-CE26-C74A-997D-0EEB0B8AAC4D}" type="datetime1">
              <a:rPr lang="nb-NO" smtClean="0"/>
              <a:pPr/>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6" name="Gruppe 5">
            <a:extLst>
              <a:ext uri="{FF2B5EF4-FFF2-40B4-BE49-F238E27FC236}">
                <a16:creationId xmlns:a16="http://schemas.microsoft.com/office/drawing/2014/main" id="{C1D1050C-9B0F-DA46-A7AE-49D147BAD25B}"/>
              </a:ext>
            </a:extLst>
          </p:cNvPr>
          <p:cNvGrpSpPr/>
          <p:nvPr/>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1068411B-5C48-D749-B5E3-30A5D49D5141}"/>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7B5DD97E-E1DE-7D46-9418-0D0AFDF35F70}"/>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A0D018A7-D1AC-1A44-817B-2D69D4EE7234}"/>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AD814A3B-37FE-FE4B-B04E-FC6B766D158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46A1D4B5-D234-EB45-A367-DA2C1AEC53F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66D8AD51-3ABD-8947-A454-453AF493E4D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F338B2FE-B7A8-7347-9C68-83876225606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ED151BEC-03EB-014A-A517-B60405C23277}"/>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1F47004B-BBEB-FA48-8A06-F460897DA374}"/>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3DFF5052-7500-6447-AE94-5921BC688C69}"/>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92571E5D-A6F0-C348-8000-B3FD4C1C5656}"/>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361CFB6-0332-504B-AA1B-B567E221EE1E}"/>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7E1762E-E5A1-3345-B079-7552913F529C}"/>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C1AC057A-FCD6-F949-8F37-58BA71E1CFD8}"/>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9297B28-D383-6249-A34F-5922BCCCA2CD}"/>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8DA38DB-AAE9-8748-AE1F-FFDD03973FAA}"/>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1EC8A23-B92A-DD41-B9D2-FB44C924BDCE}"/>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9164DF05-EC67-AC40-8F66-329831BDA2C4}"/>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9FDB03-16A1-CA49-920F-068F53EC1B58}"/>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B0573EAA-0C11-C147-98B8-AD18BE730C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EB0E7CD-84C6-6C44-A312-16BB487C6044}"/>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DE64285-F12E-824D-8130-37D78FBA7C48}"/>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F00E4EE8-0D5B-4F4C-B728-6B1A720431DD}"/>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0ED51BD-81EB-404C-BD1C-2A098E1769C0}"/>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D7466B6-499E-2F41-95CE-764FD8B4A6A2}"/>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3F46B044-3DF6-354A-AC1B-903E736EBD6D}"/>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6CE67777-BBBB-2F47-95C1-34649FB8584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ED37426C-F34C-0D4B-8BD0-9F8901D14277}"/>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0E01F846-B854-5F4D-8459-44312D2E538F}"/>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0F5CB43-152A-4F4C-8F3F-08E5D529F6B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D20FE3BB-4A3A-0148-9187-D678070204BF}"/>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9CDD407C-7201-0F40-B92A-FF4AD5515F91}"/>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07A5FDEC-A2AB-AF49-B0D1-056383BA45BE}"/>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18F9CFD8-DEA8-7D4F-A2AB-2DD0359A71C3}"/>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B2A25372-2BA8-9048-8062-9B09788AC871}"/>
                </a:ext>
              </a:extLst>
            </p:cNvPr>
            <p:cNvGrpSpPr/>
            <p:nvPr/>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78F37647-0B41-774C-B0CE-F0914829EF3E}"/>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1" name="Rektangel 10">
                <a:extLst>
                  <a:ext uri="{FF2B5EF4-FFF2-40B4-BE49-F238E27FC236}">
                    <a16:creationId xmlns:a16="http://schemas.microsoft.com/office/drawing/2014/main" id="{E89A3A05-5699-7947-977B-758F31E8A069}"/>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D698679E-611A-BA47-B555-42237E590009}"/>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3" name="Rektangel 12">
                <a:extLst>
                  <a:ext uri="{FF2B5EF4-FFF2-40B4-BE49-F238E27FC236}">
                    <a16:creationId xmlns:a16="http://schemas.microsoft.com/office/drawing/2014/main" id="{83CB65AE-071B-384F-BED9-0B6BBC28F241}"/>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46A59B6E-BC40-A04A-810E-381EB0406F63}"/>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8F00FAE-DEAF-9D4B-AE1A-B2E06A30AE28}"/>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27D94157-FD6C-9343-B390-D6F5769CDC1D}"/>
                  </a:ext>
                </a:extLst>
              </p:cNvPr>
              <p:cNvCxnSpPr>
                <a:cxnSpLocks/>
                <a:stCxn id="18"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DDC4238B-2FB7-504F-8FA6-8F2CB72D9FB5}"/>
                  </a:ext>
                </a:extLst>
              </p:cNvPr>
              <p:cNvCxnSpPr>
                <a:cxnSpLocks/>
                <a:stCxn id="18"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EFB3E350-6D32-5B44-A589-DBA014CCAD87}"/>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78FC5178-3E3A-FA42-8025-AA007A3A20D4}"/>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DBF7CD49-D811-1E40-93F6-55470FBFF148}"/>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583D459D-BDEB-A248-A2C1-FB9BB4D30D6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0D4C9258-518D-FC40-80AD-80B600AF68B8}"/>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B723F13F-8F3A-4941-B2D9-3DE33FBA1B35}"/>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F5F9D48-374C-D34F-AC3B-AC2261364F7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pic>
        <p:nvPicPr>
          <p:cNvPr id="57" name="Bilde 56">
            <a:extLst>
              <a:ext uri="{FF2B5EF4-FFF2-40B4-BE49-F238E27FC236}">
                <a16:creationId xmlns:a16="http://schemas.microsoft.com/office/drawing/2014/main" id="{C3699402-183F-774C-B97D-A832ABCCDA7C}"/>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58" name="Gruppe 57">
            <a:extLst>
              <a:ext uri="{FF2B5EF4-FFF2-40B4-BE49-F238E27FC236}">
                <a16:creationId xmlns:a16="http://schemas.microsoft.com/office/drawing/2014/main" id="{B17E6E01-06C2-2A48-9FE5-6A3259C2A26A}"/>
              </a:ext>
            </a:extLst>
          </p:cNvPr>
          <p:cNvGrpSpPr/>
          <p:nvPr/>
        </p:nvGrpSpPr>
        <p:grpSpPr>
          <a:xfrm>
            <a:off x="12252770" y="1"/>
            <a:ext cx="1165167" cy="5230535"/>
            <a:chOff x="12252770" y="1"/>
            <a:chExt cx="1165167" cy="5230535"/>
          </a:xfrm>
        </p:grpSpPr>
        <p:grpSp>
          <p:nvGrpSpPr>
            <p:cNvPr id="59" name="Gruppe 58">
              <a:extLst>
                <a:ext uri="{FF2B5EF4-FFF2-40B4-BE49-F238E27FC236}">
                  <a16:creationId xmlns:a16="http://schemas.microsoft.com/office/drawing/2014/main" id="{F2EB3480-5DDC-0044-8395-748858D199CE}"/>
                </a:ext>
              </a:extLst>
            </p:cNvPr>
            <p:cNvGrpSpPr/>
            <p:nvPr/>
          </p:nvGrpSpPr>
          <p:grpSpPr>
            <a:xfrm>
              <a:off x="12252770" y="1"/>
              <a:ext cx="409071" cy="3254927"/>
              <a:chOff x="12252770" y="1"/>
              <a:chExt cx="588588" cy="4683318"/>
            </a:xfrm>
          </p:grpSpPr>
          <p:sp>
            <p:nvSpPr>
              <p:cNvPr id="64" name="Rektangel 63">
                <a:extLst>
                  <a:ext uri="{FF2B5EF4-FFF2-40B4-BE49-F238E27FC236}">
                    <a16:creationId xmlns:a16="http://schemas.microsoft.com/office/drawing/2014/main" id="{3BA74F53-7E5B-4840-9D64-49E4BF43F431}"/>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5" name="Gruppe 64">
                <a:extLst>
                  <a:ext uri="{FF2B5EF4-FFF2-40B4-BE49-F238E27FC236}">
                    <a16:creationId xmlns:a16="http://schemas.microsoft.com/office/drawing/2014/main" id="{3C37FD06-23C3-6848-951F-9C9046A29A7E}"/>
                  </a:ext>
                </a:extLst>
              </p:cNvPr>
              <p:cNvGrpSpPr/>
              <p:nvPr/>
            </p:nvGrpSpPr>
            <p:grpSpPr>
              <a:xfrm>
                <a:off x="12326727" y="84822"/>
                <a:ext cx="440675" cy="4513676"/>
                <a:chOff x="12316858" y="92947"/>
                <a:chExt cx="440675" cy="4513676"/>
              </a:xfrm>
            </p:grpSpPr>
            <p:grpSp>
              <p:nvGrpSpPr>
                <p:cNvPr id="66" name="Gruppe 65">
                  <a:extLst>
                    <a:ext uri="{FF2B5EF4-FFF2-40B4-BE49-F238E27FC236}">
                      <a16:creationId xmlns:a16="http://schemas.microsoft.com/office/drawing/2014/main" id="{A8085072-8F46-C24B-BEAA-89C731D92341}"/>
                    </a:ext>
                  </a:extLst>
                </p:cNvPr>
                <p:cNvGrpSpPr/>
                <p:nvPr/>
              </p:nvGrpSpPr>
              <p:grpSpPr>
                <a:xfrm>
                  <a:off x="12316858" y="92947"/>
                  <a:ext cx="440675" cy="1322025"/>
                  <a:chOff x="12316858" y="92947"/>
                  <a:chExt cx="440675" cy="1322025"/>
                </a:xfrm>
              </p:grpSpPr>
              <p:sp>
                <p:nvSpPr>
                  <p:cNvPr id="76" name="Rektangel 75">
                    <a:extLst>
                      <a:ext uri="{FF2B5EF4-FFF2-40B4-BE49-F238E27FC236}">
                        <a16:creationId xmlns:a16="http://schemas.microsoft.com/office/drawing/2014/main" id="{FDC87DD8-68F2-2B4A-BA17-43C04DB94C09}"/>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DD7FA195-ED26-914A-B647-91E942CD5D9F}"/>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717A406D-FE53-2448-86BD-614D3C73B3E0}"/>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AA16A036-19CC-A842-9CBA-384F3686A5FE}"/>
                    </a:ext>
                  </a:extLst>
                </p:cNvPr>
                <p:cNvGrpSpPr/>
                <p:nvPr/>
              </p:nvGrpSpPr>
              <p:grpSpPr>
                <a:xfrm>
                  <a:off x="12316858" y="1468435"/>
                  <a:ext cx="440675" cy="1322025"/>
                  <a:chOff x="12316858" y="1600866"/>
                  <a:chExt cx="440675" cy="1322025"/>
                </a:xfrm>
              </p:grpSpPr>
              <p:sp>
                <p:nvSpPr>
                  <p:cNvPr id="73" name="Rektangel 72">
                    <a:extLst>
                      <a:ext uri="{FF2B5EF4-FFF2-40B4-BE49-F238E27FC236}">
                        <a16:creationId xmlns:a16="http://schemas.microsoft.com/office/drawing/2014/main" id="{5AA70624-BE75-D842-A641-7D4B557E5EB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8D025E7-9CA0-A047-9F6A-F02E903A1983}"/>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977E685-6718-7745-8B6E-DEDEE888EB94}"/>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6A888C87-51EF-BF43-A149-80800BA1451C}"/>
                    </a:ext>
                  </a:extLst>
                </p:cNvPr>
                <p:cNvGrpSpPr/>
                <p:nvPr/>
              </p:nvGrpSpPr>
              <p:grpSpPr>
                <a:xfrm>
                  <a:off x="12316858" y="2843923"/>
                  <a:ext cx="440675" cy="1762700"/>
                  <a:chOff x="12316858" y="3201732"/>
                  <a:chExt cx="440675" cy="1762700"/>
                </a:xfrm>
              </p:grpSpPr>
              <p:sp>
                <p:nvSpPr>
                  <p:cNvPr id="69" name="Rektangel 68">
                    <a:extLst>
                      <a:ext uri="{FF2B5EF4-FFF2-40B4-BE49-F238E27FC236}">
                        <a16:creationId xmlns:a16="http://schemas.microsoft.com/office/drawing/2014/main" id="{756477A9-8504-F548-8CED-45C78AB4CF05}"/>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E2B5ABB0-3058-AA46-9889-5869E473AE7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8BF26325-174D-3645-9C57-CCFC0C1175A2}"/>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B62A87D9-9422-8444-8FD3-A1BE48CF30C6}"/>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0" name="TekstSylinder 59">
              <a:extLst>
                <a:ext uri="{FF2B5EF4-FFF2-40B4-BE49-F238E27FC236}">
                  <a16:creationId xmlns:a16="http://schemas.microsoft.com/office/drawing/2014/main" id="{73104622-4E59-5847-A55B-634077D7F43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61" name="Gruppe 60">
              <a:extLst>
                <a:ext uri="{FF2B5EF4-FFF2-40B4-BE49-F238E27FC236}">
                  <a16:creationId xmlns:a16="http://schemas.microsoft.com/office/drawing/2014/main" id="{37123774-32AD-4D48-837D-9B50969FCC33}"/>
                </a:ext>
              </a:extLst>
            </p:cNvPr>
            <p:cNvGrpSpPr/>
            <p:nvPr/>
          </p:nvGrpSpPr>
          <p:grpSpPr>
            <a:xfrm>
              <a:off x="12610441" y="194994"/>
              <a:ext cx="807496" cy="955972"/>
              <a:chOff x="12610441" y="212086"/>
              <a:chExt cx="807496" cy="955972"/>
            </a:xfrm>
          </p:grpSpPr>
          <p:cxnSp>
            <p:nvCxnSpPr>
              <p:cNvPr id="62" name="Vinkel 61">
                <a:extLst>
                  <a:ext uri="{FF2B5EF4-FFF2-40B4-BE49-F238E27FC236}">
                    <a16:creationId xmlns:a16="http://schemas.microsoft.com/office/drawing/2014/main" id="{DB6D4BF2-0D91-434C-8F27-BC433F6E6410}"/>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3" name="TekstSylinder 62">
                <a:extLst>
                  <a:ext uri="{FF2B5EF4-FFF2-40B4-BE49-F238E27FC236}">
                    <a16:creationId xmlns:a16="http://schemas.microsoft.com/office/drawing/2014/main" id="{6C392CEA-242D-A34D-B36F-D988744DBFFC}"/>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42900691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4CD1A60D-DB44-0749-AE29-4712892B2B84}" type="datetime1">
              <a:rPr lang="nb-NO" smtClean="0"/>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32814294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Tomt neg">
    <p:bg>
      <p:bgPr>
        <a:solidFill>
          <a:schemeClr val="tx2"/>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6216D44A-19CF-DE4E-8E1A-3AD40AB275F0}" type="datetime1">
              <a:rPr lang="nb-NO" smtClean="0"/>
              <a:pPr/>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5" name="Bilde 4">
            <a:extLst>
              <a:ext uri="{FF2B5EF4-FFF2-40B4-BE49-F238E27FC236}">
                <a16:creationId xmlns:a16="http://schemas.microsoft.com/office/drawing/2014/main" id="{557E58CC-95FD-0340-B743-A6656B545401}"/>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6" name="Gruppe 5">
            <a:extLst>
              <a:ext uri="{FF2B5EF4-FFF2-40B4-BE49-F238E27FC236}">
                <a16:creationId xmlns:a16="http://schemas.microsoft.com/office/drawing/2014/main" id="{AB1900BA-05D4-CC4D-ADCE-D307B8419611}"/>
              </a:ext>
            </a:extLst>
          </p:cNvPr>
          <p:cNvGrpSpPr/>
          <p:nvPr/>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A601B2AB-0092-5D48-B697-F5B2F8642F27}"/>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1283DABB-F957-7041-9BD8-2E7C09E75AC3}"/>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03E03865-2527-DB49-979A-47FFF2A1032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4CD3D47E-9369-9647-B082-306910B6CD6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9A8E62DF-790C-2D4D-81AF-08239423467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FC384CB6-ED25-E34D-9712-8F0E8ED4CD3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A031495B-E581-454B-8CC0-EF055DE24C57}"/>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E55F45DD-A85F-5F46-83FA-B7EDB15751D5}"/>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43A3439B-451A-4C46-AD1B-A782CD0A8E4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B9829110-FFBC-274E-9141-5A01CA9003F2}"/>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DB7B771-D9B6-624B-8A46-356BB47D2DCF}"/>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B99F47D-FC4D-D847-8DE5-D58693171585}"/>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48142ED-63BF-2743-BF2B-247A0FA84A64}"/>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9D7D332-0D4C-704E-BF86-2D38B3BF1A0E}"/>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C545234E-EC4D-AA4B-B17B-9AB931597E10}"/>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D9077C88-D56C-5245-8D27-0CEEB028ABD9}"/>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7827F59-ECDA-744D-8356-C1E924BD4D05}"/>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4C4C87E6-E38E-CF4A-BA35-A5272281247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36935E26-963B-1A48-BD41-A01E8CB08D66}"/>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7D3435F6-6DB0-C34A-BC71-DB699A7D99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C414CD4D-10D1-8840-BDE7-AD7EBD7008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60DFA5A-25D5-AD43-8A30-3AD4CD267870}"/>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25955AA6-D471-4346-B2BA-075B4897A10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4076C51A-758B-3746-9ED0-E160EB7B684C}"/>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6FDA69B5-A0C7-E645-9E2C-7B305BFF6A21}"/>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1C5A376E-4065-374B-BA02-7D97FA3E2C2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018EEC3F-5AF1-724B-8AEE-660F9D3A4C8C}"/>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6A58F931-93D4-2942-B3D5-EB7C4B9526B8}"/>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E58408FF-BB4B-324F-B809-10738F8313B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4261316-AF1F-AD45-BB4B-917D42AA7003}"/>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6B5EF1EC-1B00-1844-B472-4AA8C80DC1E4}"/>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422C5EE2-43BC-F04D-9F67-D2F7E8BB146D}"/>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23EBDFBA-B78B-234E-8859-7253F0EE320B}"/>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917639CB-FC6C-0345-B9F1-D4156B250E2B}"/>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45446D2C-39DA-CD47-AFC9-CB458E69BDB6}"/>
                </a:ext>
              </a:extLst>
            </p:cNvPr>
            <p:cNvGrpSpPr/>
            <p:nvPr/>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EAA5D0EC-17A3-F142-B9ED-F53E6B6A0F6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1" name="Rektangel 10">
                <a:extLst>
                  <a:ext uri="{FF2B5EF4-FFF2-40B4-BE49-F238E27FC236}">
                    <a16:creationId xmlns:a16="http://schemas.microsoft.com/office/drawing/2014/main" id="{7754D441-1572-A44C-BEE7-FB28E38DB598}"/>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800553DB-484C-4C48-A795-AD15950696FD}"/>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3" name="Rektangel 12">
                <a:extLst>
                  <a:ext uri="{FF2B5EF4-FFF2-40B4-BE49-F238E27FC236}">
                    <a16:creationId xmlns:a16="http://schemas.microsoft.com/office/drawing/2014/main" id="{24FB817F-D960-C84A-9EF5-1AD43774A62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809952D0-7ACC-0B46-9DC5-BC1BE08DFCC3}"/>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7D39A50C-ECD4-4544-BA86-2ED55C881716}"/>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BEA364B-9128-6E40-B529-DD331D756648}"/>
                  </a:ext>
                </a:extLst>
              </p:cNvPr>
              <p:cNvCxnSpPr>
                <a:cxnSpLocks/>
                <a:stCxn id="18"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C72D05B0-E28E-DC4F-BC75-E520AACE32DD}"/>
                  </a:ext>
                </a:extLst>
              </p:cNvPr>
              <p:cNvCxnSpPr>
                <a:cxnSpLocks/>
                <a:stCxn id="18"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14E0F4DD-E0F0-F24C-B654-6AED7A229E4F}"/>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B2445F4C-3310-734C-AE0A-635C6A6AC128}"/>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1A5133CC-5017-464D-BE68-FFFF7D1AC0A5}"/>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D292125B-BEFA-AC4E-B7E8-8D1A25A157B4}"/>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A9DD9D52-EED3-5747-BDD4-E91D0C39344D}"/>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AED1A88C-B09C-B748-89CA-045C396CB15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C53B160-049D-7E44-881B-655B1B2A4F9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57" name="Gruppe 56">
            <a:extLst>
              <a:ext uri="{FF2B5EF4-FFF2-40B4-BE49-F238E27FC236}">
                <a16:creationId xmlns:a16="http://schemas.microsoft.com/office/drawing/2014/main" id="{B5F84FFA-6BAA-B14F-B16D-AA7B9747C6CC}"/>
              </a:ext>
            </a:extLst>
          </p:cNvPr>
          <p:cNvGrpSpPr/>
          <p:nvPr/>
        </p:nvGrpSpPr>
        <p:grpSpPr>
          <a:xfrm>
            <a:off x="12252770" y="1"/>
            <a:ext cx="1165167" cy="5230535"/>
            <a:chOff x="12252770" y="1"/>
            <a:chExt cx="1165167" cy="5230535"/>
          </a:xfrm>
        </p:grpSpPr>
        <p:grpSp>
          <p:nvGrpSpPr>
            <p:cNvPr id="58" name="Gruppe 57">
              <a:extLst>
                <a:ext uri="{FF2B5EF4-FFF2-40B4-BE49-F238E27FC236}">
                  <a16:creationId xmlns:a16="http://schemas.microsoft.com/office/drawing/2014/main" id="{77A126F7-40BD-C14E-8502-3DA25EA5B468}"/>
                </a:ext>
              </a:extLst>
            </p:cNvPr>
            <p:cNvGrpSpPr/>
            <p:nvPr/>
          </p:nvGrpSpPr>
          <p:grpSpPr>
            <a:xfrm>
              <a:off x="12252770" y="1"/>
              <a:ext cx="409071" cy="3254927"/>
              <a:chOff x="12252770" y="1"/>
              <a:chExt cx="588588" cy="4683318"/>
            </a:xfrm>
          </p:grpSpPr>
          <p:sp>
            <p:nvSpPr>
              <p:cNvPr id="63" name="Rektangel 62">
                <a:extLst>
                  <a:ext uri="{FF2B5EF4-FFF2-40B4-BE49-F238E27FC236}">
                    <a16:creationId xmlns:a16="http://schemas.microsoft.com/office/drawing/2014/main" id="{34109EA4-7D73-6A41-B911-1DA4C65C7F3C}"/>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4" name="Gruppe 63">
                <a:extLst>
                  <a:ext uri="{FF2B5EF4-FFF2-40B4-BE49-F238E27FC236}">
                    <a16:creationId xmlns:a16="http://schemas.microsoft.com/office/drawing/2014/main" id="{519B015A-7710-4345-B1A0-2C31D3D3A29E}"/>
                  </a:ext>
                </a:extLst>
              </p:cNvPr>
              <p:cNvGrpSpPr/>
              <p:nvPr/>
            </p:nvGrpSpPr>
            <p:grpSpPr>
              <a:xfrm>
                <a:off x="12326727" y="84822"/>
                <a:ext cx="440675" cy="4513676"/>
                <a:chOff x="12316858" y="92947"/>
                <a:chExt cx="440675" cy="4513676"/>
              </a:xfrm>
            </p:grpSpPr>
            <p:grpSp>
              <p:nvGrpSpPr>
                <p:cNvPr id="65" name="Gruppe 64">
                  <a:extLst>
                    <a:ext uri="{FF2B5EF4-FFF2-40B4-BE49-F238E27FC236}">
                      <a16:creationId xmlns:a16="http://schemas.microsoft.com/office/drawing/2014/main" id="{1E952DE6-F52C-8141-AA51-F93ED1B782AC}"/>
                    </a:ext>
                  </a:extLst>
                </p:cNvPr>
                <p:cNvGrpSpPr/>
                <p:nvPr/>
              </p:nvGrpSpPr>
              <p:grpSpPr>
                <a:xfrm>
                  <a:off x="12316858" y="92947"/>
                  <a:ext cx="440675" cy="1322025"/>
                  <a:chOff x="12316858" y="92947"/>
                  <a:chExt cx="440675" cy="1322025"/>
                </a:xfrm>
              </p:grpSpPr>
              <p:sp>
                <p:nvSpPr>
                  <p:cNvPr id="75" name="Rektangel 74">
                    <a:extLst>
                      <a:ext uri="{FF2B5EF4-FFF2-40B4-BE49-F238E27FC236}">
                        <a16:creationId xmlns:a16="http://schemas.microsoft.com/office/drawing/2014/main" id="{1D91D97C-F319-7D49-8970-B66AB818B226}"/>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9F6A8CC-B295-074A-89FC-DBCE3DC47B03}"/>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E44D7125-3570-FD4D-B191-C75A400B46EF}"/>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6" name="Gruppe 65">
                  <a:extLst>
                    <a:ext uri="{FF2B5EF4-FFF2-40B4-BE49-F238E27FC236}">
                      <a16:creationId xmlns:a16="http://schemas.microsoft.com/office/drawing/2014/main" id="{6E9D1C89-D906-8A47-9476-62BAE8FEB515}"/>
                    </a:ext>
                  </a:extLst>
                </p:cNvPr>
                <p:cNvGrpSpPr/>
                <p:nvPr/>
              </p:nvGrpSpPr>
              <p:grpSpPr>
                <a:xfrm>
                  <a:off x="12316858" y="1468435"/>
                  <a:ext cx="440675" cy="1322025"/>
                  <a:chOff x="12316858" y="1600866"/>
                  <a:chExt cx="440675" cy="1322025"/>
                </a:xfrm>
              </p:grpSpPr>
              <p:sp>
                <p:nvSpPr>
                  <p:cNvPr id="72" name="Rektangel 71">
                    <a:extLst>
                      <a:ext uri="{FF2B5EF4-FFF2-40B4-BE49-F238E27FC236}">
                        <a16:creationId xmlns:a16="http://schemas.microsoft.com/office/drawing/2014/main" id="{D145DC4C-E21E-4741-ADAA-1EDD63A5E30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D9A25599-1748-4243-9CC2-9B55BA245FD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126E6B9-55BC-AB41-92F0-ED3B06012608}"/>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643744EE-DB91-F24E-8086-50A0EDD842EB}"/>
                    </a:ext>
                  </a:extLst>
                </p:cNvPr>
                <p:cNvGrpSpPr/>
                <p:nvPr/>
              </p:nvGrpSpPr>
              <p:grpSpPr>
                <a:xfrm>
                  <a:off x="12316858" y="2843923"/>
                  <a:ext cx="440675" cy="1762700"/>
                  <a:chOff x="12316858" y="3201732"/>
                  <a:chExt cx="440675" cy="1762700"/>
                </a:xfrm>
              </p:grpSpPr>
              <p:sp>
                <p:nvSpPr>
                  <p:cNvPr id="68" name="Rektangel 67">
                    <a:extLst>
                      <a:ext uri="{FF2B5EF4-FFF2-40B4-BE49-F238E27FC236}">
                        <a16:creationId xmlns:a16="http://schemas.microsoft.com/office/drawing/2014/main" id="{BF15CC72-60C3-DF4D-B9DE-BE9263C2B62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9" name="Rektangel 68">
                    <a:extLst>
                      <a:ext uri="{FF2B5EF4-FFF2-40B4-BE49-F238E27FC236}">
                        <a16:creationId xmlns:a16="http://schemas.microsoft.com/office/drawing/2014/main" id="{EDFE0806-648E-664D-A052-406FC350D6F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BCC0B081-FCB2-5C47-B8AD-231EFCC19294}"/>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C6009896-4C4A-2C43-B51A-3964D8127B96}"/>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59" name="TekstSylinder 58">
              <a:extLst>
                <a:ext uri="{FF2B5EF4-FFF2-40B4-BE49-F238E27FC236}">
                  <a16:creationId xmlns:a16="http://schemas.microsoft.com/office/drawing/2014/main" id="{0DDB7D4B-6E4A-2642-B893-ABD7512A4B44}"/>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60" name="Gruppe 59">
              <a:extLst>
                <a:ext uri="{FF2B5EF4-FFF2-40B4-BE49-F238E27FC236}">
                  <a16:creationId xmlns:a16="http://schemas.microsoft.com/office/drawing/2014/main" id="{85916284-E703-0E4A-9DB5-13D9D1A9819A}"/>
                </a:ext>
              </a:extLst>
            </p:cNvPr>
            <p:cNvGrpSpPr/>
            <p:nvPr/>
          </p:nvGrpSpPr>
          <p:grpSpPr>
            <a:xfrm>
              <a:off x="12610441" y="194994"/>
              <a:ext cx="807496" cy="955972"/>
              <a:chOff x="12610441" y="212086"/>
              <a:chExt cx="807496" cy="955972"/>
            </a:xfrm>
          </p:grpSpPr>
          <p:cxnSp>
            <p:nvCxnSpPr>
              <p:cNvPr id="61" name="Vinkel 60">
                <a:extLst>
                  <a:ext uri="{FF2B5EF4-FFF2-40B4-BE49-F238E27FC236}">
                    <a16:creationId xmlns:a16="http://schemas.microsoft.com/office/drawing/2014/main" id="{52D5A379-F749-0D46-A951-B3F032547EA3}"/>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2" name="TekstSylinder 61">
                <a:extLst>
                  <a:ext uri="{FF2B5EF4-FFF2-40B4-BE49-F238E27FC236}">
                    <a16:creationId xmlns:a16="http://schemas.microsoft.com/office/drawing/2014/main" id="{500DE19B-D18B-BB4D-8C3A-93CA181730A8}"/>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165051787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ittel og bilde">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2"/>
                </a:solidFill>
              </a:defRPr>
            </a:lvl1pPr>
          </a:lstStyle>
          <a:p>
            <a:r>
              <a:rPr lang="nb-NO" noProof="0"/>
              <a:t>1. plasser et bilde i rammen</a:t>
            </a:r>
            <a:br>
              <a:rPr lang="nb-NO" noProof="0"/>
            </a:br>
            <a:r>
              <a:rPr lang="nb-NO" noProof="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7EC2E4C6-95B5-1E49-A58A-4D191733A124}" type="datetime1">
              <a:rPr lang="nb-NO" smtClean="0"/>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7" name="Plassholder for tekst 7">
            <a:extLst>
              <a:ext uri="{FF2B5EF4-FFF2-40B4-BE49-F238E27FC236}">
                <a16:creationId xmlns:a16="http://schemas.microsoft.com/office/drawing/2014/main" id="{F94000EC-D1D9-C246-8D8C-51A9EE300A42}"/>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4" name="Gruppe 23">
            <a:extLst>
              <a:ext uri="{FF2B5EF4-FFF2-40B4-BE49-F238E27FC236}">
                <a16:creationId xmlns:a16="http://schemas.microsoft.com/office/drawing/2014/main" id="{50B5CF7D-EF4B-BC4B-897D-478A1C752E68}"/>
              </a:ext>
            </a:extLst>
          </p:cNvPr>
          <p:cNvGrpSpPr/>
          <p:nvPr/>
        </p:nvGrpSpPr>
        <p:grpSpPr>
          <a:xfrm>
            <a:off x="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p:nvGrpSpPr>
        <p:grpSpPr>
          <a:xfrm>
            <a:off x="-7151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1" name="TekstSylinder 90">
            <a:extLst>
              <a:ext uri="{FF2B5EF4-FFF2-40B4-BE49-F238E27FC236}">
                <a16:creationId xmlns:a16="http://schemas.microsoft.com/office/drawing/2014/main" id="{579C4266-3D6E-7E4E-B7F9-0C8B755D7C96}"/>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grpSp>
        <p:nvGrpSpPr>
          <p:cNvPr id="90" name="Gruppe 89">
            <a:extLst>
              <a:ext uri="{FF2B5EF4-FFF2-40B4-BE49-F238E27FC236}">
                <a16:creationId xmlns:a16="http://schemas.microsoft.com/office/drawing/2014/main" id="{93C22E23-7157-454A-9FA2-4933BA1812A4}"/>
              </a:ext>
            </a:extLst>
          </p:cNvPr>
          <p:cNvGrpSpPr/>
          <p:nvPr/>
        </p:nvGrpSpPr>
        <p:grpSpPr>
          <a:xfrm>
            <a:off x="12252770" y="1"/>
            <a:ext cx="1165167" cy="5230535"/>
            <a:chOff x="12252770" y="1"/>
            <a:chExt cx="1165167" cy="5230535"/>
          </a:xfrm>
        </p:grpSpPr>
        <p:grpSp>
          <p:nvGrpSpPr>
            <p:cNvPr id="92" name="Gruppe 91">
              <a:extLst>
                <a:ext uri="{FF2B5EF4-FFF2-40B4-BE49-F238E27FC236}">
                  <a16:creationId xmlns:a16="http://schemas.microsoft.com/office/drawing/2014/main" id="{7A5698FF-6A63-024B-A69C-C4E777FF2F2C}"/>
                </a:ext>
              </a:extLst>
            </p:cNvPr>
            <p:cNvGrpSpPr/>
            <p:nvPr/>
          </p:nvGrpSpPr>
          <p:grpSpPr>
            <a:xfrm>
              <a:off x="12252770" y="1"/>
              <a:ext cx="409071" cy="3254927"/>
              <a:chOff x="12252770" y="1"/>
              <a:chExt cx="588588" cy="4683318"/>
            </a:xfrm>
          </p:grpSpPr>
          <p:sp>
            <p:nvSpPr>
              <p:cNvPr id="97" name="Rektangel 96">
                <a:extLst>
                  <a:ext uri="{FF2B5EF4-FFF2-40B4-BE49-F238E27FC236}">
                    <a16:creationId xmlns:a16="http://schemas.microsoft.com/office/drawing/2014/main" id="{25A2FBF4-73A7-CE4C-A8DB-8FE5D09DE5ED}"/>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8" name="Gruppe 97">
                <a:extLst>
                  <a:ext uri="{FF2B5EF4-FFF2-40B4-BE49-F238E27FC236}">
                    <a16:creationId xmlns:a16="http://schemas.microsoft.com/office/drawing/2014/main" id="{E2F0FC64-DC73-F248-9324-0CE978C9D6B0}"/>
                  </a:ext>
                </a:extLst>
              </p:cNvPr>
              <p:cNvGrpSpPr/>
              <p:nvPr/>
            </p:nvGrpSpPr>
            <p:grpSpPr>
              <a:xfrm>
                <a:off x="12326727" y="84822"/>
                <a:ext cx="440675" cy="4513676"/>
                <a:chOff x="12316858" y="92947"/>
                <a:chExt cx="440675" cy="4513676"/>
              </a:xfrm>
            </p:grpSpPr>
            <p:grpSp>
              <p:nvGrpSpPr>
                <p:cNvPr id="99" name="Gruppe 98">
                  <a:extLst>
                    <a:ext uri="{FF2B5EF4-FFF2-40B4-BE49-F238E27FC236}">
                      <a16:creationId xmlns:a16="http://schemas.microsoft.com/office/drawing/2014/main" id="{32C01DAD-6F31-5A4E-8BB7-FB70223EA16E}"/>
                    </a:ext>
                  </a:extLst>
                </p:cNvPr>
                <p:cNvGrpSpPr/>
                <p:nvPr/>
              </p:nvGrpSpPr>
              <p:grpSpPr>
                <a:xfrm>
                  <a:off x="12316858" y="92947"/>
                  <a:ext cx="440675" cy="1322025"/>
                  <a:chOff x="12316858" y="92947"/>
                  <a:chExt cx="440675" cy="1322025"/>
                </a:xfrm>
              </p:grpSpPr>
              <p:sp>
                <p:nvSpPr>
                  <p:cNvPr id="109" name="Rektangel 108">
                    <a:extLst>
                      <a:ext uri="{FF2B5EF4-FFF2-40B4-BE49-F238E27FC236}">
                        <a16:creationId xmlns:a16="http://schemas.microsoft.com/office/drawing/2014/main" id="{00BA1803-2911-A847-B7CA-E67357CD35D7}"/>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EFA1BCB1-1DE2-884A-A3D1-ED6A6FA72118}"/>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1" name="Rektangel 110">
                    <a:extLst>
                      <a:ext uri="{FF2B5EF4-FFF2-40B4-BE49-F238E27FC236}">
                        <a16:creationId xmlns:a16="http://schemas.microsoft.com/office/drawing/2014/main" id="{6F1895A8-5ECD-2A44-990D-ED7B270E21F7}"/>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4F88FD5F-270C-924E-AB88-B64550BAB694}"/>
                    </a:ext>
                  </a:extLst>
                </p:cNvPr>
                <p:cNvGrpSpPr/>
                <p:nvPr/>
              </p:nvGrpSpPr>
              <p:grpSpPr>
                <a:xfrm>
                  <a:off x="12316858" y="1468435"/>
                  <a:ext cx="440675" cy="1322025"/>
                  <a:chOff x="12316858" y="1600866"/>
                  <a:chExt cx="440675" cy="1322025"/>
                </a:xfrm>
              </p:grpSpPr>
              <p:sp>
                <p:nvSpPr>
                  <p:cNvPr id="106" name="Rektangel 105">
                    <a:extLst>
                      <a:ext uri="{FF2B5EF4-FFF2-40B4-BE49-F238E27FC236}">
                        <a16:creationId xmlns:a16="http://schemas.microsoft.com/office/drawing/2014/main" id="{691CFAF3-3CF9-D944-A90A-7771F866546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ECBBB0E6-3392-8F48-AF3D-1E34E5123EBC}"/>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8" name="Rektangel 107">
                    <a:extLst>
                      <a:ext uri="{FF2B5EF4-FFF2-40B4-BE49-F238E27FC236}">
                        <a16:creationId xmlns:a16="http://schemas.microsoft.com/office/drawing/2014/main" id="{AD973EDC-E273-FD45-A872-FCEA9C9596C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1" name="Gruppe 100">
                  <a:extLst>
                    <a:ext uri="{FF2B5EF4-FFF2-40B4-BE49-F238E27FC236}">
                      <a16:creationId xmlns:a16="http://schemas.microsoft.com/office/drawing/2014/main" id="{0BB50A37-EF61-E145-B01B-4CD63CD93CFC}"/>
                    </a:ext>
                  </a:extLst>
                </p:cNvPr>
                <p:cNvGrpSpPr/>
                <p:nvPr/>
              </p:nvGrpSpPr>
              <p:grpSpPr>
                <a:xfrm>
                  <a:off x="12316858" y="2843923"/>
                  <a:ext cx="440675" cy="1762700"/>
                  <a:chOff x="12316858" y="3201732"/>
                  <a:chExt cx="440675" cy="1762700"/>
                </a:xfrm>
              </p:grpSpPr>
              <p:sp>
                <p:nvSpPr>
                  <p:cNvPr id="102" name="Rektangel 101">
                    <a:extLst>
                      <a:ext uri="{FF2B5EF4-FFF2-40B4-BE49-F238E27FC236}">
                        <a16:creationId xmlns:a16="http://schemas.microsoft.com/office/drawing/2014/main" id="{936DA9BF-3F5B-1645-B5A8-937601BD5501}"/>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E37229E9-C19B-314E-A355-F74581E29A8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F5029DA2-C182-3D45-9570-AC932D04C9F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5" name="Rektangel 104">
                    <a:extLst>
                      <a:ext uri="{FF2B5EF4-FFF2-40B4-BE49-F238E27FC236}">
                        <a16:creationId xmlns:a16="http://schemas.microsoft.com/office/drawing/2014/main" id="{3F512FCD-C3D3-1246-B41C-4FB5A3A4237D}"/>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3" name="TekstSylinder 92">
              <a:extLst>
                <a:ext uri="{FF2B5EF4-FFF2-40B4-BE49-F238E27FC236}">
                  <a16:creationId xmlns:a16="http://schemas.microsoft.com/office/drawing/2014/main" id="{8EBAF184-0DA0-994C-BADC-830CD29ED2D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4" name="Gruppe 93">
              <a:extLst>
                <a:ext uri="{FF2B5EF4-FFF2-40B4-BE49-F238E27FC236}">
                  <a16:creationId xmlns:a16="http://schemas.microsoft.com/office/drawing/2014/main" id="{704FC957-C060-9247-9858-582BFAE0455A}"/>
                </a:ext>
              </a:extLst>
            </p:cNvPr>
            <p:cNvGrpSpPr/>
            <p:nvPr/>
          </p:nvGrpSpPr>
          <p:grpSpPr>
            <a:xfrm>
              <a:off x="12610441" y="194994"/>
              <a:ext cx="807496" cy="955972"/>
              <a:chOff x="12610441" y="212086"/>
              <a:chExt cx="807496" cy="955972"/>
            </a:xfrm>
          </p:grpSpPr>
          <p:cxnSp>
            <p:nvCxnSpPr>
              <p:cNvPr id="95" name="Vinkel 94">
                <a:extLst>
                  <a:ext uri="{FF2B5EF4-FFF2-40B4-BE49-F238E27FC236}">
                    <a16:creationId xmlns:a16="http://schemas.microsoft.com/office/drawing/2014/main" id="{E7E7E809-91BC-5948-8E10-28B2E9F17F8E}"/>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6" name="TekstSylinder 95">
                <a:extLst>
                  <a:ext uri="{FF2B5EF4-FFF2-40B4-BE49-F238E27FC236}">
                    <a16:creationId xmlns:a16="http://schemas.microsoft.com/office/drawing/2014/main" id="{6CDD19D7-ACD9-0F45-BCFE-9CD2378F0423}"/>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29263493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Tittel og bilde neg">
    <p:bg>
      <p:bgPr>
        <a:solidFill>
          <a:schemeClr val="tx2"/>
        </a:solidFill>
        <a:effectLst/>
      </p:bgPr>
    </p:bg>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a:t>1. plasser et bilde i rammen</a:t>
            </a:r>
            <a:br>
              <a:rPr lang="nb-NO" noProof="0"/>
            </a:br>
            <a:r>
              <a:rPr lang="nb-NO" noProof="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BE56C02C-6ABF-7448-8AB3-A94F70C24895}" type="datetime1">
              <a:rPr lang="nb-NO" smtClean="0"/>
              <a:pPr/>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4" name="Gruppe 23">
            <a:extLst>
              <a:ext uri="{FF2B5EF4-FFF2-40B4-BE49-F238E27FC236}">
                <a16:creationId xmlns:a16="http://schemas.microsoft.com/office/drawing/2014/main" id="{50B5CF7D-EF4B-BC4B-897D-478A1C752E68}"/>
              </a:ext>
            </a:extLst>
          </p:cNvPr>
          <p:cNvGrpSpPr/>
          <p:nvPr/>
        </p:nvGrpSpPr>
        <p:grpSpPr>
          <a:xfrm>
            <a:off x="-80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p:nvGrpSpPr>
        <p:grpSpPr>
          <a:xfrm>
            <a:off x="-7159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3" name="Plassholder for tekst 7">
            <a:extLst>
              <a:ext uri="{FF2B5EF4-FFF2-40B4-BE49-F238E27FC236}">
                <a16:creationId xmlns:a16="http://schemas.microsoft.com/office/drawing/2014/main" id="{B92A71BA-AE3E-044A-9513-C446526D6AA2}"/>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sp>
        <p:nvSpPr>
          <p:cNvPr id="91" name="TekstSylinder 90">
            <a:extLst>
              <a:ext uri="{FF2B5EF4-FFF2-40B4-BE49-F238E27FC236}">
                <a16:creationId xmlns:a16="http://schemas.microsoft.com/office/drawing/2014/main" id="{D8BFF3AF-100C-6745-B178-EF1A964BB521}"/>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negativ</a:t>
            </a:r>
          </a:p>
        </p:txBody>
      </p:sp>
      <p:grpSp>
        <p:nvGrpSpPr>
          <p:cNvPr id="116" name="Gruppe 115">
            <a:extLst>
              <a:ext uri="{FF2B5EF4-FFF2-40B4-BE49-F238E27FC236}">
                <a16:creationId xmlns:a16="http://schemas.microsoft.com/office/drawing/2014/main" id="{F4097E33-CF5F-8E43-B046-2CEB7B436B2D}"/>
              </a:ext>
            </a:extLst>
          </p:cNvPr>
          <p:cNvGrpSpPr/>
          <p:nvPr/>
        </p:nvGrpSpPr>
        <p:grpSpPr>
          <a:xfrm>
            <a:off x="12252770" y="1"/>
            <a:ext cx="1165167" cy="5230535"/>
            <a:chOff x="12252770" y="1"/>
            <a:chExt cx="1165167" cy="5230535"/>
          </a:xfrm>
        </p:grpSpPr>
        <p:grpSp>
          <p:nvGrpSpPr>
            <p:cNvPr id="117" name="Gruppe 116">
              <a:extLst>
                <a:ext uri="{FF2B5EF4-FFF2-40B4-BE49-F238E27FC236}">
                  <a16:creationId xmlns:a16="http://schemas.microsoft.com/office/drawing/2014/main" id="{DECE140A-93EB-3144-89A2-67734D7FECB3}"/>
                </a:ext>
              </a:extLst>
            </p:cNvPr>
            <p:cNvGrpSpPr/>
            <p:nvPr/>
          </p:nvGrpSpPr>
          <p:grpSpPr>
            <a:xfrm>
              <a:off x="12252770" y="1"/>
              <a:ext cx="409071" cy="3254927"/>
              <a:chOff x="12252770" y="1"/>
              <a:chExt cx="588588" cy="4683318"/>
            </a:xfrm>
          </p:grpSpPr>
          <p:sp>
            <p:nvSpPr>
              <p:cNvPr id="122" name="Rektangel 121">
                <a:extLst>
                  <a:ext uri="{FF2B5EF4-FFF2-40B4-BE49-F238E27FC236}">
                    <a16:creationId xmlns:a16="http://schemas.microsoft.com/office/drawing/2014/main" id="{DDA73A66-85FA-424A-8AAA-0F985FE62182}"/>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23" name="Gruppe 122">
                <a:extLst>
                  <a:ext uri="{FF2B5EF4-FFF2-40B4-BE49-F238E27FC236}">
                    <a16:creationId xmlns:a16="http://schemas.microsoft.com/office/drawing/2014/main" id="{9640A54C-C539-B742-ABCC-6299AE5B8CEB}"/>
                  </a:ext>
                </a:extLst>
              </p:cNvPr>
              <p:cNvGrpSpPr/>
              <p:nvPr/>
            </p:nvGrpSpPr>
            <p:grpSpPr>
              <a:xfrm>
                <a:off x="12326727" y="84822"/>
                <a:ext cx="440675" cy="4513676"/>
                <a:chOff x="12316858" y="92947"/>
                <a:chExt cx="440675" cy="4513676"/>
              </a:xfrm>
            </p:grpSpPr>
            <p:grpSp>
              <p:nvGrpSpPr>
                <p:cNvPr id="124" name="Gruppe 123">
                  <a:extLst>
                    <a:ext uri="{FF2B5EF4-FFF2-40B4-BE49-F238E27FC236}">
                      <a16:creationId xmlns:a16="http://schemas.microsoft.com/office/drawing/2014/main" id="{20F039C6-69E9-B941-A4D3-66A5C1CDD708}"/>
                    </a:ext>
                  </a:extLst>
                </p:cNvPr>
                <p:cNvGrpSpPr/>
                <p:nvPr/>
              </p:nvGrpSpPr>
              <p:grpSpPr>
                <a:xfrm>
                  <a:off x="12316858" y="92947"/>
                  <a:ext cx="440675" cy="1322025"/>
                  <a:chOff x="12316858" y="92947"/>
                  <a:chExt cx="440675" cy="1322025"/>
                </a:xfrm>
              </p:grpSpPr>
              <p:sp>
                <p:nvSpPr>
                  <p:cNvPr id="134" name="Rektangel 133">
                    <a:extLst>
                      <a:ext uri="{FF2B5EF4-FFF2-40B4-BE49-F238E27FC236}">
                        <a16:creationId xmlns:a16="http://schemas.microsoft.com/office/drawing/2014/main" id="{E6B7DA5B-F065-2842-BCE3-471D7906CE07}"/>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5" name="Rektangel 134">
                    <a:extLst>
                      <a:ext uri="{FF2B5EF4-FFF2-40B4-BE49-F238E27FC236}">
                        <a16:creationId xmlns:a16="http://schemas.microsoft.com/office/drawing/2014/main" id="{B04DDF36-E4D0-1541-8466-643799975A9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6" name="Rektangel 135">
                    <a:extLst>
                      <a:ext uri="{FF2B5EF4-FFF2-40B4-BE49-F238E27FC236}">
                        <a16:creationId xmlns:a16="http://schemas.microsoft.com/office/drawing/2014/main" id="{0C6F3194-B699-D740-A1E1-EAEB8C66A35E}"/>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5" name="Gruppe 124">
                  <a:extLst>
                    <a:ext uri="{FF2B5EF4-FFF2-40B4-BE49-F238E27FC236}">
                      <a16:creationId xmlns:a16="http://schemas.microsoft.com/office/drawing/2014/main" id="{C17BA548-9E47-5E40-95F0-9D998CFD5426}"/>
                    </a:ext>
                  </a:extLst>
                </p:cNvPr>
                <p:cNvGrpSpPr/>
                <p:nvPr/>
              </p:nvGrpSpPr>
              <p:grpSpPr>
                <a:xfrm>
                  <a:off x="12316858" y="1468435"/>
                  <a:ext cx="440675" cy="1322025"/>
                  <a:chOff x="12316858" y="1600866"/>
                  <a:chExt cx="440675" cy="1322025"/>
                </a:xfrm>
              </p:grpSpPr>
              <p:sp>
                <p:nvSpPr>
                  <p:cNvPr id="131" name="Rektangel 130">
                    <a:extLst>
                      <a:ext uri="{FF2B5EF4-FFF2-40B4-BE49-F238E27FC236}">
                        <a16:creationId xmlns:a16="http://schemas.microsoft.com/office/drawing/2014/main" id="{9B63810D-9182-9647-8817-730AA17B9908}"/>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2" name="Rektangel 131">
                    <a:extLst>
                      <a:ext uri="{FF2B5EF4-FFF2-40B4-BE49-F238E27FC236}">
                        <a16:creationId xmlns:a16="http://schemas.microsoft.com/office/drawing/2014/main" id="{76178564-5C0D-A84D-A7E4-632055B6BBCA}"/>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3" name="Rektangel 132">
                    <a:extLst>
                      <a:ext uri="{FF2B5EF4-FFF2-40B4-BE49-F238E27FC236}">
                        <a16:creationId xmlns:a16="http://schemas.microsoft.com/office/drawing/2014/main" id="{2D2CE19A-924B-564C-ABE6-C21E0B2CBAED}"/>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6" name="Gruppe 125">
                  <a:extLst>
                    <a:ext uri="{FF2B5EF4-FFF2-40B4-BE49-F238E27FC236}">
                      <a16:creationId xmlns:a16="http://schemas.microsoft.com/office/drawing/2014/main" id="{559F23A5-5BF4-B14C-82D4-70EFF9772D87}"/>
                    </a:ext>
                  </a:extLst>
                </p:cNvPr>
                <p:cNvGrpSpPr/>
                <p:nvPr/>
              </p:nvGrpSpPr>
              <p:grpSpPr>
                <a:xfrm>
                  <a:off x="12316858" y="2843923"/>
                  <a:ext cx="440675" cy="1762700"/>
                  <a:chOff x="12316858" y="3201732"/>
                  <a:chExt cx="440675" cy="1762700"/>
                </a:xfrm>
              </p:grpSpPr>
              <p:sp>
                <p:nvSpPr>
                  <p:cNvPr id="127" name="Rektangel 126">
                    <a:extLst>
                      <a:ext uri="{FF2B5EF4-FFF2-40B4-BE49-F238E27FC236}">
                        <a16:creationId xmlns:a16="http://schemas.microsoft.com/office/drawing/2014/main" id="{1C6AC6BA-EC18-824D-AF37-845A37278F2A}"/>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8" name="Rektangel 127">
                    <a:extLst>
                      <a:ext uri="{FF2B5EF4-FFF2-40B4-BE49-F238E27FC236}">
                        <a16:creationId xmlns:a16="http://schemas.microsoft.com/office/drawing/2014/main" id="{6A88E69C-BC25-E944-B7EF-EBBC18D8339C}"/>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9" name="Rektangel 128">
                    <a:extLst>
                      <a:ext uri="{FF2B5EF4-FFF2-40B4-BE49-F238E27FC236}">
                        <a16:creationId xmlns:a16="http://schemas.microsoft.com/office/drawing/2014/main" id="{CD353E5E-D83D-F24E-8720-DA4E6552C13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0" name="Rektangel 129">
                    <a:extLst>
                      <a:ext uri="{FF2B5EF4-FFF2-40B4-BE49-F238E27FC236}">
                        <a16:creationId xmlns:a16="http://schemas.microsoft.com/office/drawing/2014/main" id="{443B0873-2032-ED4A-82E8-AE8C6FE9F5A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18" name="TekstSylinder 117">
              <a:extLst>
                <a:ext uri="{FF2B5EF4-FFF2-40B4-BE49-F238E27FC236}">
                  <a16:creationId xmlns:a16="http://schemas.microsoft.com/office/drawing/2014/main" id="{6DB9C27B-183E-204C-A01D-673CC376DE0D}"/>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119" name="Gruppe 118">
              <a:extLst>
                <a:ext uri="{FF2B5EF4-FFF2-40B4-BE49-F238E27FC236}">
                  <a16:creationId xmlns:a16="http://schemas.microsoft.com/office/drawing/2014/main" id="{74D7BF0B-3E09-444C-9AFF-AB01B35624FC}"/>
                </a:ext>
              </a:extLst>
            </p:cNvPr>
            <p:cNvGrpSpPr/>
            <p:nvPr/>
          </p:nvGrpSpPr>
          <p:grpSpPr>
            <a:xfrm>
              <a:off x="12610441" y="194994"/>
              <a:ext cx="807496" cy="955972"/>
              <a:chOff x="12610441" y="212086"/>
              <a:chExt cx="807496" cy="955972"/>
            </a:xfrm>
          </p:grpSpPr>
          <p:cxnSp>
            <p:nvCxnSpPr>
              <p:cNvPr id="120" name="Vinkel 119">
                <a:extLst>
                  <a:ext uri="{FF2B5EF4-FFF2-40B4-BE49-F238E27FC236}">
                    <a16:creationId xmlns:a16="http://schemas.microsoft.com/office/drawing/2014/main" id="{5A99E870-FD93-3B44-8FBD-4D137D1803AC}"/>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21" name="TekstSylinder 120">
                <a:extLst>
                  <a:ext uri="{FF2B5EF4-FFF2-40B4-BE49-F238E27FC236}">
                    <a16:creationId xmlns:a16="http://schemas.microsoft.com/office/drawing/2014/main" id="{FF708AAD-7EC4-8240-87D4-5F749287662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40117580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Bilde">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1"/>
                </a:solidFill>
              </a:defRPr>
            </a:lvl1pPr>
          </a:lstStyle>
          <a:p>
            <a:r>
              <a:rPr lang="nb-NO" noProof="0"/>
              <a:t>1. plasser et bilde i rammen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10D617A1-83E2-5344-8976-17361E42FD8B}" type="datetime1">
              <a:rPr lang="nb-NO" smtClean="0"/>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6" name="Plassholder for tekst 7">
            <a:extLst>
              <a:ext uri="{FF2B5EF4-FFF2-40B4-BE49-F238E27FC236}">
                <a16:creationId xmlns:a16="http://schemas.microsoft.com/office/drawing/2014/main" id="{BB1A03DA-0C1D-E543-8AED-4F84F9939FD8}"/>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3" name="Gruppe 22">
            <a:extLst>
              <a:ext uri="{FF2B5EF4-FFF2-40B4-BE49-F238E27FC236}">
                <a16:creationId xmlns:a16="http://schemas.microsoft.com/office/drawing/2014/main" id="{E6B2F163-6ED3-2147-9D52-FE9CA569B810}"/>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2" name="TekstSylinder 71">
            <a:extLst>
              <a:ext uri="{FF2B5EF4-FFF2-40B4-BE49-F238E27FC236}">
                <a16:creationId xmlns:a16="http://schemas.microsoft.com/office/drawing/2014/main" id="{4CC3D295-8F51-F14C-A0DE-43811CC503C3}"/>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grpSp>
        <p:nvGrpSpPr>
          <p:cNvPr id="90" name="Gruppe 89">
            <a:extLst>
              <a:ext uri="{FF2B5EF4-FFF2-40B4-BE49-F238E27FC236}">
                <a16:creationId xmlns:a16="http://schemas.microsoft.com/office/drawing/2014/main" id="{7CA9C2BF-57F1-B045-9180-AF5743F3C790}"/>
              </a:ext>
            </a:extLst>
          </p:cNvPr>
          <p:cNvGrpSpPr/>
          <p:nvPr/>
        </p:nvGrpSpPr>
        <p:grpSpPr>
          <a:xfrm>
            <a:off x="12252770" y="1"/>
            <a:ext cx="1165167" cy="5230535"/>
            <a:chOff x="12252770" y="1"/>
            <a:chExt cx="1165167" cy="5230535"/>
          </a:xfrm>
        </p:grpSpPr>
        <p:grpSp>
          <p:nvGrpSpPr>
            <p:cNvPr id="91" name="Gruppe 90">
              <a:extLst>
                <a:ext uri="{FF2B5EF4-FFF2-40B4-BE49-F238E27FC236}">
                  <a16:creationId xmlns:a16="http://schemas.microsoft.com/office/drawing/2014/main" id="{9EE5E5A1-CB87-064E-A1B8-4F7240CA91C3}"/>
                </a:ext>
              </a:extLst>
            </p:cNvPr>
            <p:cNvGrpSpPr/>
            <p:nvPr/>
          </p:nvGrpSpPr>
          <p:grpSpPr>
            <a:xfrm>
              <a:off x="12252770" y="1"/>
              <a:ext cx="409071" cy="3254927"/>
              <a:chOff x="12252770" y="1"/>
              <a:chExt cx="588588" cy="4683318"/>
            </a:xfrm>
          </p:grpSpPr>
          <p:sp>
            <p:nvSpPr>
              <p:cNvPr id="96" name="Rektangel 95">
                <a:extLst>
                  <a:ext uri="{FF2B5EF4-FFF2-40B4-BE49-F238E27FC236}">
                    <a16:creationId xmlns:a16="http://schemas.microsoft.com/office/drawing/2014/main" id="{9199446D-A160-E54C-A98A-97670A104D64}"/>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7" name="Gruppe 96">
                <a:extLst>
                  <a:ext uri="{FF2B5EF4-FFF2-40B4-BE49-F238E27FC236}">
                    <a16:creationId xmlns:a16="http://schemas.microsoft.com/office/drawing/2014/main" id="{C247B874-04D1-9D4E-A793-049462DE26D6}"/>
                  </a:ext>
                </a:extLst>
              </p:cNvPr>
              <p:cNvGrpSpPr/>
              <p:nvPr/>
            </p:nvGrpSpPr>
            <p:grpSpPr>
              <a:xfrm>
                <a:off x="12326727" y="84822"/>
                <a:ext cx="440675" cy="4513676"/>
                <a:chOff x="12316858" y="92947"/>
                <a:chExt cx="440675" cy="4513676"/>
              </a:xfrm>
            </p:grpSpPr>
            <p:grpSp>
              <p:nvGrpSpPr>
                <p:cNvPr id="98" name="Gruppe 97">
                  <a:extLst>
                    <a:ext uri="{FF2B5EF4-FFF2-40B4-BE49-F238E27FC236}">
                      <a16:creationId xmlns:a16="http://schemas.microsoft.com/office/drawing/2014/main" id="{3467FE23-DCD1-4E47-BB9E-95855B3839A7}"/>
                    </a:ext>
                  </a:extLst>
                </p:cNvPr>
                <p:cNvGrpSpPr/>
                <p:nvPr/>
              </p:nvGrpSpPr>
              <p:grpSpPr>
                <a:xfrm>
                  <a:off x="12316858" y="92947"/>
                  <a:ext cx="440675" cy="1322025"/>
                  <a:chOff x="12316858" y="92947"/>
                  <a:chExt cx="440675" cy="1322025"/>
                </a:xfrm>
              </p:grpSpPr>
              <p:sp>
                <p:nvSpPr>
                  <p:cNvPr id="108" name="Rektangel 107">
                    <a:extLst>
                      <a:ext uri="{FF2B5EF4-FFF2-40B4-BE49-F238E27FC236}">
                        <a16:creationId xmlns:a16="http://schemas.microsoft.com/office/drawing/2014/main" id="{EA2CFB82-4FE0-CA4F-8D2C-B9F50B385686}"/>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9" name="Rektangel 108">
                    <a:extLst>
                      <a:ext uri="{FF2B5EF4-FFF2-40B4-BE49-F238E27FC236}">
                        <a16:creationId xmlns:a16="http://schemas.microsoft.com/office/drawing/2014/main" id="{9A8820E8-7760-944E-A657-1E617296186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1EB784A8-BE62-BC46-9207-5D0171020E01}"/>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99" name="Gruppe 98">
                  <a:extLst>
                    <a:ext uri="{FF2B5EF4-FFF2-40B4-BE49-F238E27FC236}">
                      <a16:creationId xmlns:a16="http://schemas.microsoft.com/office/drawing/2014/main" id="{C0612BDE-564D-C94D-A7AB-2ACB109360FC}"/>
                    </a:ext>
                  </a:extLst>
                </p:cNvPr>
                <p:cNvGrpSpPr/>
                <p:nvPr/>
              </p:nvGrpSpPr>
              <p:grpSpPr>
                <a:xfrm>
                  <a:off x="12316858" y="1468435"/>
                  <a:ext cx="440675" cy="1322025"/>
                  <a:chOff x="12316858" y="1600866"/>
                  <a:chExt cx="440675" cy="1322025"/>
                </a:xfrm>
              </p:grpSpPr>
              <p:sp>
                <p:nvSpPr>
                  <p:cNvPr id="105" name="Rektangel 104">
                    <a:extLst>
                      <a:ext uri="{FF2B5EF4-FFF2-40B4-BE49-F238E27FC236}">
                        <a16:creationId xmlns:a16="http://schemas.microsoft.com/office/drawing/2014/main" id="{9611E365-DC43-6947-8EBE-B931F531219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6" name="Rektangel 105">
                    <a:extLst>
                      <a:ext uri="{FF2B5EF4-FFF2-40B4-BE49-F238E27FC236}">
                        <a16:creationId xmlns:a16="http://schemas.microsoft.com/office/drawing/2014/main" id="{896A1615-33C0-2841-AD4C-3D62C2946BFD}"/>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A4F6BBA8-3378-8946-9C45-2A239E00BF41}"/>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8C309830-E5F1-8E41-BCA9-251AA3B86FDE}"/>
                    </a:ext>
                  </a:extLst>
                </p:cNvPr>
                <p:cNvGrpSpPr/>
                <p:nvPr/>
              </p:nvGrpSpPr>
              <p:grpSpPr>
                <a:xfrm>
                  <a:off x="12316858" y="2843923"/>
                  <a:ext cx="440675" cy="1762700"/>
                  <a:chOff x="12316858" y="3201732"/>
                  <a:chExt cx="440675" cy="1762700"/>
                </a:xfrm>
              </p:grpSpPr>
              <p:sp>
                <p:nvSpPr>
                  <p:cNvPr id="101" name="Rektangel 100">
                    <a:extLst>
                      <a:ext uri="{FF2B5EF4-FFF2-40B4-BE49-F238E27FC236}">
                        <a16:creationId xmlns:a16="http://schemas.microsoft.com/office/drawing/2014/main" id="{50CA88BB-7387-DD4B-A6E3-BEDF86F26146}"/>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2" name="Rektangel 101">
                    <a:extLst>
                      <a:ext uri="{FF2B5EF4-FFF2-40B4-BE49-F238E27FC236}">
                        <a16:creationId xmlns:a16="http://schemas.microsoft.com/office/drawing/2014/main" id="{AB1934A5-85F4-FF48-9398-897E1A8ADB5C}"/>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963F2E7F-4C9D-0447-AAAF-227BFCF09E72}"/>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E6FAAD3A-5A0C-1244-8308-B81ABB39B043}"/>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2" name="TekstSylinder 91">
              <a:extLst>
                <a:ext uri="{FF2B5EF4-FFF2-40B4-BE49-F238E27FC236}">
                  <a16:creationId xmlns:a16="http://schemas.microsoft.com/office/drawing/2014/main" id="{BABF0E71-DEA0-3343-8AF8-6A9A70C4B49B}"/>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02BB3DD4-65FF-4E43-8EC4-72B29CEB570B}"/>
                </a:ext>
              </a:extLst>
            </p:cNvPr>
            <p:cNvGrpSpPr/>
            <p:nvPr/>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B0A36170-F06E-8E41-9BC7-F44F4E26A5A9}"/>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2E98FD4-0641-4147-A688-3F5F957482F2}"/>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371575973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Bilde neg">
    <p:bg>
      <p:bgPr>
        <a:solidFill>
          <a:schemeClr val="tx2"/>
        </a:solidFill>
        <a:effectLst/>
      </p:bgPr>
    </p:bg>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a:t>1. plasser et bilde i rammen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939CC06A-0458-7443-A95A-A3C9036965EC}" type="datetime1">
              <a:rPr lang="nb-NO" smtClean="0"/>
              <a:pPr/>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3" name="Gruppe 22">
            <a:extLst>
              <a:ext uri="{FF2B5EF4-FFF2-40B4-BE49-F238E27FC236}">
                <a16:creationId xmlns:a16="http://schemas.microsoft.com/office/drawing/2014/main" id="{E6B2F163-6ED3-2147-9D52-FE9CA569B810}"/>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4" name="Plassholder for tekst 7">
            <a:extLst>
              <a:ext uri="{FF2B5EF4-FFF2-40B4-BE49-F238E27FC236}">
                <a16:creationId xmlns:a16="http://schemas.microsoft.com/office/drawing/2014/main" id="{B4167E25-FC4E-0D40-B7E9-F526F2DED683}"/>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sp>
        <p:nvSpPr>
          <p:cNvPr id="92" name="TekstSylinder 91">
            <a:extLst>
              <a:ext uri="{FF2B5EF4-FFF2-40B4-BE49-F238E27FC236}">
                <a16:creationId xmlns:a16="http://schemas.microsoft.com/office/drawing/2014/main" id="{6D51DDC6-EDC4-6145-9FBF-942463C865BC}"/>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negativ</a:t>
            </a:r>
          </a:p>
        </p:txBody>
      </p:sp>
      <p:grpSp>
        <p:nvGrpSpPr>
          <p:cNvPr id="6" name="Gruppe 5">
            <a:extLst>
              <a:ext uri="{FF2B5EF4-FFF2-40B4-BE49-F238E27FC236}">
                <a16:creationId xmlns:a16="http://schemas.microsoft.com/office/drawing/2014/main" id="{8CA7E12B-54B4-874B-933C-FC3D9E55A3BC}"/>
              </a:ext>
            </a:extLst>
          </p:cNvPr>
          <p:cNvGrpSpPr/>
          <p:nvPr/>
        </p:nvGrpSpPr>
        <p:grpSpPr>
          <a:xfrm>
            <a:off x="12252770" y="1"/>
            <a:ext cx="1165167" cy="5230535"/>
            <a:chOff x="12252770" y="1"/>
            <a:chExt cx="1165167" cy="5230535"/>
          </a:xfrm>
        </p:grpSpPr>
        <p:grpSp>
          <p:nvGrpSpPr>
            <p:cNvPr id="75" name="Gruppe 74">
              <a:extLst>
                <a:ext uri="{FF2B5EF4-FFF2-40B4-BE49-F238E27FC236}">
                  <a16:creationId xmlns:a16="http://schemas.microsoft.com/office/drawing/2014/main" id="{8F8009E6-2DC8-1C47-86DE-7EB231C9CC5E}"/>
                </a:ext>
              </a:extLst>
            </p:cNvPr>
            <p:cNvGrpSpPr/>
            <p:nvPr/>
          </p:nvGrpSpPr>
          <p:grpSpPr>
            <a:xfrm>
              <a:off x="12252770" y="1"/>
              <a:ext cx="409071" cy="3254927"/>
              <a:chOff x="12252770" y="1"/>
              <a:chExt cx="588588" cy="4683318"/>
            </a:xfrm>
          </p:grpSpPr>
          <p:sp>
            <p:nvSpPr>
              <p:cNvPr id="76" name="Rektangel 75">
                <a:extLst>
                  <a:ext uri="{FF2B5EF4-FFF2-40B4-BE49-F238E27FC236}">
                    <a16:creationId xmlns:a16="http://schemas.microsoft.com/office/drawing/2014/main" id="{AECE28FE-6B3F-5C41-9D27-3E564F3224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7" name="Gruppe 76">
                <a:extLst>
                  <a:ext uri="{FF2B5EF4-FFF2-40B4-BE49-F238E27FC236}">
                    <a16:creationId xmlns:a16="http://schemas.microsoft.com/office/drawing/2014/main" id="{CB74C1BB-F327-C041-8696-8CC95A20290D}"/>
                  </a:ext>
                </a:extLst>
              </p:cNvPr>
              <p:cNvGrpSpPr/>
              <p:nvPr/>
            </p:nvGrpSpPr>
            <p:grpSpPr>
              <a:xfrm>
                <a:off x="12326727" y="84822"/>
                <a:ext cx="440675" cy="4513676"/>
                <a:chOff x="12316858" y="92947"/>
                <a:chExt cx="440675" cy="4513676"/>
              </a:xfrm>
            </p:grpSpPr>
            <p:grpSp>
              <p:nvGrpSpPr>
                <p:cNvPr id="78" name="Gruppe 77">
                  <a:extLst>
                    <a:ext uri="{FF2B5EF4-FFF2-40B4-BE49-F238E27FC236}">
                      <a16:creationId xmlns:a16="http://schemas.microsoft.com/office/drawing/2014/main" id="{8BA22E53-07F3-E344-B911-54485682BB00}"/>
                    </a:ext>
                  </a:extLst>
                </p:cNvPr>
                <p:cNvGrpSpPr/>
                <p:nvPr/>
              </p:nvGrpSpPr>
              <p:grpSpPr>
                <a:xfrm>
                  <a:off x="12316858" y="92947"/>
                  <a:ext cx="440675" cy="1322025"/>
                  <a:chOff x="12316858" y="92947"/>
                  <a:chExt cx="440675" cy="1322025"/>
                </a:xfrm>
              </p:grpSpPr>
              <p:sp>
                <p:nvSpPr>
                  <p:cNvPr id="88" name="Rektangel 87">
                    <a:extLst>
                      <a:ext uri="{FF2B5EF4-FFF2-40B4-BE49-F238E27FC236}">
                        <a16:creationId xmlns:a16="http://schemas.microsoft.com/office/drawing/2014/main" id="{F7E0A24B-DECB-ED4D-A71C-0EC6A992AF35}"/>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9" name="Rektangel 88">
                    <a:extLst>
                      <a:ext uri="{FF2B5EF4-FFF2-40B4-BE49-F238E27FC236}">
                        <a16:creationId xmlns:a16="http://schemas.microsoft.com/office/drawing/2014/main" id="{6E2329DA-C840-C147-8677-C1FFC58179C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0" name="Rektangel 89">
                    <a:extLst>
                      <a:ext uri="{FF2B5EF4-FFF2-40B4-BE49-F238E27FC236}">
                        <a16:creationId xmlns:a16="http://schemas.microsoft.com/office/drawing/2014/main" id="{7772449B-69B2-094B-91F1-1382CE2FB42B}"/>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9" name="Gruppe 78">
                  <a:extLst>
                    <a:ext uri="{FF2B5EF4-FFF2-40B4-BE49-F238E27FC236}">
                      <a16:creationId xmlns:a16="http://schemas.microsoft.com/office/drawing/2014/main" id="{07ED3267-1D40-1D4D-9EC7-353345137976}"/>
                    </a:ext>
                  </a:extLst>
                </p:cNvPr>
                <p:cNvGrpSpPr/>
                <p:nvPr/>
              </p:nvGrpSpPr>
              <p:grpSpPr>
                <a:xfrm>
                  <a:off x="12316858" y="1468435"/>
                  <a:ext cx="440675" cy="1322025"/>
                  <a:chOff x="12316858" y="1600866"/>
                  <a:chExt cx="440675" cy="1322025"/>
                </a:xfrm>
              </p:grpSpPr>
              <p:sp>
                <p:nvSpPr>
                  <p:cNvPr id="85" name="Rektangel 84">
                    <a:extLst>
                      <a:ext uri="{FF2B5EF4-FFF2-40B4-BE49-F238E27FC236}">
                        <a16:creationId xmlns:a16="http://schemas.microsoft.com/office/drawing/2014/main" id="{D6BA8FBC-0FE5-4F46-8FC3-48DC4E4604EA}"/>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6" name="Rektangel 85">
                    <a:extLst>
                      <a:ext uri="{FF2B5EF4-FFF2-40B4-BE49-F238E27FC236}">
                        <a16:creationId xmlns:a16="http://schemas.microsoft.com/office/drawing/2014/main" id="{F622D83D-32EF-974E-B8E9-3A938C35CDA8}"/>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7" name="Rektangel 86">
                    <a:extLst>
                      <a:ext uri="{FF2B5EF4-FFF2-40B4-BE49-F238E27FC236}">
                        <a16:creationId xmlns:a16="http://schemas.microsoft.com/office/drawing/2014/main" id="{1BDF731E-7B6C-2144-B025-0869B767623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80" name="Gruppe 79">
                  <a:extLst>
                    <a:ext uri="{FF2B5EF4-FFF2-40B4-BE49-F238E27FC236}">
                      <a16:creationId xmlns:a16="http://schemas.microsoft.com/office/drawing/2014/main" id="{49B6A4FA-1E22-9147-8AD9-B28366A7CE3B}"/>
                    </a:ext>
                  </a:extLst>
                </p:cNvPr>
                <p:cNvGrpSpPr/>
                <p:nvPr/>
              </p:nvGrpSpPr>
              <p:grpSpPr>
                <a:xfrm>
                  <a:off x="12316858" y="2843923"/>
                  <a:ext cx="440675" cy="1762700"/>
                  <a:chOff x="12316858" y="3201732"/>
                  <a:chExt cx="440675" cy="1762700"/>
                </a:xfrm>
              </p:grpSpPr>
              <p:sp>
                <p:nvSpPr>
                  <p:cNvPr id="81" name="Rektangel 80">
                    <a:extLst>
                      <a:ext uri="{FF2B5EF4-FFF2-40B4-BE49-F238E27FC236}">
                        <a16:creationId xmlns:a16="http://schemas.microsoft.com/office/drawing/2014/main" id="{BE12CC14-985A-504B-A96D-5C6E9DE8F21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9E8D8E6F-EA70-1842-A974-5D35616E09F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751FBA97-2B6D-5B40-BFA2-E3FE8D3EF3F0}"/>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7D4A6F92-ED09-794E-9D24-8961E4EB970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1" name="TekstSylinder 90">
              <a:extLst>
                <a:ext uri="{FF2B5EF4-FFF2-40B4-BE49-F238E27FC236}">
                  <a16:creationId xmlns:a16="http://schemas.microsoft.com/office/drawing/2014/main" id="{5A1DF305-43F9-0B42-BCC1-E577120FC64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6E30C78A-C11F-3D47-A36A-DA706F5C2C2B}"/>
                </a:ext>
              </a:extLst>
            </p:cNvPr>
            <p:cNvGrpSpPr/>
            <p:nvPr/>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9502FE88-586C-5A4C-9443-40A0C140DDA4}"/>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577656F-9AE9-3D43-848E-7E4C5574867D}"/>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2411083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tel ny">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grønn</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187188560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ittel ny">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beige</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a:pattFill prst="pct10">
            <a:fgClr>
              <a:schemeClr val="accent1"/>
            </a:fgClr>
            <a:bgClr>
              <a:schemeClr val="bg1"/>
            </a:bgClr>
          </a:pattFill>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18686315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_Tittel ny">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gul</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349407812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2_Tittel ny">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blå</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3613280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3_Tittel ny">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grønn</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122471255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Tittellysbilde">
    <p:spTree>
      <p:nvGrpSpPr>
        <p:cNvPr id="1" name=""/>
        <p:cNvGrpSpPr/>
        <p:nvPr/>
      </p:nvGrpSpPr>
      <p:grpSpPr>
        <a:xfrm>
          <a:off x="0" y="0"/>
          <a:ext cx="0" cy="0"/>
          <a:chOff x="0" y="0"/>
          <a:chExt cx="0" cy="0"/>
        </a:xfrm>
      </p:grpSpPr>
      <p:sp>
        <p:nvSpPr>
          <p:cNvPr id="3" name="Undertittel 2">
            <a:extLst>
              <a:ext uri="{FF2B5EF4-FFF2-40B4-BE49-F238E27FC236}">
                <a16:creationId xmlns:a16="http://schemas.microsoft.com/office/drawing/2014/main" id="{F4797348-25B6-A44F-3796-96C79A00A7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grpSp>
        <p:nvGrpSpPr>
          <p:cNvPr id="9" name="Gruppe 8">
            <a:extLst>
              <a:ext uri="{FF2B5EF4-FFF2-40B4-BE49-F238E27FC236}">
                <a16:creationId xmlns:a16="http://schemas.microsoft.com/office/drawing/2014/main" id="{F367AF7B-0D53-D09B-E5BF-7567C83A088F}"/>
              </a:ext>
            </a:extLst>
          </p:cNvPr>
          <p:cNvGrpSpPr/>
          <p:nvPr userDrawn="1"/>
        </p:nvGrpSpPr>
        <p:grpSpPr>
          <a:xfrm>
            <a:off x="331200" y="6292352"/>
            <a:ext cx="11860799" cy="365125"/>
            <a:chOff x="331200" y="6292352"/>
            <a:chExt cx="11860799" cy="365125"/>
          </a:xfrm>
        </p:grpSpPr>
        <p:pic>
          <p:nvPicPr>
            <p:cNvPr id="10" name="Bilde 9">
              <a:extLst>
                <a:ext uri="{FF2B5EF4-FFF2-40B4-BE49-F238E27FC236}">
                  <a16:creationId xmlns:a16="http://schemas.microsoft.com/office/drawing/2014/main" id="{E7851087-C2B5-CBF5-1012-A53C32EC84A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sp>
          <p:nvSpPr>
            <p:cNvPr id="11" name="Date Placeholder 3">
              <a:extLst>
                <a:ext uri="{FF2B5EF4-FFF2-40B4-BE49-F238E27FC236}">
                  <a16:creationId xmlns:a16="http://schemas.microsoft.com/office/drawing/2014/main" id="{A7AD1761-E514-9A7E-DCA8-6E70ADFEE4AE}"/>
                </a:ext>
              </a:extLst>
            </p:cNvPr>
            <p:cNvSpPr txBox="1">
              <a:spLocks/>
            </p:cNvSpPr>
            <p:nvPr/>
          </p:nvSpPr>
          <p:spPr>
            <a:xfrm>
              <a:off x="10156825" y="6292352"/>
              <a:ext cx="1339850" cy="365125"/>
            </a:xfrm>
            <a:prstGeom prst="rect">
              <a:avLst/>
            </a:prstGeom>
          </p:spPr>
          <p:txBody>
            <a:bodyPr vert="horz" lIns="91440" tIns="45720" rIns="91440" bIns="45720" rtlCol="0" anchor="ctr"/>
            <a:lstStyle>
              <a:defPPr>
                <a:defRPr lang="nb-NO"/>
              </a:defPPr>
              <a:lvl1pPr marL="0" algn="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0496DB-E8C8-4849-8A63-AC568158CC03}" type="datetime1">
                <a:rPr lang="nb-NO" smtClean="0"/>
                <a:pPr/>
                <a:t>29.01.2026</a:t>
              </a:fld>
              <a:endParaRPr lang="nb-NO"/>
            </a:p>
          </p:txBody>
        </p:sp>
        <p:sp>
          <p:nvSpPr>
            <p:cNvPr id="12" name="Slide Number Placeholder 5">
              <a:extLst>
                <a:ext uri="{FF2B5EF4-FFF2-40B4-BE49-F238E27FC236}">
                  <a16:creationId xmlns:a16="http://schemas.microsoft.com/office/drawing/2014/main" id="{9E859B11-008F-EA73-3580-D2C78C5DF70F}"/>
                </a:ext>
              </a:extLst>
            </p:cNvPr>
            <p:cNvSpPr txBox="1">
              <a:spLocks/>
            </p:cNvSpPr>
            <p:nvPr/>
          </p:nvSpPr>
          <p:spPr>
            <a:xfrm>
              <a:off x="11496674" y="6292352"/>
              <a:ext cx="695325" cy="365125"/>
            </a:xfrm>
            <a:prstGeom prst="rect">
              <a:avLst/>
            </a:prstGeom>
          </p:spPr>
          <p:txBody>
            <a:bodyPr vert="horz" lIns="91440" tIns="45720" rIns="91440" bIns="45720" rtlCol="0" anchor="ctr"/>
            <a:lstStyle>
              <a:defPPr>
                <a:defRPr lang="nb-NO"/>
              </a:defPPr>
              <a:lvl1pPr marL="0" algn="ct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ACEFDFC-287E-0A4D-81A7-6CC8C070690D}" type="slidenum">
                <a:rPr lang="nb-NO" smtClean="0"/>
                <a:pPr algn="l"/>
                <a:t>‹#›</a:t>
              </a:fld>
              <a:endParaRPr lang="nb-NO"/>
            </a:p>
          </p:txBody>
        </p:sp>
      </p:grpSp>
    </p:spTree>
    <p:extLst>
      <p:ext uri="{BB962C8B-B14F-4D97-AF65-F5344CB8AC3E}">
        <p14:creationId xmlns:p14="http://schemas.microsoft.com/office/powerpoint/2010/main" val="399885883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C3BAB83-430E-FBB1-B35A-5DDC3D647F61}"/>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40E9AD87-CDC5-CEEC-7E70-81D90E3AC769}"/>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5050BF4-1F6D-C67C-4573-9F3C8EA733E4}"/>
              </a:ext>
            </a:extLst>
          </p:cNvPr>
          <p:cNvSpPr>
            <a:spLocks noGrp="1"/>
          </p:cNvSpPr>
          <p:nvPr>
            <p:ph type="dt" sz="half" idx="10"/>
          </p:nvPr>
        </p:nvSpPr>
        <p:spPr/>
        <p:txBody>
          <a:bodyPr/>
          <a:lstStyle/>
          <a:p>
            <a:fld id="{DACBAE41-1F49-46D1-83EF-8178D863716A}" type="datetimeFigureOut">
              <a:rPr lang="nb-NO" smtClean="0"/>
              <a:t>29.01.2026</a:t>
            </a:fld>
            <a:endParaRPr lang="nb-NO"/>
          </a:p>
        </p:txBody>
      </p:sp>
      <p:sp>
        <p:nvSpPr>
          <p:cNvPr id="5" name="Plassholder for bunntekst 4">
            <a:extLst>
              <a:ext uri="{FF2B5EF4-FFF2-40B4-BE49-F238E27FC236}">
                <a16:creationId xmlns:a16="http://schemas.microsoft.com/office/drawing/2014/main" id="{A32A6821-410F-089D-80A1-0140E51A017C}"/>
              </a:ext>
            </a:extLst>
          </p:cNvPr>
          <p:cNvSpPr>
            <a:spLocks noGrp="1"/>
          </p:cNvSpPr>
          <p:nvPr>
            <p:ph type="ftr" sz="quarter" idx="11"/>
          </p:nvPr>
        </p:nvSpPr>
        <p:spPr>
          <a:xfrm>
            <a:off x="4038600" y="6356350"/>
            <a:ext cx="4114800" cy="365125"/>
          </a:xfrm>
          <a:prstGeom prst="rect">
            <a:avLst/>
          </a:prstGeom>
        </p:spPr>
        <p:txBody>
          <a:bodyPr/>
          <a:lstStyle/>
          <a:p>
            <a:endParaRPr lang="nb-NO"/>
          </a:p>
        </p:txBody>
      </p:sp>
      <p:sp>
        <p:nvSpPr>
          <p:cNvPr id="6" name="Plassholder for lysbildenummer 5">
            <a:extLst>
              <a:ext uri="{FF2B5EF4-FFF2-40B4-BE49-F238E27FC236}">
                <a16:creationId xmlns:a16="http://schemas.microsoft.com/office/drawing/2014/main" id="{6108DD16-CE0B-04BE-0F4C-B1E6227663C7}"/>
              </a:ext>
            </a:extLst>
          </p:cNvPr>
          <p:cNvSpPr>
            <a:spLocks noGrp="1"/>
          </p:cNvSpPr>
          <p:nvPr>
            <p:ph type="sldNum" sz="quarter" idx="12"/>
          </p:nvPr>
        </p:nvSpPr>
        <p:spPr/>
        <p:txBody>
          <a:bodyPr/>
          <a:lstStyle/>
          <a:p>
            <a:fld id="{0188A3D5-8367-4BB0-864A-427416A3F7A7}" type="slidenum">
              <a:rPr lang="nb-NO" smtClean="0"/>
              <a:t>‹#›</a:t>
            </a:fld>
            <a:endParaRPr lang="nb-NO"/>
          </a:p>
        </p:txBody>
      </p:sp>
    </p:spTree>
    <p:extLst>
      <p:ext uri="{BB962C8B-B14F-4D97-AF65-F5344CB8AC3E}">
        <p14:creationId xmlns:p14="http://schemas.microsoft.com/office/powerpoint/2010/main" val="3742511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B921414-F983-872E-134C-6148BBB473BC}"/>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3B1A3EB4-A15D-5B18-4E60-EA42B45EE9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50E4B467-185E-A41A-16D1-C9BA78042DA4}"/>
              </a:ext>
            </a:extLst>
          </p:cNvPr>
          <p:cNvSpPr>
            <a:spLocks noGrp="1"/>
          </p:cNvSpPr>
          <p:nvPr>
            <p:ph type="dt" sz="half" idx="10"/>
          </p:nvPr>
        </p:nvSpPr>
        <p:spPr/>
        <p:txBody>
          <a:bodyPr/>
          <a:lstStyle/>
          <a:p>
            <a:fld id="{CB1FBF58-BA54-41F1-9606-C7F1706D40A9}" type="datetimeFigureOut">
              <a:rPr lang="nb-NO" smtClean="0"/>
              <a:t>29.01.2026</a:t>
            </a:fld>
            <a:endParaRPr lang="nb-NO"/>
          </a:p>
        </p:txBody>
      </p:sp>
      <p:sp>
        <p:nvSpPr>
          <p:cNvPr id="5" name="Plassholder for bunntekst 4">
            <a:extLst>
              <a:ext uri="{FF2B5EF4-FFF2-40B4-BE49-F238E27FC236}">
                <a16:creationId xmlns:a16="http://schemas.microsoft.com/office/drawing/2014/main" id="{C354F9F8-E7A5-EA0E-6690-FC82C9487EDB}"/>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D5FC6B67-7D46-C104-37A2-9C509F787020}"/>
              </a:ext>
            </a:extLst>
          </p:cNvPr>
          <p:cNvSpPr>
            <a:spLocks noGrp="1"/>
          </p:cNvSpPr>
          <p:nvPr>
            <p:ph type="sldNum" sz="quarter" idx="12"/>
          </p:nvPr>
        </p:nvSpPr>
        <p:spPr/>
        <p:txBody>
          <a:bodyPr/>
          <a:lstStyle/>
          <a:p>
            <a:fld id="{8180E809-87EF-4282-9944-F8C8A01EB672}" type="slidenum">
              <a:rPr lang="nb-NO" smtClean="0"/>
              <a:t>‹#›</a:t>
            </a:fld>
            <a:endParaRPr lang="nb-NO"/>
          </a:p>
        </p:txBody>
      </p:sp>
    </p:spTree>
    <p:extLst>
      <p:ext uri="{BB962C8B-B14F-4D97-AF65-F5344CB8AC3E}">
        <p14:creationId xmlns:p14="http://schemas.microsoft.com/office/powerpoint/2010/main" val="789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28485CA-2286-B73A-30EC-DD1D6991A76B}"/>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149369BF-B5B5-2B13-5091-4E988460C6F2}"/>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143A5E78-2E3D-9972-49E6-D70E0887FE31}"/>
              </a:ext>
            </a:extLst>
          </p:cNvPr>
          <p:cNvSpPr>
            <a:spLocks noGrp="1"/>
          </p:cNvSpPr>
          <p:nvPr>
            <p:ph type="dt" sz="half" idx="10"/>
          </p:nvPr>
        </p:nvSpPr>
        <p:spPr/>
        <p:txBody>
          <a:bodyPr/>
          <a:lstStyle/>
          <a:p>
            <a:fld id="{CB1FBF58-BA54-41F1-9606-C7F1706D40A9}" type="datetimeFigureOut">
              <a:rPr lang="nb-NO" smtClean="0"/>
              <a:t>29.01.2026</a:t>
            </a:fld>
            <a:endParaRPr lang="nb-NO"/>
          </a:p>
        </p:txBody>
      </p:sp>
      <p:sp>
        <p:nvSpPr>
          <p:cNvPr id="5" name="Plassholder for bunntekst 4">
            <a:extLst>
              <a:ext uri="{FF2B5EF4-FFF2-40B4-BE49-F238E27FC236}">
                <a16:creationId xmlns:a16="http://schemas.microsoft.com/office/drawing/2014/main" id="{A7032C4A-9BA6-77CD-8CF2-26D157CBE14E}"/>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55FFEA8E-1216-E37C-AB1B-C95365463E7E}"/>
              </a:ext>
            </a:extLst>
          </p:cNvPr>
          <p:cNvSpPr>
            <a:spLocks noGrp="1"/>
          </p:cNvSpPr>
          <p:nvPr>
            <p:ph type="sldNum" sz="quarter" idx="12"/>
          </p:nvPr>
        </p:nvSpPr>
        <p:spPr/>
        <p:txBody>
          <a:bodyPr/>
          <a:lstStyle/>
          <a:p>
            <a:fld id="{8180E809-87EF-4282-9944-F8C8A01EB672}" type="slidenum">
              <a:rPr lang="nb-NO" smtClean="0"/>
              <a:t>‹#›</a:t>
            </a:fld>
            <a:endParaRPr lang="nb-NO"/>
          </a:p>
        </p:txBody>
      </p:sp>
    </p:spTree>
    <p:extLst>
      <p:ext uri="{BB962C8B-B14F-4D97-AF65-F5344CB8AC3E}">
        <p14:creationId xmlns:p14="http://schemas.microsoft.com/office/powerpoint/2010/main" val="4172424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Tittellysbilde ny 2">
    <p:bg>
      <p:bgPr>
        <a:solidFill>
          <a:schemeClr val="accent3"/>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16" name="Bilde 15">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179664" y="491403"/>
            <a:ext cx="1080000" cy="1080000"/>
          </a:xfrm>
          <a:prstGeom prst="rect">
            <a:avLst/>
          </a:prstGeom>
        </p:spPr>
      </p:pic>
    </p:spTree>
    <p:extLst>
      <p:ext uri="{BB962C8B-B14F-4D97-AF65-F5344CB8AC3E}">
        <p14:creationId xmlns:p14="http://schemas.microsoft.com/office/powerpoint/2010/main" val="802523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3_Tittellysbilde ny 2">
    <p:bg>
      <p:bgPr>
        <a:solidFill>
          <a:schemeClr val="accent6"/>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16" name="Bilde 15">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179664" y="491403"/>
            <a:ext cx="1080000" cy="1080000"/>
          </a:xfrm>
          <a:prstGeom prst="rect">
            <a:avLst/>
          </a:prstGeom>
        </p:spPr>
      </p:pic>
    </p:spTree>
    <p:extLst>
      <p:ext uri="{BB962C8B-B14F-4D97-AF65-F5344CB8AC3E}">
        <p14:creationId xmlns:p14="http://schemas.microsoft.com/office/powerpoint/2010/main" val="1369103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4_Tittellysbilde ny 2">
    <p:bg>
      <p:bgPr>
        <a:solidFill>
          <a:schemeClr val="tx2"/>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6" name="Bilde 5" descr="Et bilde som inneholder Font, Grafikk, logo, symbol&#10;&#10;Automatisk generert beskrivelse">
            <a:extLst>
              <a:ext uri="{FF2B5EF4-FFF2-40B4-BE49-F238E27FC236}">
                <a16:creationId xmlns:a16="http://schemas.microsoft.com/office/drawing/2014/main" id="{1BBB8204-4DD6-1F52-EC0A-44FCABD85A6E}"/>
              </a:ext>
            </a:extLst>
          </p:cNvPr>
          <p:cNvPicPr>
            <a:picLocks noChangeAspect="1"/>
          </p:cNvPicPr>
          <p:nvPr/>
        </p:nvPicPr>
        <p:blipFill>
          <a:blip r:embed="rId2"/>
          <a:stretch>
            <a:fillRect/>
          </a:stretch>
        </p:blipFill>
        <p:spPr>
          <a:xfrm>
            <a:off x="989389" y="506988"/>
            <a:ext cx="1462865" cy="995857"/>
          </a:xfrm>
          <a:prstGeom prst="rect">
            <a:avLst/>
          </a:prstGeom>
        </p:spPr>
      </p:pic>
    </p:spTree>
    <p:extLst>
      <p:ext uri="{BB962C8B-B14F-4D97-AF65-F5344CB8AC3E}">
        <p14:creationId xmlns:p14="http://schemas.microsoft.com/office/powerpoint/2010/main" val="4195952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1.pn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theme" Target="../theme/theme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2.xml"/><Relationship Id="rId7"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5" Type="http://schemas.openxmlformats.org/officeDocument/2006/relationships/slideLayout" Target="../slideLayouts/slideLayout44.xml"/><Relationship Id="rId4" Type="http://schemas.openxmlformats.org/officeDocument/2006/relationships/slideLayout" Target="../slideLayouts/slideLayout43.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31830174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8"/>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1203445392"/>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Lst>
  <p:hf hdr="0" ftr="0"/>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7"/>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4" name="Date Placeholder 3">
            <a:extLst>
              <a:ext uri="{FF2B5EF4-FFF2-40B4-BE49-F238E27FC236}">
                <a16:creationId xmlns:a16="http://schemas.microsoft.com/office/drawing/2014/main" id="{60BD181B-26C6-1441-AC51-F9CA495AD871}"/>
              </a:ext>
            </a:extLst>
          </p:cNvPr>
          <p:cNvSpPr>
            <a:spLocks noGrp="1"/>
          </p:cNvSpPr>
          <p:nvPr>
            <p:ph type="dt" sz="half" idx="2"/>
          </p:nvPr>
        </p:nvSpPr>
        <p:spPr>
          <a:xfrm>
            <a:off x="10156825" y="6292352"/>
            <a:ext cx="1339850" cy="365125"/>
          </a:xfrm>
          <a:prstGeom prst="rect">
            <a:avLst/>
          </a:prstGeom>
        </p:spPr>
        <p:txBody>
          <a:bodyPr vert="horz" lIns="91440" tIns="45720" rIns="91440" bIns="45720" rtlCol="0" anchor="ctr"/>
          <a:lstStyle>
            <a:lvl1pPr algn="r">
              <a:defRPr sz="900" b="0" i="0">
                <a:solidFill>
                  <a:schemeClr val="tx1"/>
                </a:solidFill>
                <a:latin typeface="+mn-lt"/>
              </a:defRPr>
            </a:lvl1pPr>
          </a:lstStyle>
          <a:p>
            <a:fld id="{A40496DB-E8C8-4849-8A63-AC568158CC03}" type="datetime1">
              <a:rPr lang="nb-NO" smtClean="0"/>
              <a:pPr/>
              <a:t>29.01.2026</a:t>
            </a:fld>
            <a:endParaRPr lang="nb-NO"/>
          </a:p>
        </p:txBody>
      </p:sp>
      <p:sp>
        <p:nvSpPr>
          <p:cNvPr id="5" name="Footer Placeholder 4">
            <a:extLst>
              <a:ext uri="{FF2B5EF4-FFF2-40B4-BE49-F238E27FC236}">
                <a16:creationId xmlns:a16="http://schemas.microsoft.com/office/drawing/2014/main" id="{A4DFE725-0D07-7B47-98CD-EAA5EC15E8C6}"/>
              </a:ext>
            </a:extLst>
          </p:cNvPr>
          <p:cNvSpPr>
            <a:spLocks noGrp="1"/>
          </p:cNvSpPr>
          <p:nvPr>
            <p:ph type="ftr" sz="quarter" idx="3"/>
          </p:nvPr>
        </p:nvSpPr>
        <p:spPr>
          <a:xfrm>
            <a:off x="2035176" y="6292849"/>
            <a:ext cx="8121648" cy="365125"/>
          </a:xfrm>
          <a:prstGeom prst="rect">
            <a:avLst/>
          </a:prstGeom>
        </p:spPr>
        <p:txBody>
          <a:bodyPr vert="horz" lIns="91440" tIns="45720" rIns="91440" bIns="45720" rtlCol="0" anchor="ctr"/>
          <a:lstStyle>
            <a:lvl1pPr algn="ctr">
              <a:defRPr sz="1000" b="0" i="0">
                <a:solidFill>
                  <a:schemeClr val="tx1"/>
                </a:solidFill>
                <a:latin typeface="+mn-lt"/>
              </a:defRPr>
            </a:lvl1pPr>
          </a:lstStyle>
          <a:p>
            <a:endParaRPr lang="nb-NO"/>
          </a:p>
        </p:txBody>
      </p:sp>
      <p:sp>
        <p:nvSpPr>
          <p:cNvPr id="6" name="Slide Number Placeholder 5">
            <a:extLst>
              <a:ext uri="{FF2B5EF4-FFF2-40B4-BE49-F238E27FC236}">
                <a16:creationId xmlns:a16="http://schemas.microsoft.com/office/drawing/2014/main" id="{9038F127-E3EF-B346-96BD-C679BB3F2366}"/>
              </a:ext>
            </a:extLst>
          </p:cNvPr>
          <p:cNvSpPr>
            <a:spLocks noGrp="1"/>
          </p:cNvSpPr>
          <p:nvPr>
            <p:ph type="sldNum" sz="quarter" idx="4"/>
          </p:nvPr>
        </p:nvSpPr>
        <p:spPr>
          <a:xfrm>
            <a:off x="11496674" y="6292352"/>
            <a:ext cx="695325" cy="365125"/>
          </a:xfrm>
          <a:prstGeom prst="rect">
            <a:avLst/>
          </a:prstGeom>
        </p:spPr>
        <p:txBody>
          <a:bodyPr vert="horz" lIns="91440" tIns="45720" rIns="91440" bIns="45720" rtlCol="0" anchor="ctr"/>
          <a:lstStyle>
            <a:lvl1pPr algn="ctr">
              <a:defRPr sz="900" b="0" i="0">
                <a:solidFill>
                  <a:schemeClr val="tx1"/>
                </a:solidFill>
                <a:latin typeface="+mn-lt"/>
              </a:defRPr>
            </a:lvl1pPr>
          </a:lstStyle>
          <a:p>
            <a:pPr algn="l"/>
            <a:fld id="{8ACEFDFC-287E-0A4D-81A7-6CC8C070690D}" type="slidenum">
              <a:rPr lang="nb-NO" smtClean="0"/>
              <a:pPr algn="l"/>
              <a:t>‹#›</a:t>
            </a:fld>
            <a:endParaRPr lang="nb-NO"/>
          </a:p>
        </p:txBody>
      </p:sp>
      <p:pic>
        <p:nvPicPr>
          <p:cNvPr id="19" name="Bilde 18">
            <a:extLst>
              <a:ext uri="{FF2B5EF4-FFF2-40B4-BE49-F238E27FC236}">
                <a16:creationId xmlns:a16="http://schemas.microsoft.com/office/drawing/2014/main" id="{655AFB16-D4F3-C04D-8A8D-B4B481D6101F}"/>
              </a:ext>
            </a:extLst>
          </p:cNvPr>
          <p:cNvPicPr>
            <a:picLocks noChangeAspect="1"/>
          </p:cNvPicPr>
          <p:nvPr/>
        </p:nvPicPr>
        <p:blipFill>
          <a:blip r:embed="rId30"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44835647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 id="2147483697" r:id="rId24"/>
    <p:sldLayoutId id="2147483698" r:id="rId25"/>
    <p:sldLayoutId id="2147483699" r:id="rId26"/>
    <p:sldLayoutId id="2147483700" r:id="rId27"/>
    <p:sldLayoutId id="2147483701" r:id="rId28"/>
  </p:sldLayoutIdLst>
  <p:hf hdr="0" ftr="0"/>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31"/>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pic>
        <p:nvPicPr>
          <p:cNvPr id="5" name="Bilde 4">
            <a:extLst>
              <a:ext uri="{FF2B5EF4-FFF2-40B4-BE49-F238E27FC236}">
                <a16:creationId xmlns:a16="http://schemas.microsoft.com/office/drawing/2014/main" id="{B331DCDA-A671-1AEA-C91C-BDF1F5B832A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sp>
        <p:nvSpPr>
          <p:cNvPr id="6" name="Date Placeholder 3">
            <a:extLst>
              <a:ext uri="{FF2B5EF4-FFF2-40B4-BE49-F238E27FC236}">
                <a16:creationId xmlns:a16="http://schemas.microsoft.com/office/drawing/2014/main" id="{097FFE78-F798-F5FF-D507-7EC8F4DDF18B}"/>
              </a:ext>
            </a:extLst>
          </p:cNvPr>
          <p:cNvSpPr txBox="1">
            <a:spLocks/>
          </p:cNvSpPr>
          <p:nvPr/>
        </p:nvSpPr>
        <p:spPr>
          <a:xfrm>
            <a:off x="10156825" y="6292352"/>
            <a:ext cx="1339850" cy="365125"/>
          </a:xfrm>
          <a:prstGeom prst="rect">
            <a:avLst/>
          </a:prstGeom>
        </p:spPr>
        <p:txBody>
          <a:bodyPr vert="horz" lIns="91440" tIns="45720" rIns="91440" bIns="45720" rtlCol="0" anchor="ctr"/>
          <a:lstStyle>
            <a:defPPr>
              <a:defRPr lang="nb-NO"/>
            </a:defPPr>
            <a:lvl1pPr marL="0" algn="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0496DB-E8C8-4849-8A63-AC568158CC03}" type="datetime1">
              <a:rPr lang="nb-NO" smtClean="0"/>
              <a:pPr/>
              <a:t>29.01.2026</a:t>
            </a:fld>
            <a:endParaRPr lang="nb-NO"/>
          </a:p>
        </p:txBody>
      </p:sp>
      <p:sp>
        <p:nvSpPr>
          <p:cNvPr id="9" name="Slide Number Placeholder 5">
            <a:extLst>
              <a:ext uri="{FF2B5EF4-FFF2-40B4-BE49-F238E27FC236}">
                <a16:creationId xmlns:a16="http://schemas.microsoft.com/office/drawing/2014/main" id="{D5AC3886-6C5C-60F6-01C9-9AA0E9E5CA9D}"/>
              </a:ext>
            </a:extLst>
          </p:cNvPr>
          <p:cNvSpPr txBox="1">
            <a:spLocks/>
          </p:cNvSpPr>
          <p:nvPr userDrawn="1"/>
        </p:nvSpPr>
        <p:spPr>
          <a:xfrm>
            <a:off x="11496674" y="6292352"/>
            <a:ext cx="695325" cy="365125"/>
          </a:xfrm>
          <a:prstGeom prst="rect">
            <a:avLst/>
          </a:prstGeom>
        </p:spPr>
        <p:txBody>
          <a:bodyPr vert="horz" lIns="91440" tIns="45720" rIns="91440" bIns="45720" rtlCol="0" anchor="ctr"/>
          <a:lstStyle>
            <a:defPPr>
              <a:defRPr lang="nb-NO"/>
            </a:defPPr>
            <a:lvl1pPr marL="0" algn="ct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ACEFDFC-287E-0A4D-81A7-6CC8C070690D}" type="slidenum">
              <a:rPr lang="nb-NO" smtClean="0"/>
              <a:pPr algn="l"/>
              <a:t>‹#›</a:t>
            </a:fld>
            <a:endParaRPr lang="nb-NO"/>
          </a:p>
        </p:txBody>
      </p:sp>
    </p:spTree>
    <p:extLst>
      <p:ext uri="{BB962C8B-B14F-4D97-AF65-F5344CB8AC3E}">
        <p14:creationId xmlns:p14="http://schemas.microsoft.com/office/powerpoint/2010/main" val="943975803"/>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Lst>
  <p:transition>
    <p:fade/>
  </p:transition>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9"/>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44.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5.png"/><Relationship Id="rId1" Type="http://schemas.openxmlformats.org/officeDocument/2006/relationships/slideLayout" Target="../slideLayouts/slideLayout25.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5.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25.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5.xml"/><Relationship Id="rId5" Type="http://schemas.openxmlformats.org/officeDocument/2006/relationships/image" Target="../media/image27.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5.xml"/><Relationship Id="rId5" Type="http://schemas.openxmlformats.org/officeDocument/2006/relationships/image" Target="../media/image16.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5.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25.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5.xml"/><Relationship Id="rId6" Type="http://schemas.openxmlformats.org/officeDocument/2006/relationships/image" Target="../media/image28.png"/><Relationship Id="rId5" Type="http://schemas.openxmlformats.org/officeDocument/2006/relationships/image" Target="../media/image23.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9.png"/><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25.xml"/><Relationship Id="rId1" Type="http://schemas.openxmlformats.org/officeDocument/2006/relationships/video" Target="https://www.youtube.com/embed/6EoYFHC0070?feature=oembed"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25.xml"/><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5.xml"/><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5.xml"/><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jpeg"/><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5.xml"/><Relationship Id="rId6" Type="http://schemas.openxmlformats.org/officeDocument/2006/relationships/image" Target="../media/image19.png"/><Relationship Id="rId5" Type="http://schemas.openxmlformats.org/officeDocument/2006/relationships/image" Target="../media/image15.png"/><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25.xml"/><Relationship Id="rId1" Type="http://schemas.openxmlformats.org/officeDocument/2006/relationships/video" Target="https://www.youtube.com/embed/Wwf8Xgbx68g?feature=oembed"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0.png"/><Relationship Id="rId1" Type="http://schemas.openxmlformats.org/officeDocument/2006/relationships/slideLayout" Target="../slideLayouts/slideLayout25.xml"/><Relationship Id="rId5" Type="http://schemas.openxmlformats.org/officeDocument/2006/relationships/image" Target="../media/image1.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5.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Undertittel 23">
            <a:extLst>
              <a:ext uri="{FF2B5EF4-FFF2-40B4-BE49-F238E27FC236}">
                <a16:creationId xmlns:a16="http://schemas.microsoft.com/office/drawing/2014/main" id="{29C4B857-6438-6A5D-F840-CD54D88B7D0D}"/>
              </a:ext>
            </a:extLst>
          </p:cNvPr>
          <p:cNvSpPr>
            <a:spLocks noGrp="1"/>
          </p:cNvSpPr>
          <p:nvPr>
            <p:ph type="subTitle" idx="1"/>
          </p:nvPr>
        </p:nvSpPr>
        <p:spPr/>
        <p:txBody>
          <a:bodyPr/>
          <a:lstStyle/>
          <a:p>
            <a:endParaRPr lang="nb-NO"/>
          </a:p>
        </p:txBody>
      </p:sp>
      <p:pic>
        <p:nvPicPr>
          <p:cNvPr id="30" name="ANW1380_019_Three-Reasons-3-(60)">
            <a:hlinkClick r:id="" action="ppaction://media"/>
            <a:extLst>
              <a:ext uri="{FF2B5EF4-FFF2-40B4-BE49-F238E27FC236}">
                <a16:creationId xmlns:a16="http://schemas.microsoft.com/office/drawing/2014/main" id="{8C3CA1DD-808E-9314-B088-66531559BEC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38" y="7938"/>
            <a:ext cx="812800" cy="812800"/>
          </a:xfrm>
          <a:prstGeom prst="rect">
            <a:avLst/>
          </a:prstGeom>
        </p:spPr>
      </p:pic>
      <p:pic>
        <p:nvPicPr>
          <p:cNvPr id="2" name="Bilde 1">
            <a:extLst>
              <a:ext uri="{FF2B5EF4-FFF2-40B4-BE49-F238E27FC236}">
                <a16:creationId xmlns:a16="http://schemas.microsoft.com/office/drawing/2014/main" id="{824818F3-880E-916E-26E4-469BA0AE4645}"/>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967" y="-7109"/>
            <a:ext cx="12188058" cy="6857171"/>
          </a:xfrm>
          <a:prstGeom prst="rect">
            <a:avLst/>
          </a:prstGeom>
        </p:spPr>
      </p:pic>
      <p:sp>
        <p:nvSpPr>
          <p:cNvPr id="3" name="Rektangel 2">
            <a:extLst>
              <a:ext uri="{FF2B5EF4-FFF2-40B4-BE49-F238E27FC236}">
                <a16:creationId xmlns:a16="http://schemas.microsoft.com/office/drawing/2014/main" id="{34708319-39A6-AC06-CCEC-02F2E9E8B824}"/>
              </a:ext>
            </a:extLst>
          </p:cNvPr>
          <p:cNvSpPr/>
          <p:nvPr/>
        </p:nvSpPr>
        <p:spPr>
          <a:xfrm>
            <a:off x="731085" y="4016829"/>
            <a:ext cx="5364915" cy="1045028"/>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TekstSylinder 3">
            <a:extLst>
              <a:ext uri="{FF2B5EF4-FFF2-40B4-BE49-F238E27FC236}">
                <a16:creationId xmlns:a16="http://schemas.microsoft.com/office/drawing/2014/main" id="{FBD18ABA-42E0-76ED-03BB-DF82941FF7DE}"/>
              </a:ext>
            </a:extLst>
          </p:cNvPr>
          <p:cNvSpPr txBox="1"/>
          <p:nvPr/>
        </p:nvSpPr>
        <p:spPr>
          <a:xfrm>
            <a:off x="1164774" y="4308510"/>
            <a:ext cx="4800598" cy="461665"/>
          </a:xfrm>
          <a:prstGeom prst="rect">
            <a:avLst/>
          </a:prstGeom>
          <a:noFill/>
        </p:spPr>
        <p:txBody>
          <a:bodyPr wrap="square" rtlCol="0">
            <a:spAutoFit/>
          </a:bodyPr>
          <a:lstStyle/>
          <a:p>
            <a:pPr algn="l"/>
            <a:r>
              <a:rPr lang="nb-NO" sz="2400" dirty="0"/>
              <a:t>Oss som kollegaer – økt 1</a:t>
            </a:r>
          </a:p>
        </p:txBody>
      </p:sp>
    </p:spTree>
    <p:extLst>
      <p:ext uri="{BB962C8B-B14F-4D97-AF65-F5344CB8AC3E}">
        <p14:creationId xmlns:p14="http://schemas.microsoft.com/office/powerpoint/2010/main" val="1563734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000"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repeatCount="indefinite" fill="hold" display="0">
                  <p:stCondLst>
                    <p:cond delay="indefinite"/>
                  </p:stCondLst>
                  <p:endCondLst>
                    <p:cond evt="onStopAudio" delay="0">
                      <p:tgtEl>
                        <p:sldTgt/>
                      </p:tgtEl>
                    </p:cond>
                    <p:cond evt="onNext" delay="0">
                      <p:tgtEl>
                        <p:sldTgt/>
                      </p:tgtEl>
                    </p:cond>
                  </p:endCondLst>
                </p:cTn>
                <p:tgtEl>
                  <p:spTgt spid="30"/>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70D64D10-8A57-F1B2-C1FE-0CD2015654EF}"/>
              </a:ext>
            </a:extLst>
          </p:cNvPr>
          <p:cNvSpPr/>
          <p:nvPr/>
        </p:nvSpPr>
        <p:spPr>
          <a:xfrm>
            <a:off x="5334000"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F750BE9A-51C0-DD0A-EF4E-C27D136A4C5E}"/>
              </a:ext>
            </a:extLst>
          </p:cNvPr>
          <p:cNvSpPr>
            <a:spLocks noGrp="1"/>
          </p:cNvSpPr>
          <p:nvPr>
            <p:ph type="title"/>
          </p:nvPr>
        </p:nvSpPr>
        <p:spPr>
          <a:xfrm>
            <a:off x="412073" y="860241"/>
            <a:ext cx="4576186" cy="1278437"/>
          </a:xfrm>
        </p:spPr>
        <p:txBody>
          <a:bodyPr>
            <a:noAutofit/>
          </a:bodyPr>
          <a:lstStyle/>
          <a:p>
            <a:pPr algn="ctr">
              <a:spcBef>
                <a:spcPts val="600"/>
              </a:spcBef>
              <a:spcAft>
                <a:spcPts val="600"/>
              </a:spcAft>
            </a:pPr>
            <a:r>
              <a:rPr lang="nb-NO"/>
              <a:t>Vi kan reagere forskjellig</a:t>
            </a:r>
            <a:br>
              <a:rPr lang="nb-NO"/>
            </a:br>
            <a:endParaRPr lang="nb-NO" sz="1800"/>
          </a:p>
        </p:txBody>
      </p:sp>
      <p:sp>
        <p:nvSpPr>
          <p:cNvPr id="3" name="Plassholder for innhold 2">
            <a:extLst>
              <a:ext uri="{FF2B5EF4-FFF2-40B4-BE49-F238E27FC236}">
                <a16:creationId xmlns:a16="http://schemas.microsoft.com/office/drawing/2014/main" id="{6DB69014-F5CE-E433-0951-C923901B789A}"/>
              </a:ext>
            </a:extLst>
          </p:cNvPr>
          <p:cNvSpPr>
            <a:spLocks noGrp="1"/>
          </p:cNvSpPr>
          <p:nvPr>
            <p:ph idx="1"/>
          </p:nvPr>
        </p:nvSpPr>
        <p:spPr>
          <a:xfrm>
            <a:off x="5890786" y="1196975"/>
            <a:ext cx="5744427" cy="5095377"/>
          </a:xfrm>
        </p:spPr>
        <p:txBody>
          <a:bodyPr>
            <a:noAutofit/>
          </a:bodyPr>
          <a:lstStyle/>
          <a:p>
            <a:pPr>
              <a:spcBef>
                <a:spcPts val="1200"/>
              </a:spcBef>
              <a:spcAft>
                <a:spcPts val="1200"/>
              </a:spcAft>
              <a:buNone/>
            </a:pPr>
            <a:r>
              <a:rPr lang="nb-NO" sz="1800" b="1"/>
              <a:t>Eksempler: </a:t>
            </a:r>
          </a:p>
          <a:p>
            <a:pPr>
              <a:spcBef>
                <a:spcPts val="1200"/>
              </a:spcBef>
              <a:spcAft>
                <a:spcPts val="1200"/>
              </a:spcAft>
              <a:buBlip>
                <a:blip r:embed="rId2"/>
              </a:buBlip>
            </a:pPr>
            <a:r>
              <a:rPr lang="nb-NO" sz="1800" dirty="0"/>
              <a:t>I </a:t>
            </a:r>
            <a:r>
              <a:rPr lang="nb-NO" sz="1800"/>
              <a:t>et møte</a:t>
            </a:r>
            <a:r>
              <a:rPr lang="nb-NO" sz="1800" dirty="0"/>
              <a:t> opplevde kollegaen </a:t>
            </a:r>
            <a:r>
              <a:rPr lang="nb-NO" sz="1800"/>
              <a:t>din </a:t>
            </a:r>
            <a:r>
              <a:rPr lang="nb-NO" sz="1800" dirty="0"/>
              <a:t>en mamma </a:t>
            </a:r>
            <a:r>
              <a:rPr lang="nb-NO" sz="1800"/>
              <a:t>som truende</a:t>
            </a:r>
            <a:r>
              <a:rPr lang="nb-NO" sz="1800" dirty="0"/>
              <a:t>,</a:t>
            </a:r>
            <a:r>
              <a:rPr lang="nb-NO" sz="1800"/>
              <a:t> du </a:t>
            </a:r>
            <a:r>
              <a:rPr lang="nb-NO" sz="1800" dirty="0"/>
              <a:t>tenkte heller at hun var redd</a:t>
            </a:r>
            <a:r>
              <a:rPr lang="nb-NO" sz="1800"/>
              <a:t>. </a:t>
            </a:r>
          </a:p>
          <a:p>
            <a:pPr>
              <a:spcBef>
                <a:spcPts val="1200"/>
              </a:spcBef>
              <a:spcAft>
                <a:spcPts val="1200"/>
              </a:spcAft>
              <a:buBlip>
                <a:blip r:embed="rId2"/>
              </a:buBlip>
            </a:pPr>
            <a:r>
              <a:rPr lang="nb-NO" sz="1800"/>
              <a:t>Du trives best med en plan for hva dere skal gjøre med ungdomsgruppen, mens kollegaen din liker å ta det som det kommer. </a:t>
            </a:r>
          </a:p>
          <a:p>
            <a:pPr>
              <a:spcBef>
                <a:spcPts val="1200"/>
              </a:spcBef>
              <a:spcAft>
                <a:spcPts val="1200"/>
              </a:spcAft>
              <a:buBlip>
                <a:blip r:embed="rId2"/>
              </a:buBlip>
            </a:pPr>
            <a:r>
              <a:rPr lang="nb-NO" sz="1800"/>
              <a:t>Du kan bli veldig irritert av barn som sutrer og klenger, mens en kollega reagerer på avvisning. </a:t>
            </a:r>
          </a:p>
          <a:p>
            <a:pPr>
              <a:spcBef>
                <a:spcPts val="1200"/>
              </a:spcBef>
              <a:spcAft>
                <a:spcPts val="1200"/>
              </a:spcAft>
              <a:buBlip>
                <a:blip r:embed="rId2"/>
              </a:buBlip>
            </a:pPr>
            <a:r>
              <a:rPr lang="nb-NO" sz="1800"/>
              <a:t>Du opplever at kollegaen din </a:t>
            </a:r>
            <a:r>
              <a:rPr lang="nb-NO" sz="1800" dirty="0"/>
              <a:t>er veldig kritisk</a:t>
            </a:r>
            <a:r>
              <a:rPr lang="nb-NO" sz="1800"/>
              <a:t>, mens </a:t>
            </a:r>
            <a:r>
              <a:rPr lang="nb-NO" sz="1800" dirty="0"/>
              <a:t>kollegaen tenker </a:t>
            </a:r>
            <a:r>
              <a:rPr lang="nb-NO" sz="1800"/>
              <a:t>det </a:t>
            </a:r>
            <a:r>
              <a:rPr lang="nb-NO" sz="1800" dirty="0"/>
              <a:t>er </a:t>
            </a:r>
            <a:r>
              <a:rPr lang="nb-NO" sz="1800"/>
              <a:t>konstruktive tilbakemeldinger.</a:t>
            </a:r>
            <a:r>
              <a:rPr lang="nb-NO" sz="1800" dirty="0"/>
              <a:t> </a:t>
            </a:r>
            <a:r>
              <a:rPr lang="nb-NO" sz="1800"/>
              <a:t> </a:t>
            </a:r>
          </a:p>
        </p:txBody>
      </p:sp>
      <p:sp>
        <p:nvSpPr>
          <p:cNvPr id="4" name="TekstSylinder 3">
            <a:extLst>
              <a:ext uri="{FF2B5EF4-FFF2-40B4-BE49-F238E27FC236}">
                <a16:creationId xmlns:a16="http://schemas.microsoft.com/office/drawing/2014/main" id="{AD9DAA53-1613-EFE1-6390-7079D48642A9}"/>
              </a:ext>
            </a:extLst>
          </p:cNvPr>
          <p:cNvSpPr txBox="1"/>
          <p:nvPr/>
        </p:nvSpPr>
        <p:spPr>
          <a:xfrm>
            <a:off x="8156576" y="192087"/>
            <a:ext cx="3684104" cy="307777"/>
          </a:xfrm>
          <a:prstGeom prst="rect">
            <a:avLst/>
          </a:prstGeom>
          <a:noFill/>
        </p:spPr>
        <p:txBody>
          <a:bodyPr wrap="square" rtlCol="0">
            <a:spAutoFit/>
          </a:bodyPr>
          <a:lstStyle/>
          <a:p>
            <a:pPr algn="r"/>
            <a:r>
              <a:rPr lang="nb-NO" sz="1400"/>
              <a:t>Oss som kolleger – økt 1</a:t>
            </a:r>
          </a:p>
        </p:txBody>
      </p:sp>
      <p:sp>
        <p:nvSpPr>
          <p:cNvPr id="6" name="Plassholder for dato 3">
            <a:extLst>
              <a:ext uri="{FF2B5EF4-FFF2-40B4-BE49-F238E27FC236}">
                <a16:creationId xmlns:a16="http://schemas.microsoft.com/office/drawing/2014/main" id="{EA3F2CD7-E6B5-F77D-FF01-D1BC09634A47}"/>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7" name="Plassholder for lysbildenummer 4">
            <a:extLst>
              <a:ext uri="{FF2B5EF4-FFF2-40B4-BE49-F238E27FC236}">
                <a16:creationId xmlns:a16="http://schemas.microsoft.com/office/drawing/2014/main" id="{3FE24FEE-AC38-1269-456E-0AFD0A7D39AD}"/>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10</a:t>
            </a:fld>
            <a:endParaRPr lang="nb-NO"/>
          </a:p>
        </p:txBody>
      </p:sp>
      <p:pic>
        <p:nvPicPr>
          <p:cNvPr id="9" name="Bilde 8" descr="Et bilde som inneholder tegning, kunst, illustrasjon&#10;&#10;Automatisk generert beskrivelse">
            <a:extLst>
              <a:ext uri="{FF2B5EF4-FFF2-40B4-BE49-F238E27FC236}">
                <a16:creationId xmlns:a16="http://schemas.microsoft.com/office/drawing/2014/main" id="{9BF53D23-AB96-B7C9-9E41-03AF224F691F}"/>
              </a:ext>
            </a:extLst>
          </p:cNvPr>
          <p:cNvPicPr>
            <a:picLocks noChangeAspect="1"/>
          </p:cNvPicPr>
          <p:nvPr/>
        </p:nvPicPr>
        <p:blipFill rotWithShape="1">
          <a:blip r:embed="rId3">
            <a:extLst>
              <a:ext uri="{28A0092B-C50C-407E-A947-70E740481C1C}">
                <a14:useLocalDpi xmlns:a14="http://schemas.microsoft.com/office/drawing/2010/main" val="0"/>
              </a:ext>
            </a:extLst>
          </a:blip>
          <a:srcRect r="51843"/>
          <a:stretch/>
        </p:blipFill>
        <p:spPr>
          <a:xfrm>
            <a:off x="635924" y="2138678"/>
            <a:ext cx="2315380" cy="3095146"/>
          </a:xfrm>
          <a:prstGeom prst="rect">
            <a:avLst/>
          </a:prstGeom>
        </p:spPr>
      </p:pic>
      <p:pic>
        <p:nvPicPr>
          <p:cNvPr id="10" name="Bilde 9" descr="Et bilde som inneholder tegning, kunst, sketch, strektegning&#10;&#10;Automatisk generert beskrivelse">
            <a:extLst>
              <a:ext uri="{FF2B5EF4-FFF2-40B4-BE49-F238E27FC236}">
                <a16:creationId xmlns:a16="http://schemas.microsoft.com/office/drawing/2014/main" id="{CCF72B5F-EE1D-A8C0-06C8-FD60C0EE72F5}"/>
              </a:ext>
            </a:extLst>
          </p:cNvPr>
          <p:cNvPicPr>
            <a:picLocks noChangeAspect="1"/>
          </p:cNvPicPr>
          <p:nvPr/>
        </p:nvPicPr>
        <p:blipFill>
          <a:blip r:embed="rId4">
            <a:extLst>
              <a:ext uri="{28A0092B-C50C-407E-A947-70E740481C1C}">
                <a14:useLocalDpi xmlns:a14="http://schemas.microsoft.com/office/drawing/2010/main" val="0"/>
              </a:ext>
            </a:extLst>
          </a:blip>
          <a:srcRect l="55229"/>
          <a:stretch/>
        </p:blipFill>
        <p:spPr>
          <a:xfrm>
            <a:off x="2823503" y="2848749"/>
            <a:ext cx="1819014" cy="3341441"/>
          </a:xfrm>
          <a:prstGeom prst="rect">
            <a:avLst/>
          </a:prstGeom>
        </p:spPr>
      </p:pic>
    </p:spTree>
    <p:extLst>
      <p:ext uri="{BB962C8B-B14F-4D97-AF65-F5344CB8AC3E}">
        <p14:creationId xmlns:p14="http://schemas.microsoft.com/office/powerpoint/2010/main" val="70576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7B337D0B-B097-18C9-C4A8-4C0DBB34CC80}"/>
              </a:ext>
            </a:extLst>
          </p:cNvPr>
          <p:cNvSpPr/>
          <p:nvPr/>
        </p:nvSpPr>
        <p:spPr>
          <a:xfrm>
            <a:off x="6080209" y="0"/>
            <a:ext cx="619728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Plassholder for innhold 2">
            <a:extLst>
              <a:ext uri="{FF2B5EF4-FFF2-40B4-BE49-F238E27FC236}">
                <a16:creationId xmlns:a16="http://schemas.microsoft.com/office/drawing/2014/main" id="{5FC19037-F99A-93CF-13AC-164E0FF5FC36}"/>
              </a:ext>
            </a:extLst>
          </p:cNvPr>
          <p:cNvSpPr>
            <a:spLocks noGrp="1"/>
          </p:cNvSpPr>
          <p:nvPr>
            <p:ph idx="1"/>
          </p:nvPr>
        </p:nvSpPr>
        <p:spPr>
          <a:xfrm>
            <a:off x="6288736" y="981074"/>
            <a:ext cx="5690539" cy="4895851"/>
          </a:xfrm>
        </p:spPr>
        <p:txBody>
          <a:bodyPr>
            <a:noAutofit/>
          </a:bodyPr>
          <a:lstStyle/>
          <a:p>
            <a:pPr marL="0" indent="0">
              <a:spcBef>
                <a:spcPts val="1200"/>
              </a:spcBef>
              <a:buNone/>
            </a:pPr>
            <a:endParaRPr lang="nb-NO" sz="1800"/>
          </a:p>
          <a:p>
            <a:pPr marL="396000" lvl="2" indent="0">
              <a:spcBef>
                <a:spcPts val="1200"/>
              </a:spcBef>
              <a:spcAft>
                <a:spcPts val="1200"/>
              </a:spcAft>
              <a:buNone/>
            </a:pPr>
            <a:r>
              <a:rPr lang="nb-NO" sz="1800"/>
              <a:t>Kollegaer har </a:t>
            </a:r>
            <a:r>
              <a:rPr lang="nb-NO" sz="1800" b="1"/>
              <a:t>ulike liv i ulike faser. </a:t>
            </a:r>
            <a:r>
              <a:rPr lang="nb-NO" sz="1800"/>
              <a:t>Det kan påvirke hvordan toleransevinduet svinger, eksempelvis: </a:t>
            </a:r>
          </a:p>
          <a:p>
            <a:pPr lvl="4">
              <a:spcBef>
                <a:spcPts val="600"/>
              </a:spcBef>
              <a:spcAft>
                <a:spcPts val="600"/>
              </a:spcAft>
              <a:buBlip>
                <a:blip r:embed="rId3"/>
              </a:buBlip>
            </a:pPr>
            <a:r>
              <a:rPr lang="nb-NO" sz="1800"/>
              <a:t>Småbarnsfase</a:t>
            </a:r>
          </a:p>
          <a:p>
            <a:pPr lvl="4">
              <a:spcBef>
                <a:spcPts val="600"/>
              </a:spcBef>
              <a:spcAft>
                <a:spcPts val="600"/>
              </a:spcAft>
              <a:buBlip>
                <a:blip r:embed="rId3"/>
              </a:buBlip>
            </a:pPr>
            <a:r>
              <a:rPr lang="nb-NO" sz="1800"/>
              <a:t>Flytteprosess</a:t>
            </a:r>
          </a:p>
          <a:p>
            <a:pPr lvl="4">
              <a:spcBef>
                <a:spcPts val="600"/>
              </a:spcBef>
              <a:spcAft>
                <a:spcPts val="600"/>
              </a:spcAft>
              <a:buBlip>
                <a:blip r:embed="rId3"/>
              </a:buBlip>
            </a:pPr>
            <a:r>
              <a:rPr lang="nb-NO" sz="1800"/>
              <a:t>Samlivsbrudd</a:t>
            </a:r>
          </a:p>
          <a:p>
            <a:pPr lvl="4">
              <a:spcBef>
                <a:spcPts val="600"/>
              </a:spcBef>
              <a:spcAft>
                <a:spcPts val="600"/>
              </a:spcAft>
              <a:buBlip>
                <a:blip r:embed="rId3"/>
              </a:buBlip>
            </a:pPr>
            <a:r>
              <a:rPr lang="nb-NO" sz="1800"/>
              <a:t>Deltidsstudier</a:t>
            </a:r>
          </a:p>
          <a:p>
            <a:pPr lvl="4">
              <a:spcBef>
                <a:spcPts val="600"/>
              </a:spcBef>
              <a:spcAft>
                <a:spcPts val="600"/>
              </a:spcAft>
              <a:buBlip>
                <a:blip r:embed="rId3"/>
              </a:buBlip>
            </a:pPr>
            <a:r>
              <a:rPr lang="nb-NO" sz="1800"/>
              <a:t>Sykdom i nære relasjoner</a:t>
            </a:r>
          </a:p>
          <a:p>
            <a:pPr lvl="4">
              <a:spcBef>
                <a:spcPts val="600"/>
              </a:spcBef>
              <a:spcAft>
                <a:spcPts val="600"/>
              </a:spcAft>
              <a:buBlip>
                <a:blip r:embed="rId3"/>
              </a:buBlip>
            </a:pPr>
            <a:r>
              <a:rPr lang="nb-NO" sz="1800"/>
              <a:t>Forelskelse</a:t>
            </a:r>
          </a:p>
        </p:txBody>
      </p:sp>
      <p:sp>
        <p:nvSpPr>
          <p:cNvPr id="4" name="TekstSylinder 3">
            <a:extLst>
              <a:ext uri="{FF2B5EF4-FFF2-40B4-BE49-F238E27FC236}">
                <a16:creationId xmlns:a16="http://schemas.microsoft.com/office/drawing/2014/main" id="{5640206D-B6CB-D429-59B7-E1AC9000C4B2}"/>
              </a:ext>
            </a:extLst>
          </p:cNvPr>
          <p:cNvSpPr txBox="1"/>
          <p:nvPr/>
        </p:nvSpPr>
        <p:spPr>
          <a:xfrm>
            <a:off x="8156576" y="192087"/>
            <a:ext cx="3684104" cy="307777"/>
          </a:xfrm>
          <a:prstGeom prst="rect">
            <a:avLst/>
          </a:prstGeom>
          <a:noFill/>
        </p:spPr>
        <p:txBody>
          <a:bodyPr wrap="square" rtlCol="0">
            <a:spAutoFit/>
          </a:bodyPr>
          <a:lstStyle/>
          <a:p>
            <a:pPr algn="r"/>
            <a:r>
              <a:rPr lang="nb-NO" sz="1400"/>
              <a:t>Oss som kolleger – økt 1</a:t>
            </a:r>
          </a:p>
        </p:txBody>
      </p:sp>
      <p:sp>
        <p:nvSpPr>
          <p:cNvPr id="6" name="Plassholder for dato 3">
            <a:extLst>
              <a:ext uri="{FF2B5EF4-FFF2-40B4-BE49-F238E27FC236}">
                <a16:creationId xmlns:a16="http://schemas.microsoft.com/office/drawing/2014/main" id="{84B3382D-9C9B-3900-1DD1-86F5694CDD44}"/>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7" name="Plassholder for lysbildenummer 4">
            <a:extLst>
              <a:ext uri="{FF2B5EF4-FFF2-40B4-BE49-F238E27FC236}">
                <a16:creationId xmlns:a16="http://schemas.microsoft.com/office/drawing/2014/main" id="{0B6112BC-3F60-B66C-D9F4-3229216F8062}"/>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11</a:t>
            </a:fld>
            <a:endParaRPr lang="nb-NO"/>
          </a:p>
        </p:txBody>
      </p:sp>
      <p:sp>
        <p:nvSpPr>
          <p:cNvPr id="11" name="Tittel 1">
            <a:extLst>
              <a:ext uri="{FF2B5EF4-FFF2-40B4-BE49-F238E27FC236}">
                <a16:creationId xmlns:a16="http://schemas.microsoft.com/office/drawing/2014/main" id="{F0A83DCA-ACF7-6349-20D8-D9E61523208C}"/>
              </a:ext>
            </a:extLst>
          </p:cNvPr>
          <p:cNvSpPr txBox="1">
            <a:spLocks/>
          </p:cNvSpPr>
          <p:nvPr/>
        </p:nvSpPr>
        <p:spPr>
          <a:xfrm>
            <a:off x="305661" y="1133475"/>
            <a:ext cx="5413096" cy="644104"/>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algn="ctr"/>
            <a:r>
              <a:rPr lang="nb-NO"/>
              <a:t>Ulike liv</a:t>
            </a:r>
            <a:r>
              <a:rPr lang="nb-NO" sz="1600" baseline="80000"/>
              <a:t>3</a:t>
            </a:r>
          </a:p>
        </p:txBody>
      </p:sp>
      <p:pic>
        <p:nvPicPr>
          <p:cNvPr id="15" name="Bilde 14" descr="Et bilde som inneholder hjerte, mørke&#10;&#10;Automatisk generert beskrivelse">
            <a:extLst>
              <a:ext uri="{FF2B5EF4-FFF2-40B4-BE49-F238E27FC236}">
                <a16:creationId xmlns:a16="http://schemas.microsoft.com/office/drawing/2014/main" id="{014B7724-A183-E0DE-0DC2-8C890CB8BBD6}"/>
              </a:ext>
            </a:extLst>
          </p:cNvPr>
          <p:cNvPicPr>
            <a:picLocks noChangeAspect="1"/>
          </p:cNvPicPr>
          <p:nvPr/>
        </p:nvPicPr>
        <p:blipFill rotWithShape="1">
          <a:blip r:embed="rId4">
            <a:extLst>
              <a:ext uri="{28A0092B-C50C-407E-A947-70E740481C1C}">
                <a14:useLocalDpi xmlns:a14="http://schemas.microsoft.com/office/drawing/2010/main" val="0"/>
              </a:ext>
            </a:extLst>
          </a:blip>
          <a:srcRect l="38814" t="30004" r="39181" b="28013"/>
          <a:stretch/>
        </p:blipFill>
        <p:spPr>
          <a:xfrm>
            <a:off x="2728377" y="2166089"/>
            <a:ext cx="1710370" cy="1835504"/>
          </a:xfrm>
          <a:prstGeom prst="rect">
            <a:avLst/>
          </a:prstGeom>
        </p:spPr>
      </p:pic>
      <p:pic>
        <p:nvPicPr>
          <p:cNvPr id="16" name="Bilde 15" descr="Et bilde som inneholder design, kunst&#10;&#10;Automatisk generert beskrivelse med middels konfidens">
            <a:extLst>
              <a:ext uri="{FF2B5EF4-FFF2-40B4-BE49-F238E27FC236}">
                <a16:creationId xmlns:a16="http://schemas.microsoft.com/office/drawing/2014/main" id="{98F469B2-AE1F-ECFC-33D4-33C1BC889C54}"/>
              </a:ext>
            </a:extLst>
          </p:cNvPr>
          <p:cNvPicPr>
            <a:picLocks noChangeAspect="1"/>
          </p:cNvPicPr>
          <p:nvPr/>
        </p:nvPicPr>
        <p:blipFill rotWithShape="1">
          <a:blip r:embed="rId5">
            <a:extLst>
              <a:ext uri="{28A0092B-C50C-407E-A947-70E740481C1C}">
                <a14:useLocalDpi xmlns:a14="http://schemas.microsoft.com/office/drawing/2010/main" val="0"/>
              </a:ext>
            </a:extLst>
          </a:blip>
          <a:srcRect l="29046" t="13639" r="41139" b="25002"/>
          <a:stretch/>
        </p:blipFill>
        <p:spPr>
          <a:xfrm>
            <a:off x="787651" y="2661165"/>
            <a:ext cx="2317368" cy="2680856"/>
          </a:xfrm>
          <a:prstGeom prst="rect">
            <a:avLst/>
          </a:prstGeom>
        </p:spPr>
      </p:pic>
      <p:pic>
        <p:nvPicPr>
          <p:cNvPr id="17" name="Bilde 16" descr="Et bilde som inneholder Grafikk&#10;&#10;Automatisk generert beskrivelse">
            <a:extLst>
              <a:ext uri="{FF2B5EF4-FFF2-40B4-BE49-F238E27FC236}">
                <a16:creationId xmlns:a16="http://schemas.microsoft.com/office/drawing/2014/main" id="{6629E411-DE4E-0D44-CE77-386EE996235C}"/>
              </a:ext>
            </a:extLst>
          </p:cNvPr>
          <p:cNvPicPr>
            <a:picLocks noChangeAspect="1"/>
          </p:cNvPicPr>
          <p:nvPr/>
        </p:nvPicPr>
        <p:blipFill rotWithShape="1">
          <a:blip r:embed="rId6">
            <a:extLst>
              <a:ext uri="{28A0092B-C50C-407E-A947-70E740481C1C}">
                <a14:useLocalDpi xmlns:a14="http://schemas.microsoft.com/office/drawing/2010/main" val="0"/>
              </a:ext>
            </a:extLst>
          </a:blip>
          <a:srcRect l="25871" t="16674" r="34133" b="24725"/>
          <a:stretch/>
        </p:blipFill>
        <p:spPr>
          <a:xfrm>
            <a:off x="2873608" y="3665525"/>
            <a:ext cx="2636622" cy="2171572"/>
          </a:xfrm>
          <a:prstGeom prst="rect">
            <a:avLst/>
          </a:prstGeom>
        </p:spPr>
      </p:pic>
    </p:spTree>
    <p:extLst>
      <p:ext uri="{BB962C8B-B14F-4D97-AF65-F5344CB8AC3E}">
        <p14:creationId xmlns:p14="http://schemas.microsoft.com/office/powerpoint/2010/main" val="29536504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2335DE2-3436-8406-01B8-75C3DB4D4CF2}"/>
              </a:ext>
            </a:extLst>
          </p:cNvPr>
          <p:cNvSpPr>
            <a:spLocks noGrp="1"/>
          </p:cNvSpPr>
          <p:nvPr>
            <p:ph type="title"/>
          </p:nvPr>
        </p:nvSpPr>
        <p:spPr/>
        <p:txBody>
          <a:bodyPr/>
          <a:lstStyle/>
          <a:p>
            <a:r>
              <a:rPr lang="nb-NO"/>
              <a:t>Oppgave </a:t>
            </a:r>
          </a:p>
        </p:txBody>
      </p:sp>
      <p:sp>
        <p:nvSpPr>
          <p:cNvPr id="3" name="Plassholder for innhold 2">
            <a:extLst>
              <a:ext uri="{FF2B5EF4-FFF2-40B4-BE49-F238E27FC236}">
                <a16:creationId xmlns:a16="http://schemas.microsoft.com/office/drawing/2014/main" id="{0445A71C-10D6-1E21-2CB0-BB80D60F55C5}"/>
              </a:ext>
            </a:extLst>
          </p:cNvPr>
          <p:cNvSpPr>
            <a:spLocks noGrp="1"/>
          </p:cNvSpPr>
          <p:nvPr>
            <p:ph idx="1"/>
          </p:nvPr>
        </p:nvSpPr>
        <p:spPr>
          <a:xfrm>
            <a:off x="711602" y="1651210"/>
            <a:ext cx="5384398" cy="4060825"/>
          </a:xfrm>
        </p:spPr>
        <p:txBody>
          <a:bodyPr>
            <a:normAutofit/>
          </a:bodyPr>
          <a:lstStyle/>
          <a:p>
            <a:pPr marL="0" indent="0">
              <a:spcBef>
                <a:spcPts val="1200"/>
              </a:spcBef>
              <a:spcAft>
                <a:spcPts val="1200"/>
              </a:spcAft>
              <a:buNone/>
            </a:pPr>
            <a:r>
              <a:rPr lang="nb-NO" sz="1800"/>
              <a:t>Gå sammen to og to</a:t>
            </a:r>
          </a:p>
          <a:p>
            <a:pPr>
              <a:spcBef>
                <a:spcPts val="1200"/>
              </a:spcBef>
              <a:spcAft>
                <a:spcPts val="1200"/>
              </a:spcAft>
              <a:buBlip>
                <a:blip r:embed="rId2"/>
              </a:buBlip>
            </a:pPr>
            <a:r>
              <a:rPr lang="nb-NO" sz="1800"/>
              <a:t>Forklar hvorfor kollegaer kan ha forskjellige toleransevinduer. </a:t>
            </a:r>
          </a:p>
          <a:p>
            <a:pPr>
              <a:spcBef>
                <a:spcPts val="1200"/>
              </a:spcBef>
              <a:spcAft>
                <a:spcPts val="1200"/>
              </a:spcAft>
              <a:buBlip>
                <a:blip r:embed="rId2"/>
              </a:buBlip>
            </a:pPr>
            <a:r>
              <a:rPr lang="nb-NO" sz="1800"/>
              <a:t>Tenk på en konkret situasjon der du og en kollega reagerte forskjellig. </a:t>
            </a:r>
          </a:p>
          <a:p>
            <a:pPr lvl="2">
              <a:spcAft>
                <a:spcPts val="300"/>
              </a:spcAft>
              <a:buBlip>
                <a:blip r:embed="rId2"/>
              </a:buBlip>
            </a:pPr>
            <a:r>
              <a:rPr lang="nb-NO" sz="1800"/>
              <a:t>Hva skjedde?</a:t>
            </a:r>
          </a:p>
          <a:p>
            <a:pPr lvl="2">
              <a:spcAft>
                <a:spcPts val="300"/>
              </a:spcAft>
              <a:buBlip>
                <a:blip r:embed="rId2"/>
              </a:buBlip>
            </a:pPr>
            <a:r>
              <a:rPr lang="nb-NO" sz="1800"/>
              <a:t>Hvordan reagerte du?</a:t>
            </a:r>
          </a:p>
          <a:p>
            <a:pPr lvl="2">
              <a:spcAft>
                <a:spcPts val="300"/>
              </a:spcAft>
              <a:buBlip>
                <a:blip r:embed="rId2"/>
              </a:buBlip>
            </a:pPr>
            <a:r>
              <a:rPr lang="nb-NO" sz="1800"/>
              <a:t>Hvordan reagerte kollegaen din?  </a:t>
            </a:r>
          </a:p>
          <a:p>
            <a:pPr lvl="2">
              <a:spcAft>
                <a:spcPts val="300"/>
              </a:spcAft>
              <a:buBlip>
                <a:blip r:embed="rId2"/>
              </a:buBlip>
            </a:pPr>
            <a:r>
              <a:rPr lang="nb-NO" sz="1800"/>
              <a:t>Hva tror du de ulike reaksjonen handlet om?</a:t>
            </a:r>
          </a:p>
        </p:txBody>
      </p:sp>
      <p:sp>
        <p:nvSpPr>
          <p:cNvPr id="6" name="TekstSylinder 5">
            <a:extLst>
              <a:ext uri="{FF2B5EF4-FFF2-40B4-BE49-F238E27FC236}">
                <a16:creationId xmlns:a16="http://schemas.microsoft.com/office/drawing/2014/main" id="{9C49D9AB-57D7-AABD-3E41-3D5A7034BD26}"/>
              </a:ext>
            </a:extLst>
          </p:cNvPr>
          <p:cNvSpPr txBox="1"/>
          <p:nvPr/>
        </p:nvSpPr>
        <p:spPr>
          <a:xfrm>
            <a:off x="8156576" y="192087"/>
            <a:ext cx="3684104" cy="307777"/>
          </a:xfrm>
          <a:prstGeom prst="rect">
            <a:avLst/>
          </a:prstGeom>
          <a:noFill/>
        </p:spPr>
        <p:txBody>
          <a:bodyPr wrap="square" rtlCol="0">
            <a:spAutoFit/>
          </a:bodyPr>
          <a:lstStyle/>
          <a:p>
            <a:pPr algn="r"/>
            <a:r>
              <a:rPr lang="nb-NO" sz="1400"/>
              <a:t>Oss som kolleger – økt 1</a:t>
            </a:r>
          </a:p>
        </p:txBody>
      </p:sp>
      <p:sp>
        <p:nvSpPr>
          <p:cNvPr id="7" name="Plassholder for dato 3">
            <a:extLst>
              <a:ext uri="{FF2B5EF4-FFF2-40B4-BE49-F238E27FC236}">
                <a16:creationId xmlns:a16="http://schemas.microsoft.com/office/drawing/2014/main" id="{4C1CC902-A19D-580C-65B3-EF7F70E18F0A}"/>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8" name="Plassholder for lysbildenummer 4">
            <a:extLst>
              <a:ext uri="{FF2B5EF4-FFF2-40B4-BE49-F238E27FC236}">
                <a16:creationId xmlns:a16="http://schemas.microsoft.com/office/drawing/2014/main" id="{613DDC27-8792-2BC4-6715-FA5C4C43B5A0}"/>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12</a:t>
            </a:fld>
            <a:endParaRPr lang="nb-NO"/>
          </a:p>
        </p:txBody>
      </p:sp>
      <p:pic>
        <p:nvPicPr>
          <p:cNvPr id="11" name="Bilde 10" descr="Et bilde som inneholder måne, Himmellegeme, mørke, Astronomisk begivenhet&#10;&#10;Automatisk generert beskrivelse">
            <a:extLst>
              <a:ext uri="{FF2B5EF4-FFF2-40B4-BE49-F238E27FC236}">
                <a16:creationId xmlns:a16="http://schemas.microsoft.com/office/drawing/2014/main" id="{E9919DA4-0C55-658A-3FCC-3F6E4A580854}"/>
              </a:ext>
            </a:extLst>
          </p:cNvPr>
          <p:cNvPicPr>
            <a:picLocks noChangeAspect="1"/>
          </p:cNvPicPr>
          <p:nvPr/>
        </p:nvPicPr>
        <p:blipFill rotWithShape="1">
          <a:blip r:embed="rId3">
            <a:extLst>
              <a:ext uri="{28A0092B-C50C-407E-A947-70E740481C1C}">
                <a14:useLocalDpi xmlns:a14="http://schemas.microsoft.com/office/drawing/2010/main" val="0"/>
              </a:ext>
            </a:extLst>
          </a:blip>
          <a:srcRect l="57558" t="20845" r="30437" b="58781"/>
          <a:stretch/>
        </p:blipFill>
        <p:spPr>
          <a:xfrm>
            <a:off x="9871805" y="506235"/>
            <a:ext cx="578497" cy="552198"/>
          </a:xfrm>
          <a:prstGeom prst="rect">
            <a:avLst/>
          </a:prstGeom>
        </p:spPr>
      </p:pic>
      <p:sp>
        <p:nvSpPr>
          <p:cNvPr id="12" name="TekstSylinder 11">
            <a:extLst>
              <a:ext uri="{FF2B5EF4-FFF2-40B4-BE49-F238E27FC236}">
                <a16:creationId xmlns:a16="http://schemas.microsoft.com/office/drawing/2014/main" id="{BC37696A-25CF-D0A8-E47B-BDAA7CB06EE5}"/>
              </a:ext>
            </a:extLst>
          </p:cNvPr>
          <p:cNvSpPr txBox="1"/>
          <p:nvPr/>
        </p:nvSpPr>
        <p:spPr>
          <a:xfrm>
            <a:off x="10352290" y="506235"/>
            <a:ext cx="1444667" cy="333681"/>
          </a:xfrm>
          <a:prstGeom prst="rect">
            <a:avLst/>
          </a:prstGeom>
          <a:noFill/>
        </p:spPr>
        <p:txBody>
          <a:bodyPr wrap="square">
            <a:spAutoFit/>
          </a:bodyPr>
          <a:lstStyle/>
          <a:p>
            <a:pPr marL="0" indent="0" algn="r">
              <a:lnSpc>
                <a:spcPct val="116000"/>
              </a:lnSpc>
              <a:spcAft>
                <a:spcPts val="800"/>
              </a:spcAft>
              <a:buNone/>
            </a:pPr>
            <a:r>
              <a:rPr lang="nb-NO" sz="1400" b="1">
                <a:latin typeface="+mj-lt"/>
                <a:ea typeface="Aptos" panose="020B0004020202020204" pitchFamily="34" charset="0"/>
                <a:cs typeface="Times New Roman" panose="02020603050405020304" pitchFamily="18" charset="0"/>
              </a:rPr>
              <a:t>10</a:t>
            </a:r>
            <a:r>
              <a:rPr lang="nb-NO" sz="1400" b="1">
                <a:effectLst/>
                <a:latin typeface="+mj-lt"/>
                <a:ea typeface="Aptos" panose="020B0004020202020204" pitchFamily="34" charset="0"/>
                <a:cs typeface="Times New Roman" panose="02020603050405020304" pitchFamily="18" charset="0"/>
              </a:rPr>
              <a:t> minutter</a:t>
            </a:r>
          </a:p>
        </p:txBody>
      </p:sp>
      <p:pic>
        <p:nvPicPr>
          <p:cNvPr id="14" name="Bilde 13" descr="Et bilde som inneholder tegning, kunst, illustrasjon&#10;&#10;Automatisk generert beskrivelse">
            <a:extLst>
              <a:ext uri="{FF2B5EF4-FFF2-40B4-BE49-F238E27FC236}">
                <a16:creationId xmlns:a16="http://schemas.microsoft.com/office/drawing/2014/main" id="{D4C8DFA9-7C32-9F0B-E3A1-070937142FE0}"/>
              </a:ext>
            </a:extLst>
          </p:cNvPr>
          <p:cNvPicPr>
            <a:picLocks noChangeAspect="1"/>
          </p:cNvPicPr>
          <p:nvPr/>
        </p:nvPicPr>
        <p:blipFill rotWithShape="1">
          <a:blip r:embed="rId4">
            <a:extLst>
              <a:ext uri="{28A0092B-C50C-407E-A947-70E740481C1C}">
                <a14:useLocalDpi xmlns:a14="http://schemas.microsoft.com/office/drawing/2010/main" val="0"/>
              </a:ext>
            </a:extLst>
          </a:blip>
          <a:srcRect r="51843"/>
          <a:stretch/>
        </p:blipFill>
        <p:spPr>
          <a:xfrm>
            <a:off x="6707613" y="1931838"/>
            <a:ext cx="2686572" cy="3591345"/>
          </a:xfrm>
          <a:prstGeom prst="rect">
            <a:avLst/>
          </a:prstGeom>
        </p:spPr>
      </p:pic>
      <p:pic>
        <p:nvPicPr>
          <p:cNvPr id="15" name="Bilde 14" descr="Et bilde som inneholder tegning, kunst, illustrasjon&#10;&#10;Automatisk generert beskrivelse">
            <a:extLst>
              <a:ext uri="{FF2B5EF4-FFF2-40B4-BE49-F238E27FC236}">
                <a16:creationId xmlns:a16="http://schemas.microsoft.com/office/drawing/2014/main" id="{94260096-32A2-7C45-FC38-CD0DE5F599EB}"/>
              </a:ext>
            </a:extLst>
          </p:cNvPr>
          <p:cNvPicPr>
            <a:picLocks noChangeAspect="1"/>
          </p:cNvPicPr>
          <p:nvPr/>
        </p:nvPicPr>
        <p:blipFill rotWithShape="1">
          <a:blip r:embed="rId4">
            <a:extLst>
              <a:ext uri="{28A0092B-C50C-407E-A947-70E740481C1C}">
                <a14:useLocalDpi xmlns:a14="http://schemas.microsoft.com/office/drawing/2010/main" val="0"/>
              </a:ext>
            </a:extLst>
          </a:blip>
          <a:srcRect l="59908" r="4147"/>
          <a:stretch/>
        </p:blipFill>
        <p:spPr>
          <a:xfrm>
            <a:off x="9304889" y="1739900"/>
            <a:ext cx="2005289" cy="3591345"/>
          </a:xfrm>
          <a:prstGeom prst="rect">
            <a:avLst/>
          </a:prstGeom>
        </p:spPr>
      </p:pic>
    </p:spTree>
    <p:extLst>
      <p:ext uri="{BB962C8B-B14F-4D97-AF65-F5344CB8AC3E}">
        <p14:creationId xmlns:p14="http://schemas.microsoft.com/office/powerpoint/2010/main" val="18237102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439BE068-127E-5624-1C6B-D69328D98AFB}"/>
              </a:ext>
            </a:extLst>
          </p:cNvPr>
          <p:cNvSpPr/>
          <p:nvPr/>
        </p:nvSpPr>
        <p:spPr>
          <a:xfrm>
            <a:off x="6079863" y="-13682"/>
            <a:ext cx="613740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4038CC60-FD0B-39C4-C7C5-0CAC3790C92F}"/>
              </a:ext>
            </a:extLst>
          </p:cNvPr>
          <p:cNvSpPr>
            <a:spLocks noGrp="1"/>
          </p:cNvSpPr>
          <p:nvPr>
            <p:ph type="title"/>
          </p:nvPr>
        </p:nvSpPr>
        <p:spPr>
          <a:xfrm>
            <a:off x="623023" y="721680"/>
            <a:ext cx="5267093" cy="1311999"/>
          </a:xfrm>
        </p:spPr>
        <p:txBody>
          <a:bodyPr>
            <a:noAutofit/>
          </a:bodyPr>
          <a:lstStyle/>
          <a:p>
            <a:pPr algn="ctr"/>
            <a:r>
              <a:rPr lang="nb-NO"/>
              <a:t>For gi støtte til hverandre er det viktig å</a:t>
            </a:r>
            <a:r>
              <a:rPr kumimoji="0" lang="nb-NO" sz="1600" b="0" i="0" u="none" strike="noStrike" kern="1200" cap="none" spc="0" normalizeH="0" baseline="80000" noProof="0">
                <a:ln>
                  <a:noFill/>
                </a:ln>
                <a:solidFill>
                  <a:srgbClr val="000000"/>
                </a:solidFill>
                <a:effectLst/>
                <a:uLnTx/>
                <a:uFillTx/>
                <a:latin typeface="Oslo Sans Office"/>
                <a:ea typeface="+mj-ea"/>
                <a:cs typeface="+mj-cs"/>
              </a:rPr>
              <a:t>1,2</a:t>
            </a:r>
            <a:endParaRPr lang="nb-NO"/>
          </a:p>
        </p:txBody>
      </p:sp>
      <p:sp>
        <p:nvSpPr>
          <p:cNvPr id="3" name="Plassholder for innhold 2">
            <a:extLst>
              <a:ext uri="{FF2B5EF4-FFF2-40B4-BE49-F238E27FC236}">
                <a16:creationId xmlns:a16="http://schemas.microsoft.com/office/drawing/2014/main" id="{7CC9D1CC-703D-327F-BA26-6D2DE93C1E41}"/>
              </a:ext>
            </a:extLst>
          </p:cNvPr>
          <p:cNvSpPr>
            <a:spLocks noGrp="1"/>
          </p:cNvSpPr>
          <p:nvPr>
            <p:ph idx="1"/>
          </p:nvPr>
        </p:nvSpPr>
        <p:spPr>
          <a:xfrm>
            <a:off x="6846325" y="1653932"/>
            <a:ext cx="4970883" cy="4036317"/>
          </a:xfrm>
        </p:spPr>
        <p:txBody>
          <a:bodyPr>
            <a:normAutofit/>
          </a:bodyPr>
          <a:lstStyle/>
          <a:p>
            <a:pPr>
              <a:spcBef>
                <a:spcPts val="1200"/>
              </a:spcBef>
              <a:spcAft>
                <a:spcPts val="1200"/>
              </a:spcAft>
              <a:buBlip>
                <a:blip r:embed="rId3"/>
              </a:buBlip>
            </a:pPr>
            <a:r>
              <a:rPr lang="nb-NO" sz="1800" b="1"/>
              <a:t>Anerkjenne</a:t>
            </a:r>
            <a:r>
              <a:rPr lang="nb-NO" sz="1800"/>
              <a:t> og </a:t>
            </a:r>
            <a:r>
              <a:rPr lang="nb-NO" sz="1800" b="1"/>
              <a:t>akseptere </a:t>
            </a:r>
            <a:r>
              <a:rPr lang="nb-NO" sz="1800"/>
              <a:t>at vi har forskjellige toleransevinduer. </a:t>
            </a:r>
          </a:p>
          <a:p>
            <a:pPr>
              <a:spcBef>
                <a:spcPts val="1200"/>
              </a:spcBef>
              <a:spcAft>
                <a:spcPts val="1200"/>
              </a:spcAft>
              <a:buBlip>
                <a:blip r:embed="rId3"/>
              </a:buBlip>
            </a:pPr>
            <a:r>
              <a:rPr lang="nb-NO" sz="1800"/>
              <a:t>Ha et </a:t>
            </a:r>
            <a:r>
              <a:rPr lang="nb-NO" sz="1800" b="1"/>
              <a:t>fells språk </a:t>
            </a:r>
            <a:r>
              <a:rPr lang="nb-NO" sz="1800"/>
              <a:t>som gjør det lettere å snakke om forskjellene i arbeidshverdagen.</a:t>
            </a:r>
          </a:p>
          <a:p>
            <a:pPr>
              <a:spcBef>
                <a:spcPts val="1200"/>
              </a:spcBef>
              <a:spcAft>
                <a:spcPts val="1200"/>
              </a:spcAft>
              <a:buBlip>
                <a:blip r:embed="rId3"/>
              </a:buBlip>
            </a:pPr>
            <a:r>
              <a:rPr lang="nb-NO" sz="1800" b="1"/>
              <a:t>Tørre</a:t>
            </a:r>
            <a:r>
              <a:rPr lang="nb-NO" sz="1800"/>
              <a:t> å snakke sammen, be om hjelp og gi tilbakemeldinger om det vi synes er vanskelig på jobb.</a:t>
            </a:r>
          </a:p>
          <a:p>
            <a:pPr>
              <a:spcBef>
                <a:spcPts val="1200"/>
              </a:spcBef>
              <a:spcAft>
                <a:spcPts val="1200"/>
              </a:spcAft>
              <a:buBlip>
                <a:blip r:embed="rId3"/>
              </a:buBlip>
            </a:pPr>
            <a:r>
              <a:rPr lang="nb-NO" sz="1800"/>
              <a:t>Etablere </a:t>
            </a:r>
            <a:r>
              <a:rPr lang="nb-NO" sz="1800" b="1"/>
              <a:t>rutiner</a:t>
            </a:r>
            <a:r>
              <a:rPr lang="nb-NO" sz="1800"/>
              <a:t> som gjør at vi holder fokus på temaet i en hektisk hverdag.</a:t>
            </a:r>
          </a:p>
          <a:p>
            <a:pPr>
              <a:buBlip>
                <a:blip r:embed="rId3"/>
              </a:buBlip>
            </a:pPr>
            <a:endParaRPr lang="nb-NO" sz="1800"/>
          </a:p>
          <a:p>
            <a:pPr>
              <a:buBlip>
                <a:blip r:embed="rId3"/>
              </a:buBlip>
            </a:pPr>
            <a:endParaRPr lang="nb-NO" sz="1800"/>
          </a:p>
          <a:p>
            <a:pPr>
              <a:buBlip>
                <a:blip r:embed="rId3"/>
              </a:buBlip>
            </a:pPr>
            <a:endParaRPr lang="nb-NO" sz="1800"/>
          </a:p>
        </p:txBody>
      </p:sp>
      <p:sp>
        <p:nvSpPr>
          <p:cNvPr id="4" name="TekstSylinder 3">
            <a:extLst>
              <a:ext uri="{FF2B5EF4-FFF2-40B4-BE49-F238E27FC236}">
                <a16:creationId xmlns:a16="http://schemas.microsoft.com/office/drawing/2014/main" id="{EF1DEA8A-AF26-AEAD-6948-A404E7AF2878}"/>
              </a:ext>
            </a:extLst>
          </p:cNvPr>
          <p:cNvSpPr txBox="1"/>
          <p:nvPr/>
        </p:nvSpPr>
        <p:spPr>
          <a:xfrm>
            <a:off x="8156576" y="192087"/>
            <a:ext cx="3684104" cy="307777"/>
          </a:xfrm>
          <a:prstGeom prst="rect">
            <a:avLst/>
          </a:prstGeom>
          <a:noFill/>
        </p:spPr>
        <p:txBody>
          <a:bodyPr wrap="square" rtlCol="0">
            <a:spAutoFit/>
          </a:bodyPr>
          <a:lstStyle/>
          <a:p>
            <a:pPr algn="r"/>
            <a:r>
              <a:rPr lang="nb-NO" sz="1400"/>
              <a:t>Oss som kolleger – økt 1</a:t>
            </a:r>
          </a:p>
        </p:txBody>
      </p:sp>
      <p:sp>
        <p:nvSpPr>
          <p:cNvPr id="6" name="Plassholder for dato 3">
            <a:extLst>
              <a:ext uri="{FF2B5EF4-FFF2-40B4-BE49-F238E27FC236}">
                <a16:creationId xmlns:a16="http://schemas.microsoft.com/office/drawing/2014/main" id="{00256FB0-9109-C1F2-51FB-1818EC626971}"/>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8" name="Plassholder for lysbildenummer 4">
            <a:extLst>
              <a:ext uri="{FF2B5EF4-FFF2-40B4-BE49-F238E27FC236}">
                <a16:creationId xmlns:a16="http://schemas.microsoft.com/office/drawing/2014/main" id="{49599C01-2938-8685-D5A4-1532CCDCC000}"/>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13</a:t>
            </a:fld>
            <a:endParaRPr lang="nb-NO"/>
          </a:p>
        </p:txBody>
      </p:sp>
      <p:pic>
        <p:nvPicPr>
          <p:cNvPr id="9" name="Bilde 8" descr="Et bilde som inneholder mørke, sort, måne, natt&#10;&#10;Automatisk generert beskrivelse">
            <a:extLst>
              <a:ext uri="{FF2B5EF4-FFF2-40B4-BE49-F238E27FC236}">
                <a16:creationId xmlns:a16="http://schemas.microsoft.com/office/drawing/2014/main" id="{D00EFFB0-AB21-B12B-7181-6892B821362E}"/>
              </a:ext>
            </a:extLst>
          </p:cNvPr>
          <p:cNvPicPr>
            <a:picLocks noChangeAspect="1"/>
          </p:cNvPicPr>
          <p:nvPr/>
        </p:nvPicPr>
        <p:blipFill rotWithShape="1">
          <a:blip r:embed="rId4">
            <a:extLst>
              <a:ext uri="{28A0092B-C50C-407E-A947-70E740481C1C}">
                <a14:useLocalDpi xmlns:a14="http://schemas.microsoft.com/office/drawing/2010/main" val="0"/>
              </a:ext>
            </a:extLst>
          </a:blip>
          <a:srcRect l="52001" t="43584" r="43282" b="44563"/>
          <a:stretch/>
        </p:blipFill>
        <p:spPr>
          <a:xfrm rot="7819070" flipH="1">
            <a:off x="5052312" y="1203605"/>
            <a:ext cx="607451" cy="858467"/>
          </a:xfrm>
          <a:prstGeom prst="rect">
            <a:avLst/>
          </a:prstGeom>
        </p:spPr>
      </p:pic>
      <p:pic>
        <p:nvPicPr>
          <p:cNvPr id="10" name="Bilde 9">
            <a:extLst>
              <a:ext uri="{FF2B5EF4-FFF2-40B4-BE49-F238E27FC236}">
                <a16:creationId xmlns:a16="http://schemas.microsoft.com/office/drawing/2014/main" id="{74068EE6-E030-C5E9-035A-718165141734}"/>
              </a:ext>
            </a:extLst>
          </p:cNvPr>
          <p:cNvPicPr>
            <a:picLocks noChangeAspect="1"/>
          </p:cNvPicPr>
          <p:nvPr/>
        </p:nvPicPr>
        <p:blipFill rotWithShape="1">
          <a:blip r:embed="rId5">
            <a:extLst>
              <a:ext uri="{28A0092B-C50C-407E-A947-70E740481C1C}">
                <a14:useLocalDpi xmlns:a14="http://schemas.microsoft.com/office/drawing/2010/main" val="0"/>
              </a:ext>
            </a:extLst>
          </a:blip>
          <a:srcRect r="51594"/>
          <a:stretch/>
        </p:blipFill>
        <p:spPr>
          <a:xfrm>
            <a:off x="568981" y="2472412"/>
            <a:ext cx="3161781" cy="4371906"/>
          </a:xfrm>
          <a:prstGeom prst="rect">
            <a:avLst/>
          </a:prstGeom>
        </p:spPr>
      </p:pic>
      <p:pic>
        <p:nvPicPr>
          <p:cNvPr id="11" name="Bilde 10">
            <a:extLst>
              <a:ext uri="{FF2B5EF4-FFF2-40B4-BE49-F238E27FC236}">
                <a16:creationId xmlns:a16="http://schemas.microsoft.com/office/drawing/2014/main" id="{07CBE8B9-B15D-920C-5A63-2BAAE27D45DE}"/>
              </a:ext>
            </a:extLst>
          </p:cNvPr>
          <p:cNvPicPr>
            <a:picLocks noChangeAspect="1"/>
          </p:cNvPicPr>
          <p:nvPr/>
        </p:nvPicPr>
        <p:blipFill rotWithShape="1">
          <a:blip r:embed="rId5">
            <a:extLst>
              <a:ext uri="{28A0092B-C50C-407E-A947-70E740481C1C}">
                <a14:useLocalDpi xmlns:a14="http://schemas.microsoft.com/office/drawing/2010/main" val="0"/>
              </a:ext>
            </a:extLst>
          </a:blip>
          <a:srcRect l="47529" r="-4994"/>
          <a:stretch/>
        </p:blipFill>
        <p:spPr>
          <a:xfrm>
            <a:off x="2692791" y="2250609"/>
            <a:ext cx="3753474" cy="4371906"/>
          </a:xfrm>
          <a:prstGeom prst="rect">
            <a:avLst/>
          </a:prstGeom>
        </p:spPr>
      </p:pic>
    </p:spTree>
    <p:extLst>
      <p:ext uri="{BB962C8B-B14F-4D97-AF65-F5344CB8AC3E}">
        <p14:creationId xmlns:p14="http://schemas.microsoft.com/office/powerpoint/2010/main" val="30938767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439BE068-127E-5624-1C6B-D69328D98AFB}"/>
              </a:ext>
            </a:extLst>
          </p:cNvPr>
          <p:cNvSpPr/>
          <p:nvPr/>
        </p:nvSpPr>
        <p:spPr>
          <a:xfrm>
            <a:off x="-41405" y="0"/>
            <a:ext cx="613740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4038CC60-FD0B-39C4-C7C5-0CAC3790C92F}"/>
              </a:ext>
            </a:extLst>
          </p:cNvPr>
          <p:cNvSpPr>
            <a:spLocks noGrp="1"/>
          </p:cNvSpPr>
          <p:nvPr>
            <p:ph type="title"/>
          </p:nvPr>
        </p:nvSpPr>
        <p:spPr>
          <a:xfrm>
            <a:off x="205906" y="4546585"/>
            <a:ext cx="5628105" cy="1311999"/>
          </a:xfrm>
        </p:spPr>
        <p:txBody>
          <a:bodyPr>
            <a:noAutofit/>
          </a:bodyPr>
          <a:lstStyle/>
          <a:p>
            <a:pPr algn="ctr"/>
            <a:r>
              <a:rPr lang="nb-NO"/>
              <a:t>Hvor godt må vi kjenne kollegaene våre for </a:t>
            </a:r>
            <a:br>
              <a:rPr lang="nb-NO"/>
            </a:br>
            <a:r>
              <a:rPr lang="nb-NO"/>
              <a:t>å hjelpe?</a:t>
            </a:r>
            <a:r>
              <a:rPr kumimoji="0" lang="nb-NO" sz="1600" b="0" i="0" u="none" strike="noStrike" kern="1200" cap="none" spc="0" normalizeH="0" baseline="80000" noProof="0">
                <a:ln>
                  <a:noFill/>
                </a:ln>
                <a:solidFill>
                  <a:srgbClr val="000000"/>
                </a:solidFill>
                <a:effectLst/>
                <a:uLnTx/>
                <a:uFillTx/>
                <a:latin typeface="Oslo Sans Office"/>
                <a:ea typeface="+mj-ea"/>
                <a:cs typeface="+mj-cs"/>
              </a:rPr>
              <a:t> 1,2</a:t>
            </a:r>
            <a:r>
              <a:rPr lang="nb-NO"/>
              <a:t> </a:t>
            </a:r>
          </a:p>
        </p:txBody>
      </p:sp>
      <p:sp>
        <p:nvSpPr>
          <p:cNvPr id="3" name="Plassholder for innhold 2">
            <a:extLst>
              <a:ext uri="{FF2B5EF4-FFF2-40B4-BE49-F238E27FC236}">
                <a16:creationId xmlns:a16="http://schemas.microsoft.com/office/drawing/2014/main" id="{7CC9D1CC-703D-327F-BA26-6D2DE93C1E41}"/>
              </a:ext>
            </a:extLst>
          </p:cNvPr>
          <p:cNvSpPr>
            <a:spLocks noGrp="1"/>
          </p:cNvSpPr>
          <p:nvPr>
            <p:ph idx="1"/>
          </p:nvPr>
        </p:nvSpPr>
        <p:spPr>
          <a:xfrm>
            <a:off x="6813672" y="2060333"/>
            <a:ext cx="4970883" cy="3260968"/>
          </a:xfrm>
        </p:spPr>
        <p:txBody>
          <a:bodyPr>
            <a:normAutofit/>
          </a:bodyPr>
          <a:lstStyle/>
          <a:p>
            <a:pPr>
              <a:spcAft>
                <a:spcPts val="1800"/>
              </a:spcAft>
              <a:buBlip>
                <a:blip r:embed="rId3"/>
              </a:buBlip>
            </a:pPr>
            <a:r>
              <a:rPr lang="nb-NO" sz="1800"/>
              <a:t>Det nyttig å vite noe om hva som </a:t>
            </a:r>
            <a:r>
              <a:rPr lang="nb-NO" sz="1800" b="1"/>
              <a:t>trigger kollegaene dine.  </a:t>
            </a:r>
          </a:p>
          <a:p>
            <a:pPr>
              <a:spcAft>
                <a:spcPts val="1800"/>
              </a:spcAft>
              <a:buBlip>
                <a:blip r:embed="rId3"/>
              </a:buBlip>
            </a:pPr>
            <a:r>
              <a:rPr lang="nb-NO" sz="1800"/>
              <a:t>Det er </a:t>
            </a:r>
            <a:r>
              <a:rPr lang="nb-NO" sz="1800" b="1"/>
              <a:t>ikke nødvendig </a:t>
            </a:r>
            <a:r>
              <a:rPr lang="nb-NO" sz="1800"/>
              <a:t>å vite hvorfor kollegaen din blir trigget av det. </a:t>
            </a:r>
          </a:p>
          <a:p>
            <a:pPr>
              <a:spcAft>
                <a:spcPts val="1800"/>
              </a:spcAft>
              <a:buBlip>
                <a:blip r:embed="rId3"/>
              </a:buBlip>
            </a:pPr>
            <a:r>
              <a:rPr lang="nb-NO" sz="1800"/>
              <a:t>Når vi vet hva som trigger kan vi raskere </a:t>
            </a:r>
            <a:r>
              <a:rPr lang="nb-NO" sz="1800" b="1"/>
              <a:t>gjenkjenne</a:t>
            </a:r>
            <a:r>
              <a:rPr lang="nb-NO" sz="1800"/>
              <a:t>  hvilke situasjoner kollegaene våre trenger ekstra støtte. </a:t>
            </a:r>
          </a:p>
          <a:p>
            <a:pPr>
              <a:buBlip>
                <a:blip r:embed="rId3"/>
              </a:buBlip>
            </a:pPr>
            <a:endParaRPr lang="nb-NO" sz="1800"/>
          </a:p>
          <a:p>
            <a:pPr>
              <a:buBlip>
                <a:blip r:embed="rId3"/>
              </a:buBlip>
            </a:pPr>
            <a:endParaRPr lang="nb-NO" sz="1800"/>
          </a:p>
        </p:txBody>
      </p:sp>
      <p:sp>
        <p:nvSpPr>
          <p:cNvPr id="4" name="TekstSylinder 3">
            <a:extLst>
              <a:ext uri="{FF2B5EF4-FFF2-40B4-BE49-F238E27FC236}">
                <a16:creationId xmlns:a16="http://schemas.microsoft.com/office/drawing/2014/main" id="{EF1DEA8A-AF26-AEAD-6948-A404E7AF2878}"/>
              </a:ext>
            </a:extLst>
          </p:cNvPr>
          <p:cNvSpPr txBox="1"/>
          <p:nvPr/>
        </p:nvSpPr>
        <p:spPr>
          <a:xfrm>
            <a:off x="8156576" y="192087"/>
            <a:ext cx="3684104" cy="307777"/>
          </a:xfrm>
          <a:prstGeom prst="rect">
            <a:avLst/>
          </a:prstGeom>
          <a:noFill/>
        </p:spPr>
        <p:txBody>
          <a:bodyPr wrap="square" rtlCol="0">
            <a:spAutoFit/>
          </a:bodyPr>
          <a:lstStyle/>
          <a:p>
            <a:pPr algn="r"/>
            <a:r>
              <a:rPr lang="nb-NO" sz="1400"/>
              <a:t>Oss som kolleger – økt 1</a:t>
            </a:r>
          </a:p>
        </p:txBody>
      </p:sp>
      <p:sp>
        <p:nvSpPr>
          <p:cNvPr id="6" name="Plassholder for dato 3">
            <a:extLst>
              <a:ext uri="{FF2B5EF4-FFF2-40B4-BE49-F238E27FC236}">
                <a16:creationId xmlns:a16="http://schemas.microsoft.com/office/drawing/2014/main" id="{00256FB0-9109-C1F2-51FB-1818EC626971}"/>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8" name="Plassholder for lysbildenummer 4">
            <a:extLst>
              <a:ext uri="{FF2B5EF4-FFF2-40B4-BE49-F238E27FC236}">
                <a16:creationId xmlns:a16="http://schemas.microsoft.com/office/drawing/2014/main" id="{49599C01-2938-8685-D5A4-1532CCDCC000}"/>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14</a:t>
            </a:fld>
            <a:endParaRPr lang="nb-NO"/>
          </a:p>
        </p:txBody>
      </p:sp>
      <p:pic>
        <p:nvPicPr>
          <p:cNvPr id="7" name="Bilde 6" descr="Et bilde som inneholder tegning, kunst, illustrasjon&#10;&#10;Automatisk generert beskrivelse">
            <a:extLst>
              <a:ext uri="{FF2B5EF4-FFF2-40B4-BE49-F238E27FC236}">
                <a16:creationId xmlns:a16="http://schemas.microsoft.com/office/drawing/2014/main" id="{3F73D94E-EE7F-3B27-4F8E-A42BF7D6DF8D}"/>
              </a:ext>
            </a:extLst>
          </p:cNvPr>
          <p:cNvPicPr>
            <a:picLocks noChangeAspect="1"/>
          </p:cNvPicPr>
          <p:nvPr/>
        </p:nvPicPr>
        <p:blipFill rotWithShape="1">
          <a:blip r:embed="rId4">
            <a:extLst>
              <a:ext uri="{28A0092B-C50C-407E-A947-70E740481C1C}">
                <a14:useLocalDpi xmlns:a14="http://schemas.microsoft.com/office/drawing/2010/main" val="0"/>
              </a:ext>
            </a:extLst>
          </a:blip>
          <a:srcRect r="51843"/>
          <a:stretch/>
        </p:blipFill>
        <p:spPr>
          <a:xfrm>
            <a:off x="1113879" y="106359"/>
            <a:ext cx="2315380" cy="3095146"/>
          </a:xfrm>
          <a:prstGeom prst="rect">
            <a:avLst/>
          </a:prstGeom>
        </p:spPr>
      </p:pic>
      <p:pic>
        <p:nvPicPr>
          <p:cNvPr id="12" name="Bilde 11" descr="Et bilde som inneholder tegning, kunst, sketch, strektegning&#10;&#10;Automatisk generert beskrivelse">
            <a:extLst>
              <a:ext uri="{FF2B5EF4-FFF2-40B4-BE49-F238E27FC236}">
                <a16:creationId xmlns:a16="http://schemas.microsoft.com/office/drawing/2014/main" id="{B19E59FB-61E8-1CE3-FFCB-6800AD226887}"/>
              </a:ext>
            </a:extLst>
          </p:cNvPr>
          <p:cNvPicPr>
            <a:picLocks noChangeAspect="1"/>
          </p:cNvPicPr>
          <p:nvPr/>
        </p:nvPicPr>
        <p:blipFill>
          <a:blip r:embed="rId5">
            <a:extLst>
              <a:ext uri="{28A0092B-C50C-407E-A947-70E740481C1C}">
                <a14:useLocalDpi xmlns:a14="http://schemas.microsoft.com/office/drawing/2010/main" val="0"/>
              </a:ext>
            </a:extLst>
          </a:blip>
          <a:srcRect l="55229"/>
          <a:stretch/>
        </p:blipFill>
        <p:spPr>
          <a:xfrm>
            <a:off x="3019959" y="930572"/>
            <a:ext cx="1819014" cy="3341441"/>
          </a:xfrm>
          <a:prstGeom prst="rect">
            <a:avLst/>
          </a:prstGeom>
        </p:spPr>
      </p:pic>
    </p:spTree>
    <p:extLst>
      <p:ext uri="{BB962C8B-B14F-4D97-AF65-F5344CB8AC3E}">
        <p14:creationId xmlns:p14="http://schemas.microsoft.com/office/powerpoint/2010/main" val="34277556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868EC64D-103A-95BA-7752-B1BCC0AA401A}"/>
              </a:ext>
            </a:extLst>
          </p:cNvPr>
          <p:cNvSpPr/>
          <p:nvPr/>
        </p:nvSpPr>
        <p:spPr>
          <a:xfrm>
            <a:off x="5841999" y="0"/>
            <a:ext cx="6435493"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8AF6C877-59D9-9F5D-679A-ABAC194BEDBC}"/>
              </a:ext>
            </a:extLst>
          </p:cNvPr>
          <p:cNvSpPr>
            <a:spLocks noGrp="1"/>
          </p:cNvSpPr>
          <p:nvPr>
            <p:ph type="title"/>
          </p:nvPr>
        </p:nvSpPr>
        <p:spPr>
          <a:xfrm>
            <a:off x="1" y="706437"/>
            <a:ext cx="5419492" cy="1829729"/>
          </a:xfrm>
        </p:spPr>
        <p:txBody>
          <a:bodyPr>
            <a:noAutofit/>
          </a:bodyPr>
          <a:lstStyle/>
          <a:p>
            <a:pPr algn="ctr"/>
            <a:r>
              <a:rPr lang="nb-NO"/>
              <a:t>Vår evne til å forstå </a:t>
            </a:r>
            <a:br>
              <a:rPr lang="nb-NO"/>
            </a:br>
            <a:r>
              <a:rPr lang="nb-NO"/>
              <a:t>andres toleransevindu </a:t>
            </a:r>
            <a:br>
              <a:rPr lang="nb-NO"/>
            </a:br>
            <a:r>
              <a:rPr lang="nb-NO"/>
              <a:t>vil variere</a:t>
            </a:r>
            <a:r>
              <a:rPr lang="nb-NO" sz="1600" baseline="80000"/>
              <a:t>2</a:t>
            </a:r>
          </a:p>
        </p:txBody>
      </p:sp>
      <p:sp>
        <p:nvSpPr>
          <p:cNvPr id="3" name="TekstSylinder 2">
            <a:extLst>
              <a:ext uri="{FF2B5EF4-FFF2-40B4-BE49-F238E27FC236}">
                <a16:creationId xmlns:a16="http://schemas.microsoft.com/office/drawing/2014/main" id="{5BC0448F-C9FB-A5C7-B116-3B2822973A57}"/>
              </a:ext>
            </a:extLst>
          </p:cNvPr>
          <p:cNvSpPr txBox="1"/>
          <p:nvPr/>
        </p:nvSpPr>
        <p:spPr>
          <a:xfrm>
            <a:off x="6382738" y="1532190"/>
            <a:ext cx="5457942" cy="4293483"/>
          </a:xfrm>
          <a:prstGeom prst="rect">
            <a:avLst/>
          </a:prstGeom>
          <a:noFill/>
        </p:spPr>
        <p:txBody>
          <a:bodyPr wrap="square" rtlCol="0">
            <a:spAutoFit/>
          </a:bodyPr>
          <a:lstStyle/>
          <a:p>
            <a:pPr marL="285750" indent="-285750">
              <a:spcBef>
                <a:spcPts val="600"/>
              </a:spcBef>
              <a:spcAft>
                <a:spcPts val="600"/>
              </a:spcAft>
              <a:buBlip>
                <a:blip r:embed="rId3"/>
              </a:buBlip>
            </a:pPr>
            <a:r>
              <a:rPr lang="nb-NO" sz="1800" dirty="0"/>
              <a:t>Vi kan oppleve kollegaene våre annerledes når </a:t>
            </a:r>
            <a:r>
              <a:rPr lang="nb-NO" sz="1800"/>
              <a:t>vi er </a:t>
            </a:r>
            <a:r>
              <a:rPr lang="nb-NO" sz="1800" b="1" dirty="0"/>
              <a:t>utenfor toleransevinduet</a:t>
            </a:r>
            <a:r>
              <a:rPr lang="nb-NO" sz="1800"/>
              <a:t>: </a:t>
            </a:r>
            <a:endParaRPr lang="nb-NO" sz="1800" dirty="0"/>
          </a:p>
          <a:p>
            <a:pPr marL="742950" lvl="1" indent="-285750">
              <a:spcBef>
                <a:spcPts val="600"/>
              </a:spcBef>
              <a:spcAft>
                <a:spcPts val="600"/>
              </a:spcAft>
              <a:buBlip>
                <a:blip r:embed="rId3"/>
              </a:buBlip>
            </a:pPr>
            <a:r>
              <a:rPr lang="nb-NO"/>
              <a:t>Vi </a:t>
            </a:r>
            <a:r>
              <a:rPr lang="nb-NO" b="1"/>
              <a:t>glemmer</a:t>
            </a:r>
            <a:r>
              <a:rPr lang="nb-NO"/>
              <a:t> at vi har ulike erfaringer og utgangspunkt. </a:t>
            </a:r>
            <a:endParaRPr lang="nb-NO" dirty="0"/>
          </a:p>
          <a:p>
            <a:pPr marL="742950" lvl="1" indent="-285750">
              <a:spcBef>
                <a:spcPts val="600"/>
              </a:spcBef>
              <a:spcAft>
                <a:spcPts val="600"/>
              </a:spcAft>
              <a:buBlip>
                <a:blip r:embed="rId3"/>
              </a:buBlip>
            </a:pPr>
            <a:r>
              <a:rPr lang="nb-NO"/>
              <a:t>Vi blir </a:t>
            </a:r>
            <a:r>
              <a:rPr lang="nb-NO" b="1"/>
              <a:t>mindre nyansert </a:t>
            </a:r>
            <a:r>
              <a:rPr lang="nb-NO"/>
              <a:t>og empatisk.</a:t>
            </a:r>
            <a:endParaRPr lang="nb-NO" dirty="0"/>
          </a:p>
          <a:p>
            <a:pPr marL="742950" lvl="1" indent="-285750">
              <a:spcBef>
                <a:spcPts val="600"/>
              </a:spcBef>
              <a:spcAft>
                <a:spcPts val="600"/>
              </a:spcAft>
              <a:buBlip>
                <a:blip r:embed="rId3"/>
              </a:buBlip>
            </a:pPr>
            <a:r>
              <a:rPr lang="nb-NO"/>
              <a:t>Vi tenker oftere at </a:t>
            </a:r>
            <a:r>
              <a:rPr lang="nb-NO" b="1"/>
              <a:t>vi har rett </a:t>
            </a:r>
            <a:r>
              <a:rPr lang="nb-NO"/>
              <a:t>og at kollegaer tar feil/reagerer feil. </a:t>
            </a:r>
            <a:endParaRPr lang="nb-NO" dirty="0"/>
          </a:p>
          <a:p>
            <a:pPr marL="285750" indent="-285750">
              <a:spcBef>
                <a:spcPts val="1800"/>
              </a:spcBef>
              <a:spcAft>
                <a:spcPts val="1800"/>
              </a:spcAft>
              <a:buBlip>
                <a:blip r:embed="rId3"/>
              </a:buBlip>
            </a:pPr>
            <a:r>
              <a:rPr lang="nb-NO"/>
              <a:t>I tillegg risikerer vi å </a:t>
            </a:r>
            <a:r>
              <a:rPr lang="nb-NO" b="1"/>
              <a:t>smitte hverandre </a:t>
            </a:r>
            <a:r>
              <a:rPr lang="nb-NO"/>
              <a:t>med stress, sånn at situasjonen blir verre, fremfor å hjelpe hverandre.</a:t>
            </a:r>
            <a:r>
              <a:rPr lang="nb-NO" baseline="30000"/>
              <a:t>3,4</a:t>
            </a:r>
            <a:endParaRPr lang="nb-NO" dirty="0"/>
          </a:p>
          <a:p>
            <a:pPr marL="285750" indent="-285750">
              <a:spcBef>
                <a:spcPts val="1200"/>
              </a:spcBef>
              <a:buBlip>
                <a:blip r:embed="rId3"/>
              </a:buBlip>
            </a:pPr>
            <a:endParaRPr lang="nb-NO"/>
          </a:p>
        </p:txBody>
      </p:sp>
      <p:pic>
        <p:nvPicPr>
          <p:cNvPr id="10" name="Bilde 9" descr="Et bilde som inneholder tegning, kunst, sketch, strektegning&#10;&#10;Automatisk generert beskrivelse">
            <a:extLst>
              <a:ext uri="{FF2B5EF4-FFF2-40B4-BE49-F238E27FC236}">
                <a16:creationId xmlns:a16="http://schemas.microsoft.com/office/drawing/2014/main" id="{0B745BC0-0777-9E57-9041-230F6BD4BF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691" y="2217443"/>
            <a:ext cx="4954802" cy="4074909"/>
          </a:xfrm>
          <a:prstGeom prst="rect">
            <a:avLst/>
          </a:prstGeom>
        </p:spPr>
      </p:pic>
      <p:sp>
        <p:nvSpPr>
          <p:cNvPr id="4" name="TekstSylinder 3">
            <a:extLst>
              <a:ext uri="{FF2B5EF4-FFF2-40B4-BE49-F238E27FC236}">
                <a16:creationId xmlns:a16="http://schemas.microsoft.com/office/drawing/2014/main" id="{F0E44906-669D-623B-D6D9-579588B505BA}"/>
              </a:ext>
            </a:extLst>
          </p:cNvPr>
          <p:cNvSpPr txBox="1"/>
          <p:nvPr/>
        </p:nvSpPr>
        <p:spPr>
          <a:xfrm>
            <a:off x="8156576" y="192087"/>
            <a:ext cx="3684104" cy="307777"/>
          </a:xfrm>
          <a:prstGeom prst="rect">
            <a:avLst/>
          </a:prstGeom>
          <a:noFill/>
        </p:spPr>
        <p:txBody>
          <a:bodyPr wrap="square" rtlCol="0">
            <a:spAutoFit/>
          </a:bodyPr>
          <a:lstStyle/>
          <a:p>
            <a:pPr algn="r"/>
            <a:r>
              <a:rPr lang="nb-NO" sz="1400"/>
              <a:t>Oss som kolleger – økt 1</a:t>
            </a:r>
          </a:p>
        </p:txBody>
      </p:sp>
      <p:sp>
        <p:nvSpPr>
          <p:cNvPr id="6" name="Plassholder for dato 3">
            <a:extLst>
              <a:ext uri="{FF2B5EF4-FFF2-40B4-BE49-F238E27FC236}">
                <a16:creationId xmlns:a16="http://schemas.microsoft.com/office/drawing/2014/main" id="{355548D0-BB32-4A55-0364-A80532BBA417}"/>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7" name="Plassholder for lysbildenummer 4">
            <a:extLst>
              <a:ext uri="{FF2B5EF4-FFF2-40B4-BE49-F238E27FC236}">
                <a16:creationId xmlns:a16="http://schemas.microsoft.com/office/drawing/2014/main" id="{7A60B4D8-901E-47B6-D970-F4819BF16985}"/>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15</a:t>
            </a:fld>
            <a:endParaRPr lang="nb-NO"/>
          </a:p>
        </p:txBody>
      </p:sp>
    </p:spTree>
    <p:extLst>
      <p:ext uri="{BB962C8B-B14F-4D97-AF65-F5344CB8AC3E}">
        <p14:creationId xmlns:p14="http://schemas.microsoft.com/office/powerpoint/2010/main" val="31199301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EFEDC02-9FE6-F9E6-2D86-11B5E6EEEC09}"/>
              </a:ext>
            </a:extLst>
          </p:cNvPr>
          <p:cNvSpPr>
            <a:spLocks noGrp="1"/>
          </p:cNvSpPr>
          <p:nvPr>
            <p:ph type="title"/>
          </p:nvPr>
        </p:nvSpPr>
        <p:spPr>
          <a:xfrm>
            <a:off x="695326" y="720002"/>
            <a:ext cx="9469438" cy="614124"/>
          </a:xfrm>
        </p:spPr>
        <p:txBody>
          <a:bodyPr/>
          <a:lstStyle/>
          <a:p>
            <a:r>
              <a:rPr lang="nb-NO"/>
              <a:t>Case: Gunnar	</a:t>
            </a:r>
          </a:p>
        </p:txBody>
      </p:sp>
      <p:sp>
        <p:nvSpPr>
          <p:cNvPr id="3" name="Plassholder for innhold 2">
            <a:extLst>
              <a:ext uri="{FF2B5EF4-FFF2-40B4-BE49-F238E27FC236}">
                <a16:creationId xmlns:a16="http://schemas.microsoft.com/office/drawing/2014/main" id="{5F86436A-20E1-7D53-BC33-B263B51D140F}"/>
              </a:ext>
            </a:extLst>
          </p:cNvPr>
          <p:cNvSpPr>
            <a:spLocks noGrp="1"/>
          </p:cNvSpPr>
          <p:nvPr>
            <p:ph idx="1"/>
          </p:nvPr>
        </p:nvSpPr>
        <p:spPr>
          <a:xfrm>
            <a:off x="695326" y="1749764"/>
            <a:ext cx="6106918" cy="3649093"/>
          </a:xfrm>
        </p:spPr>
        <p:txBody>
          <a:bodyPr>
            <a:normAutofit/>
          </a:bodyPr>
          <a:lstStyle/>
          <a:p>
            <a:pPr marL="0" indent="0">
              <a:spcBef>
                <a:spcPts val="1200"/>
              </a:spcBef>
              <a:spcAft>
                <a:spcPts val="1200"/>
              </a:spcAft>
              <a:buNone/>
            </a:pPr>
            <a:r>
              <a:rPr lang="nb-NO" sz="1800" dirty="0"/>
              <a:t>Gunnar har en vanskelig livssituasjon som påvirker han </a:t>
            </a:r>
            <a:r>
              <a:rPr lang="nb-NO" sz="1800"/>
              <a:t>på </a:t>
            </a:r>
            <a:r>
              <a:rPr lang="nb-NO" sz="1800" dirty="0"/>
              <a:t>jobb. Han </a:t>
            </a:r>
            <a:r>
              <a:rPr lang="nb-NO" sz="1800"/>
              <a:t>kan </a:t>
            </a:r>
            <a:r>
              <a:rPr lang="nb-NO" sz="1800" dirty="0"/>
              <a:t>trenger </a:t>
            </a:r>
            <a:r>
              <a:rPr lang="nb-NO" sz="1800"/>
              <a:t>støtte </a:t>
            </a:r>
            <a:r>
              <a:rPr lang="nb-NO" sz="1800" dirty="0"/>
              <a:t>fra kollegaer, men det er ikke alltid like lett</a:t>
            </a:r>
            <a:r>
              <a:rPr lang="nb-NO" sz="1800"/>
              <a:t>. </a:t>
            </a:r>
            <a:endParaRPr lang="nb-NO" sz="1800" dirty="0"/>
          </a:p>
          <a:p>
            <a:pPr marL="0" indent="0">
              <a:spcBef>
                <a:spcPts val="1200"/>
              </a:spcBef>
              <a:spcAft>
                <a:spcPts val="1200"/>
              </a:spcAft>
              <a:buNone/>
            </a:pPr>
            <a:r>
              <a:rPr lang="nb-NO" sz="1800"/>
              <a:t>Les casen på neste slide hver for dere.</a:t>
            </a:r>
            <a:endParaRPr lang="nb-NO" sz="1800" dirty="0"/>
          </a:p>
          <a:p>
            <a:pPr marL="0" indent="0">
              <a:spcBef>
                <a:spcPts val="1200"/>
              </a:spcBef>
              <a:spcAft>
                <a:spcPts val="1200"/>
              </a:spcAft>
              <a:buNone/>
            </a:pPr>
            <a:r>
              <a:rPr lang="nb-NO" sz="1800"/>
              <a:t>Gå sammen i liten gruppe og diskuter:</a:t>
            </a:r>
            <a:endParaRPr lang="nb-NO" sz="1800" dirty="0"/>
          </a:p>
          <a:p>
            <a:pPr marL="576000">
              <a:spcBef>
                <a:spcPts val="600"/>
              </a:spcBef>
              <a:spcAft>
                <a:spcPts val="600"/>
              </a:spcAft>
              <a:buBlip>
                <a:blip r:embed="rId2"/>
              </a:buBlip>
            </a:pPr>
            <a:r>
              <a:rPr lang="nb-NO" sz="1800"/>
              <a:t>Hvordan påvirker Gunnar og Per hverandre? </a:t>
            </a:r>
          </a:p>
          <a:p>
            <a:pPr marL="576000">
              <a:spcBef>
                <a:spcPts val="600"/>
              </a:spcBef>
              <a:spcAft>
                <a:spcPts val="600"/>
              </a:spcAft>
              <a:buBlip>
                <a:blip r:embed="rId2"/>
              </a:buBlip>
            </a:pPr>
            <a:r>
              <a:rPr lang="nb-NO" sz="1800"/>
              <a:t>Hva trenger de fra hverandre sånn at de kan forstå hverandre bedre? </a:t>
            </a:r>
          </a:p>
          <a:p>
            <a:pPr>
              <a:spcBef>
                <a:spcPts val="1200"/>
              </a:spcBef>
              <a:spcAft>
                <a:spcPts val="1200"/>
              </a:spcAft>
              <a:buBlip>
                <a:blip r:embed="rId2"/>
              </a:buBlip>
            </a:pPr>
            <a:endParaRPr lang="nb-NO" sz="1800"/>
          </a:p>
          <a:p>
            <a:pPr marL="0" indent="0">
              <a:buNone/>
            </a:pPr>
            <a:endParaRPr lang="nb-NO" sz="1800"/>
          </a:p>
          <a:p>
            <a:pPr marL="0" indent="0">
              <a:buNone/>
            </a:pPr>
            <a:endParaRPr lang="nb-NO" sz="1800"/>
          </a:p>
          <a:p>
            <a:pPr marL="0" indent="0">
              <a:buNone/>
            </a:pPr>
            <a:endParaRPr lang="nb-NO" sz="1800"/>
          </a:p>
          <a:p>
            <a:pPr marL="0" indent="0">
              <a:buNone/>
            </a:pPr>
            <a:endParaRPr lang="nb-NO" sz="1800"/>
          </a:p>
          <a:p>
            <a:pPr marL="0" indent="0">
              <a:buNone/>
            </a:pPr>
            <a:endParaRPr lang="nb-NO" sz="1800"/>
          </a:p>
          <a:p>
            <a:pPr marL="0" indent="0">
              <a:buNone/>
            </a:pPr>
            <a:endParaRPr lang="nb-NO" sz="1800"/>
          </a:p>
        </p:txBody>
      </p:sp>
      <p:sp>
        <p:nvSpPr>
          <p:cNvPr id="4" name="TekstSylinder 3">
            <a:extLst>
              <a:ext uri="{FF2B5EF4-FFF2-40B4-BE49-F238E27FC236}">
                <a16:creationId xmlns:a16="http://schemas.microsoft.com/office/drawing/2014/main" id="{6F9A6398-CCF4-26DA-693F-DE1FEE26DE6D}"/>
              </a:ext>
            </a:extLst>
          </p:cNvPr>
          <p:cNvSpPr txBox="1"/>
          <p:nvPr/>
        </p:nvSpPr>
        <p:spPr>
          <a:xfrm>
            <a:off x="8156576" y="192087"/>
            <a:ext cx="3684104" cy="307777"/>
          </a:xfrm>
          <a:prstGeom prst="rect">
            <a:avLst/>
          </a:prstGeom>
          <a:noFill/>
        </p:spPr>
        <p:txBody>
          <a:bodyPr wrap="square" rtlCol="0">
            <a:spAutoFit/>
          </a:bodyPr>
          <a:lstStyle/>
          <a:p>
            <a:pPr algn="r"/>
            <a:r>
              <a:rPr lang="nb-NO" sz="1400"/>
              <a:t>Oss som kolleger – økt 1</a:t>
            </a:r>
          </a:p>
        </p:txBody>
      </p:sp>
      <p:sp>
        <p:nvSpPr>
          <p:cNvPr id="6" name="Plassholder for dato 3">
            <a:extLst>
              <a:ext uri="{FF2B5EF4-FFF2-40B4-BE49-F238E27FC236}">
                <a16:creationId xmlns:a16="http://schemas.microsoft.com/office/drawing/2014/main" id="{C6FFF1D8-339E-A5F5-BC23-6E53970286E0}"/>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7" name="Plassholder for lysbildenummer 4">
            <a:extLst>
              <a:ext uri="{FF2B5EF4-FFF2-40B4-BE49-F238E27FC236}">
                <a16:creationId xmlns:a16="http://schemas.microsoft.com/office/drawing/2014/main" id="{7A092938-AC2E-4951-C35D-CB015BA0F524}"/>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16</a:t>
            </a:fld>
            <a:endParaRPr lang="nb-NO"/>
          </a:p>
        </p:txBody>
      </p:sp>
      <p:sp>
        <p:nvSpPr>
          <p:cNvPr id="8" name="TekstSylinder 7">
            <a:extLst>
              <a:ext uri="{FF2B5EF4-FFF2-40B4-BE49-F238E27FC236}">
                <a16:creationId xmlns:a16="http://schemas.microsoft.com/office/drawing/2014/main" id="{27F893B6-B566-67EB-9D67-8979B96B813D}"/>
              </a:ext>
            </a:extLst>
          </p:cNvPr>
          <p:cNvSpPr txBox="1"/>
          <p:nvPr/>
        </p:nvSpPr>
        <p:spPr>
          <a:xfrm>
            <a:off x="10613430" y="597651"/>
            <a:ext cx="1444667" cy="333681"/>
          </a:xfrm>
          <a:prstGeom prst="rect">
            <a:avLst/>
          </a:prstGeom>
          <a:noFill/>
        </p:spPr>
        <p:txBody>
          <a:bodyPr wrap="square" lIns="91440" tIns="45720" rIns="91440" bIns="45720" anchor="t">
            <a:spAutoFit/>
          </a:bodyPr>
          <a:lstStyle/>
          <a:p>
            <a:pPr>
              <a:lnSpc>
                <a:spcPct val="116000"/>
              </a:lnSpc>
              <a:spcAft>
                <a:spcPts val="800"/>
              </a:spcAft>
            </a:pPr>
            <a:r>
              <a:rPr lang="nb-NO" sz="1400" b="1">
                <a:ea typeface="Aptos" panose="020B0004020202020204" pitchFamily="34" charset="0"/>
                <a:cs typeface="Times New Roman"/>
              </a:rPr>
              <a:t>20 </a:t>
            </a:r>
            <a:r>
              <a:rPr lang="nb-NO" sz="1400" b="1">
                <a:effectLst/>
                <a:ea typeface="Aptos" panose="020B0004020202020204" pitchFamily="34" charset="0"/>
                <a:cs typeface="Times New Roman"/>
              </a:rPr>
              <a:t>minutter</a:t>
            </a:r>
          </a:p>
        </p:txBody>
      </p:sp>
      <p:pic>
        <p:nvPicPr>
          <p:cNvPr id="9" name="Bilde 8" descr="Et bilde som inneholder måne, Himmellegeme, mørke, Astronomisk begivenhet&#10;&#10;Automatisk generert beskrivelse">
            <a:extLst>
              <a:ext uri="{FF2B5EF4-FFF2-40B4-BE49-F238E27FC236}">
                <a16:creationId xmlns:a16="http://schemas.microsoft.com/office/drawing/2014/main" id="{B91E7B7F-3E31-5E66-B936-64BF9D588698}"/>
              </a:ext>
            </a:extLst>
          </p:cNvPr>
          <p:cNvPicPr>
            <a:picLocks noChangeAspect="1"/>
          </p:cNvPicPr>
          <p:nvPr/>
        </p:nvPicPr>
        <p:blipFill rotWithShape="1">
          <a:blip r:embed="rId3">
            <a:extLst>
              <a:ext uri="{28A0092B-C50C-407E-A947-70E740481C1C}">
                <a14:useLocalDpi xmlns:a14="http://schemas.microsoft.com/office/drawing/2010/main" val="0"/>
              </a:ext>
            </a:extLst>
          </a:blip>
          <a:srcRect l="57558" t="20845" r="30437" b="58781"/>
          <a:stretch/>
        </p:blipFill>
        <p:spPr>
          <a:xfrm>
            <a:off x="10034933" y="565725"/>
            <a:ext cx="578497" cy="552198"/>
          </a:xfrm>
          <a:prstGeom prst="rect">
            <a:avLst/>
          </a:prstGeom>
        </p:spPr>
      </p:pic>
      <p:pic>
        <p:nvPicPr>
          <p:cNvPr id="10" name="Bilde 9" descr="Et bilde som inneholder tegning, kunst, sketch, strektegning">
            <a:extLst>
              <a:ext uri="{FF2B5EF4-FFF2-40B4-BE49-F238E27FC236}">
                <a16:creationId xmlns:a16="http://schemas.microsoft.com/office/drawing/2014/main" id="{A167CD02-BE01-B192-4C43-A0002C629953}"/>
              </a:ext>
            </a:extLst>
          </p:cNvPr>
          <p:cNvPicPr>
            <a:picLocks noChangeAspect="1"/>
          </p:cNvPicPr>
          <p:nvPr/>
        </p:nvPicPr>
        <p:blipFill>
          <a:blip r:embed="rId4">
            <a:extLst>
              <a:ext uri="{28A0092B-C50C-407E-A947-70E740481C1C}">
                <a14:useLocalDpi xmlns:a14="http://schemas.microsoft.com/office/drawing/2010/main" val="0"/>
              </a:ext>
            </a:extLst>
          </a:blip>
          <a:srcRect l="55229"/>
          <a:stretch/>
        </p:blipFill>
        <p:spPr>
          <a:xfrm>
            <a:off x="7643896" y="1183784"/>
            <a:ext cx="2520868" cy="4630712"/>
          </a:xfrm>
          <a:prstGeom prst="rect">
            <a:avLst/>
          </a:prstGeom>
        </p:spPr>
      </p:pic>
    </p:spTree>
    <p:extLst>
      <p:ext uri="{BB962C8B-B14F-4D97-AF65-F5344CB8AC3E}">
        <p14:creationId xmlns:p14="http://schemas.microsoft.com/office/powerpoint/2010/main" val="3004619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741EBFE-D92B-0743-AA74-D1BEA7AB72B2}"/>
              </a:ext>
            </a:extLst>
          </p:cNvPr>
          <p:cNvSpPr>
            <a:spLocks noGrp="1"/>
          </p:cNvSpPr>
          <p:nvPr>
            <p:ph type="title"/>
          </p:nvPr>
        </p:nvSpPr>
        <p:spPr>
          <a:xfrm>
            <a:off x="695326" y="463799"/>
            <a:ext cx="9469438" cy="1311999"/>
          </a:xfrm>
        </p:spPr>
        <p:txBody>
          <a:bodyPr/>
          <a:lstStyle/>
          <a:p>
            <a:r>
              <a:rPr lang="nb-NO"/>
              <a:t>Case: Gunnar</a:t>
            </a:r>
          </a:p>
        </p:txBody>
      </p:sp>
      <p:sp>
        <p:nvSpPr>
          <p:cNvPr id="3" name="Plassholder for innhold 2">
            <a:extLst>
              <a:ext uri="{FF2B5EF4-FFF2-40B4-BE49-F238E27FC236}">
                <a16:creationId xmlns:a16="http://schemas.microsoft.com/office/drawing/2014/main" id="{B160C592-3876-8786-3C5B-B8815B6B203E}"/>
              </a:ext>
            </a:extLst>
          </p:cNvPr>
          <p:cNvSpPr>
            <a:spLocks noGrp="1"/>
          </p:cNvSpPr>
          <p:nvPr>
            <p:ph idx="1"/>
          </p:nvPr>
        </p:nvSpPr>
        <p:spPr>
          <a:xfrm>
            <a:off x="468086" y="943947"/>
            <a:ext cx="11372594" cy="5348405"/>
          </a:xfrm>
        </p:spPr>
        <p:txBody>
          <a:bodyPr numCol="2" spcCol="360000">
            <a:noAutofit/>
          </a:bodyPr>
          <a:lstStyle/>
          <a:p>
            <a:pPr marL="0" indent="0">
              <a:lnSpc>
                <a:spcPct val="120000"/>
              </a:lnSpc>
              <a:buNone/>
            </a:pPr>
            <a:r>
              <a:rPr lang="nb-NO" sz="1400">
                <a:latin typeface="Oslo Sans Office" panose="02000000000000000000" pitchFamily="2" charset="0"/>
              </a:rPr>
              <a:t>Gunnar har nylig gjort det slutt med samboeren sin, og begge har utfordringer med å finne et nytt sted å bo. Det gjør at Gunnar er ekstra sliten på jobb for tiden. Han har ikke fortalt noen på jobb om det han står i, og vil helst holde det for seg selv. </a:t>
            </a:r>
          </a:p>
          <a:p>
            <a:pPr marL="0" indent="0">
              <a:lnSpc>
                <a:spcPct val="120000"/>
              </a:lnSpc>
              <a:buNone/>
            </a:pPr>
            <a:r>
              <a:rPr lang="nb-NO" sz="1400">
                <a:latin typeface="Oslo Sans Office" panose="02000000000000000000" pitchFamily="2" charset="0"/>
              </a:rPr>
              <a:t>I dag har Gunnar vært alene med en gjeng ungdommer nesten hele arbeidsdagen. Det har oppstått mange konflikter som Gunnar ikke har klart å løse opp i. Han opplever at han er litt på etterskudd hele tiden. Ungdommene hører ikke på hva han sier,  det har vært kaotisk og stemningen er generelt dårlig.</a:t>
            </a:r>
          </a:p>
          <a:p>
            <a:pPr marL="0" indent="0">
              <a:lnSpc>
                <a:spcPct val="120000"/>
              </a:lnSpc>
              <a:buNone/>
            </a:pPr>
            <a:r>
              <a:rPr lang="nb-NO" sz="1400">
                <a:latin typeface="Oslo Sans Office" panose="02000000000000000000" pitchFamily="2" charset="0"/>
              </a:rPr>
              <a:t>Gunnar er sliten og kjenner etter hvert at det er vanskelig å holde seg rolig. Plutselig sier en av ungdommene noe som får Gunnar til å bli kjempesint og reagerer med å rope tilbake til ungdommen.</a:t>
            </a:r>
          </a:p>
          <a:p>
            <a:pPr marL="0" indent="0">
              <a:lnSpc>
                <a:spcPct val="120000"/>
              </a:lnSpc>
              <a:buNone/>
            </a:pPr>
            <a:r>
              <a:rPr lang="nb-NO" sz="1400">
                <a:latin typeface="Oslo Sans Office" panose="02000000000000000000" pitchFamily="2" charset="0"/>
              </a:rPr>
              <a:t>Gunnar tenker mye på situasjonen i etterkant. Han prøver å si til seg selv at ungdommen sikkert ikke ble så lei seg, men klarer ikke helt å tro på det, for ungdommen var veldig avvisende og stille etterpå. Det tar mye energi og han klarer ikke å fokusere ordentlig på de andre arbeidsoppgavene. Gunnar forteller om situasjonen til kollegaen sin, Per, for å spørre om det er noe han burde gjøre. </a:t>
            </a:r>
          </a:p>
          <a:p>
            <a:pPr marL="0" indent="0">
              <a:lnSpc>
                <a:spcPct val="120000"/>
              </a:lnSpc>
              <a:buNone/>
            </a:pPr>
            <a:r>
              <a:rPr lang="nb-NO" sz="1400">
                <a:latin typeface="Oslo Sans Office" panose="02000000000000000000" pitchFamily="2" charset="0"/>
              </a:rPr>
              <a:t>Per synes Gunnar har vært ganske fjern i det siste. Selv er han stresset fordi han må dra tidligere fra jobb for å rekke en legetime. Per kjenner at han blir oppgitt når Gunnar forteller om situasjonen. Begge vet at ungdommen har det vanskelig om dagen, og det siste ungdommen trenger er mer kjeft. Per prøver å skjule frustrasjonen sin, men kjenner at det er vanskelig. Han begynner å bli ganske lei av at Gunnar ikke er helt påkoblet. Det påvirker alle på jobb at Gunnar ikke klarer å være i forkant med det som skjer med ungdommene. Når Gunnar spør Per hva han burde gjøre så reager Per med å si </a:t>
            </a:r>
            <a:r>
              <a:rPr lang="nb-NO" sz="1400" i="1">
                <a:latin typeface="Oslo Sans Office" panose="02000000000000000000" pitchFamily="2" charset="0"/>
              </a:rPr>
              <a:t>«Kanskje ikke bli så sint neste gang. Det siste den ungdommen trenger er enda en voksen som kjefter». </a:t>
            </a:r>
          </a:p>
          <a:p>
            <a:pPr marL="0" indent="0">
              <a:lnSpc>
                <a:spcPct val="120000"/>
              </a:lnSpc>
              <a:buNone/>
            </a:pPr>
            <a:r>
              <a:rPr lang="nb-NO" sz="1400">
                <a:latin typeface="Oslo Sans Office" panose="02000000000000000000" pitchFamily="2" charset="0"/>
              </a:rPr>
              <a:t>Gunnar kjenner at han er lei Per sin belærende tone. Han orker ikke forholde seg mer til Per, så resten av uken holder de avstand til hverandre og gjør aktiviteter med ungdommene hver for seg. </a:t>
            </a:r>
          </a:p>
        </p:txBody>
      </p:sp>
      <p:sp>
        <p:nvSpPr>
          <p:cNvPr id="4" name="TekstSylinder 3">
            <a:extLst>
              <a:ext uri="{FF2B5EF4-FFF2-40B4-BE49-F238E27FC236}">
                <a16:creationId xmlns:a16="http://schemas.microsoft.com/office/drawing/2014/main" id="{6B87129B-E6D3-7148-E32C-BC5B77BA8A36}"/>
              </a:ext>
            </a:extLst>
          </p:cNvPr>
          <p:cNvSpPr txBox="1"/>
          <p:nvPr/>
        </p:nvSpPr>
        <p:spPr>
          <a:xfrm>
            <a:off x="8156576" y="192087"/>
            <a:ext cx="3684104" cy="307777"/>
          </a:xfrm>
          <a:prstGeom prst="rect">
            <a:avLst/>
          </a:prstGeom>
          <a:noFill/>
        </p:spPr>
        <p:txBody>
          <a:bodyPr wrap="square" rtlCol="0">
            <a:spAutoFit/>
          </a:bodyPr>
          <a:lstStyle/>
          <a:p>
            <a:pPr algn="r"/>
            <a:r>
              <a:rPr lang="nb-NO" sz="1400"/>
              <a:t>Oss som kolleger – økt 1</a:t>
            </a:r>
          </a:p>
        </p:txBody>
      </p:sp>
      <p:sp>
        <p:nvSpPr>
          <p:cNvPr id="5" name="Plassholder for dato 3">
            <a:extLst>
              <a:ext uri="{FF2B5EF4-FFF2-40B4-BE49-F238E27FC236}">
                <a16:creationId xmlns:a16="http://schemas.microsoft.com/office/drawing/2014/main" id="{A8746C18-FDFD-EFA7-B147-287E3B4F24E2}"/>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6" name="Plassholder for lysbildenummer 4">
            <a:extLst>
              <a:ext uri="{FF2B5EF4-FFF2-40B4-BE49-F238E27FC236}">
                <a16:creationId xmlns:a16="http://schemas.microsoft.com/office/drawing/2014/main" id="{019B7ECE-C582-1F4E-4FE0-7E7F6D31CC22}"/>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17</a:t>
            </a:fld>
            <a:endParaRPr lang="nb-NO"/>
          </a:p>
        </p:txBody>
      </p:sp>
    </p:spTree>
    <p:extLst>
      <p:ext uri="{BB962C8B-B14F-4D97-AF65-F5344CB8AC3E}">
        <p14:creationId xmlns:p14="http://schemas.microsoft.com/office/powerpoint/2010/main" val="3669843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868EC64D-103A-95BA-7752-B1BCC0AA401A}"/>
              </a:ext>
            </a:extLst>
          </p:cNvPr>
          <p:cNvSpPr/>
          <p:nvPr/>
        </p:nvSpPr>
        <p:spPr>
          <a:xfrm>
            <a:off x="5419493"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8AF6C877-59D9-9F5D-679A-ABAC194BEDBC}"/>
              </a:ext>
            </a:extLst>
          </p:cNvPr>
          <p:cNvSpPr>
            <a:spLocks noGrp="1"/>
          </p:cNvSpPr>
          <p:nvPr>
            <p:ph type="title"/>
          </p:nvPr>
        </p:nvSpPr>
        <p:spPr>
          <a:xfrm>
            <a:off x="1" y="706437"/>
            <a:ext cx="5419492" cy="1036100"/>
          </a:xfrm>
        </p:spPr>
        <p:txBody>
          <a:bodyPr>
            <a:noAutofit/>
          </a:bodyPr>
          <a:lstStyle/>
          <a:p>
            <a:pPr algn="ctr"/>
            <a:r>
              <a:rPr lang="nb-NO"/>
              <a:t>Arbeidsplassene er forskjellig</a:t>
            </a:r>
          </a:p>
        </p:txBody>
      </p:sp>
      <p:sp>
        <p:nvSpPr>
          <p:cNvPr id="3" name="TekstSylinder 2">
            <a:extLst>
              <a:ext uri="{FF2B5EF4-FFF2-40B4-BE49-F238E27FC236}">
                <a16:creationId xmlns:a16="http://schemas.microsoft.com/office/drawing/2014/main" id="{5BC0448F-C9FB-A5C7-B116-3B2822973A57}"/>
              </a:ext>
            </a:extLst>
          </p:cNvPr>
          <p:cNvSpPr txBox="1"/>
          <p:nvPr/>
        </p:nvSpPr>
        <p:spPr>
          <a:xfrm>
            <a:off x="5919392" y="1420757"/>
            <a:ext cx="5899993" cy="3816429"/>
          </a:xfrm>
          <a:prstGeom prst="rect">
            <a:avLst/>
          </a:prstGeom>
          <a:noFill/>
        </p:spPr>
        <p:txBody>
          <a:bodyPr wrap="square" rtlCol="0">
            <a:spAutoFit/>
          </a:bodyPr>
          <a:lstStyle/>
          <a:p>
            <a:pPr marL="216000" indent="-216000">
              <a:spcBef>
                <a:spcPts val="1200"/>
              </a:spcBef>
              <a:spcAft>
                <a:spcPts val="1200"/>
              </a:spcAft>
              <a:buBlip>
                <a:blip r:embed="rId3"/>
              </a:buBlip>
            </a:pPr>
            <a:r>
              <a:rPr lang="nb-NO" sz="1800"/>
              <a:t>Vi har </a:t>
            </a:r>
            <a:r>
              <a:rPr lang="nb-NO" sz="1800" b="1"/>
              <a:t>ulike arbeidshverdager </a:t>
            </a:r>
            <a:r>
              <a:rPr lang="nb-NO" sz="1800"/>
              <a:t>og kollegagrupper: </a:t>
            </a:r>
          </a:p>
          <a:p>
            <a:pPr marL="673200" lvl="2" indent="-180000">
              <a:spcBef>
                <a:spcPts val="1200"/>
              </a:spcBef>
              <a:spcAft>
                <a:spcPts val="1200"/>
              </a:spcAft>
              <a:buBlip>
                <a:blip r:embed="rId3"/>
              </a:buBlip>
            </a:pPr>
            <a:r>
              <a:rPr lang="nb-NO"/>
              <a:t>Noen jobber mye alene, mens andre jobber tett med kollegaer.</a:t>
            </a:r>
          </a:p>
          <a:p>
            <a:pPr marL="673200" lvl="2" indent="-180000">
              <a:spcBef>
                <a:spcPts val="1200"/>
              </a:spcBef>
              <a:spcAft>
                <a:spcPts val="1200"/>
              </a:spcAft>
              <a:buBlip>
                <a:blip r:embed="rId3"/>
              </a:buBlip>
            </a:pPr>
            <a:r>
              <a:rPr lang="nb-NO"/>
              <a:t>Noen jobber i store team, andre små grupper.</a:t>
            </a:r>
          </a:p>
          <a:p>
            <a:pPr marL="673200" lvl="2" indent="-180000">
              <a:spcBef>
                <a:spcPts val="1200"/>
              </a:spcBef>
              <a:spcAft>
                <a:spcPts val="1200"/>
              </a:spcAft>
              <a:buBlip>
                <a:blip r:embed="rId3"/>
              </a:buBlip>
            </a:pPr>
            <a:r>
              <a:rPr lang="nb-NO"/>
              <a:t>Noen har mange treffpunkter med kollegaer, andre har få i løpet av uken. </a:t>
            </a:r>
          </a:p>
          <a:p>
            <a:pPr marL="216000" indent="-180000">
              <a:spcBef>
                <a:spcPts val="1200"/>
              </a:spcBef>
              <a:spcAft>
                <a:spcPts val="1200"/>
              </a:spcAft>
              <a:buBlip>
                <a:blip r:embed="rId3"/>
              </a:buBlip>
            </a:pPr>
            <a:r>
              <a:rPr lang="nb-NO"/>
              <a:t>Hvordan vi støtter hverandre må derfor </a:t>
            </a:r>
            <a:r>
              <a:rPr lang="nb-NO" b="1"/>
              <a:t>tilpasses</a:t>
            </a:r>
            <a:r>
              <a:rPr lang="nb-NO"/>
              <a:t> de ulike arbeidshverdagene. </a:t>
            </a:r>
          </a:p>
        </p:txBody>
      </p:sp>
      <p:sp>
        <p:nvSpPr>
          <p:cNvPr id="4" name="TekstSylinder 3">
            <a:extLst>
              <a:ext uri="{FF2B5EF4-FFF2-40B4-BE49-F238E27FC236}">
                <a16:creationId xmlns:a16="http://schemas.microsoft.com/office/drawing/2014/main" id="{F0E44906-669D-623B-D6D9-579588B505BA}"/>
              </a:ext>
            </a:extLst>
          </p:cNvPr>
          <p:cNvSpPr txBox="1"/>
          <p:nvPr/>
        </p:nvSpPr>
        <p:spPr>
          <a:xfrm>
            <a:off x="8156576" y="192087"/>
            <a:ext cx="3684104" cy="307777"/>
          </a:xfrm>
          <a:prstGeom prst="rect">
            <a:avLst/>
          </a:prstGeom>
          <a:noFill/>
        </p:spPr>
        <p:txBody>
          <a:bodyPr wrap="square" rtlCol="0">
            <a:spAutoFit/>
          </a:bodyPr>
          <a:lstStyle/>
          <a:p>
            <a:pPr algn="r"/>
            <a:r>
              <a:rPr lang="nb-NO" sz="1400"/>
              <a:t>Oss som kolleger – økt 1</a:t>
            </a:r>
          </a:p>
        </p:txBody>
      </p:sp>
      <p:sp>
        <p:nvSpPr>
          <p:cNvPr id="6" name="Plassholder for dato 3">
            <a:extLst>
              <a:ext uri="{FF2B5EF4-FFF2-40B4-BE49-F238E27FC236}">
                <a16:creationId xmlns:a16="http://schemas.microsoft.com/office/drawing/2014/main" id="{355548D0-BB32-4A55-0364-A80532BBA417}"/>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7" name="Plassholder for lysbildenummer 4">
            <a:extLst>
              <a:ext uri="{FF2B5EF4-FFF2-40B4-BE49-F238E27FC236}">
                <a16:creationId xmlns:a16="http://schemas.microsoft.com/office/drawing/2014/main" id="{7A60B4D8-901E-47B6-D970-F4819BF16985}"/>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18</a:t>
            </a:fld>
            <a:endParaRPr lang="nb-NO"/>
          </a:p>
        </p:txBody>
      </p:sp>
      <p:pic>
        <p:nvPicPr>
          <p:cNvPr id="8" name="Bilde 7" descr="Et bilde som inneholder tegning, kunst, sketch, strektegning&#10;&#10;Automatisk generert beskrivelse">
            <a:extLst>
              <a:ext uri="{FF2B5EF4-FFF2-40B4-BE49-F238E27FC236}">
                <a16:creationId xmlns:a16="http://schemas.microsoft.com/office/drawing/2014/main" id="{278595AB-FCE3-D0E4-0EB7-4C3BC8442952}"/>
              </a:ext>
            </a:extLst>
          </p:cNvPr>
          <p:cNvPicPr>
            <a:picLocks noChangeAspect="1"/>
          </p:cNvPicPr>
          <p:nvPr/>
        </p:nvPicPr>
        <p:blipFill>
          <a:blip r:embed="rId4">
            <a:extLst>
              <a:ext uri="{28A0092B-C50C-407E-A947-70E740481C1C}">
                <a14:useLocalDpi xmlns:a14="http://schemas.microsoft.com/office/drawing/2010/main" val="0"/>
              </a:ext>
            </a:extLst>
          </a:blip>
          <a:srcRect l="55229"/>
          <a:stretch/>
        </p:blipFill>
        <p:spPr>
          <a:xfrm>
            <a:off x="3046890" y="2657887"/>
            <a:ext cx="1661985" cy="3052986"/>
          </a:xfrm>
          <a:prstGeom prst="rect">
            <a:avLst/>
          </a:prstGeom>
        </p:spPr>
      </p:pic>
      <p:pic>
        <p:nvPicPr>
          <p:cNvPr id="10" name="Bilde 9" descr="Et bilde som inneholder tegning, kunst, illustrasjon&#10;&#10;Automatisk generert beskrivelse">
            <a:extLst>
              <a:ext uri="{FF2B5EF4-FFF2-40B4-BE49-F238E27FC236}">
                <a16:creationId xmlns:a16="http://schemas.microsoft.com/office/drawing/2014/main" id="{E7EF0F53-694B-E9DD-47BA-D7C39DDFD5D2}"/>
              </a:ext>
            </a:extLst>
          </p:cNvPr>
          <p:cNvPicPr>
            <a:picLocks noChangeAspect="1"/>
          </p:cNvPicPr>
          <p:nvPr/>
        </p:nvPicPr>
        <p:blipFill rotWithShape="1">
          <a:blip r:embed="rId5">
            <a:extLst>
              <a:ext uri="{28A0092B-C50C-407E-A947-70E740481C1C}">
                <a14:useLocalDpi xmlns:a14="http://schemas.microsoft.com/office/drawing/2010/main" val="0"/>
              </a:ext>
            </a:extLst>
          </a:blip>
          <a:srcRect l="59908" r="4147"/>
          <a:stretch/>
        </p:blipFill>
        <p:spPr>
          <a:xfrm>
            <a:off x="2015580" y="2448974"/>
            <a:ext cx="1485039" cy="2659610"/>
          </a:xfrm>
          <a:prstGeom prst="rect">
            <a:avLst/>
          </a:prstGeom>
        </p:spPr>
      </p:pic>
      <p:pic>
        <p:nvPicPr>
          <p:cNvPr id="12" name="Bilde 11" descr="Et bilde som inneholder tegning, kunst, sketch, illustrasjon&#10;&#10;Automatisk generert beskrivelse">
            <a:extLst>
              <a:ext uri="{FF2B5EF4-FFF2-40B4-BE49-F238E27FC236}">
                <a16:creationId xmlns:a16="http://schemas.microsoft.com/office/drawing/2014/main" id="{C26B4E64-8731-C411-7EF8-17A945206859}"/>
              </a:ext>
            </a:extLst>
          </p:cNvPr>
          <p:cNvPicPr>
            <a:picLocks noChangeAspect="1"/>
          </p:cNvPicPr>
          <p:nvPr/>
        </p:nvPicPr>
        <p:blipFill rotWithShape="1">
          <a:blip r:embed="rId6">
            <a:extLst>
              <a:ext uri="{28A0092B-C50C-407E-A947-70E740481C1C}">
                <a14:useLocalDpi xmlns:a14="http://schemas.microsoft.com/office/drawing/2010/main" val="0"/>
              </a:ext>
            </a:extLst>
          </a:blip>
          <a:srcRect r="43333"/>
          <a:stretch/>
        </p:blipFill>
        <p:spPr>
          <a:xfrm>
            <a:off x="372615" y="2854575"/>
            <a:ext cx="2545831" cy="2659610"/>
          </a:xfrm>
          <a:prstGeom prst="rect">
            <a:avLst/>
          </a:prstGeom>
        </p:spPr>
      </p:pic>
    </p:spTree>
    <p:extLst>
      <p:ext uri="{BB962C8B-B14F-4D97-AF65-F5344CB8AC3E}">
        <p14:creationId xmlns:p14="http://schemas.microsoft.com/office/powerpoint/2010/main" val="35864857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e 5" descr="Et bilde som inneholder klær, person, utendørs, sko">
            <a:extLst>
              <a:ext uri="{FF2B5EF4-FFF2-40B4-BE49-F238E27FC236}">
                <a16:creationId xmlns:a16="http://schemas.microsoft.com/office/drawing/2014/main" id="{7DDD48DB-300D-EC84-966E-60D771BEDE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32799"/>
          </a:xfrm>
          <a:prstGeom prst="rect">
            <a:avLst/>
          </a:prstGeom>
        </p:spPr>
      </p:pic>
      <p:sp>
        <p:nvSpPr>
          <p:cNvPr id="3" name="Rektangel 2">
            <a:extLst>
              <a:ext uri="{FF2B5EF4-FFF2-40B4-BE49-F238E27FC236}">
                <a16:creationId xmlns:a16="http://schemas.microsoft.com/office/drawing/2014/main" id="{C5FCA94B-BA7F-BB5F-6165-B1CC868F80EA}"/>
              </a:ext>
            </a:extLst>
          </p:cNvPr>
          <p:cNvSpPr/>
          <p:nvPr/>
        </p:nvSpPr>
        <p:spPr>
          <a:xfrm>
            <a:off x="0" y="3866079"/>
            <a:ext cx="7379369" cy="2966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Oslo Sans Office"/>
              <a:ea typeface="+mn-ea"/>
              <a:cs typeface="+mn-cs"/>
            </a:endParaRPr>
          </a:p>
        </p:txBody>
      </p:sp>
      <p:sp>
        <p:nvSpPr>
          <p:cNvPr id="8" name="TekstSylinder 7">
            <a:extLst>
              <a:ext uri="{FF2B5EF4-FFF2-40B4-BE49-F238E27FC236}">
                <a16:creationId xmlns:a16="http://schemas.microsoft.com/office/drawing/2014/main" id="{1A2FE626-6AA5-8CEC-9FAC-96CFB844E3AA}"/>
              </a:ext>
            </a:extLst>
          </p:cNvPr>
          <p:cNvSpPr txBox="1"/>
          <p:nvPr/>
        </p:nvSpPr>
        <p:spPr>
          <a:xfrm>
            <a:off x="375920" y="4277360"/>
            <a:ext cx="5720080" cy="2031325"/>
          </a:xfrm>
          <a:prstGeom prst="rect">
            <a:avLst/>
          </a:prstGeom>
          <a:noFill/>
        </p:spPr>
        <p:txBody>
          <a:bodyPr wrap="square" rtlCol="0">
            <a:spAutoFit/>
          </a:bodyPr>
          <a:lstStyle/>
          <a:p>
            <a:pPr algn="l"/>
            <a:r>
              <a:rPr lang="nb-NO" sz="1800">
                <a:latin typeface="+mn-lt"/>
              </a:rPr>
              <a:t>FRIGO i bydel Gamle Oslo tilbyr sport og friluftsaktiviteter til barn og unge. </a:t>
            </a:r>
            <a:br>
              <a:rPr lang="nb-NO" sz="1800">
                <a:latin typeface="+mn-lt"/>
              </a:rPr>
            </a:br>
            <a:br>
              <a:rPr lang="nb-NO" sz="1800">
                <a:latin typeface="+mn-lt"/>
              </a:rPr>
            </a:br>
            <a:r>
              <a:rPr lang="nb-NO" sz="1800">
                <a:latin typeface="+mn-lt"/>
              </a:rPr>
              <a:t>Mimosa, Oliver og Tuva forteller hvordan de jobber med reguleringsstøtte i en hektisk hverdag. Og hvordan felles forståelse og språk gjør det lettere å hjelpe hverandre.</a:t>
            </a:r>
            <a:endParaRPr lang="nb-NO"/>
          </a:p>
        </p:txBody>
      </p:sp>
      <p:pic>
        <p:nvPicPr>
          <p:cNvPr id="9" name="Bilde 8" descr="Et bilde som inneholder måne, Himmellegeme, mørke, Astronomisk begivenhet&#10;&#10;Automatisk generert beskrivelse">
            <a:extLst>
              <a:ext uri="{FF2B5EF4-FFF2-40B4-BE49-F238E27FC236}">
                <a16:creationId xmlns:a16="http://schemas.microsoft.com/office/drawing/2014/main" id="{35B29243-B3F7-93A7-A583-E16FC8E5AC12}"/>
              </a:ext>
            </a:extLst>
          </p:cNvPr>
          <p:cNvPicPr>
            <a:picLocks noChangeAspect="1"/>
          </p:cNvPicPr>
          <p:nvPr/>
        </p:nvPicPr>
        <p:blipFill rotWithShape="1">
          <a:blip r:embed="rId3">
            <a:extLst>
              <a:ext uri="{28A0092B-C50C-407E-A947-70E740481C1C}">
                <a14:useLocalDpi xmlns:a14="http://schemas.microsoft.com/office/drawing/2010/main" val="0"/>
              </a:ext>
            </a:extLst>
          </a:blip>
          <a:srcRect l="57558" t="20845" r="30437" b="58781"/>
          <a:stretch/>
        </p:blipFill>
        <p:spPr>
          <a:xfrm>
            <a:off x="6394937" y="6199426"/>
            <a:ext cx="578497" cy="552198"/>
          </a:xfrm>
          <a:prstGeom prst="rect">
            <a:avLst/>
          </a:prstGeom>
        </p:spPr>
      </p:pic>
      <p:sp>
        <p:nvSpPr>
          <p:cNvPr id="10" name="TekstSylinder 9">
            <a:extLst>
              <a:ext uri="{FF2B5EF4-FFF2-40B4-BE49-F238E27FC236}">
                <a16:creationId xmlns:a16="http://schemas.microsoft.com/office/drawing/2014/main" id="{E1A2AB3D-6FD8-2882-E286-B41408161FFF}"/>
              </a:ext>
            </a:extLst>
          </p:cNvPr>
          <p:cNvSpPr txBox="1"/>
          <p:nvPr/>
        </p:nvSpPr>
        <p:spPr>
          <a:xfrm>
            <a:off x="5239518" y="6308685"/>
            <a:ext cx="1444667" cy="333681"/>
          </a:xfrm>
          <a:prstGeom prst="rect">
            <a:avLst/>
          </a:prstGeom>
          <a:noFill/>
        </p:spPr>
        <p:txBody>
          <a:bodyPr wrap="square" lIns="91440" tIns="45720" rIns="91440" bIns="45720" anchor="t">
            <a:spAutoFit/>
          </a:bodyPr>
          <a:lstStyle/>
          <a:p>
            <a:pPr>
              <a:lnSpc>
                <a:spcPct val="116000"/>
              </a:lnSpc>
              <a:spcAft>
                <a:spcPts val="800"/>
              </a:spcAft>
            </a:pPr>
            <a:r>
              <a:rPr lang="nb-NO" sz="1400" b="1">
                <a:ea typeface="Aptos" panose="020B0004020202020204" pitchFamily="34" charset="0"/>
                <a:cs typeface="Times New Roman"/>
              </a:rPr>
              <a:t>4 </a:t>
            </a:r>
            <a:r>
              <a:rPr lang="nb-NO" sz="1400" b="1">
                <a:effectLst/>
                <a:ea typeface="Aptos" panose="020B0004020202020204" pitchFamily="34" charset="0"/>
                <a:cs typeface="Times New Roman"/>
              </a:rPr>
              <a:t>minutter</a:t>
            </a:r>
          </a:p>
        </p:txBody>
      </p:sp>
    </p:spTree>
    <p:extLst>
      <p:ext uri="{BB962C8B-B14F-4D97-AF65-F5344CB8AC3E}">
        <p14:creationId xmlns:p14="http://schemas.microsoft.com/office/powerpoint/2010/main" val="3982909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514D2BA0-4721-11EC-1652-5C083D6CBC8B}"/>
              </a:ext>
            </a:extLst>
          </p:cNvPr>
          <p:cNvGraphicFramePr/>
          <p:nvPr/>
        </p:nvGraphicFramePr>
        <p:xfrm>
          <a:off x="5722257" y="7576768"/>
          <a:ext cx="8102600" cy="34254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tel 1">
            <a:extLst>
              <a:ext uri="{FF2B5EF4-FFF2-40B4-BE49-F238E27FC236}">
                <a16:creationId xmlns:a16="http://schemas.microsoft.com/office/drawing/2014/main" id="{63E6238A-EB35-5894-784C-56F0BA7214EA}"/>
              </a:ext>
            </a:extLst>
          </p:cNvPr>
          <p:cNvSpPr txBox="1">
            <a:spLocks/>
          </p:cNvSpPr>
          <p:nvPr/>
        </p:nvSpPr>
        <p:spPr>
          <a:xfrm>
            <a:off x="1500336" y="758454"/>
            <a:ext cx="7582457" cy="568117"/>
          </a:xfrm>
          <a:prstGeom prst="rect">
            <a:avLst/>
          </a:prstGeom>
        </p:spPr>
        <p:txBody>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nb-NO" sz="1800" b="0" i="0" u="none" strike="noStrike" kern="1200" cap="none" spc="0" normalizeH="0" baseline="0" noProof="0">
                <a:ln>
                  <a:noFill/>
                </a:ln>
                <a:solidFill>
                  <a:srgbClr val="000000"/>
                </a:solidFill>
                <a:effectLst/>
                <a:uLnTx/>
                <a:uFillTx/>
                <a:latin typeface="Oslo Sans Office"/>
                <a:ea typeface="+mj-ea"/>
                <a:cs typeface="+mj-cs"/>
              </a:rPr>
              <a:t>Her er vi nå:</a:t>
            </a:r>
            <a:endParaRPr kumimoji="0" lang="nb-NO" sz="1800" b="0" i="0" u="none" strike="noStrike" kern="1200" cap="none" spc="0" normalizeH="0" baseline="0" noProof="0">
              <a:ln>
                <a:noFill/>
              </a:ln>
              <a:solidFill>
                <a:srgbClr val="000000"/>
              </a:solidFill>
              <a:effectLst/>
              <a:uLnTx/>
              <a:uFillTx/>
              <a:latin typeface="Oslo Sans" panose="02000000000000000000" pitchFamily="2" charset="77"/>
              <a:ea typeface="+mj-ea"/>
              <a:cs typeface="+mj-cs"/>
            </a:endParaRPr>
          </a:p>
        </p:txBody>
      </p:sp>
      <p:pic>
        <p:nvPicPr>
          <p:cNvPr id="3" name="Bilde 2">
            <a:extLst>
              <a:ext uri="{FF2B5EF4-FFF2-40B4-BE49-F238E27FC236}">
                <a16:creationId xmlns:a16="http://schemas.microsoft.com/office/drawing/2014/main" id="{E2AC4F69-699E-3958-EBA7-A5F68124CA5A}"/>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8751480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9F0DD"/>
        </a:solidFill>
        <a:effectLst/>
      </p:bgPr>
    </p:bg>
    <p:spTree>
      <p:nvGrpSpPr>
        <p:cNvPr id="1" name=""/>
        <p:cNvGrpSpPr/>
        <p:nvPr/>
      </p:nvGrpSpPr>
      <p:grpSpPr>
        <a:xfrm>
          <a:off x="0" y="0"/>
          <a:ext cx="0" cy="0"/>
          <a:chOff x="0" y="0"/>
          <a:chExt cx="0" cy="0"/>
        </a:xfrm>
      </p:grpSpPr>
      <p:pic>
        <p:nvPicPr>
          <p:cNvPr id="3" name="Media på Internett 2" title="Portrett Frigo">
            <a:hlinkClick r:id="" action="ppaction://media"/>
            <a:extLst>
              <a:ext uri="{FF2B5EF4-FFF2-40B4-BE49-F238E27FC236}">
                <a16:creationId xmlns:a16="http://schemas.microsoft.com/office/drawing/2014/main" id="{31DD7A00-F4B6-9EBF-63C7-1C78B6306D04}"/>
              </a:ext>
            </a:extLst>
          </p:cNvPr>
          <p:cNvPicPr>
            <a:picLocks noRot="1" noChangeAspect="1"/>
          </p:cNvPicPr>
          <p:nvPr>
            <a:videoFile r:link="rId1"/>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245305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F98509A0-158A-DD62-4964-524F1A92E711}"/>
              </a:ext>
            </a:extLst>
          </p:cNvPr>
          <p:cNvSpPr>
            <a:spLocks noGrp="1"/>
          </p:cNvSpPr>
          <p:nvPr>
            <p:ph idx="1"/>
          </p:nvPr>
        </p:nvSpPr>
        <p:spPr>
          <a:xfrm>
            <a:off x="695326" y="1890486"/>
            <a:ext cx="4730115" cy="4060825"/>
          </a:xfrm>
        </p:spPr>
        <p:txBody>
          <a:bodyPr/>
          <a:lstStyle/>
          <a:p>
            <a:pPr>
              <a:spcBef>
                <a:spcPts val="1200"/>
              </a:spcBef>
              <a:spcAft>
                <a:spcPts val="1200"/>
              </a:spcAft>
              <a:buNone/>
            </a:pPr>
            <a:r>
              <a:rPr lang="nb-NO" sz="1800"/>
              <a:t>Snakk i små grupper </a:t>
            </a:r>
          </a:p>
          <a:p>
            <a:pPr lvl="1">
              <a:spcBef>
                <a:spcPts val="1200"/>
              </a:spcBef>
              <a:spcAft>
                <a:spcPts val="1200"/>
              </a:spcAft>
              <a:buBlip>
                <a:blip r:embed="rId2"/>
              </a:buBlip>
            </a:pPr>
            <a:r>
              <a:rPr lang="nb-NO" sz="1800"/>
              <a:t>Hva synes dere er viktige poeng i filmen? </a:t>
            </a:r>
            <a:endParaRPr lang="nb-NO" sz="1800" dirty="0"/>
          </a:p>
          <a:p>
            <a:pPr lvl="1">
              <a:spcBef>
                <a:spcPts val="1200"/>
              </a:spcBef>
              <a:spcAft>
                <a:spcPts val="1200"/>
              </a:spcAft>
              <a:buBlip>
                <a:blip r:embed="rId2"/>
              </a:buBlip>
            </a:pPr>
            <a:r>
              <a:rPr lang="nb-NO" sz="1800"/>
              <a:t>Hva gjør Mimosa, Oliver og Tuva for å støtte </a:t>
            </a:r>
            <a:br>
              <a:rPr lang="nb-NO" sz="1800"/>
            </a:br>
            <a:r>
              <a:rPr lang="nb-NO" sz="1800"/>
              <a:t>hverandre på jobb?</a:t>
            </a:r>
            <a:endParaRPr lang="nb-NO" sz="1800" dirty="0"/>
          </a:p>
          <a:p>
            <a:pPr lvl="1">
              <a:spcBef>
                <a:spcPts val="1200"/>
              </a:spcBef>
              <a:spcAft>
                <a:spcPts val="1200"/>
              </a:spcAft>
              <a:buBlip>
                <a:blip r:embed="rId2"/>
              </a:buBlip>
            </a:pPr>
            <a:r>
              <a:rPr lang="nb-NO" sz="1800"/>
              <a:t>Hva ble dere inspirert til å gjøre mer av? </a:t>
            </a:r>
            <a:endParaRPr lang="nb-NO" sz="1800" dirty="0"/>
          </a:p>
        </p:txBody>
      </p:sp>
      <p:sp>
        <p:nvSpPr>
          <p:cNvPr id="2" name="TekstSylinder 1">
            <a:extLst>
              <a:ext uri="{FF2B5EF4-FFF2-40B4-BE49-F238E27FC236}">
                <a16:creationId xmlns:a16="http://schemas.microsoft.com/office/drawing/2014/main" id="{DC0F459A-47A8-4833-B21D-CF4B69817F21}"/>
              </a:ext>
            </a:extLst>
          </p:cNvPr>
          <p:cNvSpPr txBox="1"/>
          <p:nvPr/>
        </p:nvSpPr>
        <p:spPr>
          <a:xfrm>
            <a:off x="8156576" y="192087"/>
            <a:ext cx="3684104" cy="307777"/>
          </a:xfrm>
          <a:prstGeom prst="rect">
            <a:avLst/>
          </a:prstGeom>
          <a:noFill/>
        </p:spPr>
        <p:txBody>
          <a:bodyPr wrap="square" rtlCol="0">
            <a:spAutoFit/>
          </a:bodyPr>
          <a:lstStyle/>
          <a:p>
            <a:pPr algn="r"/>
            <a:r>
              <a:rPr lang="nb-NO" sz="1400"/>
              <a:t>Oss som kolleger – økt 1</a:t>
            </a:r>
          </a:p>
        </p:txBody>
      </p:sp>
      <p:sp>
        <p:nvSpPr>
          <p:cNvPr id="4" name="Plassholder for dato 3">
            <a:extLst>
              <a:ext uri="{FF2B5EF4-FFF2-40B4-BE49-F238E27FC236}">
                <a16:creationId xmlns:a16="http://schemas.microsoft.com/office/drawing/2014/main" id="{72A2145A-CB13-5065-1374-D78C8FBEAB4E}"/>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5" name="Plassholder for lysbildenummer 4">
            <a:extLst>
              <a:ext uri="{FF2B5EF4-FFF2-40B4-BE49-F238E27FC236}">
                <a16:creationId xmlns:a16="http://schemas.microsoft.com/office/drawing/2014/main" id="{3495ABD9-0AE4-6E2A-9758-42D78D89639C}"/>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21</a:t>
            </a:fld>
            <a:endParaRPr lang="nb-NO"/>
          </a:p>
        </p:txBody>
      </p:sp>
      <p:sp>
        <p:nvSpPr>
          <p:cNvPr id="6" name="Tittel 1">
            <a:extLst>
              <a:ext uri="{FF2B5EF4-FFF2-40B4-BE49-F238E27FC236}">
                <a16:creationId xmlns:a16="http://schemas.microsoft.com/office/drawing/2014/main" id="{9EDA782A-893D-68DC-BB40-40F656C67FCB}"/>
              </a:ext>
            </a:extLst>
          </p:cNvPr>
          <p:cNvSpPr>
            <a:spLocks noGrp="1"/>
          </p:cNvSpPr>
          <p:nvPr>
            <p:ph type="title"/>
          </p:nvPr>
        </p:nvSpPr>
        <p:spPr>
          <a:xfrm>
            <a:off x="695326" y="720001"/>
            <a:ext cx="9469438" cy="1311999"/>
          </a:xfrm>
        </p:spPr>
        <p:txBody>
          <a:bodyPr/>
          <a:lstStyle/>
          <a:p>
            <a:r>
              <a:rPr lang="nb-NO" dirty="0"/>
              <a:t>Oppgave</a:t>
            </a:r>
            <a:endParaRPr lang="nb-NO"/>
          </a:p>
        </p:txBody>
      </p:sp>
      <p:pic>
        <p:nvPicPr>
          <p:cNvPr id="7" name="Bilde 6" descr="Et bilde som inneholder måne, Himmellegeme, mørke, Astronomisk begivenhet&#10;&#10;Automatisk generert beskrivelse">
            <a:extLst>
              <a:ext uri="{FF2B5EF4-FFF2-40B4-BE49-F238E27FC236}">
                <a16:creationId xmlns:a16="http://schemas.microsoft.com/office/drawing/2014/main" id="{C1E4B987-970B-C331-79BA-918C64A00084}"/>
              </a:ext>
            </a:extLst>
          </p:cNvPr>
          <p:cNvPicPr>
            <a:picLocks noChangeAspect="1"/>
          </p:cNvPicPr>
          <p:nvPr/>
        </p:nvPicPr>
        <p:blipFill rotWithShape="1">
          <a:blip r:embed="rId3">
            <a:extLst>
              <a:ext uri="{28A0092B-C50C-407E-A947-70E740481C1C}">
                <a14:useLocalDpi xmlns:a14="http://schemas.microsoft.com/office/drawing/2010/main" val="0"/>
              </a:ext>
            </a:extLst>
          </a:blip>
          <a:srcRect l="57558" t="20845" r="30437" b="58781"/>
          <a:stretch/>
        </p:blipFill>
        <p:spPr>
          <a:xfrm>
            <a:off x="9871805" y="506235"/>
            <a:ext cx="578497" cy="552198"/>
          </a:xfrm>
          <a:prstGeom prst="rect">
            <a:avLst/>
          </a:prstGeom>
        </p:spPr>
      </p:pic>
      <p:sp>
        <p:nvSpPr>
          <p:cNvPr id="8" name="TekstSylinder 7">
            <a:extLst>
              <a:ext uri="{FF2B5EF4-FFF2-40B4-BE49-F238E27FC236}">
                <a16:creationId xmlns:a16="http://schemas.microsoft.com/office/drawing/2014/main" id="{2D9B8587-038E-2C54-9E06-83A70A9EB2A8}"/>
              </a:ext>
            </a:extLst>
          </p:cNvPr>
          <p:cNvSpPr txBox="1"/>
          <p:nvPr/>
        </p:nvSpPr>
        <p:spPr>
          <a:xfrm>
            <a:off x="10352290" y="506235"/>
            <a:ext cx="1444667" cy="412410"/>
          </a:xfrm>
          <a:prstGeom prst="rect">
            <a:avLst/>
          </a:prstGeom>
          <a:noFill/>
        </p:spPr>
        <p:txBody>
          <a:bodyPr wrap="square">
            <a:spAutoFit/>
          </a:bodyPr>
          <a:lstStyle/>
          <a:p>
            <a:pPr marL="0" indent="0" algn="r">
              <a:lnSpc>
                <a:spcPct val="116000"/>
              </a:lnSpc>
              <a:spcAft>
                <a:spcPts val="800"/>
              </a:spcAft>
              <a:buNone/>
            </a:pPr>
            <a:r>
              <a:rPr lang="nb-NO" sz="1800" b="1">
                <a:effectLst/>
                <a:latin typeface="Aptos" panose="020B0004020202020204" pitchFamily="34" charset="0"/>
                <a:ea typeface="Aptos" panose="020B0004020202020204" pitchFamily="34" charset="0"/>
                <a:cs typeface="Times New Roman" panose="02020603050405020304" pitchFamily="18" charset="0"/>
              </a:rPr>
              <a:t>10 minutter</a:t>
            </a:r>
          </a:p>
        </p:txBody>
      </p:sp>
      <p:pic>
        <p:nvPicPr>
          <p:cNvPr id="9" name="Bilde 8" descr="Et bilde som inneholder tegning, kunst, illustrasjon">
            <a:extLst>
              <a:ext uri="{FF2B5EF4-FFF2-40B4-BE49-F238E27FC236}">
                <a16:creationId xmlns:a16="http://schemas.microsoft.com/office/drawing/2014/main" id="{2FB6F5D6-9AD1-DA83-5611-AE54AC4FA4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66561" y="1727828"/>
            <a:ext cx="5285253" cy="3402344"/>
          </a:xfrm>
          <a:prstGeom prst="rect">
            <a:avLst/>
          </a:prstGeom>
        </p:spPr>
      </p:pic>
    </p:spTree>
    <p:extLst>
      <p:ext uri="{BB962C8B-B14F-4D97-AF65-F5344CB8AC3E}">
        <p14:creationId xmlns:p14="http://schemas.microsoft.com/office/powerpoint/2010/main" val="26399756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03289DF4-BF76-458B-B072-43B63266E716}"/>
              </a:ext>
            </a:extLst>
          </p:cNvPr>
          <p:cNvSpPr/>
          <p:nvPr/>
        </p:nvSpPr>
        <p:spPr>
          <a:xfrm>
            <a:off x="0" y="-20428"/>
            <a:ext cx="6878428" cy="68784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Tittel 1">
            <a:extLst>
              <a:ext uri="{FF2B5EF4-FFF2-40B4-BE49-F238E27FC236}">
                <a16:creationId xmlns:a16="http://schemas.microsoft.com/office/drawing/2014/main" id="{CDC0FD1F-0197-1F3B-DEB8-8CBC32B3FA5A}"/>
              </a:ext>
            </a:extLst>
          </p:cNvPr>
          <p:cNvSpPr txBox="1">
            <a:spLocks/>
          </p:cNvSpPr>
          <p:nvPr/>
        </p:nvSpPr>
        <p:spPr>
          <a:xfrm>
            <a:off x="695325" y="770166"/>
            <a:ext cx="5614035" cy="853618"/>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a:t>Oppgave i arbeidshverdagen</a:t>
            </a:r>
          </a:p>
        </p:txBody>
      </p:sp>
      <p:sp>
        <p:nvSpPr>
          <p:cNvPr id="8" name="Plassholder for innhold 2">
            <a:extLst>
              <a:ext uri="{FF2B5EF4-FFF2-40B4-BE49-F238E27FC236}">
                <a16:creationId xmlns:a16="http://schemas.microsoft.com/office/drawing/2014/main" id="{9DBDB4CC-CBED-C308-621A-A083F4388E83}"/>
              </a:ext>
            </a:extLst>
          </p:cNvPr>
          <p:cNvSpPr>
            <a:spLocks noGrp="1"/>
          </p:cNvSpPr>
          <p:nvPr>
            <p:ph idx="1"/>
          </p:nvPr>
        </p:nvSpPr>
        <p:spPr>
          <a:xfrm>
            <a:off x="695324" y="2032000"/>
            <a:ext cx="5400675" cy="4055834"/>
          </a:xfrm>
        </p:spPr>
        <p:txBody>
          <a:bodyPr/>
          <a:lstStyle/>
          <a:p>
            <a:pPr marL="0">
              <a:spcBef>
                <a:spcPts val="1200"/>
              </a:spcBef>
              <a:spcAft>
                <a:spcPts val="1200"/>
              </a:spcAft>
              <a:buNone/>
            </a:pPr>
            <a:r>
              <a:rPr lang="nb-NO" sz="1800"/>
              <a:t>Frem til neste innsjekk, noter tre ganger der du tror at du reagerte forskjellig enn din kollega: </a:t>
            </a:r>
          </a:p>
          <a:p>
            <a:pPr marL="0" indent="0">
              <a:spcBef>
                <a:spcPts val="1200"/>
              </a:spcBef>
              <a:buNone/>
            </a:pPr>
            <a:endParaRPr lang="nb-NO" sz="1800"/>
          </a:p>
          <a:p>
            <a:pPr lvl="2">
              <a:spcBef>
                <a:spcPts val="1200"/>
              </a:spcBef>
              <a:buBlip>
                <a:blip r:embed="rId2"/>
              </a:buBlip>
            </a:pPr>
            <a:r>
              <a:rPr lang="nb-NO" sz="1800"/>
              <a:t>Hva skjedde?</a:t>
            </a:r>
          </a:p>
          <a:p>
            <a:pPr lvl="2">
              <a:spcBef>
                <a:spcPts val="1200"/>
              </a:spcBef>
              <a:buBlip>
                <a:blip r:embed="rId2"/>
              </a:buBlip>
            </a:pPr>
            <a:r>
              <a:rPr lang="nb-NO" sz="1800"/>
              <a:t>Hvordan reagerte du/hva gjorde du?</a:t>
            </a:r>
          </a:p>
          <a:p>
            <a:pPr lvl="2">
              <a:spcBef>
                <a:spcPts val="1200"/>
              </a:spcBef>
              <a:buBlip>
                <a:blip r:embed="rId2"/>
              </a:buBlip>
            </a:pPr>
            <a:r>
              <a:rPr lang="nb-NO" sz="1800"/>
              <a:t>Hva gjorde kollegaen din? </a:t>
            </a:r>
          </a:p>
          <a:p>
            <a:pPr>
              <a:spcBef>
                <a:spcPts val="1200"/>
              </a:spcBef>
              <a:buBlip>
                <a:blip r:embed="rId2"/>
              </a:buBlip>
            </a:pPr>
            <a:endParaRPr lang="nb-NO" sz="1800"/>
          </a:p>
          <a:p>
            <a:pPr>
              <a:spcBef>
                <a:spcPts val="1200"/>
              </a:spcBef>
              <a:buBlip>
                <a:blip r:embed="rId2"/>
              </a:buBlip>
            </a:pPr>
            <a:endParaRPr lang="nb-NO" sz="1800"/>
          </a:p>
          <a:p>
            <a:pPr marL="0" indent="0">
              <a:spcBef>
                <a:spcPts val="1200"/>
              </a:spcBef>
              <a:buNone/>
            </a:pPr>
            <a:endParaRPr lang="nb-NO" sz="1800"/>
          </a:p>
        </p:txBody>
      </p:sp>
      <p:sp>
        <p:nvSpPr>
          <p:cNvPr id="2" name="TekstSylinder 1">
            <a:extLst>
              <a:ext uri="{FF2B5EF4-FFF2-40B4-BE49-F238E27FC236}">
                <a16:creationId xmlns:a16="http://schemas.microsoft.com/office/drawing/2014/main" id="{8D5EF57C-47BF-0003-A179-AA1DB37AACA2}"/>
              </a:ext>
            </a:extLst>
          </p:cNvPr>
          <p:cNvSpPr txBox="1"/>
          <p:nvPr/>
        </p:nvSpPr>
        <p:spPr>
          <a:xfrm>
            <a:off x="8156576" y="192087"/>
            <a:ext cx="3684104" cy="307777"/>
          </a:xfrm>
          <a:prstGeom prst="rect">
            <a:avLst/>
          </a:prstGeom>
          <a:noFill/>
        </p:spPr>
        <p:txBody>
          <a:bodyPr wrap="square" rtlCol="0">
            <a:spAutoFit/>
          </a:bodyPr>
          <a:lstStyle/>
          <a:p>
            <a:pPr algn="r"/>
            <a:r>
              <a:rPr lang="nb-NO" sz="1400"/>
              <a:t>Oss som kolleger – økt 1</a:t>
            </a:r>
          </a:p>
        </p:txBody>
      </p:sp>
      <p:pic>
        <p:nvPicPr>
          <p:cNvPr id="4" name="Bilde 3" descr="Et bilde som inneholder tegning, kunst, sketch, strektegning&#10;&#10;Automatisk generert beskrivelse">
            <a:extLst>
              <a:ext uri="{FF2B5EF4-FFF2-40B4-BE49-F238E27FC236}">
                <a16:creationId xmlns:a16="http://schemas.microsoft.com/office/drawing/2014/main" id="{E97D5E41-F44F-6097-6FE1-E11F43674318}"/>
              </a:ext>
            </a:extLst>
          </p:cNvPr>
          <p:cNvPicPr>
            <a:picLocks noChangeAspect="1"/>
          </p:cNvPicPr>
          <p:nvPr/>
        </p:nvPicPr>
        <p:blipFill rotWithShape="1">
          <a:blip r:embed="rId3">
            <a:extLst>
              <a:ext uri="{28A0092B-C50C-407E-A947-70E740481C1C}">
                <a14:useLocalDpi xmlns:a14="http://schemas.microsoft.com/office/drawing/2010/main" val="0"/>
              </a:ext>
            </a:extLst>
          </a:blip>
          <a:srcRect r="49131"/>
          <a:stretch/>
        </p:blipFill>
        <p:spPr>
          <a:xfrm>
            <a:off x="6444794" y="499864"/>
            <a:ext cx="2144618" cy="3467297"/>
          </a:xfrm>
          <a:prstGeom prst="rect">
            <a:avLst/>
          </a:prstGeom>
        </p:spPr>
      </p:pic>
      <p:pic>
        <p:nvPicPr>
          <p:cNvPr id="9" name="Bilde 8" descr="Et bilde som inneholder tegning, sketch, kunst, illustrasjon">
            <a:extLst>
              <a:ext uri="{FF2B5EF4-FFF2-40B4-BE49-F238E27FC236}">
                <a16:creationId xmlns:a16="http://schemas.microsoft.com/office/drawing/2014/main" id="{3970E466-9857-10BF-2AAA-571FC53298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27223" y="1290458"/>
            <a:ext cx="4613457" cy="5189330"/>
          </a:xfrm>
          <a:prstGeom prst="rect">
            <a:avLst/>
          </a:prstGeom>
        </p:spPr>
      </p:pic>
    </p:spTree>
    <p:extLst>
      <p:ext uri="{BB962C8B-B14F-4D97-AF65-F5344CB8AC3E}">
        <p14:creationId xmlns:p14="http://schemas.microsoft.com/office/powerpoint/2010/main" val="38075045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18CCB-5A3D-EF11-5E17-64442EFA109E}"/>
            </a:ext>
          </a:extLst>
        </p:cNvPr>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4FF150E6-43C8-E855-1F48-4C7D46762250}"/>
              </a:ext>
            </a:extLst>
          </p:cNvPr>
          <p:cNvGraphicFramePr/>
          <p:nvPr/>
        </p:nvGraphicFramePr>
        <p:xfrm>
          <a:off x="5722257" y="7576768"/>
          <a:ext cx="8102600" cy="34254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tel 1">
            <a:extLst>
              <a:ext uri="{FF2B5EF4-FFF2-40B4-BE49-F238E27FC236}">
                <a16:creationId xmlns:a16="http://schemas.microsoft.com/office/drawing/2014/main" id="{E8E99B13-D24E-6451-64C4-C3689A856474}"/>
              </a:ext>
            </a:extLst>
          </p:cNvPr>
          <p:cNvSpPr txBox="1">
            <a:spLocks/>
          </p:cNvSpPr>
          <p:nvPr/>
        </p:nvSpPr>
        <p:spPr>
          <a:xfrm>
            <a:off x="1500336" y="758454"/>
            <a:ext cx="7582457" cy="568117"/>
          </a:xfrm>
          <a:prstGeom prst="rect">
            <a:avLst/>
          </a:prstGeom>
        </p:spPr>
        <p:txBody>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nb-NO" sz="1800" b="0" i="0" u="none" strike="noStrike" kern="1200" cap="none" spc="0" normalizeH="0" baseline="0" noProof="0">
                <a:ln>
                  <a:noFill/>
                </a:ln>
                <a:solidFill>
                  <a:srgbClr val="000000"/>
                </a:solidFill>
                <a:effectLst/>
                <a:uLnTx/>
                <a:uFillTx/>
                <a:latin typeface="Oslo Sans Office"/>
                <a:ea typeface="+mj-ea"/>
                <a:cs typeface="+mj-cs"/>
              </a:rPr>
              <a:t>Her er vi nå:</a:t>
            </a:r>
            <a:endParaRPr kumimoji="0" lang="nb-NO" sz="1800" b="0" i="0" u="none" strike="noStrike" kern="1200" cap="none" spc="0" normalizeH="0" baseline="0" noProof="0">
              <a:ln>
                <a:noFill/>
              </a:ln>
              <a:solidFill>
                <a:srgbClr val="000000"/>
              </a:solidFill>
              <a:effectLst/>
              <a:uLnTx/>
              <a:uFillTx/>
              <a:latin typeface="Oslo Sans" panose="02000000000000000000" pitchFamily="2" charset="77"/>
              <a:ea typeface="+mj-ea"/>
              <a:cs typeface="+mj-cs"/>
            </a:endParaRPr>
          </a:p>
        </p:txBody>
      </p:sp>
      <p:sp>
        <p:nvSpPr>
          <p:cNvPr id="5" name="Tittel 1">
            <a:extLst>
              <a:ext uri="{FF2B5EF4-FFF2-40B4-BE49-F238E27FC236}">
                <a16:creationId xmlns:a16="http://schemas.microsoft.com/office/drawing/2014/main" id="{4FAC0FE6-4DCD-329B-6509-AFA65EEF5E50}"/>
              </a:ext>
            </a:extLst>
          </p:cNvPr>
          <p:cNvSpPr txBox="1">
            <a:spLocks/>
          </p:cNvSpPr>
          <p:nvPr/>
        </p:nvSpPr>
        <p:spPr>
          <a:xfrm>
            <a:off x="1652736" y="758454"/>
            <a:ext cx="7582457" cy="568117"/>
          </a:xfrm>
          <a:prstGeom prst="rect">
            <a:avLst/>
          </a:prstGeom>
        </p:spPr>
        <p:txBody>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nb-NO" sz="1800" b="0" i="0" u="none" strike="noStrike" kern="1200" cap="none" spc="0" normalizeH="0" baseline="0" noProof="0">
                <a:ln>
                  <a:noFill/>
                </a:ln>
                <a:solidFill>
                  <a:srgbClr val="000000"/>
                </a:solidFill>
                <a:effectLst/>
                <a:uLnTx/>
                <a:uFillTx/>
                <a:latin typeface="Oslo Sans Office"/>
                <a:ea typeface="+mj-ea"/>
                <a:cs typeface="+mj-cs"/>
              </a:rPr>
              <a:t>Her er vi nå:</a:t>
            </a:r>
            <a:endParaRPr kumimoji="0" lang="nb-NO" sz="1800" b="0" i="0" u="none" strike="noStrike" kern="1200" cap="none" spc="0" normalizeH="0" baseline="0" noProof="0">
              <a:ln>
                <a:noFill/>
              </a:ln>
              <a:solidFill>
                <a:srgbClr val="000000"/>
              </a:solidFill>
              <a:effectLst/>
              <a:uLnTx/>
              <a:uFillTx/>
              <a:latin typeface="Oslo Sans" panose="02000000000000000000" pitchFamily="2" charset="77"/>
              <a:ea typeface="+mj-ea"/>
              <a:cs typeface="+mj-cs"/>
            </a:endParaRPr>
          </a:p>
        </p:txBody>
      </p:sp>
      <p:pic>
        <p:nvPicPr>
          <p:cNvPr id="6" name="Bilde 5">
            <a:extLst>
              <a:ext uri="{FF2B5EF4-FFF2-40B4-BE49-F238E27FC236}">
                <a16:creationId xmlns:a16="http://schemas.microsoft.com/office/drawing/2014/main" id="{A1C3D76D-CD2E-B660-EFD3-7D39ACF1C67B}"/>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0" y="3501"/>
            <a:ext cx="12192000" cy="6858000"/>
          </a:xfrm>
          <a:prstGeom prst="rect">
            <a:avLst/>
          </a:prstGeom>
        </p:spPr>
      </p:pic>
    </p:spTree>
    <p:extLst>
      <p:ext uri="{BB962C8B-B14F-4D97-AF65-F5344CB8AC3E}">
        <p14:creationId xmlns:p14="http://schemas.microsoft.com/office/powerpoint/2010/main" val="24960119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Tittel 1">
            <a:extLst>
              <a:ext uri="{FF2B5EF4-FFF2-40B4-BE49-F238E27FC236}">
                <a16:creationId xmlns:a16="http://schemas.microsoft.com/office/drawing/2014/main" id="{F3AD7B43-D574-8A43-284F-1FBB8A43F4F3}"/>
              </a:ext>
            </a:extLst>
          </p:cNvPr>
          <p:cNvSpPr txBox="1">
            <a:spLocks/>
          </p:cNvSpPr>
          <p:nvPr/>
        </p:nvSpPr>
        <p:spPr>
          <a:xfrm>
            <a:off x="2035175" y="3048403"/>
            <a:ext cx="3262565" cy="557994"/>
          </a:xfrm>
          <a:prstGeom prst="rect">
            <a:avLst/>
          </a:prstGeom>
        </p:spPr>
        <p:txBody>
          <a:bodyPr vert="horz" lIns="0" tIns="0" rIns="0" bIns="0" rtlCol="0" anchor="t">
            <a:norm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a:t>Takk for i dag!</a:t>
            </a:r>
          </a:p>
        </p:txBody>
      </p:sp>
      <p:pic>
        <p:nvPicPr>
          <p:cNvPr id="1026" name="Picture 2" descr="Et bilde som inneholder hjerte, mørke">
            <a:extLst>
              <a:ext uri="{FF2B5EF4-FFF2-40B4-BE49-F238E27FC236}">
                <a16:creationId xmlns:a16="http://schemas.microsoft.com/office/drawing/2014/main" id="{18FD5D98-FD89-D0CE-B99F-2C77F8105D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8462" y="519515"/>
            <a:ext cx="8991600" cy="5057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2013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7A29D98E-2494-6869-7B4B-2D052D8275DD}"/>
              </a:ext>
            </a:extLst>
          </p:cNvPr>
          <p:cNvSpPr/>
          <p:nvPr/>
        </p:nvSpPr>
        <p:spPr>
          <a:xfrm>
            <a:off x="9401175" y="6000750"/>
            <a:ext cx="2790825" cy="857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Oslo Sans Office"/>
              <a:ea typeface="+mn-ea"/>
              <a:cs typeface="+mn-cs"/>
            </a:endParaRPr>
          </a:p>
        </p:txBody>
      </p:sp>
      <p:sp>
        <p:nvSpPr>
          <p:cNvPr id="2" name="Tittel 1">
            <a:extLst>
              <a:ext uri="{FF2B5EF4-FFF2-40B4-BE49-F238E27FC236}">
                <a16:creationId xmlns:a16="http://schemas.microsoft.com/office/drawing/2014/main" id="{6CBA96E7-B86C-6C37-5781-C74224E1B948}"/>
              </a:ext>
            </a:extLst>
          </p:cNvPr>
          <p:cNvSpPr>
            <a:spLocks noGrp="1"/>
          </p:cNvSpPr>
          <p:nvPr>
            <p:ph type="title"/>
          </p:nvPr>
        </p:nvSpPr>
        <p:spPr>
          <a:xfrm>
            <a:off x="738187" y="1737529"/>
            <a:ext cx="10801349" cy="1311999"/>
          </a:xfrm>
        </p:spPr>
        <p:txBody>
          <a:bodyPr>
            <a:noAutofit/>
          </a:bodyPr>
          <a:lstStyle/>
          <a:p>
            <a:pPr algn="ctr"/>
            <a:r>
              <a:rPr lang="nb-NO" sz="1800"/>
              <a:t>Utviklet av</a:t>
            </a:r>
            <a:br>
              <a:rPr lang="nb-NO" sz="2400"/>
            </a:br>
            <a:br>
              <a:rPr lang="nb-NO"/>
            </a:br>
            <a:r>
              <a:rPr lang="nb-NO" sz="2800" b="1"/>
              <a:t>Bydel Gamle Oslo og Utdanningsetaten</a:t>
            </a:r>
            <a:endParaRPr lang="nb-NO" sz="2800"/>
          </a:p>
        </p:txBody>
      </p:sp>
      <p:sp>
        <p:nvSpPr>
          <p:cNvPr id="6" name="Tittel 1">
            <a:extLst>
              <a:ext uri="{FF2B5EF4-FFF2-40B4-BE49-F238E27FC236}">
                <a16:creationId xmlns:a16="http://schemas.microsoft.com/office/drawing/2014/main" id="{7BC63C58-8669-6B5A-9754-EA0DC1E3705E}"/>
              </a:ext>
            </a:extLst>
          </p:cNvPr>
          <p:cNvSpPr txBox="1">
            <a:spLocks/>
          </p:cNvSpPr>
          <p:nvPr/>
        </p:nvSpPr>
        <p:spPr>
          <a:xfrm>
            <a:off x="4557712" y="4203795"/>
            <a:ext cx="3076575" cy="354013"/>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b-NO" sz="1800" b="0" i="0" u="none" strike="noStrike" kern="1200" cap="none" spc="0" normalizeH="0" baseline="0" noProof="0">
                <a:ln>
                  <a:noFill/>
                </a:ln>
                <a:solidFill>
                  <a:srgbClr val="000000"/>
                </a:solidFill>
                <a:effectLst/>
                <a:uLnTx/>
                <a:uFillTx/>
                <a:latin typeface="Oslo Sans Office"/>
                <a:ea typeface="+mj-ea"/>
                <a:cs typeface="+mj-cs"/>
              </a:rPr>
              <a:t>I samarbeid med</a:t>
            </a:r>
          </a:p>
        </p:txBody>
      </p:sp>
      <p:pic>
        <p:nvPicPr>
          <p:cNvPr id="8" name="Bilde 7" descr="Et bilde som inneholder Grafikk, Font, grafisk design, logo&#10;&#10;Automatisk generert beskrivelse">
            <a:extLst>
              <a:ext uri="{FF2B5EF4-FFF2-40B4-BE49-F238E27FC236}">
                <a16:creationId xmlns:a16="http://schemas.microsoft.com/office/drawing/2014/main" id="{2A8E5328-C848-3AD9-6891-B917EB2262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177" y="4922727"/>
            <a:ext cx="2443586" cy="680020"/>
          </a:xfrm>
          <a:prstGeom prst="rect">
            <a:avLst/>
          </a:prstGeom>
        </p:spPr>
      </p:pic>
      <p:pic>
        <p:nvPicPr>
          <p:cNvPr id="10" name="Bilde 9" descr="Et bilde som inneholder Grafikk, Font, grafisk design, logo&#10;&#10;Automatisk generert beskrivelse">
            <a:extLst>
              <a:ext uri="{FF2B5EF4-FFF2-40B4-BE49-F238E27FC236}">
                <a16:creationId xmlns:a16="http://schemas.microsoft.com/office/drawing/2014/main" id="{A72E54C8-19D4-D914-374F-50783D4BDB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7069" y="5014984"/>
            <a:ext cx="2443586" cy="495505"/>
          </a:xfrm>
          <a:prstGeom prst="rect">
            <a:avLst/>
          </a:prstGeom>
        </p:spPr>
      </p:pic>
      <p:sp>
        <p:nvSpPr>
          <p:cNvPr id="4" name="Tittel 1">
            <a:extLst>
              <a:ext uri="{FF2B5EF4-FFF2-40B4-BE49-F238E27FC236}">
                <a16:creationId xmlns:a16="http://schemas.microsoft.com/office/drawing/2014/main" id="{67DE4322-4EA1-E086-AE86-54269E45F83B}"/>
              </a:ext>
            </a:extLst>
          </p:cNvPr>
          <p:cNvSpPr txBox="1">
            <a:spLocks/>
          </p:cNvSpPr>
          <p:nvPr/>
        </p:nvSpPr>
        <p:spPr>
          <a:xfrm>
            <a:off x="8101013" y="5078737"/>
            <a:ext cx="3238499" cy="495434"/>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b-NO" sz="1400" b="1" i="0" u="none" strike="noStrike" kern="1200" cap="none" spc="0" normalizeH="0" baseline="0" noProof="0">
                <a:ln>
                  <a:noFill/>
                </a:ln>
                <a:solidFill>
                  <a:srgbClr val="000000"/>
                </a:solidFill>
                <a:effectLst/>
                <a:uLnTx/>
                <a:uFillTx/>
                <a:latin typeface="Oslo Sans Office"/>
                <a:ea typeface="+mj-ea"/>
                <a:cs typeface="+mj-cs"/>
              </a:rPr>
              <a:t>Områdesatsingene i Oslo </a:t>
            </a:r>
            <a:br>
              <a:rPr kumimoji="0" lang="nb-NO" sz="1400" b="0" i="0" u="none" strike="noStrike" kern="1200" cap="none" spc="0" normalizeH="0" baseline="0" noProof="0">
                <a:ln>
                  <a:noFill/>
                </a:ln>
                <a:solidFill>
                  <a:srgbClr val="000000"/>
                </a:solidFill>
                <a:effectLst/>
                <a:uLnTx/>
                <a:uFillTx/>
                <a:latin typeface="Oslo Sans Office"/>
                <a:ea typeface="+mj-ea"/>
                <a:cs typeface="+mj-cs"/>
              </a:rPr>
            </a:br>
            <a:r>
              <a:rPr kumimoji="0" lang="nb-NO" sz="1400" b="0" i="0" u="none" strike="noStrike" kern="1200" cap="none" spc="0" normalizeH="0" baseline="0" noProof="0">
                <a:ln>
                  <a:noFill/>
                </a:ln>
                <a:solidFill>
                  <a:srgbClr val="000000"/>
                </a:solidFill>
                <a:effectLst/>
                <a:uLnTx/>
                <a:uFillTx/>
                <a:latin typeface="Oslo Sans Office"/>
                <a:ea typeface="+mj-ea"/>
                <a:cs typeface="+mj-cs"/>
              </a:rPr>
              <a:t>Delprogram oppvekst og utdanning</a:t>
            </a:r>
          </a:p>
        </p:txBody>
      </p:sp>
    </p:spTree>
    <p:extLst>
      <p:ext uri="{BB962C8B-B14F-4D97-AF65-F5344CB8AC3E}">
        <p14:creationId xmlns:p14="http://schemas.microsoft.com/office/powerpoint/2010/main" val="26284874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F5E7B3E-35AF-EC25-554D-7F7B6C4CF7A4}"/>
              </a:ext>
            </a:extLst>
          </p:cNvPr>
          <p:cNvSpPr>
            <a:spLocks noGrp="1"/>
          </p:cNvSpPr>
          <p:nvPr>
            <p:ph type="title"/>
          </p:nvPr>
        </p:nvSpPr>
        <p:spPr>
          <a:xfrm>
            <a:off x="445634" y="502287"/>
            <a:ext cx="9469438" cy="1311999"/>
          </a:xfrm>
        </p:spPr>
        <p:txBody>
          <a:bodyPr/>
          <a:lstStyle/>
          <a:p>
            <a:r>
              <a:rPr lang="nb-NO"/>
              <a:t>Kilder </a:t>
            </a:r>
          </a:p>
        </p:txBody>
      </p:sp>
      <p:sp>
        <p:nvSpPr>
          <p:cNvPr id="3" name="Plassholder for innhold 2">
            <a:extLst>
              <a:ext uri="{FF2B5EF4-FFF2-40B4-BE49-F238E27FC236}">
                <a16:creationId xmlns:a16="http://schemas.microsoft.com/office/drawing/2014/main" id="{1EC8A746-E6F6-96D4-759B-AE1D4D0230B0}"/>
              </a:ext>
            </a:extLst>
          </p:cNvPr>
          <p:cNvSpPr>
            <a:spLocks noGrp="1"/>
          </p:cNvSpPr>
          <p:nvPr>
            <p:ph idx="1"/>
          </p:nvPr>
        </p:nvSpPr>
        <p:spPr>
          <a:xfrm>
            <a:off x="6379028" y="2006167"/>
            <a:ext cx="5061858" cy="3665289"/>
          </a:xfrm>
        </p:spPr>
        <p:txBody>
          <a:bodyPr/>
          <a:lstStyle/>
          <a:p>
            <a:pPr marL="457200" indent="-457200">
              <a:buFont typeface="+mj-lt"/>
              <a:buAutoNum type="arabicPeriod"/>
            </a:pPr>
            <a:r>
              <a:rPr lang="nb-NO" sz="1200"/>
              <a:t>Johannessen, K.N. &amp; Bakken, A-K (2020). </a:t>
            </a:r>
            <a:r>
              <a:rPr lang="nb-NO" sz="1200" i="1"/>
              <a:t>Fra Uro til Ro. Utfordrende atferd og barns muligheter for læring</a:t>
            </a:r>
            <a:r>
              <a:rPr lang="nb-NO" sz="1200"/>
              <a:t>. Gyldendal Norsk Forlag. </a:t>
            </a:r>
          </a:p>
          <a:p>
            <a:pPr marL="457200" indent="-457200">
              <a:buFont typeface="+mj-lt"/>
              <a:buAutoNum type="arabicPeriod"/>
            </a:pPr>
            <a:r>
              <a:rPr lang="nb-NO" sz="1200"/>
              <a:t>Isdal. P. (2017). </a:t>
            </a:r>
            <a:r>
              <a:rPr lang="nb-NO" sz="1200" i="1"/>
              <a:t>Smittet av vold. Om </a:t>
            </a:r>
            <a:r>
              <a:rPr lang="nb-NO" sz="1200" i="1" err="1"/>
              <a:t>skeundærtraumatisering</a:t>
            </a:r>
            <a:r>
              <a:rPr lang="nb-NO" sz="1200" i="1"/>
              <a:t>, </a:t>
            </a:r>
            <a:r>
              <a:rPr lang="nb-NO" sz="1200" i="1" err="1"/>
              <a:t>compassion</a:t>
            </a:r>
            <a:r>
              <a:rPr lang="nb-NO" sz="1200" i="1"/>
              <a:t> </a:t>
            </a:r>
            <a:r>
              <a:rPr lang="nb-NO" sz="1200" i="1" err="1"/>
              <a:t>fatigue</a:t>
            </a:r>
            <a:r>
              <a:rPr lang="nb-NO" sz="1200" i="1"/>
              <a:t> og utbrenthet i hjelperyrkene</a:t>
            </a:r>
            <a:r>
              <a:rPr lang="nb-NO" sz="1200"/>
              <a:t>. Fagbokforlaget</a:t>
            </a:r>
          </a:p>
          <a:p>
            <a:pPr marL="457200" indent="-457200">
              <a:buFont typeface="+mj-lt"/>
              <a:buAutoNum type="arabicPeriod"/>
            </a:pPr>
            <a:r>
              <a:rPr lang="en-US" sz="1200" err="1"/>
              <a:t>Schore</a:t>
            </a:r>
            <a:r>
              <a:rPr lang="en-US" sz="1200"/>
              <a:t>, A.N. (2003). Affect dysregulation and </a:t>
            </a:r>
            <a:r>
              <a:rPr lang="en-US" sz="1200" err="1"/>
              <a:t>disorderes</a:t>
            </a:r>
            <a:r>
              <a:rPr lang="en-US" sz="1200"/>
              <a:t> of the self. New York: W.W. Norton &amp; Company, Inc. </a:t>
            </a:r>
          </a:p>
          <a:p>
            <a:pPr marL="457200" indent="-457200">
              <a:buFont typeface="+mj-lt"/>
              <a:buAutoNum type="arabicPeriod"/>
            </a:pPr>
            <a:r>
              <a:rPr lang="en-US" sz="1200"/>
              <a:t>Rothschild, B. (2006). Help for the helper. The Psychophysiology of Compassion Fatigue and Vicarious Trauma. New York: W.W. Norton &amp; Company, Inc</a:t>
            </a:r>
          </a:p>
          <a:p>
            <a:pPr marL="0" indent="0">
              <a:buNone/>
            </a:pPr>
            <a:endParaRPr lang="nb-NO" sz="1200"/>
          </a:p>
          <a:p>
            <a:pPr marL="0" indent="0">
              <a:buNone/>
            </a:pPr>
            <a:endParaRPr lang="en-US" sz="1200"/>
          </a:p>
          <a:p>
            <a:pPr marL="457200" indent="-457200">
              <a:buFont typeface="+mj-lt"/>
              <a:buAutoNum type="arabicPeriod"/>
            </a:pPr>
            <a:endParaRPr lang="en-US" sz="1200"/>
          </a:p>
          <a:p>
            <a:pPr marL="0" indent="0">
              <a:buNone/>
            </a:pPr>
            <a:endParaRPr lang="nb-NO" sz="1200"/>
          </a:p>
          <a:p>
            <a:pPr marL="457200" indent="-457200">
              <a:buFont typeface="+mj-lt"/>
              <a:buAutoNum type="arabicPeriod"/>
            </a:pPr>
            <a:endParaRPr lang="nb-NO" sz="1200"/>
          </a:p>
          <a:p>
            <a:pPr marL="457200" indent="-457200">
              <a:buFont typeface="+mj-lt"/>
              <a:buAutoNum type="arabicPeriod"/>
            </a:pPr>
            <a:endParaRPr lang="nb-NO" sz="1200"/>
          </a:p>
          <a:p>
            <a:pPr marL="0" indent="0">
              <a:buNone/>
            </a:pPr>
            <a:endParaRPr lang="nb-NO" sz="1200"/>
          </a:p>
          <a:p>
            <a:pPr marL="457200" indent="-457200">
              <a:buFont typeface="+mj-lt"/>
              <a:buAutoNum type="arabicPeriod"/>
            </a:pPr>
            <a:endParaRPr lang="nb-NO" sz="1200"/>
          </a:p>
        </p:txBody>
      </p:sp>
      <p:sp>
        <p:nvSpPr>
          <p:cNvPr id="4" name="Rektangel 3">
            <a:extLst>
              <a:ext uri="{FF2B5EF4-FFF2-40B4-BE49-F238E27FC236}">
                <a16:creationId xmlns:a16="http://schemas.microsoft.com/office/drawing/2014/main" id="{98AAD196-D78A-A4F6-A883-C85584CB234F}"/>
              </a:ext>
            </a:extLst>
          </p:cNvPr>
          <p:cNvSpPr/>
          <p:nvPr/>
        </p:nvSpPr>
        <p:spPr>
          <a:xfrm>
            <a:off x="0" y="-41047"/>
            <a:ext cx="5486400" cy="69400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 name="Tittel 1">
            <a:extLst>
              <a:ext uri="{FF2B5EF4-FFF2-40B4-BE49-F238E27FC236}">
                <a16:creationId xmlns:a16="http://schemas.microsoft.com/office/drawing/2014/main" id="{751D606D-8955-1E89-885D-A196EA6CA1A6}"/>
              </a:ext>
            </a:extLst>
          </p:cNvPr>
          <p:cNvSpPr txBox="1">
            <a:spLocks/>
          </p:cNvSpPr>
          <p:nvPr/>
        </p:nvSpPr>
        <p:spPr>
          <a:xfrm>
            <a:off x="1584922" y="2494373"/>
            <a:ext cx="8784771" cy="716914"/>
          </a:xfrm>
          <a:prstGeom prst="rect">
            <a:avLst/>
          </a:prstGeom>
        </p:spPr>
        <p:txBody>
          <a:bodyPr vert="horz" lIns="0" tIns="0" rIns="0" bIns="0" rtlCol="0" anchor="t">
            <a:norm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a:t>Kilder</a:t>
            </a:r>
          </a:p>
        </p:txBody>
      </p:sp>
      <p:pic>
        <p:nvPicPr>
          <p:cNvPr id="6" name="Bilde 5" descr="Et bilde som inneholder mørke, måne, natt&#10;&#10;Automatisk generert beskrivelse">
            <a:extLst>
              <a:ext uri="{FF2B5EF4-FFF2-40B4-BE49-F238E27FC236}">
                <a16:creationId xmlns:a16="http://schemas.microsoft.com/office/drawing/2014/main" id="{4A792201-A9FF-BF84-0EE9-563B2CB527A5}"/>
              </a:ext>
            </a:extLst>
          </p:cNvPr>
          <p:cNvPicPr>
            <a:picLocks noChangeAspect="1"/>
          </p:cNvPicPr>
          <p:nvPr/>
        </p:nvPicPr>
        <p:blipFill rotWithShape="1">
          <a:blip r:embed="rId3">
            <a:extLst>
              <a:ext uri="{28A0092B-C50C-407E-A947-70E740481C1C}">
                <a14:useLocalDpi xmlns:a14="http://schemas.microsoft.com/office/drawing/2010/main" val="0"/>
              </a:ext>
            </a:extLst>
          </a:blip>
          <a:srcRect l="36828" t="28612" r="48338" b="56603"/>
          <a:stretch/>
        </p:blipFill>
        <p:spPr>
          <a:xfrm rot="13003578">
            <a:off x="1660250" y="3091008"/>
            <a:ext cx="1152939" cy="645987"/>
          </a:xfrm>
          <a:prstGeom prst="rect">
            <a:avLst/>
          </a:prstGeom>
        </p:spPr>
      </p:pic>
    </p:spTree>
    <p:extLst>
      <p:ext uri="{BB962C8B-B14F-4D97-AF65-F5344CB8AC3E}">
        <p14:creationId xmlns:p14="http://schemas.microsoft.com/office/powerpoint/2010/main" val="2624786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tel 1">
            <a:extLst>
              <a:ext uri="{FF2B5EF4-FFF2-40B4-BE49-F238E27FC236}">
                <a16:creationId xmlns:a16="http://schemas.microsoft.com/office/drawing/2014/main" id="{63E6238A-EB35-5894-784C-56F0BA7214EA}"/>
              </a:ext>
            </a:extLst>
          </p:cNvPr>
          <p:cNvSpPr txBox="1">
            <a:spLocks/>
          </p:cNvSpPr>
          <p:nvPr/>
        </p:nvSpPr>
        <p:spPr>
          <a:xfrm>
            <a:off x="628798" y="758454"/>
            <a:ext cx="7582457" cy="568117"/>
          </a:xfrm>
          <a:prstGeom prst="rect">
            <a:avLst/>
          </a:prstGeom>
        </p:spPr>
        <p:txBody>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nb-NO" sz="3200" b="0" i="0" u="none" strike="noStrike" kern="1200" cap="none" spc="0" normalizeH="0" baseline="0" noProof="0">
                <a:ln>
                  <a:noFill/>
                </a:ln>
                <a:solidFill>
                  <a:srgbClr val="000000"/>
                </a:solidFill>
                <a:effectLst/>
                <a:uLnTx/>
                <a:uFillTx/>
                <a:latin typeface="Oslo Sans Office"/>
                <a:ea typeface="+mj-ea"/>
                <a:cs typeface="+mj-cs"/>
              </a:rPr>
              <a:t>Vi skal ha fokus på:</a:t>
            </a:r>
            <a:endParaRPr kumimoji="0" lang="nb-NO" sz="3200" b="0" i="0" u="none" strike="noStrike" kern="1200" cap="none" spc="0" normalizeH="0" baseline="0" noProof="0">
              <a:ln>
                <a:noFill/>
              </a:ln>
              <a:solidFill>
                <a:srgbClr val="000000"/>
              </a:solidFill>
              <a:effectLst/>
              <a:uLnTx/>
              <a:uFillTx/>
              <a:latin typeface="Oslo Sans" panose="02000000000000000000" pitchFamily="2" charset="77"/>
              <a:ea typeface="+mj-ea"/>
              <a:cs typeface="+mj-cs"/>
            </a:endParaRPr>
          </a:p>
        </p:txBody>
      </p:sp>
      <p:pic>
        <p:nvPicPr>
          <p:cNvPr id="3" name="Bilde 2" descr="Et bilde som inneholder skjermbilde, tekst, diagram, Font&#10;&#10;Automatisk generert beskrivelse">
            <a:extLst>
              <a:ext uri="{FF2B5EF4-FFF2-40B4-BE49-F238E27FC236}">
                <a16:creationId xmlns:a16="http://schemas.microsoft.com/office/drawing/2014/main" id="{A06282FB-279E-5543-5115-C41B54C890F9}"/>
              </a:ext>
            </a:extLst>
          </p:cNvPr>
          <p:cNvPicPr>
            <a:picLocks noChangeAspect="1"/>
          </p:cNvPicPr>
          <p:nvPr/>
        </p:nvPicPr>
        <p:blipFill>
          <a:blip r:embed="rId3">
            <a:extLst>
              <a:ext uri="{28A0092B-C50C-407E-A947-70E740481C1C}">
                <a14:useLocalDpi xmlns:a14="http://schemas.microsoft.com/office/drawing/2010/main" val="0"/>
              </a:ext>
            </a:extLst>
          </a:blip>
          <a:srcRect l="18863" t="46703" r="54863" b="35287"/>
          <a:stretch/>
        </p:blipFill>
        <p:spPr>
          <a:xfrm>
            <a:off x="3051716" y="1407341"/>
            <a:ext cx="6088567" cy="2303614"/>
          </a:xfrm>
          <a:prstGeom prst="rect">
            <a:avLst/>
          </a:prstGeom>
        </p:spPr>
      </p:pic>
      <p:pic>
        <p:nvPicPr>
          <p:cNvPr id="33" name="Bilde 32" descr="Et bilde som inneholder design&#10;&#10;Automatisk generert beskrivelse med lav konfidens">
            <a:extLst>
              <a:ext uri="{FF2B5EF4-FFF2-40B4-BE49-F238E27FC236}">
                <a16:creationId xmlns:a16="http://schemas.microsoft.com/office/drawing/2014/main" id="{82CE036E-E1FB-4C98-1FB4-7C148BF535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21253" y="2259389"/>
            <a:ext cx="877208" cy="1169611"/>
          </a:xfrm>
          <a:prstGeom prst="rect">
            <a:avLst/>
          </a:prstGeom>
        </p:spPr>
      </p:pic>
      <p:sp>
        <p:nvSpPr>
          <p:cNvPr id="4" name="TekstSylinder 3">
            <a:extLst>
              <a:ext uri="{FF2B5EF4-FFF2-40B4-BE49-F238E27FC236}">
                <a16:creationId xmlns:a16="http://schemas.microsoft.com/office/drawing/2014/main" id="{1F18F17B-F22A-B577-E68E-15C79AA19488}"/>
              </a:ext>
            </a:extLst>
          </p:cNvPr>
          <p:cNvSpPr txBox="1"/>
          <p:nvPr/>
        </p:nvSpPr>
        <p:spPr>
          <a:xfrm>
            <a:off x="2470746" y="3895135"/>
            <a:ext cx="3625253" cy="1631216"/>
          </a:xfrm>
          <a:prstGeom prst="rect">
            <a:avLst/>
          </a:prstGeom>
          <a:noFill/>
        </p:spPr>
        <p:txBody>
          <a:bodyPr wrap="square" lIns="91440" tIns="45720" rIns="91440" bIns="45720" rtlCol="0" anchor="t">
            <a:spAutoFit/>
          </a:bodyPr>
          <a:lstStyle/>
          <a:p>
            <a:pPr marL="216000" marR="0" lvl="0" indent="-216000" algn="ctr" defTabSz="914400" rtl="0" eaLnBrk="1" fontAlgn="auto" latinLnBrk="0" hangingPunct="1">
              <a:lnSpc>
                <a:spcPct val="100000"/>
              </a:lnSpc>
              <a:spcBef>
                <a:spcPts val="600"/>
              </a:spcBef>
              <a:spcAft>
                <a:spcPts val="600"/>
              </a:spcAft>
              <a:buClrTx/>
              <a:buSzTx/>
              <a:buFontTx/>
              <a:buNone/>
              <a:tabLst/>
              <a:defRPr/>
            </a:pPr>
            <a:r>
              <a:rPr kumimoji="0" lang="nb-NO" sz="1600" b="1" i="0" u="none" strike="noStrike" kern="1200" cap="none" spc="0" normalizeH="0" baseline="0" noProof="0">
                <a:ln>
                  <a:noFill/>
                </a:ln>
                <a:solidFill>
                  <a:srgbClr val="000000"/>
                </a:solidFill>
                <a:effectLst/>
                <a:uLnTx/>
                <a:uFillTx/>
                <a:latin typeface="+mj-lt"/>
                <a:ea typeface="+mn-ea"/>
                <a:cs typeface="+mn-cs"/>
              </a:rPr>
              <a:t>Økt 1</a:t>
            </a:r>
            <a:endParaRPr kumimoji="0" lang="nb-NO" sz="1600" b="0" i="0" u="none" strike="noStrike" kern="1200" cap="none" spc="0" normalizeH="0" baseline="0" noProof="0">
              <a:ln>
                <a:noFill/>
              </a:ln>
              <a:solidFill>
                <a:srgbClr val="000000"/>
              </a:solidFill>
              <a:effectLst/>
              <a:uLnTx/>
              <a:uFillTx/>
              <a:latin typeface="+mj-lt"/>
              <a:ea typeface="+mn-ea"/>
              <a:cs typeface="+mn-cs"/>
            </a:endParaRPr>
          </a:p>
          <a:p>
            <a:pPr marL="216000" marR="0" lvl="0" indent="-216000" algn="l" defTabSz="914400" rtl="0" eaLnBrk="1" fontAlgn="auto" latinLnBrk="0" hangingPunct="1">
              <a:lnSpc>
                <a:spcPct val="100000"/>
              </a:lnSpc>
              <a:spcBef>
                <a:spcPts val="600"/>
              </a:spcBef>
              <a:spcAft>
                <a:spcPts val="600"/>
              </a:spcAft>
              <a:buClrTx/>
              <a:buSzTx/>
              <a:buFontTx/>
              <a:buBlip>
                <a:blip r:embed="rId5"/>
              </a:buBlip>
              <a:tabLst/>
              <a:defRPr/>
            </a:pPr>
            <a:r>
              <a:rPr kumimoji="0" lang="nb-NO" sz="1600" i="0" u="none" strike="noStrike" kern="1200" cap="none" spc="0" normalizeH="0" baseline="0" noProof="0">
                <a:ln>
                  <a:noFill/>
                </a:ln>
                <a:solidFill>
                  <a:srgbClr val="000000"/>
                </a:solidFill>
                <a:effectLst/>
                <a:uLnTx/>
                <a:uFillTx/>
                <a:ea typeface="+mn-ea"/>
                <a:cs typeface="+mn-cs"/>
              </a:rPr>
              <a:t>Hvorfor vi har forskjellige utgangspunkt og toleransevindu. </a:t>
            </a:r>
          </a:p>
          <a:p>
            <a:pPr marL="216000" marR="0" lvl="0" indent="-216000" algn="l" defTabSz="914400" rtl="0" eaLnBrk="1" fontAlgn="auto" latinLnBrk="0" hangingPunct="1">
              <a:lnSpc>
                <a:spcPct val="100000"/>
              </a:lnSpc>
              <a:spcBef>
                <a:spcPts val="600"/>
              </a:spcBef>
              <a:spcAft>
                <a:spcPts val="600"/>
              </a:spcAft>
              <a:buClrTx/>
              <a:buSzTx/>
              <a:buFontTx/>
              <a:buBlip>
                <a:blip r:embed="rId5"/>
              </a:buBlip>
              <a:tabLst/>
              <a:defRPr/>
            </a:pPr>
            <a:r>
              <a:rPr kumimoji="0" lang="nb-NO" sz="1600" i="0" u="none" strike="noStrike" kern="1200" cap="none" spc="0" normalizeH="0" baseline="0" noProof="0">
                <a:ln>
                  <a:noFill/>
                </a:ln>
                <a:solidFill>
                  <a:srgbClr val="000000"/>
                </a:solidFill>
                <a:effectLst/>
                <a:uLnTx/>
                <a:uFillTx/>
                <a:ea typeface="+mn-ea"/>
                <a:cs typeface="+mn-cs"/>
              </a:rPr>
              <a:t>Hva som er viktig for at vi skal klare å støtte hverandre på jobb. </a:t>
            </a:r>
            <a:endParaRPr lang="nb-NO" sz="1600" i="0" u="none" strike="noStrike" kern="1200" cap="none" spc="0" normalizeH="0" baseline="0" noProof="0">
              <a:ln>
                <a:noFill/>
              </a:ln>
              <a:solidFill>
                <a:srgbClr val="000000"/>
              </a:solidFill>
              <a:effectLst/>
              <a:uLnTx/>
              <a:uFillTx/>
            </a:endParaRPr>
          </a:p>
        </p:txBody>
      </p:sp>
      <p:sp>
        <p:nvSpPr>
          <p:cNvPr id="5" name="TekstSylinder 4">
            <a:extLst>
              <a:ext uri="{FF2B5EF4-FFF2-40B4-BE49-F238E27FC236}">
                <a16:creationId xmlns:a16="http://schemas.microsoft.com/office/drawing/2014/main" id="{56B33155-E45D-0B1D-B976-D6B65210EEA2}"/>
              </a:ext>
            </a:extLst>
          </p:cNvPr>
          <p:cNvSpPr txBox="1"/>
          <p:nvPr/>
        </p:nvSpPr>
        <p:spPr>
          <a:xfrm>
            <a:off x="6193172" y="3895135"/>
            <a:ext cx="3528081" cy="1877437"/>
          </a:xfrm>
          <a:prstGeom prst="rect">
            <a:avLst/>
          </a:prstGeom>
          <a:noFill/>
        </p:spPr>
        <p:txBody>
          <a:bodyPr wrap="square" rtlCol="0">
            <a:spAutoFit/>
          </a:bodyPr>
          <a:lstStyle/>
          <a:p>
            <a:pPr marL="216000" marR="0" lvl="0" indent="-216000" algn="ctr" defTabSz="914400" rtl="0" eaLnBrk="1" fontAlgn="auto" latinLnBrk="0" hangingPunct="1">
              <a:lnSpc>
                <a:spcPct val="100000"/>
              </a:lnSpc>
              <a:spcBef>
                <a:spcPts val="600"/>
              </a:spcBef>
              <a:spcAft>
                <a:spcPts val="600"/>
              </a:spcAft>
              <a:buClrTx/>
              <a:buSzTx/>
              <a:buFontTx/>
              <a:buNone/>
              <a:tabLst/>
              <a:defRPr/>
            </a:pPr>
            <a:r>
              <a:rPr kumimoji="0" lang="nb-NO" sz="1600" b="1" i="0" u="none" strike="noStrike" kern="1200" cap="none" spc="0" normalizeH="0" baseline="0" noProof="0">
                <a:ln>
                  <a:noFill/>
                </a:ln>
                <a:solidFill>
                  <a:srgbClr val="000000"/>
                </a:solidFill>
                <a:effectLst/>
                <a:uLnTx/>
                <a:uFillTx/>
                <a:latin typeface="+mj-lt"/>
                <a:ea typeface="+mn-ea"/>
                <a:cs typeface="+mn-cs"/>
              </a:rPr>
              <a:t>Økt 2</a:t>
            </a:r>
            <a:endParaRPr kumimoji="0" lang="nb-NO" sz="1600" b="0" i="0" u="none" strike="noStrike" kern="1200" cap="none" spc="0" normalizeH="0" baseline="0" noProof="0">
              <a:ln>
                <a:noFill/>
              </a:ln>
              <a:solidFill>
                <a:srgbClr val="000000"/>
              </a:solidFill>
              <a:effectLst/>
              <a:uLnTx/>
              <a:uFillTx/>
              <a:ea typeface="+mn-ea"/>
              <a:cs typeface="+mn-cs"/>
            </a:endParaRPr>
          </a:p>
          <a:p>
            <a:pPr marL="216000" marR="0" lvl="0" indent="-216000" algn="l" defTabSz="914400" rtl="0" eaLnBrk="1" fontAlgn="auto" latinLnBrk="0" hangingPunct="1">
              <a:lnSpc>
                <a:spcPct val="100000"/>
              </a:lnSpc>
              <a:spcBef>
                <a:spcPts val="600"/>
              </a:spcBef>
              <a:spcAft>
                <a:spcPts val="600"/>
              </a:spcAft>
              <a:buClrTx/>
              <a:buSzTx/>
              <a:buFontTx/>
              <a:buBlip>
                <a:blip r:embed="rId5"/>
              </a:buBlip>
              <a:tabLst/>
              <a:defRPr/>
            </a:pPr>
            <a:r>
              <a:rPr kumimoji="0" lang="nb-NO" sz="1600" b="0" i="0" u="none" strike="noStrike" kern="1200" cap="none" spc="0" normalizeH="0" baseline="0" noProof="0">
                <a:ln>
                  <a:noFill/>
                </a:ln>
                <a:solidFill>
                  <a:srgbClr val="000000"/>
                </a:solidFill>
                <a:effectLst/>
                <a:uLnTx/>
                <a:uFillTx/>
                <a:ea typeface="+mn-ea"/>
                <a:cs typeface="+mn-cs"/>
              </a:rPr>
              <a:t>Ulike måter å gi hverandre reguleringsstøtte. </a:t>
            </a:r>
          </a:p>
          <a:p>
            <a:pPr marL="216000" marR="0" lvl="0" indent="-216000" algn="l" defTabSz="914400" rtl="0" eaLnBrk="1" fontAlgn="auto" latinLnBrk="0" hangingPunct="1">
              <a:lnSpc>
                <a:spcPct val="100000"/>
              </a:lnSpc>
              <a:spcBef>
                <a:spcPts val="600"/>
              </a:spcBef>
              <a:spcAft>
                <a:spcPts val="600"/>
              </a:spcAft>
              <a:buClrTx/>
              <a:buSzTx/>
              <a:buFontTx/>
              <a:buBlip>
                <a:blip r:embed="rId5"/>
              </a:buBlip>
              <a:tabLst/>
              <a:defRPr/>
            </a:pPr>
            <a:r>
              <a:rPr kumimoji="0" lang="nb-NO" sz="1600" b="0" i="0" u="none" strike="noStrike" kern="1200" cap="none" spc="0" normalizeH="0" baseline="0" noProof="0">
                <a:ln>
                  <a:noFill/>
                </a:ln>
                <a:solidFill>
                  <a:srgbClr val="000000"/>
                </a:solidFill>
                <a:effectLst/>
                <a:uLnTx/>
                <a:uFillTx/>
                <a:ea typeface="+mn-ea"/>
                <a:cs typeface="+mn-cs"/>
              </a:rPr>
              <a:t>Hvordan vi kan gi hverandre enda mer reguleringsstøtte i hverdagen. </a:t>
            </a:r>
            <a:endParaRPr kumimoji="0" lang="nb-NO" sz="1400" b="0" i="0" u="none" strike="noStrike" kern="1200" cap="none" spc="0" normalizeH="0" baseline="0" noProof="0">
              <a:ln>
                <a:noFill/>
              </a:ln>
              <a:solidFill>
                <a:srgbClr val="000000"/>
              </a:solidFill>
              <a:effectLst/>
              <a:uLnTx/>
              <a:uFillTx/>
              <a:latin typeface="Oslo Sans Office"/>
              <a:ea typeface="+mn-ea"/>
              <a:cs typeface="+mn-cs"/>
            </a:endParaRPr>
          </a:p>
        </p:txBody>
      </p:sp>
      <p:sp>
        <p:nvSpPr>
          <p:cNvPr id="2" name="TekstSylinder 1">
            <a:extLst>
              <a:ext uri="{FF2B5EF4-FFF2-40B4-BE49-F238E27FC236}">
                <a16:creationId xmlns:a16="http://schemas.microsoft.com/office/drawing/2014/main" id="{304A1CAB-1917-50AA-F229-944A8A8CC216}"/>
              </a:ext>
            </a:extLst>
          </p:cNvPr>
          <p:cNvSpPr txBox="1"/>
          <p:nvPr/>
        </p:nvSpPr>
        <p:spPr>
          <a:xfrm>
            <a:off x="8156576" y="192087"/>
            <a:ext cx="3684104" cy="307777"/>
          </a:xfrm>
          <a:prstGeom prst="rect">
            <a:avLst/>
          </a:prstGeom>
          <a:noFill/>
        </p:spPr>
        <p:txBody>
          <a:bodyPr wrap="square" rtlCol="0">
            <a:spAutoFit/>
          </a:bodyPr>
          <a:lstStyle/>
          <a:p>
            <a:pPr algn="r"/>
            <a:r>
              <a:rPr lang="nb-NO" sz="1400"/>
              <a:t>Oss som kolleger – økt 1</a:t>
            </a:r>
          </a:p>
        </p:txBody>
      </p:sp>
    </p:spTree>
    <p:extLst>
      <p:ext uri="{BB962C8B-B14F-4D97-AF65-F5344CB8AC3E}">
        <p14:creationId xmlns:p14="http://schemas.microsoft.com/office/powerpoint/2010/main" val="1553132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80F0597-05AC-93B7-5DBF-8A148D021E88}"/>
              </a:ext>
            </a:extLst>
          </p:cNvPr>
          <p:cNvSpPr>
            <a:spLocks noGrp="1"/>
          </p:cNvSpPr>
          <p:nvPr>
            <p:ph type="title"/>
          </p:nvPr>
        </p:nvSpPr>
        <p:spPr>
          <a:xfrm>
            <a:off x="719710" y="2949010"/>
            <a:ext cx="5400674" cy="1321451"/>
          </a:xfrm>
        </p:spPr>
        <p:txBody>
          <a:bodyPr/>
          <a:lstStyle/>
          <a:p>
            <a:r>
              <a:rPr lang="nb-NO"/>
              <a:t>Hvorfor skal vi jobbe </a:t>
            </a:r>
            <a:br>
              <a:rPr lang="nb-NO"/>
            </a:br>
            <a:r>
              <a:rPr lang="nb-NO"/>
              <a:t>med </a:t>
            </a:r>
            <a:r>
              <a:rPr lang="nb-NO" i="1"/>
              <a:t>Oss som kollegaer?</a:t>
            </a:r>
          </a:p>
        </p:txBody>
      </p:sp>
      <p:pic>
        <p:nvPicPr>
          <p:cNvPr id="3" name="Bilde 2" descr="Et bilde som inneholder tegning, kunst, sketch, strektegning&#10;&#10;Automatisk generert beskrivelse">
            <a:extLst>
              <a:ext uri="{FF2B5EF4-FFF2-40B4-BE49-F238E27FC236}">
                <a16:creationId xmlns:a16="http://schemas.microsoft.com/office/drawing/2014/main" id="{FD735B33-C60A-4C4C-F631-3B7C467536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4624" y="1961896"/>
            <a:ext cx="5258802" cy="4324923"/>
          </a:xfrm>
          <a:prstGeom prst="rect">
            <a:avLst/>
          </a:prstGeom>
        </p:spPr>
      </p:pic>
    </p:spTree>
    <p:extLst>
      <p:ext uri="{BB962C8B-B14F-4D97-AF65-F5344CB8AC3E}">
        <p14:creationId xmlns:p14="http://schemas.microsoft.com/office/powerpoint/2010/main" val="997535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37E9A40B-4F1F-EF5B-FBE3-0009B8BFA204}"/>
              </a:ext>
            </a:extLst>
          </p:cNvPr>
          <p:cNvPicPr>
            <a:picLocks noChangeAspect="1"/>
          </p:cNvPicPr>
          <p:nvPr/>
        </p:nvPicPr>
        <p:blipFill rotWithShape="1">
          <a:blip r:embed="rId2">
            <a:extLst>
              <a:ext uri="{28A0092B-C50C-407E-A947-70E740481C1C}">
                <a14:useLocalDpi xmlns:a14="http://schemas.microsoft.com/office/drawing/2010/main" val="0"/>
              </a:ext>
            </a:extLst>
          </a:blip>
          <a:srcRect l="3642" t="10885" r="3640" b="10885"/>
          <a:stretch/>
        </p:blipFill>
        <p:spPr>
          <a:xfrm>
            <a:off x="0" y="0"/>
            <a:ext cx="12192000" cy="6858000"/>
          </a:xfrm>
          <a:prstGeom prst="rect">
            <a:avLst/>
          </a:prstGeom>
        </p:spPr>
      </p:pic>
      <p:sp>
        <p:nvSpPr>
          <p:cNvPr id="6" name="Rektangel 5">
            <a:extLst>
              <a:ext uri="{FF2B5EF4-FFF2-40B4-BE49-F238E27FC236}">
                <a16:creationId xmlns:a16="http://schemas.microsoft.com/office/drawing/2014/main" id="{E25AEA91-957B-0A17-9F99-27B2E1E04D09}"/>
              </a:ext>
            </a:extLst>
          </p:cNvPr>
          <p:cNvSpPr/>
          <p:nvPr/>
        </p:nvSpPr>
        <p:spPr>
          <a:xfrm>
            <a:off x="0" y="0"/>
            <a:ext cx="6103088" cy="61030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Plassholder for innhold 2">
            <a:extLst>
              <a:ext uri="{FF2B5EF4-FFF2-40B4-BE49-F238E27FC236}">
                <a16:creationId xmlns:a16="http://schemas.microsoft.com/office/drawing/2014/main" id="{CB928FB4-FB3F-AD7F-5733-B5391060517A}"/>
              </a:ext>
            </a:extLst>
          </p:cNvPr>
          <p:cNvSpPr>
            <a:spLocks noGrp="1"/>
          </p:cNvSpPr>
          <p:nvPr>
            <p:ph idx="1"/>
          </p:nvPr>
        </p:nvSpPr>
        <p:spPr>
          <a:xfrm>
            <a:off x="493510" y="754912"/>
            <a:ext cx="5093251" cy="4865303"/>
          </a:xfrm>
        </p:spPr>
        <p:txBody>
          <a:bodyPr>
            <a:noAutofit/>
          </a:bodyPr>
          <a:lstStyle/>
          <a:p>
            <a:pPr>
              <a:spcAft>
                <a:spcPts val="1800"/>
              </a:spcAft>
              <a:buBlip>
                <a:blip r:embed="rId3"/>
              </a:buBlip>
            </a:pPr>
            <a:r>
              <a:rPr lang="nb-NO" sz="1800" dirty="0"/>
              <a:t>Stressresponsen vår vil skru seg på når </a:t>
            </a:r>
            <a:r>
              <a:rPr lang="nb-NO" sz="1800"/>
              <a:t>vi er på jobb</a:t>
            </a:r>
            <a:r>
              <a:rPr lang="nb-NO" sz="1800" dirty="0"/>
              <a:t>,</a:t>
            </a:r>
            <a:r>
              <a:rPr lang="nb-NO" sz="1800"/>
              <a:t> og vi kan havne </a:t>
            </a:r>
            <a:r>
              <a:rPr lang="nb-NO" sz="1800" b="1"/>
              <a:t>utenfor toleransevinduet. </a:t>
            </a:r>
            <a:endParaRPr lang="nb-NO" sz="1800" b="1" dirty="0"/>
          </a:p>
          <a:p>
            <a:pPr>
              <a:spcAft>
                <a:spcPts val="1800"/>
              </a:spcAft>
              <a:buBlip>
                <a:blip r:embed="rId3"/>
              </a:buBlip>
            </a:pPr>
            <a:r>
              <a:rPr lang="nb-NO" sz="1800" dirty="0"/>
              <a:t>Vi merker ikke alltid </a:t>
            </a:r>
            <a:r>
              <a:rPr lang="nb-NO" sz="1800"/>
              <a:t>at vi er utenfor, og da er det godt med </a:t>
            </a:r>
            <a:r>
              <a:rPr lang="nb-NO" sz="1800" b="1"/>
              <a:t>kollegaer </a:t>
            </a:r>
            <a:r>
              <a:rPr lang="nb-NO" sz="1800"/>
              <a:t>som kan hjelpe oss. </a:t>
            </a:r>
            <a:endParaRPr lang="nb-NO" sz="1800" dirty="0"/>
          </a:p>
          <a:p>
            <a:pPr>
              <a:spcAft>
                <a:spcPts val="1800"/>
              </a:spcAft>
              <a:buBlip>
                <a:blip r:embed="rId3"/>
              </a:buBlip>
            </a:pPr>
            <a:r>
              <a:rPr lang="nb-NO" sz="1800"/>
              <a:t>Vi har alle et ansvar for å være </a:t>
            </a:r>
            <a:r>
              <a:rPr lang="nb-NO" sz="1800" b="1"/>
              <a:t>hverandres regulerende miljø </a:t>
            </a:r>
            <a:r>
              <a:rPr lang="nb-NO" sz="1800"/>
              <a:t>og skape et trygt kollegafellesskap. </a:t>
            </a:r>
            <a:endParaRPr lang="nb-NO" sz="1800" dirty="0"/>
          </a:p>
          <a:p>
            <a:pPr>
              <a:spcAft>
                <a:spcPts val="1800"/>
              </a:spcAft>
              <a:buBlip>
                <a:blip r:embed="rId3"/>
              </a:buBlip>
            </a:pPr>
            <a:r>
              <a:rPr lang="nb-NO" sz="1800" dirty="0"/>
              <a:t>Da er det nyttig med </a:t>
            </a:r>
            <a:r>
              <a:rPr lang="nb-NO" sz="1800"/>
              <a:t>felles </a:t>
            </a:r>
            <a:r>
              <a:rPr lang="nb-NO" sz="1800" b="1"/>
              <a:t>forståelse og språk, </a:t>
            </a:r>
            <a:r>
              <a:rPr lang="nb-NO" sz="1800" dirty="0"/>
              <a:t>og å </a:t>
            </a:r>
            <a:r>
              <a:rPr lang="nb-NO" sz="1800"/>
              <a:t>være nysgjerrig på hverandres </a:t>
            </a:r>
            <a:r>
              <a:rPr lang="nb-NO" sz="1800" b="1" dirty="0"/>
              <a:t>toleransevindu.  </a:t>
            </a:r>
          </a:p>
        </p:txBody>
      </p:sp>
    </p:spTree>
    <p:extLst>
      <p:ext uri="{BB962C8B-B14F-4D97-AF65-F5344CB8AC3E}">
        <p14:creationId xmlns:p14="http://schemas.microsoft.com/office/powerpoint/2010/main" val="42288344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descr="Et bilde som inneholder person, innendørs, Kameraer og objektiver, stativ&#10;&#10;Automatisk generert beskrivelse">
            <a:extLst>
              <a:ext uri="{FF2B5EF4-FFF2-40B4-BE49-F238E27FC236}">
                <a16:creationId xmlns:a16="http://schemas.microsoft.com/office/drawing/2014/main" id="{D5AE778E-9651-0C2C-1CBF-606301D47FF0}"/>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88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16212" y="-1760328"/>
            <a:ext cx="15488658" cy="10325772"/>
          </a:xfrm>
          <a:prstGeom prst="rect">
            <a:avLst/>
          </a:prstGeom>
        </p:spPr>
      </p:pic>
      <p:sp>
        <p:nvSpPr>
          <p:cNvPr id="5" name="Rektangel 4">
            <a:extLst>
              <a:ext uri="{FF2B5EF4-FFF2-40B4-BE49-F238E27FC236}">
                <a16:creationId xmlns:a16="http://schemas.microsoft.com/office/drawing/2014/main" id="{E187C6DF-03E1-AFE9-4026-D6E3CB91B7F8}"/>
              </a:ext>
            </a:extLst>
          </p:cNvPr>
          <p:cNvSpPr/>
          <p:nvPr/>
        </p:nvSpPr>
        <p:spPr>
          <a:xfrm>
            <a:off x="4844143" y="3167743"/>
            <a:ext cx="7628303" cy="37922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Oslo Sans Office"/>
              <a:ea typeface="+mn-ea"/>
              <a:cs typeface="+mn-cs"/>
            </a:endParaRPr>
          </a:p>
        </p:txBody>
      </p:sp>
      <p:sp>
        <p:nvSpPr>
          <p:cNvPr id="14" name="TekstSylinder 13">
            <a:extLst>
              <a:ext uri="{FF2B5EF4-FFF2-40B4-BE49-F238E27FC236}">
                <a16:creationId xmlns:a16="http://schemas.microsoft.com/office/drawing/2014/main" id="{BDA9BBD2-1866-431A-FC4D-A68B63F9EC8A}"/>
              </a:ext>
            </a:extLst>
          </p:cNvPr>
          <p:cNvSpPr txBox="1"/>
          <p:nvPr/>
        </p:nvSpPr>
        <p:spPr>
          <a:xfrm>
            <a:off x="5713180" y="3499251"/>
            <a:ext cx="6320992" cy="2569934"/>
          </a:xfrm>
          <a:prstGeom prst="rect">
            <a:avLst/>
          </a:prstGeom>
          <a:noFill/>
        </p:spPr>
        <p:txBody>
          <a:bodyPr wrap="square">
            <a:spAutoFit/>
          </a:bodyPr>
          <a:lstStyle/>
          <a:p>
            <a:pPr marR="0" lvl="0" algn="l" defTabSz="914400" rtl="0" eaLnBrk="1" fontAlgn="auto" latinLnBrk="0" hangingPunct="1">
              <a:spcBef>
                <a:spcPts val="1200"/>
              </a:spcBef>
              <a:spcAft>
                <a:spcPts val="1200"/>
              </a:spcAft>
              <a:buClrTx/>
              <a:buSzTx/>
              <a:buFontTx/>
              <a:buNone/>
              <a:tabLst/>
              <a:defRPr/>
            </a:pPr>
            <a:r>
              <a:rPr kumimoji="0" lang="nb-NO" sz="3200" b="0" i="0" u="none" strike="noStrike" kern="1200" cap="none" spc="0" normalizeH="0" baseline="0" noProof="0">
                <a:ln>
                  <a:noFill/>
                </a:ln>
                <a:solidFill>
                  <a:srgbClr val="000000"/>
                </a:solidFill>
                <a:effectLst/>
                <a:uLnTx/>
                <a:uFillTx/>
                <a:latin typeface="+mj-lt"/>
                <a:ea typeface="Aptos" panose="020B0004020202020204" pitchFamily="34" charset="0"/>
                <a:cs typeface="Times New Roman" panose="02020603050405020304" pitchFamily="18" charset="0"/>
              </a:rPr>
              <a:t>I neste film skal vi derfor høre mer om: </a:t>
            </a:r>
          </a:p>
          <a:p>
            <a:pPr marL="216000" marR="0" lvl="1" indent="-216000" algn="l" defTabSz="914400" rtl="0" eaLnBrk="1" fontAlgn="auto" latinLnBrk="0" hangingPunct="1">
              <a:spcBef>
                <a:spcPts val="600"/>
              </a:spcBef>
              <a:spcAft>
                <a:spcPts val="600"/>
              </a:spcAft>
              <a:buClrTx/>
              <a:buSzTx/>
              <a:buFontTx/>
              <a:buBlip>
                <a:blip r:embed="rId5"/>
              </a:buBlip>
              <a:tabLst/>
              <a:defRPr/>
            </a:pPr>
            <a:r>
              <a:rPr kumimoji="0" lang="nb-NO" sz="1800" b="0" i="0" u="none" strike="noStrike" kern="1200" cap="none" spc="0" normalizeH="0" baseline="0" noProof="0">
                <a:ln>
                  <a:noFill/>
                </a:ln>
                <a:solidFill>
                  <a:srgbClr val="000000"/>
                </a:solidFill>
                <a:effectLst/>
                <a:uLnTx/>
                <a:uFillTx/>
                <a:ea typeface="Aptos" panose="020B0004020202020204" pitchFamily="34" charset="0"/>
                <a:cs typeface="Times New Roman" panose="02020603050405020304" pitchFamily="18" charset="0"/>
              </a:rPr>
              <a:t>Hvorfor vi kan reagere forskjellig</a:t>
            </a:r>
            <a:r>
              <a:rPr kumimoji="0" lang="nb-NO" sz="1800" b="0" i="0" u="none" strike="noStrike" kern="1200" cap="none" spc="0" normalizeH="0" baseline="0" noProof="0" dirty="0">
                <a:ln>
                  <a:noFill/>
                </a:ln>
                <a:solidFill>
                  <a:srgbClr val="000000"/>
                </a:solidFill>
                <a:effectLst/>
                <a:uLnTx/>
                <a:uFillTx/>
                <a:ea typeface="Aptos" panose="020B0004020202020204" pitchFamily="34" charset="0"/>
                <a:cs typeface="Times New Roman" panose="02020603050405020304" pitchFamily="18" charset="0"/>
              </a:rPr>
              <a:t>,</a:t>
            </a:r>
            <a:r>
              <a:rPr kumimoji="0" lang="nb-NO" sz="1800" b="0" i="0" u="none" strike="noStrike" kern="1200" cap="none" spc="0" normalizeH="0" baseline="0" noProof="0">
                <a:ln>
                  <a:noFill/>
                </a:ln>
                <a:solidFill>
                  <a:srgbClr val="000000"/>
                </a:solidFill>
                <a:effectLst/>
                <a:uLnTx/>
                <a:uFillTx/>
                <a:ea typeface="Aptos" panose="020B0004020202020204" pitchFamily="34" charset="0"/>
                <a:cs typeface="Times New Roman" panose="02020603050405020304" pitchFamily="18" charset="0"/>
              </a:rPr>
              <a:t> selv om vi har samme utdanning og jobb.</a:t>
            </a:r>
          </a:p>
          <a:p>
            <a:pPr marL="216000" lvl="1" indent="-216000">
              <a:spcBef>
                <a:spcPts val="600"/>
              </a:spcBef>
              <a:spcAft>
                <a:spcPts val="600"/>
              </a:spcAft>
              <a:buBlip>
                <a:blip r:embed="rId5"/>
              </a:buBlip>
            </a:pPr>
            <a:r>
              <a:rPr lang="nb-NO" sz="1800">
                <a:ea typeface="Aptos" panose="020B0004020202020204" pitchFamily="34" charset="0"/>
                <a:cs typeface="Times New Roman" panose="02020603050405020304" pitchFamily="18" charset="0"/>
              </a:rPr>
              <a:t>Hvorfor det er viktig med en felles forståelse og språk for å snakke om forskjellene våre. </a:t>
            </a:r>
          </a:p>
        </p:txBody>
      </p:sp>
      <p:pic>
        <p:nvPicPr>
          <p:cNvPr id="16" name="Bilde 15" descr="Et bilde som inneholder mørke, sort, måne, natt&#10;&#10;Automatisk generert beskrivelse">
            <a:extLst>
              <a:ext uri="{FF2B5EF4-FFF2-40B4-BE49-F238E27FC236}">
                <a16:creationId xmlns:a16="http://schemas.microsoft.com/office/drawing/2014/main" id="{CF52BD42-CB89-2426-97F6-987891CF5B1A}"/>
              </a:ext>
            </a:extLst>
          </p:cNvPr>
          <p:cNvPicPr>
            <a:picLocks noChangeAspect="1"/>
          </p:cNvPicPr>
          <p:nvPr/>
        </p:nvPicPr>
        <p:blipFill rotWithShape="1">
          <a:blip r:embed="rId6">
            <a:extLst>
              <a:ext uri="{28A0092B-C50C-407E-A947-70E740481C1C}">
                <a14:useLocalDpi xmlns:a14="http://schemas.microsoft.com/office/drawing/2010/main" val="0"/>
              </a:ext>
            </a:extLst>
          </a:blip>
          <a:srcRect l="51545" t="44551" r="42572" b="45900"/>
          <a:stretch/>
        </p:blipFill>
        <p:spPr>
          <a:xfrm rot="12964237" flipH="1">
            <a:off x="4661985" y="4578267"/>
            <a:ext cx="1039864" cy="949442"/>
          </a:xfrm>
          <a:prstGeom prst="rect">
            <a:avLst/>
          </a:prstGeom>
        </p:spPr>
      </p:pic>
      <p:pic>
        <p:nvPicPr>
          <p:cNvPr id="2" name="Bilde 1" descr="Et bilde som inneholder måne, Himmellegeme, mørke, Astronomisk begivenhet&#10;&#10;Automatisk generert beskrivelse">
            <a:extLst>
              <a:ext uri="{FF2B5EF4-FFF2-40B4-BE49-F238E27FC236}">
                <a16:creationId xmlns:a16="http://schemas.microsoft.com/office/drawing/2014/main" id="{A7F16712-5EF6-E7AE-78F7-0774E1F0DFC6}"/>
              </a:ext>
            </a:extLst>
          </p:cNvPr>
          <p:cNvPicPr>
            <a:picLocks noChangeAspect="1"/>
          </p:cNvPicPr>
          <p:nvPr/>
        </p:nvPicPr>
        <p:blipFill rotWithShape="1">
          <a:blip r:embed="rId7">
            <a:extLst>
              <a:ext uri="{28A0092B-C50C-407E-A947-70E740481C1C}">
                <a14:useLocalDpi xmlns:a14="http://schemas.microsoft.com/office/drawing/2010/main" val="0"/>
              </a:ext>
            </a:extLst>
          </a:blip>
          <a:srcRect l="57558" t="20845" r="30437" b="58781"/>
          <a:stretch/>
        </p:blipFill>
        <p:spPr>
          <a:xfrm>
            <a:off x="11455675" y="6292819"/>
            <a:ext cx="578497" cy="552198"/>
          </a:xfrm>
          <a:prstGeom prst="rect">
            <a:avLst/>
          </a:prstGeom>
        </p:spPr>
      </p:pic>
      <p:sp>
        <p:nvSpPr>
          <p:cNvPr id="3" name="TekstSylinder 2">
            <a:extLst>
              <a:ext uri="{FF2B5EF4-FFF2-40B4-BE49-F238E27FC236}">
                <a16:creationId xmlns:a16="http://schemas.microsoft.com/office/drawing/2014/main" id="{E072CB47-C73B-9F9C-BCA3-7EF972C29DB3}"/>
              </a:ext>
            </a:extLst>
          </p:cNvPr>
          <p:cNvSpPr txBox="1"/>
          <p:nvPr/>
        </p:nvSpPr>
        <p:spPr>
          <a:xfrm>
            <a:off x="10300256" y="6355170"/>
            <a:ext cx="1444667" cy="333681"/>
          </a:xfrm>
          <a:prstGeom prst="rect">
            <a:avLst/>
          </a:prstGeom>
          <a:noFill/>
        </p:spPr>
        <p:txBody>
          <a:bodyPr wrap="square">
            <a:spAutoFit/>
          </a:bodyPr>
          <a:lstStyle/>
          <a:p>
            <a:pPr marL="0" indent="0">
              <a:lnSpc>
                <a:spcPct val="116000"/>
              </a:lnSpc>
              <a:spcAft>
                <a:spcPts val="800"/>
              </a:spcAft>
              <a:buNone/>
            </a:pPr>
            <a:r>
              <a:rPr lang="nb-NO" sz="1400" b="1">
                <a:ea typeface="Aptos" panose="020B0004020202020204" pitchFamily="34" charset="0"/>
                <a:cs typeface="Times New Roman" panose="02020603050405020304" pitchFamily="18" charset="0"/>
              </a:rPr>
              <a:t>9</a:t>
            </a:r>
            <a:r>
              <a:rPr lang="nb-NO" sz="1400" b="1">
                <a:effectLst/>
                <a:ea typeface="Aptos" panose="020B0004020202020204" pitchFamily="34" charset="0"/>
                <a:cs typeface="Times New Roman" panose="02020603050405020304" pitchFamily="18" charset="0"/>
              </a:rPr>
              <a:t> minutter</a:t>
            </a:r>
          </a:p>
        </p:txBody>
      </p:sp>
    </p:spTree>
    <p:extLst>
      <p:ext uri="{BB962C8B-B14F-4D97-AF65-F5344CB8AC3E}">
        <p14:creationId xmlns:p14="http://schemas.microsoft.com/office/powerpoint/2010/main" val="2049850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9F0DD"/>
        </a:solidFill>
        <a:effectLst/>
      </p:bgPr>
    </p:bg>
    <p:spTree>
      <p:nvGrpSpPr>
        <p:cNvPr id="1" name=""/>
        <p:cNvGrpSpPr/>
        <p:nvPr/>
      </p:nvGrpSpPr>
      <p:grpSpPr>
        <a:xfrm>
          <a:off x="0" y="0"/>
          <a:ext cx="0" cy="0"/>
          <a:chOff x="0" y="0"/>
          <a:chExt cx="0" cy="0"/>
        </a:xfrm>
      </p:grpSpPr>
      <p:pic>
        <p:nvPicPr>
          <p:cNvPr id="3" name="Media på Internett 2" title="Oss del 1">
            <a:hlinkClick r:id="" action="ppaction://media"/>
            <a:extLst>
              <a:ext uri="{FF2B5EF4-FFF2-40B4-BE49-F238E27FC236}">
                <a16:creationId xmlns:a16="http://schemas.microsoft.com/office/drawing/2014/main" id="{D42E0D08-4EB3-F629-FC41-CD29DD1D9C6F}"/>
              </a:ext>
            </a:extLst>
          </p:cNvPr>
          <p:cNvPicPr>
            <a:picLocks noRot="1" noChangeAspect="1"/>
          </p:cNvPicPr>
          <p:nvPr>
            <a:videoFile r:link="rId1"/>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930627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30BD023-24EA-644A-9B80-7221125FDA10}"/>
              </a:ext>
            </a:extLst>
          </p:cNvPr>
          <p:cNvSpPr>
            <a:spLocks noGrp="1"/>
          </p:cNvSpPr>
          <p:nvPr>
            <p:ph type="title"/>
          </p:nvPr>
        </p:nvSpPr>
        <p:spPr>
          <a:xfrm>
            <a:off x="718457" y="918645"/>
            <a:ext cx="4780643" cy="1482877"/>
          </a:xfrm>
        </p:spPr>
        <p:txBody>
          <a:bodyPr>
            <a:noAutofit/>
          </a:bodyPr>
          <a:lstStyle/>
          <a:p>
            <a:r>
              <a:rPr lang="nb-NO"/>
              <a:t>Hvordan er det hos oss?</a:t>
            </a:r>
          </a:p>
        </p:txBody>
      </p:sp>
      <p:sp>
        <p:nvSpPr>
          <p:cNvPr id="7" name="TekstSylinder 6">
            <a:extLst>
              <a:ext uri="{FF2B5EF4-FFF2-40B4-BE49-F238E27FC236}">
                <a16:creationId xmlns:a16="http://schemas.microsoft.com/office/drawing/2014/main" id="{6E26F6C4-879E-E9D3-B3C5-6A45F2BF49C8}"/>
              </a:ext>
            </a:extLst>
          </p:cNvPr>
          <p:cNvSpPr txBox="1"/>
          <p:nvPr/>
        </p:nvSpPr>
        <p:spPr>
          <a:xfrm>
            <a:off x="8156576" y="192087"/>
            <a:ext cx="3684104" cy="307777"/>
          </a:xfrm>
          <a:prstGeom prst="rect">
            <a:avLst/>
          </a:prstGeom>
          <a:noFill/>
        </p:spPr>
        <p:txBody>
          <a:bodyPr wrap="square" rtlCol="0">
            <a:spAutoFit/>
          </a:bodyPr>
          <a:lstStyle/>
          <a:p>
            <a:pPr algn="r"/>
            <a:r>
              <a:rPr lang="nb-NO" sz="1400"/>
              <a:t>Oss som kolleger – økt 1</a:t>
            </a:r>
          </a:p>
        </p:txBody>
      </p:sp>
      <p:pic>
        <p:nvPicPr>
          <p:cNvPr id="8" name="Bilde 7" descr="Et bilde som inneholder måne, Himmellegeme, mørke, Astronomisk begivenhet&#10;&#10;Automatisk generert beskrivelse">
            <a:extLst>
              <a:ext uri="{FF2B5EF4-FFF2-40B4-BE49-F238E27FC236}">
                <a16:creationId xmlns:a16="http://schemas.microsoft.com/office/drawing/2014/main" id="{DA91ACF3-4ABC-7571-1341-BF4ABE039F4A}"/>
              </a:ext>
            </a:extLst>
          </p:cNvPr>
          <p:cNvPicPr>
            <a:picLocks noChangeAspect="1"/>
          </p:cNvPicPr>
          <p:nvPr/>
        </p:nvPicPr>
        <p:blipFill rotWithShape="1">
          <a:blip r:embed="rId2">
            <a:extLst>
              <a:ext uri="{28A0092B-C50C-407E-A947-70E740481C1C}">
                <a14:useLocalDpi xmlns:a14="http://schemas.microsoft.com/office/drawing/2010/main" val="0"/>
              </a:ext>
            </a:extLst>
          </a:blip>
          <a:srcRect l="57558" t="20845" r="30437" b="58781"/>
          <a:stretch/>
        </p:blipFill>
        <p:spPr>
          <a:xfrm>
            <a:off x="9998082" y="478488"/>
            <a:ext cx="578497" cy="552198"/>
          </a:xfrm>
          <a:prstGeom prst="rect">
            <a:avLst/>
          </a:prstGeom>
        </p:spPr>
      </p:pic>
      <p:sp>
        <p:nvSpPr>
          <p:cNvPr id="9" name="TekstSylinder 8">
            <a:extLst>
              <a:ext uri="{FF2B5EF4-FFF2-40B4-BE49-F238E27FC236}">
                <a16:creationId xmlns:a16="http://schemas.microsoft.com/office/drawing/2014/main" id="{4C195B0A-7D76-70FD-7757-BD19211C2BC3}"/>
              </a:ext>
            </a:extLst>
          </p:cNvPr>
          <p:cNvSpPr txBox="1"/>
          <p:nvPr/>
        </p:nvSpPr>
        <p:spPr>
          <a:xfrm>
            <a:off x="10576579" y="506235"/>
            <a:ext cx="1444667" cy="333681"/>
          </a:xfrm>
          <a:prstGeom prst="rect">
            <a:avLst/>
          </a:prstGeom>
          <a:noFill/>
        </p:spPr>
        <p:txBody>
          <a:bodyPr wrap="square">
            <a:spAutoFit/>
          </a:bodyPr>
          <a:lstStyle/>
          <a:p>
            <a:pPr marL="0" indent="0">
              <a:lnSpc>
                <a:spcPct val="116000"/>
              </a:lnSpc>
              <a:spcAft>
                <a:spcPts val="800"/>
              </a:spcAft>
              <a:buNone/>
            </a:pPr>
            <a:r>
              <a:rPr lang="nb-NO" sz="1400" b="1">
                <a:ea typeface="Aptos" panose="020B0004020202020204" pitchFamily="34" charset="0"/>
                <a:cs typeface="Times New Roman" panose="02020603050405020304" pitchFamily="18" charset="0"/>
              </a:rPr>
              <a:t>10</a:t>
            </a:r>
            <a:r>
              <a:rPr lang="nb-NO" sz="1400" b="1">
                <a:effectLst/>
                <a:ea typeface="Aptos" panose="020B0004020202020204" pitchFamily="34" charset="0"/>
                <a:cs typeface="Times New Roman" panose="02020603050405020304" pitchFamily="18" charset="0"/>
              </a:rPr>
              <a:t> minutter</a:t>
            </a:r>
          </a:p>
        </p:txBody>
      </p:sp>
      <p:sp>
        <p:nvSpPr>
          <p:cNvPr id="10" name="Plassholder for dato 3">
            <a:extLst>
              <a:ext uri="{FF2B5EF4-FFF2-40B4-BE49-F238E27FC236}">
                <a16:creationId xmlns:a16="http://schemas.microsoft.com/office/drawing/2014/main" id="{7FF386E0-6D5B-9D48-47E7-D2FCDCDF2F96}"/>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11" name="Plassholder for lysbildenummer 4">
            <a:extLst>
              <a:ext uri="{FF2B5EF4-FFF2-40B4-BE49-F238E27FC236}">
                <a16:creationId xmlns:a16="http://schemas.microsoft.com/office/drawing/2014/main" id="{56569FC5-E803-0A6F-BB2C-8CFCE126098A}"/>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8</a:t>
            </a:fld>
            <a:endParaRPr lang="nb-NO"/>
          </a:p>
        </p:txBody>
      </p:sp>
      <p:pic>
        <p:nvPicPr>
          <p:cNvPr id="4" name="Bilde 3" descr="Et bilde som inneholder skjermbilde, Rektangel, sort, kunst&#10;&#10;Automatisk generert beskrivelse">
            <a:extLst>
              <a:ext uri="{FF2B5EF4-FFF2-40B4-BE49-F238E27FC236}">
                <a16:creationId xmlns:a16="http://schemas.microsoft.com/office/drawing/2014/main" id="{FDC29B9D-C506-09CC-43FF-637E5F1D9D4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7615" t="14818" r="12407" b="11490"/>
          <a:stretch/>
        </p:blipFill>
        <p:spPr>
          <a:xfrm>
            <a:off x="5945414" y="1058433"/>
            <a:ext cx="6075832" cy="5563976"/>
          </a:xfrm>
          <a:prstGeom prst="rect">
            <a:avLst/>
          </a:prstGeom>
        </p:spPr>
      </p:pic>
      <p:sp>
        <p:nvSpPr>
          <p:cNvPr id="12" name="TekstSylinder 11">
            <a:extLst>
              <a:ext uri="{FF2B5EF4-FFF2-40B4-BE49-F238E27FC236}">
                <a16:creationId xmlns:a16="http://schemas.microsoft.com/office/drawing/2014/main" id="{FAC593B7-18AC-8512-34EE-449F77ABE298}"/>
              </a:ext>
            </a:extLst>
          </p:cNvPr>
          <p:cNvSpPr txBox="1"/>
          <p:nvPr/>
        </p:nvSpPr>
        <p:spPr>
          <a:xfrm>
            <a:off x="6748383" y="2032000"/>
            <a:ext cx="4485674" cy="3600986"/>
          </a:xfrm>
          <a:prstGeom prst="rect">
            <a:avLst/>
          </a:prstGeom>
          <a:noFill/>
        </p:spPr>
        <p:txBody>
          <a:bodyPr wrap="square">
            <a:spAutoFit/>
          </a:bodyPr>
          <a:lstStyle/>
          <a:p>
            <a:pPr marL="216000" lvl="2" indent="-216000">
              <a:spcBef>
                <a:spcPts val="600"/>
              </a:spcBef>
              <a:spcAft>
                <a:spcPts val="600"/>
              </a:spcAft>
              <a:buBlip>
                <a:blip r:embed="rId4"/>
              </a:buBlip>
            </a:pPr>
            <a:r>
              <a:rPr lang="nb-NO"/>
              <a:t>Vi pleier å snakke om hva som påvirker oss på jobb. </a:t>
            </a:r>
          </a:p>
          <a:p>
            <a:pPr marL="216000" lvl="2" indent="-216000">
              <a:spcBef>
                <a:spcPts val="600"/>
              </a:spcBef>
              <a:spcAft>
                <a:spcPts val="600"/>
              </a:spcAft>
              <a:buBlip>
                <a:blip r:embed="rId4"/>
              </a:buBlip>
            </a:pPr>
            <a:r>
              <a:rPr lang="nb-NO"/>
              <a:t>Vi anerkjenner og snakker om hvordan vi kan reagere forskjellig. </a:t>
            </a:r>
          </a:p>
          <a:p>
            <a:pPr marL="216000" lvl="2" indent="-216000">
              <a:spcBef>
                <a:spcPts val="600"/>
              </a:spcBef>
              <a:spcAft>
                <a:spcPts val="600"/>
              </a:spcAft>
              <a:buBlip>
                <a:blip r:embed="rId4"/>
              </a:buBlip>
            </a:pPr>
            <a:r>
              <a:rPr lang="nb-NO"/>
              <a:t>Jeg er ikke redd for at kollegaer skal tenke dårlig om meg dersom jeg forteller om noe jeg synes var vanskelig. </a:t>
            </a:r>
          </a:p>
          <a:p>
            <a:pPr marL="216000" lvl="2" indent="-216000">
              <a:spcBef>
                <a:spcPts val="600"/>
              </a:spcBef>
              <a:spcAft>
                <a:spcPts val="600"/>
              </a:spcAft>
              <a:buBlip>
                <a:blip r:embed="rId4"/>
              </a:buBlip>
            </a:pPr>
            <a:r>
              <a:rPr lang="nb-NO"/>
              <a:t>Vi kan gi hverandre tilbakemeldinger når en kollega er utenfor toleransevinduet. </a:t>
            </a:r>
          </a:p>
        </p:txBody>
      </p:sp>
      <p:sp>
        <p:nvSpPr>
          <p:cNvPr id="5" name="Plassholder for innhold 2">
            <a:extLst>
              <a:ext uri="{FF2B5EF4-FFF2-40B4-BE49-F238E27FC236}">
                <a16:creationId xmlns:a16="http://schemas.microsoft.com/office/drawing/2014/main" id="{4D1BE44F-BFD8-D987-9BC1-406275DA06BC}"/>
              </a:ext>
            </a:extLst>
          </p:cNvPr>
          <p:cNvSpPr txBox="1">
            <a:spLocks/>
          </p:cNvSpPr>
          <p:nvPr/>
        </p:nvSpPr>
        <p:spPr>
          <a:xfrm>
            <a:off x="718457" y="2294374"/>
            <a:ext cx="5295901" cy="3615611"/>
          </a:xfrm>
          <a:prstGeom prst="rect">
            <a:avLst/>
          </a:prstGeom>
        </p:spPr>
        <p:txBody>
          <a:bodyPr vert="horz" lIns="0" tIns="0" rIns="0" bIns="0" rtlCol="0" anchor="t">
            <a:noAutofit/>
          </a:bodyPr>
          <a:lstStyle>
            <a:lvl1pPr marL="216000" indent="-216000" algn="l" defTabSz="914400" rtl="0" eaLnBrk="1" latinLnBrk="0" hangingPunct="1">
              <a:lnSpc>
                <a:spcPct val="100000"/>
              </a:lnSpc>
              <a:spcBef>
                <a:spcPts val="1800"/>
              </a:spcBef>
              <a:buSzPct val="100000"/>
              <a:buFontTx/>
              <a:buBlip>
                <a:blip r:embed="rId5"/>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b-NO" sz="1800"/>
              <a:t>Hvor enig eller uenig er du i påstandene på siden?</a:t>
            </a:r>
          </a:p>
          <a:p>
            <a:pPr>
              <a:buFontTx/>
              <a:buBlip>
                <a:blip r:embed="rId4"/>
              </a:buBlip>
            </a:pPr>
            <a:r>
              <a:rPr lang="nb-NO" sz="1800"/>
              <a:t>Tenk selv først.</a:t>
            </a:r>
          </a:p>
          <a:p>
            <a:pPr>
              <a:spcBef>
                <a:spcPts val="1200"/>
              </a:spcBef>
              <a:spcAft>
                <a:spcPts val="1200"/>
              </a:spcAft>
              <a:buFontTx/>
              <a:buBlip>
                <a:blip r:embed="rId4"/>
              </a:buBlip>
            </a:pPr>
            <a:r>
              <a:rPr lang="nb-NO" sz="1800"/>
              <a:t>Snu deg til sidemannen og diskuter svarene deres. </a:t>
            </a:r>
          </a:p>
        </p:txBody>
      </p:sp>
    </p:spTree>
    <p:extLst>
      <p:ext uri="{BB962C8B-B14F-4D97-AF65-F5344CB8AC3E}">
        <p14:creationId xmlns:p14="http://schemas.microsoft.com/office/powerpoint/2010/main" val="1155858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70D64D10-8A57-F1B2-C1FE-0CD2015654EF}"/>
              </a:ext>
            </a:extLst>
          </p:cNvPr>
          <p:cNvSpPr/>
          <p:nvPr/>
        </p:nvSpPr>
        <p:spPr>
          <a:xfrm>
            <a:off x="5419493"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F750BE9A-51C0-DD0A-EF4E-C27D136A4C5E}"/>
              </a:ext>
            </a:extLst>
          </p:cNvPr>
          <p:cNvSpPr>
            <a:spLocks noGrp="1"/>
          </p:cNvSpPr>
          <p:nvPr>
            <p:ph type="title"/>
          </p:nvPr>
        </p:nvSpPr>
        <p:spPr>
          <a:xfrm>
            <a:off x="104313" y="4813392"/>
            <a:ext cx="5315180" cy="1278437"/>
          </a:xfrm>
        </p:spPr>
        <p:txBody>
          <a:bodyPr>
            <a:noAutofit/>
          </a:bodyPr>
          <a:lstStyle/>
          <a:p>
            <a:pPr algn="ctr"/>
            <a:r>
              <a:rPr lang="nb-NO"/>
              <a:t>Kollegaer har ulik </a:t>
            </a:r>
            <a:br>
              <a:rPr lang="nb-NO"/>
            </a:br>
            <a:r>
              <a:rPr lang="nb-NO"/>
              <a:t>biologi og erfaringer </a:t>
            </a:r>
            <a:r>
              <a:rPr lang="nb-NO" sz="1600" baseline="80000"/>
              <a:t>1,2</a:t>
            </a:r>
          </a:p>
        </p:txBody>
      </p:sp>
      <p:sp>
        <p:nvSpPr>
          <p:cNvPr id="3" name="Plassholder for innhold 2">
            <a:extLst>
              <a:ext uri="{FF2B5EF4-FFF2-40B4-BE49-F238E27FC236}">
                <a16:creationId xmlns:a16="http://schemas.microsoft.com/office/drawing/2014/main" id="{6DB69014-F5CE-E433-0951-C923901B789A}"/>
              </a:ext>
            </a:extLst>
          </p:cNvPr>
          <p:cNvSpPr>
            <a:spLocks noGrp="1"/>
          </p:cNvSpPr>
          <p:nvPr>
            <p:ph idx="1"/>
          </p:nvPr>
        </p:nvSpPr>
        <p:spPr>
          <a:xfrm>
            <a:off x="5930900" y="1562100"/>
            <a:ext cx="5724527" cy="4529729"/>
          </a:xfrm>
        </p:spPr>
        <p:txBody>
          <a:bodyPr>
            <a:noAutofit/>
          </a:bodyPr>
          <a:lstStyle/>
          <a:p>
            <a:pPr>
              <a:spcBef>
                <a:spcPts val="1200"/>
              </a:spcBef>
              <a:spcAft>
                <a:spcPts val="1200"/>
              </a:spcAft>
              <a:buBlip>
                <a:blip r:embed="rId3"/>
              </a:buBlip>
            </a:pPr>
            <a:r>
              <a:rPr lang="nb-NO" sz="1800"/>
              <a:t>Det er </a:t>
            </a:r>
            <a:r>
              <a:rPr lang="nb-NO" sz="1800" b="1"/>
              <a:t>flere faktorer </a:t>
            </a:r>
            <a:r>
              <a:rPr lang="nb-NO" sz="1800"/>
              <a:t>som påvirker hvordan kollegaer reagerer og håndterer stress: </a:t>
            </a:r>
          </a:p>
          <a:p>
            <a:pPr lvl="2">
              <a:spcBef>
                <a:spcPts val="1200"/>
              </a:spcBef>
              <a:spcAft>
                <a:spcPts val="1200"/>
              </a:spcAft>
              <a:buBlip>
                <a:blip r:embed="rId3"/>
              </a:buBlip>
            </a:pPr>
            <a:r>
              <a:rPr lang="nb-NO" sz="1800"/>
              <a:t>Vi har </a:t>
            </a:r>
            <a:r>
              <a:rPr lang="nb-NO" sz="1800" b="1"/>
              <a:t>ulikt biologisk utgangspunkt</a:t>
            </a:r>
            <a:r>
              <a:rPr lang="nb-NO" sz="1800"/>
              <a:t>, noen har en mer følsom stressrespons enn andre. </a:t>
            </a:r>
          </a:p>
          <a:p>
            <a:pPr lvl="2">
              <a:spcBef>
                <a:spcPts val="1200"/>
              </a:spcBef>
              <a:spcAft>
                <a:spcPts val="1200"/>
              </a:spcAft>
              <a:buBlip>
                <a:blip r:embed="rId3"/>
              </a:buBlip>
            </a:pPr>
            <a:r>
              <a:rPr lang="nb-NO" sz="1800" b="1"/>
              <a:t>Tidligere erfaringer </a:t>
            </a:r>
            <a:r>
              <a:rPr lang="nb-NO" sz="1800"/>
              <a:t>påvirker også hva hjernen kategoriserer som fare/ikke fare. </a:t>
            </a:r>
          </a:p>
          <a:p>
            <a:pPr lvl="2">
              <a:spcBef>
                <a:spcPts val="1200"/>
              </a:spcBef>
              <a:spcAft>
                <a:spcPts val="1200"/>
              </a:spcAft>
              <a:buBlip>
                <a:blip r:embed="rId3"/>
              </a:buBlip>
            </a:pPr>
            <a:r>
              <a:rPr lang="nb-NO" sz="1800" b="1"/>
              <a:t>Erfaring med reguleringsstøtte </a:t>
            </a:r>
            <a:r>
              <a:rPr lang="nb-NO" sz="1800"/>
              <a:t>påvirker hvilke strategier vi har for å regulere oss selv. </a:t>
            </a:r>
          </a:p>
          <a:p>
            <a:pPr>
              <a:spcBef>
                <a:spcPts val="1200"/>
              </a:spcBef>
              <a:spcAft>
                <a:spcPts val="1200"/>
              </a:spcAft>
              <a:buBlip>
                <a:blip r:embed="rId3"/>
              </a:buBlip>
            </a:pPr>
            <a:r>
              <a:rPr lang="nb-NO" sz="1800"/>
              <a:t>Kollegaer kan derfor oppfatte situasjoner ulikt og reagere ulikt. </a:t>
            </a:r>
          </a:p>
          <a:p>
            <a:pPr>
              <a:buBlip>
                <a:blip r:embed="rId3"/>
              </a:buBlip>
            </a:pPr>
            <a:endParaRPr lang="nb-NO" sz="1800"/>
          </a:p>
        </p:txBody>
      </p:sp>
      <p:sp>
        <p:nvSpPr>
          <p:cNvPr id="4" name="TekstSylinder 3">
            <a:extLst>
              <a:ext uri="{FF2B5EF4-FFF2-40B4-BE49-F238E27FC236}">
                <a16:creationId xmlns:a16="http://schemas.microsoft.com/office/drawing/2014/main" id="{AD9DAA53-1613-EFE1-6390-7079D48642A9}"/>
              </a:ext>
            </a:extLst>
          </p:cNvPr>
          <p:cNvSpPr txBox="1"/>
          <p:nvPr/>
        </p:nvSpPr>
        <p:spPr>
          <a:xfrm>
            <a:off x="8156576" y="192087"/>
            <a:ext cx="3684104" cy="307777"/>
          </a:xfrm>
          <a:prstGeom prst="rect">
            <a:avLst/>
          </a:prstGeom>
          <a:noFill/>
        </p:spPr>
        <p:txBody>
          <a:bodyPr wrap="square" rtlCol="0">
            <a:spAutoFit/>
          </a:bodyPr>
          <a:lstStyle/>
          <a:p>
            <a:pPr algn="r"/>
            <a:r>
              <a:rPr lang="nb-NO" sz="1400"/>
              <a:t>Oss som kolleger – økt 1</a:t>
            </a:r>
          </a:p>
        </p:txBody>
      </p:sp>
      <p:sp>
        <p:nvSpPr>
          <p:cNvPr id="6" name="Plassholder for dato 3">
            <a:extLst>
              <a:ext uri="{FF2B5EF4-FFF2-40B4-BE49-F238E27FC236}">
                <a16:creationId xmlns:a16="http://schemas.microsoft.com/office/drawing/2014/main" id="{EA3F2CD7-E6B5-F77D-FF01-D1BC09634A47}"/>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7" name="Plassholder for lysbildenummer 4">
            <a:extLst>
              <a:ext uri="{FF2B5EF4-FFF2-40B4-BE49-F238E27FC236}">
                <a16:creationId xmlns:a16="http://schemas.microsoft.com/office/drawing/2014/main" id="{3FE24FEE-AC38-1269-456E-0AFD0A7D39AD}"/>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9</a:t>
            </a:fld>
            <a:endParaRPr lang="nb-NO"/>
          </a:p>
        </p:txBody>
      </p:sp>
      <p:pic>
        <p:nvPicPr>
          <p:cNvPr id="8" name="Bilde 7" descr="Et bilde som inneholder tegning, kunst, sketch, strektegning&#10;&#10;Automatisk generert beskrivelse">
            <a:extLst>
              <a:ext uri="{FF2B5EF4-FFF2-40B4-BE49-F238E27FC236}">
                <a16:creationId xmlns:a16="http://schemas.microsoft.com/office/drawing/2014/main" id="{ACED618E-3A4A-1765-A2A9-5B13C7ACB02C}"/>
              </a:ext>
            </a:extLst>
          </p:cNvPr>
          <p:cNvPicPr>
            <a:picLocks noChangeAspect="1"/>
          </p:cNvPicPr>
          <p:nvPr/>
        </p:nvPicPr>
        <p:blipFill rotWithShape="1">
          <a:blip r:embed="rId4">
            <a:extLst>
              <a:ext uri="{28A0092B-C50C-407E-A947-70E740481C1C}">
                <a14:useLocalDpi xmlns:a14="http://schemas.microsoft.com/office/drawing/2010/main" val="0"/>
              </a:ext>
            </a:extLst>
          </a:blip>
          <a:srcRect r="49131"/>
          <a:stretch/>
        </p:blipFill>
        <p:spPr>
          <a:xfrm>
            <a:off x="1346126" y="357160"/>
            <a:ext cx="2545109" cy="4114789"/>
          </a:xfrm>
          <a:prstGeom prst="rect">
            <a:avLst/>
          </a:prstGeom>
        </p:spPr>
      </p:pic>
    </p:spTree>
    <p:extLst>
      <p:ext uri="{BB962C8B-B14F-4D97-AF65-F5344CB8AC3E}">
        <p14:creationId xmlns:p14="http://schemas.microsoft.com/office/powerpoint/2010/main" val="1311088362"/>
      </p:ext>
    </p:extLst>
  </p:cSld>
  <p:clrMapOvr>
    <a:masterClrMapping/>
  </p:clrMapOvr>
</p:sld>
</file>

<file path=ppt/theme/theme1.xml><?xml version="1.0" encoding="utf-8"?>
<a:theme xmlns:a="http://schemas.openxmlformats.org/drawingml/2006/main" name="Økt livsmestring_temadesign">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Økt livsmestring_temadesign" id="{54724311-BCDF-D641-90AA-F08F24F247F6}" vid="{23DBECA7-E2C8-E547-B089-969F53F8779E}"/>
    </a:ext>
  </a:extLst>
</a:theme>
</file>

<file path=ppt/theme/theme2.xml><?xml version="1.0" encoding="utf-8"?>
<a:theme xmlns:a="http://schemas.openxmlformats.org/drawingml/2006/main" name="2_Oslo NY bilde">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oslopresentasjon 2023" id="{86DFC731-2293-E844-991B-240730ABA2BF}" vid="{843A2711-0E33-1A49-BF06-ED37FDAA7ECF}"/>
    </a:ext>
  </a:extLst>
</a:theme>
</file>

<file path=ppt/theme/theme3.xml><?xml version="1.0" encoding="utf-8"?>
<a:theme xmlns:a="http://schemas.openxmlformats.org/drawingml/2006/main" name="Originaloppsett">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oslopresentasjon 2023" id="{86DFC731-2293-E844-991B-240730ABA2BF}" vid="{6FEA5A4E-9195-2F41-B9E5-387ABD098B13}"/>
    </a:ext>
  </a:extLst>
</a:theme>
</file>

<file path=ppt/theme/theme4.xml><?xml version="1.0" encoding="utf-8"?>
<a:theme xmlns:a="http://schemas.openxmlformats.org/drawingml/2006/main" name="1_Økt livsmestring_temadesign">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Økt livsmestring_temadesign" id="{54724311-BCDF-D641-90AA-F08F24F247F6}" vid="{23DBECA7-E2C8-E547-B089-969F53F8779E}"/>
    </a:ext>
  </a:ext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5c534b4-626b-4457-9716-90fe22f9980e">
      <Terms xmlns="http://schemas.microsoft.com/office/infopath/2007/PartnerControls"/>
    </lcf76f155ced4ddcb4097134ff3c332f>
    <TaxCatchAll xmlns="99521434-91c1-42be-b943-616fa43a5fa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0D6163CE1D8B748AA4FBD99A1A3925B" ma:contentTypeVersion="19" ma:contentTypeDescription="Create a new document." ma:contentTypeScope="" ma:versionID="05f36fd3bd7bea3b100e8c6696e67f2e">
  <xsd:schema xmlns:xsd="http://www.w3.org/2001/XMLSchema" xmlns:xs="http://www.w3.org/2001/XMLSchema" xmlns:p="http://schemas.microsoft.com/office/2006/metadata/properties" xmlns:ns2="25c534b4-626b-4457-9716-90fe22f9980e" xmlns:ns3="99521434-91c1-42be-b943-616fa43a5fae" targetNamespace="http://schemas.microsoft.com/office/2006/metadata/properties" ma:root="true" ma:fieldsID="2c3e216d3a8830edf5ae03bc57f7ee4b" ns2:_="" ns3:_="">
    <xsd:import namespace="25c534b4-626b-4457-9716-90fe22f9980e"/>
    <xsd:import namespace="99521434-91c1-42be-b943-616fa43a5fa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c534b4-626b-4457-9716-90fe22f998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528fd71-ad7b-48f8-811b-c0b5643803a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9521434-91c1-42be-b943-616fa43a5fae"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8392637-99b7-43a3-bcaf-6136aa2b0bbd}" ma:internalName="TaxCatchAll" ma:showField="CatchAllData" ma:web="99521434-91c1-42be-b943-616fa43a5fa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100ED40-7772-4092-9127-8DE36349907B}">
  <ds:schemaRefs>
    <ds:schemaRef ds:uri="http://schemas.microsoft.com/sharepoint/v3/contenttype/forms"/>
  </ds:schemaRefs>
</ds:datastoreItem>
</file>

<file path=customXml/itemProps2.xml><?xml version="1.0" encoding="utf-8"?>
<ds:datastoreItem xmlns:ds="http://schemas.openxmlformats.org/officeDocument/2006/customXml" ds:itemID="{34A597C5-E160-40C5-8A25-DFD36F8813F8}">
  <ds:schemaRefs>
    <ds:schemaRef ds:uri="http://purl.org/dc/terms/"/>
    <ds:schemaRef ds:uri="http://schemas.openxmlformats.org/package/2006/metadata/core-properties"/>
    <ds:schemaRef ds:uri="25c534b4-626b-4457-9716-90fe22f9980e"/>
    <ds:schemaRef ds:uri="http://schemas.microsoft.com/office/infopath/2007/PartnerControls"/>
    <ds:schemaRef ds:uri="http://purl.org/dc/elements/1.1/"/>
    <ds:schemaRef ds:uri="http://schemas.microsoft.com/office/2006/documentManagement/types"/>
    <ds:schemaRef ds:uri="http://schemas.microsoft.com/office/2006/metadata/properties"/>
    <ds:schemaRef ds:uri="http://purl.org/dc/dcmitype/"/>
    <ds:schemaRef ds:uri="99521434-91c1-42be-b943-616fa43a5fae"/>
    <ds:schemaRef ds:uri="http://www.w3.org/XML/1998/namespace"/>
  </ds:schemaRefs>
</ds:datastoreItem>
</file>

<file path=customXml/itemProps3.xml><?xml version="1.0" encoding="utf-8"?>
<ds:datastoreItem xmlns:ds="http://schemas.openxmlformats.org/officeDocument/2006/customXml" ds:itemID="{44900675-A561-4BB3-BE31-9EC4A5AF1C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c534b4-626b-4457-9716-90fe22f9980e"/>
    <ds:schemaRef ds:uri="99521434-91c1-42be-b943-616fa43a5f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Økt livsmestring_temadesign</Template>
  <TotalTime>9</TotalTime>
  <Words>1742</Words>
  <Application>Microsoft Macintosh PowerPoint</Application>
  <PresentationFormat>Widescreen</PresentationFormat>
  <Paragraphs>200</Paragraphs>
  <Slides>26</Slides>
  <Notes>12</Notes>
  <HiddenSlides>0</HiddenSlides>
  <MMClips>3</MMClips>
  <ScaleCrop>false</ScaleCrop>
  <HeadingPairs>
    <vt:vector size="6" baseType="variant">
      <vt:variant>
        <vt:lpstr>Brukte skrifter</vt:lpstr>
      </vt:variant>
      <vt:variant>
        <vt:i4>5</vt:i4>
      </vt:variant>
      <vt:variant>
        <vt:lpstr>Tema</vt:lpstr>
      </vt:variant>
      <vt:variant>
        <vt:i4>4</vt:i4>
      </vt:variant>
      <vt:variant>
        <vt:lpstr>Lysbildetitler</vt:lpstr>
      </vt:variant>
      <vt:variant>
        <vt:i4>26</vt:i4>
      </vt:variant>
    </vt:vector>
  </HeadingPairs>
  <TitlesOfParts>
    <vt:vector size="35" baseType="lpstr">
      <vt:lpstr>Aptos</vt:lpstr>
      <vt:lpstr>Arial</vt:lpstr>
      <vt:lpstr>Oslo Sans</vt:lpstr>
      <vt:lpstr>Oslo Sans Office</vt:lpstr>
      <vt:lpstr>Wingdings</vt:lpstr>
      <vt:lpstr>Økt livsmestring_temadesign</vt:lpstr>
      <vt:lpstr>2_Oslo NY bilde</vt:lpstr>
      <vt:lpstr>Originaloppsett</vt:lpstr>
      <vt:lpstr>1_Økt livsmestring_temadesign</vt:lpstr>
      <vt:lpstr>PowerPoint-presentasjon</vt:lpstr>
      <vt:lpstr>PowerPoint-presentasjon</vt:lpstr>
      <vt:lpstr>PowerPoint-presentasjon</vt:lpstr>
      <vt:lpstr>Hvorfor skal vi jobbe  med Oss som kollegaer?</vt:lpstr>
      <vt:lpstr>PowerPoint-presentasjon</vt:lpstr>
      <vt:lpstr>PowerPoint-presentasjon</vt:lpstr>
      <vt:lpstr>PowerPoint-presentasjon</vt:lpstr>
      <vt:lpstr>Hvordan er det hos oss?</vt:lpstr>
      <vt:lpstr>Kollegaer har ulik  biologi og erfaringer 1,2</vt:lpstr>
      <vt:lpstr>Vi kan reagere forskjellig </vt:lpstr>
      <vt:lpstr>PowerPoint-presentasjon</vt:lpstr>
      <vt:lpstr>Oppgave </vt:lpstr>
      <vt:lpstr>For gi støtte til hverandre er det viktig å1,2</vt:lpstr>
      <vt:lpstr>Hvor godt må vi kjenne kollegaene våre for  å hjelpe? 1,2 </vt:lpstr>
      <vt:lpstr>Vår evne til å forstå  andres toleransevindu  vil variere2</vt:lpstr>
      <vt:lpstr>Case: Gunnar </vt:lpstr>
      <vt:lpstr>Case: Gunnar</vt:lpstr>
      <vt:lpstr>Arbeidsplassene er forskjellig</vt:lpstr>
      <vt:lpstr>PowerPoint-presentasjon</vt:lpstr>
      <vt:lpstr>PowerPoint-presentasjon</vt:lpstr>
      <vt:lpstr>Oppgave</vt:lpstr>
      <vt:lpstr>PowerPoint-presentasjon</vt:lpstr>
      <vt:lpstr>PowerPoint-presentasjon</vt:lpstr>
      <vt:lpstr>PowerPoint-presentasjon</vt:lpstr>
      <vt:lpstr>Utviklet av  Bydel Gamle Oslo og Utdanningsetaten</vt:lpstr>
      <vt:lpstr>Kilder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Oss – økt 1</dc:title>
  <dc:creator>Line Frivold</dc:creator>
  <cp:lastModifiedBy>Miranda Sulejmanova</cp:lastModifiedBy>
  <cp:revision>1</cp:revision>
  <cp:lastPrinted>2024-10-10T11:52:56Z</cp:lastPrinted>
  <dcterms:created xsi:type="dcterms:W3CDTF">2024-08-06T08:34:27Z</dcterms:created>
  <dcterms:modified xsi:type="dcterms:W3CDTF">2026-01-29T15:31:08Z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0x01010000D6163CE1D8B748AA4FBD99A1A3925B</vt:lpwstr>
  </property>
</Properties>
</file>