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79" r:id="rId5"/>
    <p:sldMasterId id="2147483685" r:id="rId6"/>
    <p:sldMasterId id="2147483715" r:id="rId7"/>
    <p:sldMasterId id="2147483745" r:id="rId8"/>
  </p:sldMasterIdLst>
  <p:notesMasterIdLst>
    <p:notesMasterId r:id="rId47"/>
  </p:notesMasterIdLst>
  <p:sldIdLst>
    <p:sldId id="692" r:id="rId9"/>
    <p:sldId id="691" r:id="rId10"/>
    <p:sldId id="742" r:id="rId11"/>
    <p:sldId id="318" r:id="rId12"/>
    <p:sldId id="743" r:id="rId13"/>
    <p:sldId id="296" r:id="rId14"/>
    <p:sldId id="288" r:id="rId15"/>
    <p:sldId id="720" r:id="rId16"/>
    <p:sldId id="745" r:id="rId17"/>
    <p:sldId id="706" r:id="rId18"/>
    <p:sldId id="735" r:id="rId19"/>
    <p:sldId id="324" r:id="rId20"/>
    <p:sldId id="740" r:id="rId21"/>
    <p:sldId id="668" r:id="rId22"/>
    <p:sldId id="741" r:id="rId23"/>
    <p:sldId id="314" r:id="rId24"/>
    <p:sldId id="723" r:id="rId25"/>
    <p:sldId id="725" r:id="rId26"/>
    <p:sldId id="726" r:id="rId27"/>
    <p:sldId id="694" r:id="rId28"/>
    <p:sldId id="687" r:id="rId29"/>
    <p:sldId id="309" r:id="rId30"/>
    <p:sldId id="737" r:id="rId31"/>
    <p:sldId id="732" r:id="rId32"/>
    <p:sldId id="727" r:id="rId33"/>
    <p:sldId id="666" r:id="rId34"/>
    <p:sldId id="317" r:id="rId35"/>
    <p:sldId id="738" r:id="rId36"/>
    <p:sldId id="307" r:id="rId37"/>
    <p:sldId id="680" r:id="rId38"/>
    <p:sldId id="308" r:id="rId39"/>
    <p:sldId id="739" r:id="rId40"/>
    <p:sldId id="716" r:id="rId41"/>
    <p:sldId id="718" r:id="rId42"/>
    <p:sldId id="717" r:id="rId43"/>
    <p:sldId id="719" r:id="rId44"/>
    <p:sldId id="695" r:id="rId45"/>
    <p:sldId id="744" r:id="rId46"/>
  </p:sldIdLst>
  <p:sldSz cx="12192000" cy="6858000"/>
  <p:notesSz cx="6797675" cy="9926638"/>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orient="horz" pos="754" userDrawn="1">
          <p15:clr>
            <a:srgbClr val="A4A3A4"/>
          </p15:clr>
        </p15:guide>
        <p15:guide id="3"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0171621-9BFC-0CEA-FF76-363B660B3194}" name="Line Frivold" initials="LF" userId="S::line.frivold@bgo.oslo.kommune.no::b06fdff6-51e2-4f3c-82fb-c41aab590c30" providerId="AD"/>
  <p188:author id="{F3D7BC5A-C3AC-3EF4-5032-3383BC3419C4}" name="Johanne Hegg" initials="JH" userId="S::johanne.hegg@bgo.oslo.kommune.no::c3c74d0a-3852-4cf6-8a43-7cdccafe0ef0" providerId="AD"/>
  <p188:author id="{6555D4DF-C7B1-2551-F4AF-64E5160F827D}" name="Hege Bjercke Dalheim" initials="HD" userId="S::hege.bjercke.dalheim@bgo.oslo.kommune.no::7fbb1a47-8c80-4606-86af-573f5c2fc76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9F0DD"/>
    <a:srgbClr val="FAC7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FFA6C5-0B2C-244B-8B54-DCEDFA0C6E4A}" v="6" dt="2026-01-29T15:35:50.3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3469" autoAdjust="0"/>
  </p:normalViewPr>
  <p:slideViewPr>
    <p:cSldViewPr snapToGrid="0">
      <p:cViewPr varScale="1">
        <p:scale>
          <a:sx n="102" d="100"/>
          <a:sy n="102" d="100"/>
        </p:scale>
        <p:origin x="200" y="464"/>
      </p:cViewPr>
      <p:guideLst>
        <p:guide orient="horz" pos="2160"/>
        <p:guide orient="horz" pos="75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e Frivold" userId="b06fdff6-51e2-4f3c-82fb-c41aab590c30" providerId="ADAL" clId="{11BEB778-2ED2-4ACE-AD8B-D8BBA70A4324}"/>
    <pc:docChg chg="modSld">
      <pc:chgData name="Line Frivold" userId="b06fdff6-51e2-4f3c-82fb-c41aab590c30" providerId="ADAL" clId="{11BEB778-2ED2-4ACE-AD8B-D8BBA70A4324}" dt="2026-01-27T08:27:33.393" v="10"/>
      <pc:docMkLst>
        <pc:docMk/>
      </pc:docMkLst>
      <pc:sldChg chg="addSp modSp mod modAnim">
        <pc:chgData name="Line Frivold" userId="b06fdff6-51e2-4f3c-82fb-c41aab590c30" providerId="ADAL" clId="{11BEB778-2ED2-4ACE-AD8B-D8BBA70A4324}" dt="2026-01-27T08:25:35.015" v="5"/>
        <pc:sldMkLst>
          <pc:docMk/>
          <pc:sldMk cId="3930627293" sldId="296"/>
        </pc:sldMkLst>
        <pc:picChg chg="add mod">
          <ac:chgData name="Line Frivold" userId="b06fdff6-51e2-4f3c-82fb-c41aab590c30" providerId="ADAL" clId="{11BEB778-2ED2-4ACE-AD8B-D8BBA70A4324}" dt="2026-01-27T08:25:24.305" v="4" actId="14100"/>
          <ac:picMkLst>
            <pc:docMk/>
            <pc:sldMk cId="3930627293" sldId="296"/>
            <ac:picMk id="3" creationId="{A8BC8127-6528-BC47-3DC4-5A1977D077DE}"/>
          </ac:picMkLst>
        </pc:picChg>
      </pc:sldChg>
      <pc:sldChg chg="addSp modSp mod modAnim">
        <pc:chgData name="Line Frivold" userId="b06fdff6-51e2-4f3c-82fb-c41aab590c30" providerId="ADAL" clId="{11BEB778-2ED2-4ACE-AD8B-D8BBA70A4324}" dt="2026-01-27T08:27:33.393" v="10"/>
        <pc:sldMkLst>
          <pc:docMk/>
          <pc:sldMk cId="2836180577" sldId="687"/>
        </pc:sldMkLst>
        <pc:spChg chg="mod">
          <ac:chgData name="Line Frivold" userId="b06fdff6-51e2-4f3c-82fb-c41aab590c30" providerId="ADAL" clId="{11BEB778-2ED2-4ACE-AD8B-D8BBA70A4324}" dt="2026-01-27T08:25:44.131" v="6" actId="6549"/>
          <ac:spMkLst>
            <pc:docMk/>
            <pc:sldMk cId="2836180577" sldId="687"/>
            <ac:spMk id="2" creationId="{DE1DC4D6-25CC-5D78-E501-D3E6F0260024}"/>
          </ac:spMkLst>
        </pc:spChg>
        <pc:picChg chg="add mod">
          <ac:chgData name="Line Frivold" userId="b06fdff6-51e2-4f3c-82fb-c41aab590c30" providerId="ADAL" clId="{11BEB778-2ED2-4ACE-AD8B-D8BBA70A4324}" dt="2026-01-27T08:27:23.620" v="9" actId="14100"/>
          <ac:picMkLst>
            <pc:docMk/>
            <pc:sldMk cId="2836180577" sldId="687"/>
            <ac:picMk id="3" creationId="{7B34ED67-B05C-360B-AB46-2D4B32BE82E4}"/>
          </ac:picMkLst>
        </pc:picChg>
      </pc:sldChg>
    </pc:docChg>
  </pc:docChgLst>
  <pc:docChgLst>
    <pc:chgData name="Miranda Sulejmanova" userId="c79d8f6e-d06e-41dd-9b60-daa4b972acb7" providerId="ADAL" clId="{9DCC7395-C6E2-5FB2-A2E4-526032DCF1F8}"/>
    <pc:docChg chg="custSel modSld">
      <pc:chgData name="Miranda Sulejmanova" userId="c79d8f6e-d06e-41dd-9b60-daa4b972acb7" providerId="ADAL" clId="{9DCC7395-C6E2-5FB2-A2E4-526032DCF1F8}" dt="2026-01-29T15:35:50.304" v="9"/>
      <pc:docMkLst>
        <pc:docMk/>
      </pc:docMkLst>
      <pc:sldChg chg="addSp delSp modSp mod setBg">
        <pc:chgData name="Miranda Sulejmanova" userId="c79d8f6e-d06e-41dd-9b60-daa4b972acb7" providerId="ADAL" clId="{9DCC7395-C6E2-5FB2-A2E4-526032DCF1F8}" dt="2026-01-29T15:35:06.024" v="4"/>
        <pc:sldMkLst>
          <pc:docMk/>
          <pc:sldMk cId="3930627293" sldId="296"/>
        </pc:sldMkLst>
        <pc:spChg chg="del">
          <ac:chgData name="Miranda Sulejmanova" userId="c79d8f6e-d06e-41dd-9b60-daa4b972acb7" providerId="ADAL" clId="{9DCC7395-C6E2-5FB2-A2E4-526032DCF1F8}" dt="2026-01-29T15:34:50.670" v="2" actId="478"/>
          <ac:spMkLst>
            <pc:docMk/>
            <pc:sldMk cId="3930627293" sldId="296"/>
            <ac:spMk id="2" creationId="{64E87640-FD5F-2D89-CD78-6FC08F7BDBC5}"/>
          </ac:spMkLst>
        </pc:spChg>
        <pc:spChg chg="add del mod">
          <ac:chgData name="Miranda Sulejmanova" userId="c79d8f6e-d06e-41dd-9b60-daa4b972acb7" providerId="ADAL" clId="{9DCC7395-C6E2-5FB2-A2E4-526032DCF1F8}" dt="2026-01-29T15:34:54.670" v="3" actId="478"/>
          <ac:spMkLst>
            <pc:docMk/>
            <pc:sldMk cId="3930627293" sldId="296"/>
            <ac:spMk id="5" creationId="{253777F9-1E57-5FA9-0A53-DB9588219494}"/>
          </ac:spMkLst>
        </pc:spChg>
        <pc:picChg chg="mod">
          <ac:chgData name="Miranda Sulejmanova" userId="c79d8f6e-d06e-41dd-9b60-daa4b972acb7" providerId="ADAL" clId="{9DCC7395-C6E2-5FB2-A2E4-526032DCF1F8}" dt="2026-01-29T15:34:48.089" v="1" actId="167"/>
          <ac:picMkLst>
            <pc:docMk/>
            <pc:sldMk cId="3930627293" sldId="296"/>
            <ac:picMk id="3" creationId="{A8BC8127-6528-BC47-3DC4-5A1977D077DE}"/>
          </ac:picMkLst>
        </pc:picChg>
      </pc:sldChg>
      <pc:sldChg chg="addSp delSp modSp mod setBg">
        <pc:chgData name="Miranda Sulejmanova" userId="c79d8f6e-d06e-41dd-9b60-daa4b972acb7" providerId="ADAL" clId="{9DCC7395-C6E2-5FB2-A2E4-526032DCF1F8}" dt="2026-01-29T15:35:50.304" v="9"/>
        <pc:sldMkLst>
          <pc:docMk/>
          <pc:sldMk cId="2836180577" sldId="687"/>
        </pc:sldMkLst>
        <pc:spChg chg="del">
          <ac:chgData name="Miranda Sulejmanova" userId="c79d8f6e-d06e-41dd-9b60-daa4b972acb7" providerId="ADAL" clId="{9DCC7395-C6E2-5FB2-A2E4-526032DCF1F8}" dt="2026-01-29T15:35:41.902" v="7" actId="478"/>
          <ac:spMkLst>
            <pc:docMk/>
            <pc:sldMk cId="2836180577" sldId="687"/>
            <ac:spMk id="2" creationId="{DE1DC4D6-25CC-5D78-E501-D3E6F0260024}"/>
          </ac:spMkLst>
        </pc:spChg>
        <pc:spChg chg="add del mod">
          <ac:chgData name="Miranda Sulejmanova" userId="c79d8f6e-d06e-41dd-9b60-daa4b972acb7" providerId="ADAL" clId="{9DCC7395-C6E2-5FB2-A2E4-526032DCF1F8}" dt="2026-01-29T15:35:44.924" v="8" actId="478"/>
          <ac:spMkLst>
            <pc:docMk/>
            <pc:sldMk cId="2836180577" sldId="687"/>
            <ac:spMk id="7" creationId="{80558EEC-75F1-E483-654C-2548F34790FC}"/>
          </ac:spMkLst>
        </pc:spChg>
        <pc:picChg chg="mod">
          <ac:chgData name="Miranda Sulejmanova" userId="c79d8f6e-d06e-41dd-9b60-daa4b972acb7" providerId="ADAL" clId="{9DCC7395-C6E2-5FB2-A2E4-526032DCF1F8}" dt="2026-01-29T15:35:39.523" v="6" actId="167"/>
          <ac:picMkLst>
            <pc:docMk/>
            <pc:sldMk cId="2836180577" sldId="687"/>
            <ac:picMk id="3" creationId="{7B34ED67-B05C-360B-AB46-2D4B32BE82E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71593975-0D77-4DE7-86AA-CC1E82749C8F}" type="datetimeFigureOut">
              <a:rPr lang="nb-NO" smtClean="0"/>
              <a:t>29.01.2026</a:t>
            </a:fld>
            <a:endParaRPr lang="nb-NO"/>
          </a:p>
        </p:txBody>
      </p:sp>
      <p:sp>
        <p:nvSpPr>
          <p:cNvPr id="4" name="Plassholder for lysbil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2B4B625C-DCD0-4EB1-B096-FF93AD5F53C9}" type="slidenum">
              <a:rPr lang="nb-NO" smtClean="0"/>
              <a:t>‹#›</a:t>
            </a:fld>
            <a:endParaRPr lang="nb-NO"/>
          </a:p>
        </p:txBody>
      </p:sp>
    </p:spTree>
    <p:extLst>
      <p:ext uri="{BB962C8B-B14F-4D97-AF65-F5344CB8AC3E}">
        <p14:creationId xmlns:p14="http://schemas.microsoft.com/office/powerpoint/2010/main" val="2498265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2388D7-8E4F-4ED0-9365-B1D06BCE1E5A}"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148732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2B4B625C-DCD0-4EB1-B096-FF93AD5F53C9}" type="slidenum">
              <a:rPr lang="nb-NO" smtClean="0"/>
              <a:t>16</a:t>
            </a:fld>
            <a:endParaRPr lang="nb-NO"/>
          </a:p>
        </p:txBody>
      </p:sp>
    </p:spTree>
    <p:extLst>
      <p:ext uri="{BB962C8B-B14F-4D97-AF65-F5344CB8AC3E}">
        <p14:creationId xmlns:p14="http://schemas.microsoft.com/office/powerpoint/2010/main" val="28529732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a:p>
            <a:endParaRPr lang="nb-NO" dirty="0"/>
          </a:p>
        </p:txBody>
      </p:sp>
      <p:sp>
        <p:nvSpPr>
          <p:cNvPr id="4" name="Plassholder for lysbildenummer 3"/>
          <p:cNvSpPr>
            <a:spLocks noGrp="1"/>
          </p:cNvSpPr>
          <p:nvPr>
            <p:ph type="sldNum" sz="quarter" idx="5"/>
          </p:nvPr>
        </p:nvSpPr>
        <p:spPr/>
        <p:txBody>
          <a:bodyPr/>
          <a:lstStyle/>
          <a:p>
            <a:fld id="{2B4B625C-DCD0-4EB1-B096-FF93AD5F53C9}" type="slidenum">
              <a:rPr lang="nb-NO" smtClean="0"/>
              <a:t>18</a:t>
            </a:fld>
            <a:endParaRPr lang="nb-NO"/>
          </a:p>
        </p:txBody>
      </p:sp>
    </p:spTree>
    <p:extLst>
      <p:ext uri="{BB962C8B-B14F-4D97-AF65-F5344CB8AC3E}">
        <p14:creationId xmlns:p14="http://schemas.microsoft.com/office/powerpoint/2010/main" val="2246665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a:p>
            <a:endParaRPr lang="nb-NO" dirty="0"/>
          </a:p>
        </p:txBody>
      </p:sp>
      <p:sp>
        <p:nvSpPr>
          <p:cNvPr id="4" name="Plassholder for lysbildenummer 3"/>
          <p:cNvSpPr>
            <a:spLocks noGrp="1"/>
          </p:cNvSpPr>
          <p:nvPr>
            <p:ph type="sldNum" sz="quarter" idx="5"/>
          </p:nvPr>
        </p:nvSpPr>
        <p:spPr/>
        <p:txBody>
          <a:bodyPr/>
          <a:lstStyle/>
          <a:p>
            <a:fld id="{2B4B625C-DCD0-4EB1-B096-FF93AD5F53C9}" type="slidenum">
              <a:rPr lang="nb-NO" smtClean="0"/>
              <a:t>23</a:t>
            </a:fld>
            <a:endParaRPr lang="nb-NO"/>
          </a:p>
        </p:txBody>
      </p:sp>
    </p:spTree>
    <p:extLst>
      <p:ext uri="{BB962C8B-B14F-4D97-AF65-F5344CB8AC3E}">
        <p14:creationId xmlns:p14="http://schemas.microsoft.com/office/powerpoint/2010/main" val="30752862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2B4B625C-DCD0-4EB1-B096-FF93AD5F53C9}" type="slidenum">
              <a:rPr lang="nb-NO" smtClean="0"/>
              <a:t>24</a:t>
            </a:fld>
            <a:endParaRPr lang="nb-NO"/>
          </a:p>
        </p:txBody>
      </p:sp>
    </p:spTree>
    <p:extLst>
      <p:ext uri="{BB962C8B-B14F-4D97-AF65-F5344CB8AC3E}">
        <p14:creationId xmlns:p14="http://schemas.microsoft.com/office/powerpoint/2010/main" val="35471506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2B4B625C-DCD0-4EB1-B096-FF93AD5F53C9}" type="slidenum">
              <a:rPr lang="nb-NO" smtClean="0"/>
              <a:t>25</a:t>
            </a:fld>
            <a:endParaRPr lang="nb-NO"/>
          </a:p>
        </p:txBody>
      </p:sp>
    </p:spTree>
    <p:extLst>
      <p:ext uri="{BB962C8B-B14F-4D97-AF65-F5344CB8AC3E}">
        <p14:creationId xmlns:p14="http://schemas.microsoft.com/office/powerpoint/2010/main" val="37140302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2B4B625C-DCD0-4EB1-B096-FF93AD5F53C9}" type="slidenum">
              <a:rPr lang="nb-NO" smtClean="0"/>
              <a:t>26</a:t>
            </a:fld>
            <a:endParaRPr lang="nb-NO"/>
          </a:p>
        </p:txBody>
      </p:sp>
    </p:spTree>
    <p:extLst>
      <p:ext uri="{BB962C8B-B14F-4D97-AF65-F5344CB8AC3E}">
        <p14:creationId xmlns:p14="http://schemas.microsoft.com/office/powerpoint/2010/main" val="39269170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Kilde: uro til ro</a:t>
            </a:r>
          </a:p>
        </p:txBody>
      </p:sp>
      <p:sp>
        <p:nvSpPr>
          <p:cNvPr id="4" name="Plassholder for lysbildenummer 3"/>
          <p:cNvSpPr>
            <a:spLocks noGrp="1"/>
          </p:cNvSpPr>
          <p:nvPr>
            <p:ph type="sldNum" sz="quarter" idx="5"/>
          </p:nvPr>
        </p:nvSpPr>
        <p:spPr/>
        <p:txBody>
          <a:bodyPr/>
          <a:lstStyle/>
          <a:p>
            <a:fld id="{2B4B625C-DCD0-4EB1-B096-FF93AD5F53C9}" type="slidenum">
              <a:rPr lang="nb-NO" smtClean="0"/>
              <a:t>32</a:t>
            </a:fld>
            <a:endParaRPr lang="nb-NO"/>
          </a:p>
        </p:txBody>
      </p:sp>
    </p:spTree>
    <p:extLst>
      <p:ext uri="{BB962C8B-B14F-4D97-AF65-F5344CB8AC3E}">
        <p14:creationId xmlns:p14="http://schemas.microsoft.com/office/powerpoint/2010/main" val="32638867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u="sng"/>
              <a:t>Implementeringsteam: </a:t>
            </a:r>
          </a:p>
          <a:p>
            <a:r>
              <a:rPr lang="nb-NO"/>
              <a:t>Hvis dette er den enste opplæringsøkten som gjennomføres i løpet av dagen så kan dere bruke denne oppgaven frem til neste </a:t>
            </a:r>
            <a:r>
              <a:rPr lang="nb-NO" err="1"/>
              <a:t>opplæringsøkt</a:t>
            </a:r>
            <a:r>
              <a:rPr lang="nb-NO"/>
              <a:t>. Hvis dere går rett til opplæringsøkten </a:t>
            </a:r>
            <a:r>
              <a:rPr lang="nb-NO" i="1"/>
              <a:t>Toleransevindu</a:t>
            </a:r>
            <a:r>
              <a:rPr lang="nb-NO"/>
              <a:t> etter pausen kan dere skjule denne sliden. </a:t>
            </a:r>
          </a:p>
        </p:txBody>
      </p:sp>
      <p:sp>
        <p:nvSpPr>
          <p:cNvPr id="4" name="Plassholder for lysbildenummer 3"/>
          <p:cNvSpPr>
            <a:spLocks noGrp="1"/>
          </p:cNvSpPr>
          <p:nvPr>
            <p:ph type="sldNum" sz="quarter" idx="5"/>
          </p:nvPr>
        </p:nvSpPr>
        <p:spPr/>
        <p:txBody>
          <a:bodyPr/>
          <a:lstStyle/>
          <a:p>
            <a:fld id="{012388D7-8E4F-4ED0-9365-B1D06BCE1E5A}" type="slidenum">
              <a:rPr lang="nb-NO" smtClean="0"/>
              <a:t>35</a:t>
            </a:fld>
            <a:endParaRPr lang="nb-NO"/>
          </a:p>
        </p:txBody>
      </p:sp>
    </p:spTree>
    <p:extLst>
      <p:ext uri="{BB962C8B-B14F-4D97-AF65-F5344CB8AC3E}">
        <p14:creationId xmlns:p14="http://schemas.microsoft.com/office/powerpoint/2010/main" val="31263543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2388D7-8E4F-4ED0-9365-B1D06BCE1E5A}"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1146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2B4B625C-DCD0-4EB1-B096-FF93AD5F53C9}" type="slidenum">
              <a:rPr lang="nb-NO" smtClean="0"/>
              <a:t>6</a:t>
            </a:fld>
            <a:endParaRPr lang="nb-NO"/>
          </a:p>
        </p:txBody>
      </p:sp>
    </p:spTree>
    <p:extLst>
      <p:ext uri="{BB962C8B-B14F-4D97-AF65-F5344CB8AC3E}">
        <p14:creationId xmlns:p14="http://schemas.microsoft.com/office/powerpoint/2010/main" val="204805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2B4B625C-DCD0-4EB1-B096-FF93AD5F53C9}" type="slidenum">
              <a:rPr lang="nb-NO" smtClean="0"/>
              <a:t>8</a:t>
            </a:fld>
            <a:endParaRPr lang="nb-NO"/>
          </a:p>
        </p:txBody>
      </p:sp>
    </p:spTree>
    <p:extLst>
      <p:ext uri="{BB962C8B-B14F-4D97-AF65-F5344CB8AC3E}">
        <p14:creationId xmlns:p14="http://schemas.microsoft.com/office/powerpoint/2010/main" val="864042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2B4B625C-DCD0-4EB1-B096-FF93AD5F53C9}" type="slidenum">
              <a:rPr lang="nb-NO" smtClean="0"/>
              <a:t>9</a:t>
            </a:fld>
            <a:endParaRPr lang="nb-NO"/>
          </a:p>
        </p:txBody>
      </p:sp>
    </p:spTree>
    <p:extLst>
      <p:ext uri="{BB962C8B-B14F-4D97-AF65-F5344CB8AC3E}">
        <p14:creationId xmlns:p14="http://schemas.microsoft.com/office/powerpoint/2010/main" val="3960101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2B4B625C-DCD0-4EB1-B096-FF93AD5F53C9}" type="slidenum">
              <a:rPr lang="nb-NO" smtClean="0"/>
              <a:t>10</a:t>
            </a:fld>
            <a:endParaRPr lang="nb-NO"/>
          </a:p>
        </p:txBody>
      </p:sp>
    </p:spTree>
    <p:extLst>
      <p:ext uri="{BB962C8B-B14F-4D97-AF65-F5344CB8AC3E}">
        <p14:creationId xmlns:p14="http://schemas.microsoft.com/office/powerpoint/2010/main" val="3721467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2B4B625C-DCD0-4EB1-B096-FF93AD5F53C9}" type="slidenum">
              <a:rPr lang="nb-NO" smtClean="0"/>
              <a:t>11</a:t>
            </a:fld>
            <a:endParaRPr lang="nb-NO"/>
          </a:p>
        </p:txBody>
      </p:sp>
    </p:spTree>
    <p:extLst>
      <p:ext uri="{BB962C8B-B14F-4D97-AF65-F5344CB8AC3E}">
        <p14:creationId xmlns:p14="http://schemas.microsoft.com/office/powerpoint/2010/main" val="31782545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2B4B625C-DCD0-4EB1-B096-FF93AD5F53C9}" type="slidenum">
              <a:rPr lang="nb-NO" smtClean="0"/>
              <a:t>12</a:t>
            </a:fld>
            <a:endParaRPr lang="nb-NO"/>
          </a:p>
        </p:txBody>
      </p:sp>
    </p:spTree>
    <p:extLst>
      <p:ext uri="{BB962C8B-B14F-4D97-AF65-F5344CB8AC3E}">
        <p14:creationId xmlns:p14="http://schemas.microsoft.com/office/powerpoint/2010/main" val="4021824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2B4B625C-DCD0-4EB1-B096-FF93AD5F53C9}" type="slidenum">
              <a:rPr lang="nb-NO" smtClean="0"/>
              <a:t>14</a:t>
            </a:fld>
            <a:endParaRPr lang="nb-NO"/>
          </a:p>
        </p:txBody>
      </p:sp>
    </p:spTree>
    <p:extLst>
      <p:ext uri="{BB962C8B-B14F-4D97-AF65-F5344CB8AC3E}">
        <p14:creationId xmlns:p14="http://schemas.microsoft.com/office/powerpoint/2010/main" val="30996336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2B4B625C-DCD0-4EB1-B096-FF93AD5F53C9}" type="slidenum">
              <a:rPr lang="nb-NO" smtClean="0"/>
              <a:t>15</a:t>
            </a:fld>
            <a:endParaRPr lang="nb-NO"/>
          </a:p>
        </p:txBody>
      </p:sp>
    </p:spTree>
    <p:extLst>
      <p:ext uri="{BB962C8B-B14F-4D97-AF65-F5344CB8AC3E}">
        <p14:creationId xmlns:p14="http://schemas.microsoft.com/office/powerpoint/2010/main" val="3081225164"/>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tel ny">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beige</a:t>
            </a:r>
          </a:p>
        </p:txBody>
      </p:sp>
      <p:pic>
        <p:nvPicPr>
          <p:cNvPr id="5" name="Bilde 4">
            <a:extLst>
              <a:ext uri="{FF2B5EF4-FFF2-40B4-BE49-F238E27FC236}">
                <a16:creationId xmlns:a16="http://schemas.microsoft.com/office/drawing/2014/main" id="{519149A9-FDA1-A64B-97A5-C26D292931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
        <p:nvSpPr>
          <p:cNvPr id="6" name="Plassholder for bilde 5"/>
          <p:cNvSpPr>
            <a:spLocks noGrp="1"/>
          </p:cNvSpPr>
          <p:nvPr>
            <p:ph type="pic" sz="quarter" idx="10" hasCustomPrompt="1"/>
          </p:nvPr>
        </p:nvSpPr>
        <p:spPr>
          <a:xfrm>
            <a:off x="6096000" y="0"/>
            <a:ext cx="6096000" cy="6096000"/>
          </a:xfrm>
          <a:pattFill prst="pct10">
            <a:fgClr>
              <a:schemeClr val="accent1"/>
            </a:fgClr>
            <a:bgClr>
              <a:schemeClr val="bg1"/>
            </a:bgClr>
          </a:pattFill>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Tree>
    <p:extLst>
      <p:ext uri="{BB962C8B-B14F-4D97-AF65-F5344CB8AC3E}">
        <p14:creationId xmlns:p14="http://schemas.microsoft.com/office/powerpoint/2010/main" val="30629589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5_Tittellysbilde ny 2">
    <p:bg>
      <p:bgPr>
        <a:solidFill>
          <a:schemeClr val="accent1"/>
        </a:solidFill>
        <a:effectLst/>
      </p:bgPr>
    </p:bg>
    <p:spTree>
      <p:nvGrpSpPr>
        <p:cNvPr id="1" name=""/>
        <p:cNvGrpSpPr/>
        <p:nvPr/>
      </p:nvGrpSpPr>
      <p:grpSpPr>
        <a:xfrm>
          <a:off x="0" y="0"/>
          <a:ext cx="0" cy="0"/>
          <a:chOff x="0" y="0"/>
          <a:chExt cx="0" cy="0"/>
        </a:xfrm>
      </p:grpSpPr>
      <p:sp>
        <p:nvSpPr>
          <p:cNvPr id="17" name="Plassholder for bilde 16">
            <a:extLst>
              <a:ext uri="{FF2B5EF4-FFF2-40B4-BE49-F238E27FC236}">
                <a16:creationId xmlns:a16="http://schemas.microsoft.com/office/drawing/2014/main" id="{F3612372-757D-CF24-8E55-E2F697CB0076}"/>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719664 w 12192000"/>
              <a:gd name="connsiteY1" fmla="*/ 0 h 6858000"/>
              <a:gd name="connsiteX2" fmla="*/ 704464 w 12192000"/>
              <a:gd name="connsiteY2" fmla="*/ 1015200 h 6858000"/>
              <a:gd name="connsiteX3" fmla="*/ 1719664 w 12192000"/>
              <a:gd name="connsiteY3" fmla="*/ 2030400 h 6858000"/>
              <a:gd name="connsiteX4" fmla="*/ 704464 w 12192000"/>
              <a:gd name="connsiteY4" fmla="*/ 2030400 h 6858000"/>
              <a:gd name="connsiteX5" fmla="*/ 704464 w 12192000"/>
              <a:gd name="connsiteY5" fmla="*/ 4064940 h 6858000"/>
              <a:gd name="connsiteX6" fmla="*/ 6100343 w 12192000"/>
              <a:gd name="connsiteY6" fmla="*/ 4064940 h 6858000"/>
              <a:gd name="connsiteX7" fmla="*/ 6100343 w 12192000"/>
              <a:gd name="connsiteY7" fmla="*/ 2030400 h 6858000"/>
              <a:gd name="connsiteX8" fmla="*/ 1719664 w 12192000"/>
              <a:gd name="connsiteY8" fmla="*/ 2030400 h 6858000"/>
              <a:gd name="connsiteX9" fmla="*/ 2734864 w 12192000"/>
              <a:gd name="connsiteY9" fmla="*/ 1015200 h 6858000"/>
              <a:gd name="connsiteX10" fmla="*/ 1719664 w 12192000"/>
              <a:gd name="connsiteY10" fmla="*/ 0 h 6858000"/>
              <a:gd name="connsiteX11" fmla="*/ 12192000 w 12192000"/>
              <a:gd name="connsiteY11" fmla="*/ 0 h 6858000"/>
              <a:gd name="connsiteX12" fmla="*/ 12192000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0" y="0"/>
                </a:moveTo>
                <a:lnTo>
                  <a:pt x="1719664" y="0"/>
                </a:lnTo>
                <a:cubicBezTo>
                  <a:pt x="1158985" y="0"/>
                  <a:pt x="704464" y="454521"/>
                  <a:pt x="704464" y="1015200"/>
                </a:cubicBezTo>
                <a:cubicBezTo>
                  <a:pt x="704464" y="1575879"/>
                  <a:pt x="1158985" y="2030400"/>
                  <a:pt x="1719664" y="2030400"/>
                </a:cubicBezTo>
                <a:lnTo>
                  <a:pt x="704464" y="2030400"/>
                </a:lnTo>
                <a:lnTo>
                  <a:pt x="704464" y="4064940"/>
                </a:lnTo>
                <a:lnTo>
                  <a:pt x="6100343" y="4064940"/>
                </a:lnTo>
                <a:lnTo>
                  <a:pt x="6100343" y="2030400"/>
                </a:lnTo>
                <a:lnTo>
                  <a:pt x="1719664" y="2030400"/>
                </a:lnTo>
                <a:cubicBezTo>
                  <a:pt x="2280343" y="2030400"/>
                  <a:pt x="2734864" y="1575879"/>
                  <a:pt x="2734864" y="1015200"/>
                </a:cubicBezTo>
                <a:cubicBezTo>
                  <a:pt x="2734864" y="454521"/>
                  <a:pt x="2280343" y="0"/>
                  <a:pt x="1719664" y="0"/>
                </a:cubicBezTo>
                <a:lnTo>
                  <a:pt x="12192000" y="0"/>
                </a:lnTo>
                <a:lnTo>
                  <a:pt x="12192000" y="6858000"/>
                </a:lnTo>
                <a:lnTo>
                  <a:pt x="0" y="6858000"/>
                </a:lnTo>
                <a:close/>
              </a:path>
            </a:pathLst>
          </a:custGeom>
          <a:pattFill prst="pct5">
            <a:fgClr>
              <a:schemeClr val="accent3"/>
            </a:fgClr>
            <a:bgClr>
              <a:schemeClr val="bg1"/>
            </a:bgClr>
          </a:pattFill>
        </p:spPr>
        <p:txBody>
          <a:bodyPr wrap="square" anchor="b">
            <a:noAutofit/>
          </a:bodyPr>
          <a:lstStyle>
            <a:lvl1pPr marL="285750" indent="-285750" algn="l">
              <a:buFont typeface="Arial" panose="020B0604020202020204" pitchFamily="34" charset="0"/>
              <a:buChar char="•"/>
              <a:defRPr sz="1600" i="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74039" y="0"/>
            <a:ext cx="5073650" cy="4060824"/>
          </a:xfrm>
          <a:prstGeom prst="rect">
            <a:avLst/>
          </a:prstGeom>
          <a:noFill/>
        </p:spPr>
        <p:txBody>
          <a:bodyPr lIns="0" tIns="360000" rIns="720000" bIns="360000" anchor="b" anchorCtr="0">
            <a:norm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74039"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p:nvSpPr>
        <p:spPr>
          <a:xfrm>
            <a:off x="750185"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a:t>
            </a:r>
          </a:p>
        </p:txBody>
      </p:sp>
      <p:pic>
        <p:nvPicPr>
          <p:cNvPr id="6" name="Bilde 5" descr="Et bilde som inneholder Font, Grafikk, logo, symbol&#10;&#10;Automatisk generert beskrivelse">
            <a:extLst>
              <a:ext uri="{FF2B5EF4-FFF2-40B4-BE49-F238E27FC236}">
                <a16:creationId xmlns:a16="http://schemas.microsoft.com/office/drawing/2014/main" id="{1BBB8204-4DD6-1F52-EC0A-44FCABD85A6E}"/>
              </a:ext>
            </a:extLst>
          </p:cNvPr>
          <p:cNvPicPr>
            <a:picLocks noChangeAspect="1"/>
          </p:cNvPicPr>
          <p:nvPr/>
        </p:nvPicPr>
        <p:blipFill>
          <a:blip r:embed="rId2"/>
          <a:stretch>
            <a:fillRect/>
          </a:stretch>
        </p:blipFill>
        <p:spPr>
          <a:xfrm>
            <a:off x="989389" y="506988"/>
            <a:ext cx="1462865" cy="995857"/>
          </a:xfrm>
          <a:prstGeom prst="rect">
            <a:avLst/>
          </a:prstGeom>
        </p:spPr>
      </p:pic>
    </p:spTree>
    <p:extLst>
      <p:ext uri="{BB962C8B-B14F-4D97-AF65-F5344CB8AC3E}">
        <p14:creationId xmlns:p14="http://schemas.microsoft.com/office/powerpoint/2010/main" val="3426503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Tittellysbilde ny 2 uten bilde">
    <p:bg>
      <p:bgPr>
        <a:solidFill>
          <a:schemeClr val="tx2"/>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2051E715-0C35-C940-9034-9C879AE08CC3}"/>
              </a:ext>
            </a:extLst>
          </p:cNvPr>
          <p:cNvSpPr/>
          <p:nvPr/>
        </p:nvSpPr>
        <p:spPr>
          <a:xfrm>
            <a:off x="710560" y="2030400"/>
            <a:ext cx="5395879" cy="20345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8013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80135"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p:nvSpPr>
        <p:spPr>
          <a:xfrm>
            <a:off x="75628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uten bilde </a:t>
            </a:r>
          </a:p>
        </p:txBody>
      </p:sp>
      <p:grpSp>
        <p:nvGrpSpPr>
          <p:cNvPr id="7" name="Gruppe 6"/>
          <p:cNvGrpSpPr/>
          <p:nvPr/>
        </p:nvGrpSpPr>
        <p:grpSpPr>
          <a:xfrm>
            <a:off x="710560" y="0"/>
            <a:ext cx="2030400" cy="2030400"/>
            <a:chOff x="649600" y="0"/>
            <a:chExt cx="2030400" cy="2030400"/>
          </a:xfrm>
        </p:grpSpPr>
        <p:sp>
          <p:nvSpPr>
            <p:cNvPr id="15" name="Ellipse 14"/>
            <p:cNvSpPr/>
            <p:nvPr/>
          </p:nvSpPr>
          <p:spPr>
            <a:xfrm>
              <a:off x="649600" y="0"/>
              <a:ext cx="2030400" cy="20304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6" name="Bilde 15">
              <a:extLst>
                <a:ext uri="{FF2B5EF4-FFF2-40B4-BE49-F238E27FC236}">
                  <a16:creationId xmlns:a16="http://schemas.microsoft.com/office/drawing/2014/main" id="{519149A9-FDA1-A64B-97A5-C26D292931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124800" y="491403"/>
              <a:ext cx="1080000" cy="1080000"/>
            </a:xfrm>
            <a:prstGeom prst="rect">
              <a:avLst/>
            </a:prstGeom>
          </p:spPr>
        </p:pic>
      </p:grpSp>
    </p:spTree>
    <p:extLst>
      <p:ext uri="{BB962C8B-B14F-4D97-AF65-F5344CB8AC3E}">
        <p14:creationId xmlns:p14="http://schemas.microsoft.com/office/powerpoint/2010/main" val="4156452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tellysbilde bilde positiv logo">
    <p:bg>
      <p:bgPr>
        <a:solidFill>
          <a:schemeClr val="bg2"/>
        </a:solidFill>
        <a:effectLst/>
      </p:bgPr>
    </p:bg>
    <p:spTree>
      <p:nvGrpSpPr>
        <p:cNvPr id="1" name=""/>
        <p:cNvGrpSpPr/>
        <p:nvPr/>
      </p:nvGrpSpPr>
      <p:grpSpPr>
        <a:xfrm>
          <a:off x="0" y="0"/>
          <a:ext cx="0" cy="0"/>
          <a:chOff x="0" y="0"/>
          <a:chExt cx="0" cy="0"/>
        </a:xfrm>
      </p:grpSpPr>
      <p:sp>
        <p:nvSpPr>
          <p:cNvPr id="32" name="Plassholder for bilde 31">
            <a:extLst>
              <a:ext uri="{FF2B5EF4-FFF2-40B4-BE49-F238E27FC236}">
                <a16:creationId xmlns:a16="http://schemas.microsoft.com/office/drawing/2014/main" id="{51D549F5-AC93-B149-A734-75CCBEC7722E}"/>
              </a:ext>
            </a:extLst>
          </p:cNvPr>
          <p:cNvSpPr>
            <a:spLocks noGrp="1"/>
          </p:cNvSpPr>
          <p:nvPr>
            <p:ph type="pic" sz="quarter" idx="17" hasCustomPrompt="1"/>
          </p:nvPr>
        </p:nvSpPr>
        <p:spPr>
          <a:xfrm>
            <a:off x="0" y="0"/>
            <a:ext cx="12193200" cy="6858000"/>
          </a:xfrm>
          <a:custGeom>
            <a:avLst/>
            <a:gdLst>
              <a:gd name="connsiteX0" fmla="*/ 6091201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 name="connsiteX4" fmla="*/ 0 w 12193200"/>
              <a:gd name="connsiteY4" fmla="*/ 6091200 h 6858000"/>
              <a:gd name="connsiteX5" fmla="*/ 6091201 w 12193200"/>
              <a:gd name="connsiteY5" fmla="*/ 6091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6858000">
                <a:moveTo>
                  <a:pt x="6091201" y="0"/>
                </a:moveTo>
                <a:lnTo>
                  <a:pt x="12193200" y="0"/>
                </a:lnTo>
                <a:lnTo>
                  <a:pt x="12193200" y="6858000"/>
                </a:lnTo>
                <a:lnTo>
                  <a:pt x="0" y="6858000"/>
                </a:lnTo>
                <a:lnTo>
                  <a:pt x="0" y="6091200"/>
                </a:lnTo>
                <a:lnTo>
                  <a:pt x="6091201" y="6091200"/>
                </a:lnTo>
                <a:close/>
              </a:path>
            </a:pathLst>
          </a:custGeom>
          <a:solidFill>
            <a:schemeClr val="bg1"/>
          </a:solidFill>
        </p:spPr>
        <p:txBody>
          <a:bodyPr wrap="square" lIns="6480000" tIns="180000" rIns="180000" bIns="180000" anchor="ctr" anchorCtr="0">
            <a:noAutofit/>
          </a:bodyPr>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lang="nb-NO" sz="1200" b="0" i="0" u="none" strike="noStrike" smtClean="0">
                <a:effectLst/>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til venstre (midt på lysbildet)</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29.01.2026</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positiv logo og bilde</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Tree>
    <p:extLst>
      <p:ext uri="{BB962C8B-B14F-4D97-AF65-F5344CB8AC3E}">
        <p14:creationId xmlns:p14="http://schemas.microsoft.com/office/powerpoint/2010/main" val="41446908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tellysbilde bilde negativ logo">
    <p:bg>
      <p:bgPr>
        <a:solidFill>
          <a:schemeClr val="accent1"/>
        </a:solidFill>
        <a:effectLst/>
      </p:bgPr>
    </p:bg>
    <p:spTree>
      <p:nvGrpSpPr>
        <p:cNvPr id="1" name=""/>
        <p:cNvGrpSpPr/>
        <p:nvPr/>
      </p:nvGrpSpPr>
      <p:grpSpPr>
        <a:xfrm>
          <a:off x="0" y="0"/>
          <a:ext cx="0" cy="0"/>
          <a:chOff x="0" y="0"/>
          <a:chExt cx="0" cy="0"/>
        </a:xfrm>
      </p:grpSpPr>
      <p:sp>
        <p:nvSpPr>
          <p:cNvPr id="32" name="Plassholder for bilde 31">
            <a:extLst>
              <a:ext uri="{FF2B5EF4-FFF2-40B4-BE49-F238E27FC236}">
                <a16:creationId xmlns:a16="http://schemas.microsoft.com/office/drawing/2014/main" id="{51D549F5-AC93-B149-A734-75CCBEC7722E}"/>
              </a:ext>
            </a:extLst>
          </p:cNvPr>
          <p:cNvSpPr>
            <a:spLocks noGrp="1"/>
          </p:cNvSpPr>
          <p:nvPr>
            <p:ph type="pic" sz="quarter" idx="17" hasCustomPrompt="1"/>
          </p:nvPr>
        </p:nvSpPr>
        <p:spPr>
          <a:xfrm>
            <a:off x="0" y="0"/>
            <a:ext cx="12193200" cy="6858000"/>
          </a:xfrm>
          <a:custGeom>
            <a:avLst/>
            <a:gdLst>
              <a:gd name="connsiteX0" fmla="*/ 6091201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 name="connsiteX4" fmla="*/ 0 w 12193200"/>
              <a:gd name="connsiteY4" fmla="*/ 6091200 h 6858000"/>
              <a:gd name="connsiteX5" fmla="*/ 6091201 w 12193200"/>
              <a:gd name="connsiteY5" fmla="*/ 6091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6858000">
                <a:moveTo>
                  <a:pt x="6091201" y="0"/>
                </a:moveTo>
                <a:lnTo>
                  <a:pt x="12193200" y="0"/>
                </a:lnTo>
                <a:lnTo>
                  <a:pt x="12193200" y="6858000"/>
                </a:lnTo>
                <a:lnTo>
                  <a:pt x="0" y="6858000"/>
                </a:lnTo>
                <a:lnTo>
                  <a:pt x="0" y="6091200"/>
                </a:lnTo>
                <a:lnTo>
                  <a:pt x="6091201" y="6091200"/>
                </a:lnTo>
                <a:close/>
              </a:path>
            </a:pathLst>
          </a:custGeom>
          <a:solidFill>
            <a:schemeClr val="accent2"/>
          </a:solidFill>
        </p:spPr>
        <p:txBody>
          <a:bodyPr wrap="square" lIns="6480000" tIns="180000" rIns="180000" bIns="180000" anchor="ctr" anchorCtr="0">
            <a:noAutofit/>
          </a:bodyPr>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200">
                <a:solidFill>
                  <a:sysClr val="windowText" lastClr="000000"/>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til venstre (midt på lysbildet)</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8A2E7723-9D0A-EF40-8CB8-B3C1314DD2A1}" type="datetime1">
              <a:rPr lang="nb-NO" smtClean="0"/>
              <a:t>29.01.2026</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5588"/>
          </a:xfrm>
          <a:prstGeom prst="rect">
            <a:avLst/>
          </a:prstGeom>
          <a:noFill/>
        </p:spPr>
        <p:txBody>
          <a:bodyPr lIns="0" tIns="360000" rIns="720000" bIns="360000" anchor="b" anchorCtr="0">
            <a:norm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pic>
        <p:nvPicPr>
          <p:cNvPr id="10" name="Bilde 9">
            <a:extLst>
              <a:ext uri="{FF2B5EF4-FFF2-40B4-BE49-F238E27FC236}">
                <a16:creationId xmlns:a16="http://schemas.microsoft.com/office/drawing/2014/main" id="{A059CF52-7BF5-1D46-85DC-7999F21EBE5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55175" y="476000"/>
            <a:ext cx="1080000" cy="1080000"/>
          </a:xfrm>
          <a:prstGeom prst="rect">
            <a:avLst/>
          </a:prstGeom>
        </p:spPr>
      </p:pic>
      <p:sp>
        <p:nvSpPr>
          <p:cNvPr id="9" name="TekstSylinder 8">
            <a:extLst>
              <a:ext uri="{FF2B5EF4-FFF2-40B4-BE49-F238E27FC236}">
                <a16:creationId xmlns:a16="http://schemas.microsoft.com/office/drawing/2014/main" id="{14D508E9-3971-2E41-B1E5-98EB4063DEC8}"/>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negativ logo og bilde</a:t>
            </a:r>
          </a:p>
        </p:txBody>
      </p:sp>
    </p:spTree>
    <p:extLst>
      <p:ext uri="{BB962C8B-B14F-4D97-AF65-F5344CB8AC3E}">
        <p14:creationId xmlns:p14="http://schemas.microsoft.com/office/powerpoint/2010/main" val="15633705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ittellysbilde blå">
    <p:bg>
      <p:bgPr>
        <a:solidFill>
          <a:srgbClr val="B3F5FF"/>
        </a:solidFill>
        <a:effectLst/>
      </p:bgPr>
    </p:bg>
    <p:spTree>
      <p:nvGrpSpPr>
        <p:cNvPr id="1" name=""/>
        <p:cNvGrpSpPr/>
        <p:nvPr/>
      </p:nvGrpSpPr>
      <p:grpSpPr>
        <a:xfrm>
          <a:off x="0" y="0"/>
          <a:ext cx="0" cy="0"/>
          <a:chOff x="0" y="0"/>
          <a:chExt cx="0" cy="0"/>
        </a:xfrm>
      </p:grpSpPr>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8121600" y="4060800"/>
            <a:ext cx="2030400" cy="2030400"/>
          </a:xfrm>
          <a:prstGeom prst="ellipse">
            <a:avLst/>
          </a:prstGeom>
          <a:solidFill>
            <a:schemeClr val="tx2"/>
          </a:solid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402CE879-B090-2641-8BC3-AD9F1F5860E2}" type="datetime1">
              <a:rPr lang="nb-NO" smtClean="0"/>
              <a:t>29.01.2026</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5" name="Tittel 34">
            <a:extLst>
              <a:ext uri="{FF2B5EF4-FFF2-40B4-BE49-F238E27FC236}">
                <a16:creationId xmlns:a16="http://schemas.microsoft.com/office/drawing/2014/main" id="{13593DB4-8276-BA48-85E6-903D48BB6195}"/>
              </a:ext>
            </a:extLst>
          </p:cNvPr>
          <p:cNvSpPr>
            <a:spLocks noGrp="1"/>
          </p:cNvSpPr>
          <p:nvPr>
            <p:ph type="ctrTitle" hasCustomPrompt="1"/>
          </p:nvPr>
        </p:nvSpPr>
        <p:spPr>
          <a:xfrm>
            <a:off x="-2" y="0"/>
            <a:ext cx="10164765" cy="6091200"/>
          </a:xfrm>
          <a:custGeom>
            <a:avLst/>
            <a:gdLst>
              <a:gd name="connsiteX0" fmla="*/ 0 w 10164765"/>
              <a:gd name="connsiteY0" fmla="*/ 0 h 6091200"/>
              <a:gd name="connsiteX1" fmla="*/ 7832037 w 10164765"/>
              <a:gd name="connsiteY1" fmla="*/ 0 h 6091200"/>
              <a:gd name="connsiteX2" fmla="*/ 8128001 w 10164765"/>
              <a:gd name="connsiteY2" fmla="*/ 0 h 6091200"/>
              <a:gd name="connsiteX3" fmla="*/ 10164765 w 10164765"/>
              <a:gd name="connsiteY3" fmla="*/ 0 h 6091200"/>
              <a:gd name="connsiteX4" fmla="*/ 10164765 w 10164765"/>
              <a:gd name="connsiteY4" fmla="*/ 4060824 h 6091200"/>
              <a:gd name="connsiteX5" fmla="*/ 8128001 w 10164765"/>
              <a:gd name="connsiteY5" fmla="*/ 4060824 h 6091200"/>
              <a:gd name="connsiteX6" fmla="*/ 8128001 w 10164765"/>
              <a:gd name="connsiteY6" fmla="*/ 6091200 h 6091200"/>
              <a:gd name="connsiteX7" fmla="*/ 0 w 10164765"/>
              <a:gd name="connsiteY7" fmla="*/ 6091200 h 60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4765" h="6091200">
                <a:moveTo>
                  <a:pt x="0" y="0"/>
                </a:moveTo>
                <a:lnTo>
                  <a:pt x="7832037" y="0"/>
                </a:lnTo>
                <a:lnTo>
                  <a:pt x="8128001" y="0"/>
                </a:lnTo>
                <a:lnTo>
                  <a:pt x="10164765" y="0"/>
                </a:lnTo>
                <a:lnTo>
                  <a:pt x="10164765" y="4060824"/>
                </a:lnTo>
                <a:lnTo>
                  <a:pt x="8128001" y="4060824"/>
                </a:lnTo>
                <a:lnTo>
                  <a:pt x="8128001" y="6091200"/>
                </a:lnTo>
                <a:lnTo>
                  <a:pt x="0" y="6091200"/>
                </a:lnTo>
                <a:close/>
              </a:path>
            </a:pathLst>
          </a:custGeom>
          <a:solidFill>
            <a:schemeClr val="tx2"/>
          </a:solidFill>
        </p:spPr>
        <p:txBody>
          <a:bodyPr wrap="square" lIns="1015200" tIns="0" rIns="2030400" bIns="0" anchor="ctr" anchorCtr="0">
            <a:no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5076825" cy="2032001"/>
          </a:xfrm>
        </p:spPr>
        <p:txBody>
          <a:bodyPr lIns="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8596800" y="45360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9" name="TekstSylinder 8">
            <a:extLst>
              <a:ext uri="{FF2B5EF4-FFF2-40B4-BE49-F238E27FC236}">
                <a16:creationId xmlns:a16="http://schemas.microsoft.com/office/drawing/2014/main" id="{A301E017-7600-CA46-92E0-AFE66AACCA2B}"/>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blå 2</a:t>
            </a:r>
          </a:p>
        </p:txBody>
      </p:sp>
      <p:grpSp>
        <p:nvGrpSpPr>
          <p:cNvPr id="10" name="Gruppe 9">
            <a:extLst>
              <a:ext uri="{FF2B5EF4-FFF2-40B4-BE49-F238E27FC236}">
                <a16:creationId xmlns:a16="http://schemas.microsoft.com/office/drawing/2014/main" id="{A2CEFB0E-6E2E-E543-BC09-F383E69BD8F9}"/>
              </a:ext>
            </a:extLst>
          </p:cNvPr>
          <p:cNvGrpSpPr/>
          <p:nvPr/>
        </p:nvGrpSpPr>
        <p:grpSpPr>
          <a:xfrm>
            <a:off x="-715963" y="-1306644"/>
            <a:ext cx="12909163" cy="8164644"/>
            <a:chOff x="-715963" y="-1306644"/>
            <a:chExt cx="12909163" cy="8164644"/>
          </a:xfrm>
        </p:grpSpPr>
        <p:grpSp>
          <p:nvGrpSpPr>
            <p:cNvPr id="11" name="Gruppe 10">
              <a:extLst>
                <a:ext uri="{FF2B5EF4-FFF2-40B4-BE49-F238E27FC236}">
                  <a16:creationId xmlns:a16="http://schemas.microsoft.com/office/drawing/2014/main" id="{25773BD9-6C2A-2E45-974B-021C79B8A0F6}"/>
                </a:ext>
              </a:extLst>
            </p:cNvPr>
            <p:cNvGrpSpPr/>
            <p:nvPr/>
          </p:nvGrpSpPr>
          <p:grpSpPr>
            <a:xfrm>
              <a:off x="-800" y="-1306644"/>
              <a:ext cx="12194000" cy="1075340"/>
              <a:chOff x="-800" y="-1229864"/>
              <a:chExt cx="12194000" cy="1075340"/>
            </a:xfrm>
          </p:grpSpPr>
          <p:grpSp>
            <p:nvGrpSpPr>
              <p:cNvPr id="28" name="Gruppe 27">
                <a:extLst>
                  <a:ext uri="{FF2B5EF4-FFF2-40B4-BE49-F238E27FC236}">
                    <a16:creationId xmlns:a16="http://schemas.microsoft.com/office/drawing/2014/main" id="{CE1E3804-3FB4-B048-A83B-BD3930892E37}"/>
                  </a:ext>
                </a:extLst>
              </p:cNvPr>
              <p:cNvGrpSpPr/>
              <p:nvPr/>
            </p:nvGrpSpPr>
            <p:grpSpPr>
              <a:xfrm>
                <a:off x="0" y="-320124"/>
                <a:ext cx="12192000" cy="165600"/>
                <a:chOff x="0" y="-413084"/>
                <a:chExt cx="12192000" cy="206078"/>
              </a:xfrm>
              <a:solidFill>
                <a:schemeClr val="bg1"/>
              </a:solidFill>
            </p:grpSpPr>
            <p:sp>
              <p:nvSpPr>
                <p:cNvPr id="57" name="Rektangel 56">
                  <a:extLst>
                    <a:ext uri="{FF2B5EF4-FFF2-40B4-BE49-F238E27FC236}">
                      <a16:creationId xmlns:a16="http://schemas.microsoft.com/office/drawing/2014/main" id="{2DD1FCA6-63FF-D74F-8775-0893249E07DF}"/>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8" name="Rektangel 57">
                  <a:extLst>
                    <a:ext uri="{FF2B5EF4-FFF2-40B4-BE49-F238E27FC236}">
                      <a16:creationId xmlns:a16="http://schemas.microsoft.com/office/drawing/2014/main" id="{C51286A6-4A53-C144-B97B-7421D8D5F11C}"/>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6C69A02B-063E-ED44-BDE5-424A23AF1FC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0" name="Rektangel 59">
                  <a:extLst>
                    <a:ext uri="{FF2B5EF4-FFF2-40B4-BE49-F238E27FC236}">
                      <a16:creationId xmlns:a16="http://schemas.microsoft.com/office/drawing/2014/main" id="{83626417-CDF0-3D45-AD9E-DFECCB7DF8A5}"/>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911B6A58-11E5-D84E-ACC8-EC16AE1CDD00}"/>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2" name="Rektangel 61">
                  <a:extLst>
                    <a:ext uri="{FF2B5EF4-FFF2-40B4-BE49-F238E27FC236}">
                      <a16:creationId xmlns:a16="http://schemas.microsoft.com/office/drawing/2014/main" id="{C8973C97-9370-2242-98E5-45E434DB7BD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9" name="Rett linje 28">
                <a:extLst>
                  <a:ext uri="{FF2B5EF4-FFF2-40B4-BE49-F238E27FC236}">
                    <a16:creationId xmlns:a16="http://schemas.microsoft.com/office/drawing/2014/main" id="{96AB93ED-0FBE-AB48-9789-5ADF0BB61973}"/>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5AB27E8C-8EEA-684B-A660-B8760E0FFB11}"/>
                  </a:ext>
                </a:extLst>
              </p:cNvPr>
              <p:cNvCxnSpPr>
                <a:cxnSpLocks/>
                <a:stCxn id="47"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4D71D931-EF21-9C49-892F-B1B52A09E1F0}"/>
                  </a:ext>
                </a:extLst>
              </p:cNvPr>
              <p:cNvCxnSpPr>
                <a:cxnSpLocks/>
                <a:stCxn id="49"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A99BAA48-C174-C544-9DA8-230A3B74C46F}"/>
                  </a:ext>
                </a:extLst>
              </p:cNvPr>
              <p:cNvCxnSpPr>
                <a:cxnSpLocks/>
                <a:stCxn id="45"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E5B7B5DF-40F4-2144-A96E-54C9ECCCE7AD}"/>
                  </a:ext>
                </a:extLst>
              </p:cNvPr>
              <p:cNvCxnSpPr>
                <a:cxnSpLocks/>
                <a:stCxn id="51"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E280C9BE-B73B-D749-99AF-3C90CFCE71D2}"/>
                  </a:ext>
                </a:extLst>
              </p:cNvPr>
              <p:cNvCxnSpPr>
                <a:cxnSpLocks/>
                <a:stCxn id="55"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4EF346E5-FC21-CE43-9AE3-016F4F44336E}"/>
                  </a:ext>
                </a:extLst>
              </p:cNvPr>
              <p:cNvCxnSpPr>
                <a:cxnSpLocks/>
                <a:stCxn id="53"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8" name="Gruppe 37">
                <a:extLst>
                  <a:ext uri="{FF2B5EF4-FFF2-40B4-BE49-F238E27FC236}">
                    <a16:creationId xmlns:a16="http://schemas.microsoft.com/office/drawing/2014/main" id="{6276475C-D8D5-9E4D-A2E4-CA3DC1A814AC}"/>
                  </a:ext>
                </a:extLst>
              </p:cNvPr>
              <p:cNvGrpSpPr/>
              <p:nvPr/>
            </p:nvGrpSpPr>
            <p:grpSpPr>
              <a:xfrm>
                <a:off x="0" y="-621464"/>
                <a:ext cx="12192000" cy="206078"/>
                <a:chOff x="0" y="-674874"/>
                <a:chExt cx="12192000" cy="206078"/>
              </a:xfrm>
            </p:grpSpPr>
            <p:sp>
              <p:nvSpPr>
                <p:cNvPr id="55" name="Rektangel 54">
                  <a:extLst>
                    <a:ext uri="{FF2B5EF4-FFF2-40B4-BE49-F238E27FC236}">
                      <a16:creationId xmlns:a16="http://schemas.microsoft.com/office/drawing/2014/main" id="{7E8EEA4C-0FD9-594C-9B75-1346201C58D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6" name="Rett linje 55">
                  <a:extLst>
                    <a:ext uri="{FF2B5EF4-FFF2-40B4-BE49-F238E27FC236}">
                      <a16:creationId xmlns:a16="http://schemas.microsoft.com/office/drawing/2014/main" id="{BF66CA8E-1BAC-E949-A7E3-173F81960256}"/>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D71E4EB9-B7E6-2C42-92FA-53442C24B4E1}"/>
                  </a:ext>
                </a:extLst>
              </p:cNvPr>
              <p:cNvGrpSpPr/>
              <p:nvPr/>
            </p:nvGrpSpPr>
            <p:grpSpPr>
              <a:xfrm>
                <a:off x="0" y="-744566"/>
                <a:ext cx="10156824" cy="206078"/>
                <a:chOff x="0" y="-930144"/>
                <a:chExt cx="10156824" cy="206078"/>
              </a:xfrm>
            </p:grpSpPr>
            <p:sp>
              <p:nvSpPr>
                <p:cNvPr id="53" name="Rektangel 52">
                  <a:extLst>
                    <a:ext uri="{FF2B5EF4-FFF2-40B4-BE49-F238E27FC236}">
                      <a16:creationId xmlns:a16="http://schemas.microsoft.com/office/drawing/2014/main" id="{C5F7686B-27B5-BE40-B329-00C01FBCD02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4" name="Rett linje 53">
                  <a:extLst>
                    <a:ext uri="{FF2B5EF4-FFF2-40B4-BE49-F238E27FC236}">
                      <a16:creationId xmlns:a16="http://schemas.microsoft.com/office/drawing/2014/main" id="{9A68E00D-6901-4240-B8E5-1AA9F3DEA441}"/>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71D7352F-67A4-4049-990F-0382FC7DC49F}"/>
                  </a:ext>
                </a:extLst>
              </p:cNvPr>
              <p:cNvGrpSpPr/>
              <p:nvPr/>
            </p:nvGrpSpPr>
            <p:grpSpPr>
              <a:xfrm>
                <a:off x="0" y="-867666"/>
                <a:ext cx="8128000" cy="206078"/>
                <a:chOff x="0" y="-1191934"/>
                <a:chExt cx="8128000" cy="206078"/>
              </a:xfrm>
            </p:grpSpPr>
            <p:sp>
              <p:nvSpPr>
                <p:cNvPr id="51" name="Rektangel 50">
                  <a:extLst>
                    <a:ext uri="{FF2B5EF4-FFF2-40B4-BE49-F238E27FC236}">
                      <a16:creationId xmlns:a16="http://schemas.microsoft.com/office/drawing/2014/main" id="{381DE301-98B9-644B-8D3D-17CC7FA7BDA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2" name="Rett linje 51">
                  <a:extLst>
                    <a:ext uri="{FF2B5EF4-FFF2-40B4-BE49-F238E27FC236}">
                      <a16:creationId xmlns:a16="http://schemas.microsoft.com/office/drawing/2014/main" id="{7480F39F-7C7E-3A4E-8287-A036857FB1FA}"/>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38DB9731-B50F-5544-B812-A6BC265BD77D}"/>
                  </a:ext>
                </a:extLst>
              </p:cNvPr>
              <p:cNvGrpSpPr/>
              <p:nvPr/>
            </p:nvGrpSpPr>
            <p:grpSpPr>
              <a:xfrm>
                <a:off x="-800" y="-990766"/>
                <a:ext cx="6091200" cy="206078"/>
                <a:chOff x="0" y="-1453724"/>
                <a:chExt cx="6091200" cy="206078"/>
              </a:xfrm>
            </p:grpSpPr>
            <p:sp>
              <p:nvSpPr>
                <p:cNvPr id="49" name="Rektangel 48">
                  <a:extLst>
                    <a:ext uri="{FF2B5EF4-FFF2-40B4-BE49-F238E27FC236}">
                      <a16:creationId xmlns:a16="http://schemas.microsoft.com/office/drawing/2014/main" id="{819C4AB6-0EC3-DE4F-9E18-DF8A52339E90}"/>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0" name="Rett linje 49">
                  <a:extLst>
                    <a:ext uri="{FF2B5EF4-FFF2-40B4-BE49-F238E27FC236}">
                      <a16:creationId xmlns:a16="http://schemas.microsoft.com/office/drawing/2014/main" id="{FAF932E7-9631-FB48-B48D-769CF895031A}"/>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9CC4BE46-793A-0949-9E5E-5F57255DE9CF}"/>
                  </a:ext>
                </a:extLst>
              </p:cNvPr>
              <p:cNvGrpSpPr/>
              <p:nvPr/>
            </p:nvGrpSpPr>
            <p:grpSpPr>
              <a:xfrm>
                <a:off x="0" y="-1113866"/>
                <a:ext cx="4060800" cy="206078"/>
                <a:chOff x="0" y="-1715514"/>
                <a:chExt cx="4060800" cy="206078"/>
              </a:xfrm>
            </p:grpSpPr>
            <p:sp>
              <p:nvSpPr>
                <p:cNvPr id="47" name="Rektangel 46">
                  <a:extLst>
                    <a:ext uri="{FF2B5EF4-FFF2-40B4-BE49-F238E27FC236}">
                      <a16:creationId xmlns:a16="http://schemas.microsoft.com/office/drawing/2014/main" id="{98110600-5784-7F43-8FB1-692FE513BCA1}"/>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8" name="Rett linje 47">
                  <a:extLst>
                    <a:ext uri="{FF2B5EF4-FFF2-40B4-BE49-F238E27FC236}">
                      <a16:creationId xmlns:a16="http://schemas.microsoft.com/office/drawing/2014/main" id="{74D71D80-358C-8847-B0E9-593F373F1FA7}"/>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A519ED48-547D-BD45-BD12-B83B84F405FC}"/>
                  </a:ext>
                </a:extLst>
              </p:cNvPr>
              <p:cNvGrpSpPr/>
              <p:nvPr/>
            </p:nvGrpSpPr>
            <p:grpSpPr>
              <a:xfrm>
                <a:off x="0" y="-1229864"/>
                <a:ext cx="1015200" cy="206078"/>
                <a:chOff x="0" y="-1959289"/>
                <a:chExt cx="1015200" cy="206078"/>
              </a:xfrm>
            </p:grpSpPr>
            <p:sp>
              <p:nvSpPr>
                <p:cNvPr id="45" name="Rektangel 44">
                  <a:extLst>
                    <a:ext uri="{FF2B5EF4-FFF2-40B4-BE49-F238E27FC236}">
                      <a16:creationId xmlns:a16="http://schemas.microsoft.com/office/drawing/2014/main" id="{0D553266-15E1-BA4D-B0C9-C6DEDB1BB5AF}"/>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6" name="Rett linje 45">
                  <a:extLst>
                    <a:ext uri="{FF2B5EF4-FFF2-40B4-BE49-F238E27FC236}">
                      <a16:creationId xmlns:a16="http://schemas.microsoft.com/office/drawing/2014/main" id="{BB328E21-8E98-874B-8FA1-B13055BD5CD3}"/>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4" name="Rett linje 43">
                <a:extLst>
                  <a:ext uri="{FF2B5EF4-FFF2-40B4-BE49-F238E27FC236}">
                    <a16:creationId xmlns:a16="http://schemas.microsoft.com/office/drawing/2014/main" id="{C2254678-6CC1-8842-B1EA-AD4375B525A9}"/>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uppe 11">
              <a:extLst>
                <a:ext uri="{FF2B5EF4-FFF2-40B4-BE49-F238E27FC236}">
                  <a16:creationId xmlns:a16="http://schemas.microsoft.com/office/drawing/2014/main" id="{3405E8BE-58E7-F840-AEB4-9A58944BA448}"/>
                </a:ext>
              </a:extLst>
            </p:cNvPr>
            <p:cNvGrpSpPr/>
            <p:nvPr/>
          </p:nvGrpSpPr>
          <p:grpSpPr>
            <a:xfrm>
              <a:off x="-715963" y="-4004"/>
              <a:ext cx="590564" cy="6862004"/>
              <a:chOff x="-715963" y="-4004"/>
              <a:chExt cx="590564" cy="6862004"/>
            </a:xfrm>
          </p:grpSpPr>
          <p:sp>
            <p:nvSpPr>
              <p:cNvPr id="14" name="Rektangel 13">
                <a:extLst>
                  <a:ext uri="{FF2B5EF4-FFF2-40B4-BE49-F238E27FC236}">
                    <a16:creationId xmlns:a16="http://schemas.microsoft.com/office/drawing/2014/main" id="{E24FCE0A-347D-AC49-8F20-FA63B68732E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5" name="Rektangel 14">
                <a:extLst>
                  <a:ext uri="{FF2B5EF4-FFF2-40B4-BE49-F238E27FC236}">
                    <a16:creationId xmlns:a16="http://schemas.microsoft.com/office/drawing/2014/main" id="{2F220C5E-10FD-9940-BE9D-E16B6DC8BDFD}"/>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6" name="Rektangel 15">
                <a:extLst>
                  <a:ext uri="{FF2B5EF4-FFF2-40B4-BE49-F238E27FC236}">
                    <a16:creationId xmlns:a16="http://schemas.microsoft.com/office/drawing/2014/main" id="{7D16F1D6-C980-1049-9336-9A91B2AAE2B6}"/>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7" name="Rektangel 16">
                <a:extLst>
                  <a:ext uri="{FF2B5EF4-FFF2-40B4-BE49-F238E27FC236}">
                    <a16:creationId xmlns:a16="http://schemas.microsoft.com/office/drawing/2014/main" id="{2698120B-A4D7-1B44-88F0-DD387E118BC1}"/>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8" name="Rett linje 17">
                <a:extLst>
                  <a:ext uri="{FF2B5EF4-FFF2-40B4-BE49-F238E27FC236}">
                    <a16:creationId xmlns:a16="http://schemas.microsoft.com/office/drawing/2014/main" id="{FCCAB6FB-CE03-4349-A7D8-D89B2EB35DB4}"/>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547DB187-8151-3A4C-A344-EE86FDB1C176}"/>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5FC04980-CFB7-F94F-ABFC-97DEA76615A8}"/>
                  </a:ext>
                </a:extLst>
              </p:cNvPr>
              <p:cNvCxnSpPr>
                <a:cxnSpLocks/>
                <a:stCxn id="22"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D1EBDDF6-5D28-E740-9468-AEFF2C0B38C8}"/>
                  </a:ext>
                </a:extLst>
              </p:cNvPr>
              <p:cNvCxnSpPr>
                <a:cxnSpLocks/>
                <a:stCxn id="22"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ktangel 21">
                <a:extLst>
                  <a:ext uri="{FF2B5EF4-FFF2-40B4-BE49-F238E27FC236}">
                    <a16:creationId xmlns:a16="http://schemas.microsoft.com/office/drawing/2014/main" id="{3108A28A-8B03-4B4B-AED5-25C8F0B19A8E}"/>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3" name="Rett linje 22">
                <a:extLst>
                  <a:ext uri="{FF2B5EF4-FFF2-40B4-BE49-F238E27FC236}">
                    <a16:creationId xmlns:a16="http://schemas.microsoft.com/office/drawing/2014/main" id="{9EE85A3A-C811-B446-960C-CD4E7BF5F929}"/>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Rektangel 23">
                <a:extLst>
                  <a:ext uri="{FF2B5EF4-FFF2-40B4-BE49-F238E27FC236}">
                    <a16:creationId xmlns:a16="http://schemas.microsoft.com/office/drawing/2014/main" id="{D6200BCF-D719-1C47-A25F-61C92A75946F}"/>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5" name="Rett linje 24">
                <a:extLst>
                  <a:ext uri="{FF2B5EF4-FFF2-40B4-BE49-F238E27FC236}">
                    <a16:creationId xmlns:a16="http://schemas.microsoft.com/office/drawing/2014/main" id="{A79962BC-9B09-5E44-9541-31DFDF625EEA}"/>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25DB8EF8-C74F-B040-AEC6-C512AD846CDF}"/>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FF8B9DD-9221-E949-AEDD-F9A74EABB77D}"/>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TekstSylinder 12">
              <a:extLst>
                <a:ext uri="{FF2B5EF4-FFF2-40B4-BE49-F238E27FC236}">
                  <a16:creationId xmlns:a16="http://schemas.microsoft.com/office/drawing/2014/main" id="{81039E17-039C-B545-AB44-BB92A2233FF0}"/>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3" name="Gruppe 62">
            <a:extLst>
              <a:ext uri="{FF2B5EF4-FFF2-40B4-BE49-F238E27FC236}">
                <a16:creationId xmlns:a16="http://schemas.microsoft.com/office/drawing/2014/main" id="{F1ADFE04-EE3E-6540-9B03-18959FBECFE3}"/>
              </a:ext>
            </a:extLst>
          </p:cNvPr>
          <p:cNvGrpSpPr/>
          <p:nvPr/>
        </p:nvGrpSpPr>
        <p:grpSpPr>
          <a:xfrm>
            <a:off x="12252770" y="1"/>
            <a:ext cx="1165167" cy="6855561"/>
            <a:chOff x="12252770" y="1"/>
            <a:chExt cx="1165167" cy="6855561"/>
          </a:xfrm>
        </p:grpSpPr>
        <p:grpSp>
          <p:nvGrpSpPr>
            <p:cNvPr id="64" name="Gruppe 63">
              <a:extLst>
                <a:ext uri="{FF2B5EF4-FFF2-40B4-BE49-F238E27FC236}">
                  <a16:creationId xmlns:a16="http://schemas.microsoft.com/office/drawing/2014/main" id="{95C1A217-232F-4B4A-9394-743F1BD48A8D}"/>
                </a:ext>
              </a:extLst>
            </p:cNvPr>
            <p:cNvGrpSpPr/>
            <p:nvPr/>
          </p:nvGrpSpPr>
          <p:grpSpPr>
            <a:xfrm>
              <a:off x="12252770" y="1"/>
              <a:ext cx="409071" cy="3254927"/>
              <a:chOff x="12252770" y="1"/>
              <a:chExt cx="588588" cy="4683318"/>
            </a:xfrm>
          </p:grpSpPr>
          <p:sp>
            <p:nvSpPr>
              <p:cNvPr id="68" name="Rektangel 67">
                <a:extLst>
                  <a:ext uri="{FF2B5EF4-FFF2-40B4-BE49-F238E27FC236}">
                    <a16:creationId xmlns:a16="http://schemas.microsoft.com/office/drawing/2014/main" id="{8B361F0E-9D84-9E4F-B02A-7589E3B43BEB}"/>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9" name="Gruppe 68">
                <a:extLst>
                  <a:ext uri="{FF2B5EF4-FFF2-40B4-BE49-F238E27FC236}">
                    <a16:creationId xmlns:a16="http://schemas.microsoft.com/office/drawing/2014/main" id="{44CA9DC8-6B4E-3E4C-BD7B-67854CCA423D}"/>
                  </a:ext>
                </a:extLst>
              </p:cNvPr>
              <p:cNvGrpSpPr/>
              <p:nvPr/>
            </p:nvGrpSpPr>
            <p:grpSpPr>
              <a:xfrm>
                <a:off x="12326727" y="84822"/>
                <a:ext cx="440675" cy="4513676"/>
                <a:chOff x="12316858" y="92947"/>
                <a:chExt cx="440675" cy="4513676"/>
              </a:xfrm>
            </p:grpSpPr>
            <p:grpSp>
              <p:nvGrpSpPr>
                <p:cNvPr id="70" name="Gruppe 69">
                  <a:extLst>
                    <a:ext uri="{FF2B5EF4-FFF2-40B4-BE49-F238E27FC236}">
                      <a16:creationId xmlns:a16="http://schemas.microsoft.com/office/drawing/2014/main" id="{65692D11-923F-9745-9987-339139695FB4}"/>
                    </a:ext>
                  </a:extLst>
                </p:cNvPr>
                <p:cNvGrpSpPr/>
                <p:nvPr/>
              </p:nvGrpSpPr>
              <p:grpSpPr>
                <a:xfrm>
                  <a:off x="12316858" y="92947"/>
                  <a:ext cx="440675" cy="1322025"/>
                  <a:chOff x="12316858" y="92947"/>
                  <a:chExt cx="440675" cy="1322025"/>
                </a:xfrm>
              </p:grpSpPr>
              <p:sp>
                <p:nvSpPr>
                  <p:cNvPr id="80" name="Rektangel 79">
                    <a:extLst>
                      <a:ext uri="{FF2B5EF4-FFF2-40B4-BE49-F238E27FC236}">
                        <a16:creationId xmlns:a16="http://schemas.microsoft.com/office/drawing/2014/main" id="{2CB976BB-AA30-494E-A52E-D3878707F9DC}"/>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C3B95ACC-0F07-7945-B423-22C36C2A5BEF}"/>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398EF249-1BFC-A245-BC65-16A055F13590}"/>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1F4B5ECA-11DC-2C43-89FD-E5EDCAE7B17D}"/>
                    </a:ext>
                  </a:extLst>
                </p:cNvPr>
                <p:cNvGrpSpPr/>
                <p:nvPr/>
              </p:nvGrpSpPr>
              <p:grpSpPr>
                <a:xfrm>
                  <a:off x="12316858" y="1468435"/>
                  <a:ext cx="440675" cy="1322025"/>
                  <a:chOff x="12316858" y="1600866"/>
                  <a:chExt cx="440675" cy="1322025"/>
                </a:xfrm>
              </p:grpSpPr>
              <p:sp>
                <p:nvSpPr>
                  <p:cNvPr id="77" name="Rektangel 76">
                    <a:extLst>
                      <a:ext uri="{FF2B5EF4-FFF2-40B4-BE49-F238E27FC236}">
                        <a16:creationId xmlns:a16="http://schemas.microsoft.com/office/drawing/2014/main" id="{F991E1A1-2B6E-9A47-94CB-C1F69C29A49E}"/>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30E67804-6891-044F-AC03-5FB46C753AC6}"/>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CE2D0E14-F4AF-1441-822C-CB31DC4CC28B}"/>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2" name="Gruppe 71">
                  <a:extLst>
                    <a:ext uri="{FF2B5EF4-FFF2-40B4-BE49-F238E27FC236}">
                      <a16:creationId xmlns:a16="http://schemas.microsoft.com/office/drawing/2014/main" id="{BE3BE825-B4C7-9949-94F8-330CB1476A2A}"/>
                    </a:ext>
                  </a:extLst>
                </p:cNvPr>
                <p:cNvGrpSpPr/>
                <p:nvPr/>
              </p:nvGrpSpPr>
              <p:grpSpPr>
                <a:xfrm>
                  <a:off x="12316858" y="2843923"/>
                  <a:ext cx="440675" cy="1762700"/>
                  <a:chOff x="12316858" y="3201732"/>
                  <a:chExt cx="440675" cy="1762700"/>
                </a:xfrm>
              </p:grpSpPr>
              <p:sp>
                <p:nvSpPr>
                  <p:cNvPr id="73" name="Rektangel 72">
                    <a:extLst>
                      <a:ext uri="{FF2B5EF4-FFF2-40B4-BE49-F238E27FC236}">
                        <a16:creationId xmlns:a16="http://schemas.microsoft.com/office/drawing/2014/main" id="{15A9F73D-BD78-7445-98FB-38237CC23938}"/>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04C8BBD2-DB89-784C-9ECA-DFA7EE4DEF2A}"/>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267457C0-3882-1A4C-90A1-755B3E92E3B5}"/>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D62DDE87-9F8F-5742-B1C7-17AF551CD05F}"/>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5" name="TekstSylinder 64">
              <a:extLst>
                <a:ext uri="{FF2B5EF4-FFF2-40B4-BE49-F238E27FC236}">
                  <a16:creationId xmlns:a16="http://schemas.microsoft.com/office/drawing/2014/main" id="{CC9F18B0-88B8-BB48-9124-890666E6CA0E}"/>
                </a:ext>
              </a:extLst>
            </p:cNvPr>
            <p:cNvSpPr txBox="1"/>
            <p:nvPr/>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6" name="Vinkel 65">
              <a:extLst>
                <a:ext uri="{FF2B5EF4-FFF2-40B4-BE49-F238E27FC236}">
                  <a16:creationId xmlns:a16="http://schemas.microsoft.com/office/drawing/2014/main" id="{1F90B3BD-0392-1841-8022-BB65FE32B91B}"/>
                </a:ext>
              </a:extLst>
            </p:cNvPr>
            <p:cNvCxnSpPr>
              <a:cxnSpLocks/>
              <a:stCxn id="80" idx="3"/>
              <a:endCxn id="77"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7" name="TekstSylinder 66">
              <a:extLst>
                <a:ext uri="{FF2B5EF4-FFF2-40B4-BE49-F238E27FC236}">
                  <a16:creationId xmlns:a16="http://schemas.microsoft.com/office/drawing/2014/main" id="{AB1D2792-C57C-9548-A4F1-896EE0C46A7C}"/>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22096923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ittellysbilde grønn">
    <p:bg>
      <p:bgPr>
        <a:solidFill>
          <a:schemeClr val="accent2"/>
        </a:solidFill>
        <a:effectLst/>
      </p:bgPr>
    </p:bg>
    <p:spTree>
      <p:nvGrpSpPr>
        <p:cNvPr id="1" name=""/>
        <p:cNvGrpSpPr/>
        <p:nvPr/>
      </p:nvGrpSpPr>
      <p:grpSpPr>
        <a:xfrm>
          <a:off x="0" y="0"/>
          <a:ext cx="0" cy="0"/>
          <a:chOff x="0" y="0"/>
          <a:chExt cx="0" cy="0"/>
        </a:xfrm>
      </p:grpSpPr>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8121600" y="4060800"/>
            <a:ext cx="2030400" cy="2030400"/>
          </a:xfrm>
          <a:prstGeom prst="ellipse">
            <a:avLst/>
          </a:prstGeom>
          <a:solidFill>
            <a:schemeClr val="accent1"/>
          </a:solidFill>
        </p:spPr>
        <p:txBody>
          <a:bodyPr>
            <a:normAutofit/>
          </a:bodyPr>
          <a:lstStyle>
            <a:lvl1pPr marL="216000" indent="-216000">
              <a:buFont typeface="Arial" panose="020B0604020202020204" pitchFamily="34" charset="0"/>
              <a:buChar char="•"/>
              <a:defRPr sz="100">
                <a:solidFill>
                  <a:schemeClr val="accent1"/>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3389B6A-FD25-C14D-9DE8-9CA2A9B3F5D0}" type="datetime1">
              <a:rPr lang="nb-NO" smtClean="0"/>
              <a:t>29.01.2026</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5" name="Tittel 34">
            <a:extLst>
              <a:ext uri="{FF2B5EF4-FFF2-40B4-BE49-F238E27FC236}">
                <a16:creationId xmlns:a16="http://schemas.microsoft.com/office/drawing/2014/main" id="{13593DB4-8276-BA48-85E6-903D48BB6195}"/>
              </a:ext>
            </a:extLst>
          </p:cNvPr>
          <p:cNvSpPr>
            <a:spLocks noGrp="1"/>
          </p:cNvSpPr>
          <p:nvPr>
            <p:ph type="ctrTitle" hasCustomPrompt="1"/>
          </p:nvPr>
        </p:nvSpPr>
        <p:spPr>
          <a:xfrm>
            <a:off x="-2" y="0"/>
            <a:ext cx="10164765" cy="6091200"/>
          </a:xfrm>
          <a:custGeom>
            <a:avLst/>
            <a:gdLst>
              <a:gd name="connsiteX0" fmla="*/ 0 w 10164765"/>
              <a:gd name="connsiteY0" fmla="*/ 0 h 6091200"/>
              <a:gd name="connsiteX1" fmla="*/ 7832037 w 10164765"/>
              <a:gd name="connsiteY1" fmla="*/ 0 h 6091200"/>
              <a:gd name="connsiteX2" fmla="*/ 8128001 w 10164765"/>
              <a:gd name="connsiteY2" fmla="*/ 0 h 6091200"/>
              <a:gd name="connsiteX3" fmla="*/ 10164765 w 10164765"/>
              <a:gd name="connsiteY3" fmla="*/ 0 h 6091200"/>
              <a:gd name="connsiteX4" fmla="*/ 10164765 w 10164765"/>
              <a:gd name="connsiteY4" fmla="*/ 4060824 h 6091200"/>
              <a:gd name="connsiteX5" fmla="*/ 8128001 w 10164765"/>
              <a:gd name="connsiteY5" fmla="*/ 4060824 h 6091200"/>
              <a:gd name="connsiteX6" fmla="*/ 8128001 w 10164765"/>
              <a:gd name="connsiteY6" fmla="*/ 6091200 h 6091200"/>
              <a:gd name="connsiteX7" fmla="*/ 0 w 10164765"/>
              <a:gd name="connsiteY7" fmla="*/ 6091200 h 60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4765" h="6091200">
                <a:moveTo>
                  <a:pt x="0" y="0"/>
                </a:moveTo>
                <a:lnTo>
                  <a:pt x="7832037" y="0"/>
                </a:lnTo>
                <a:lnTo>
                  <a:pt x="8128001" y="0"/>
                </a:lnTo>
                <a:lnTo>
                  <a:pt x="10164765" y="0"/>
                </a:lnTo>
                <a:lnTo>
                  <a:pt x="10164765" y="4060824"/>
                </a:lnTo>
                <a:lnTo>
                  <a:pt x="8128001" y="4060824"/>
                </a:lnTo>
                <a:lnTo>
                  <a:pt x="8128001" y="6091200"/>
                </a:lnTo>
                <a:lnTo>
                  <a:pt x="0" y="6091200"/>
                </a:lnTo>
                <a:close/>
              </a:path>
            </a:pathLst>
          </a:custGeom>
          <a:solidFill>
            <a:schemeClr val="accent1"/>
          </a:solidFill>
        </p:spPr>
        <p:txBody>
          <a:bodyPr wrap="square" lIns="1015200" tIns="0" rIns="2030400" bIns="0" anchor="ctr" anchorCtr="0">
            <a:no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5076825" cy="2032001"/>
          </a:xfrm>
        </p:spPr>
        <p:txBody>
          <a:bodyPr lIns="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8596800" y="45360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1"/>
                </a:solidFill>
              </a:defRPr>
            </a:lvl1pPr>
          </a:lstStyle>
          <a:p>
            <a:pPr lvl="0"/>
            <a:r>
              <a:rPr lang="nb-NO"/>
              <a:t>Klikk for å redigere tekststiler i malen</a:t>
            </a:r>
          </a:p>
        </p:txBody>
      </p:sp>
      <p:sp>
        <p:nvSpPr>
          <p:cNvPr id="9" name="TekstSylinder 8">
            <a:extLst>
              <a:ext uri="{FF2B5EF4-FFF2-40B4-BE49-F238E27FC236}">
                <a16:creationId xmlns:a16="http://schemas.microsoft.com/office/drawing/2014/main" id="{2D14BDF1-2A90-4C4F-BA2B-7F6522FF65B5}"/>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grønn 2</a:t>
            </a:r>
          </a:p>
        </p:txBody>
      </p:sp>
      <p:grpSp>
        <p:nvGrpSpPr>
          <p:cNvPr id="10" name="Gruppe 9">
            <a:extLst>
              <a:ext uri="{FF2B5EF4-FFF2-40B4-BE49-F238E27FC236}">
                <a16:creationId xmlns:a16="http://schemas.microsoft.com/office/drawing/2014/main" id="{CA73EC58-B81D-1343-BECD-7BE22166A632}"/>
              </a:ext>
            </a:extLst>
          </p:cNvPr>
          <p:cNvGrpSpPr/>
          <p:nvPr/>
        </p:nvGrpSpPr>
        <p:grpSpPr>
          <a:xfrm>
            <a:off x="-715963" y="-1306644"/>
            <a:ext cx="12909163" cy="8164644"/>
            <a:chOff x="-715963" y="-1306644"/>
            <a:chExt cx="12909163" cy="8164644"/>
          </a:xfrm>
        </p:grpSpPr>
        <p:grpSp>
          <p:nvGrpSpPr>
            <p:cNvPr id="11" name="Gruppe 10">
              <a:extLst>
                <a:ext uri="{FF2B5EF4-FFF2-40B4-BE49-F238E27FC236}">
                  <a16:creationId xmlns:a16="http://schemas.microsoft.com/office/drawing/2014/main" id="{98545F2A-C3D6-6145-8378-9C4DEFC2315B}"/>
                </a:ext>
              </a:extLst>
            </p:cNvPr>
            <p:cNvGrpSpPr/>
            <p:nvPr/>
          </p:nvGrpSpPr>
          <p:grpSpPr>
            <a:xfrm>
              <a:off x="-800" y="-1306644"/>
              <a:ext cx="12194000" cy="1075340"/>
              <a:chOff x="-800" y="-1229864"/>
              <a:chExt cx="12194000" cy="1075340"/>
            </a:xfrm>
          </p:grpSpPr>
          <p:grpSp>
            <p:nvGrpSpPr>
              <p:cNvPr id="28" name="Gruppe 27">
                <a:extLst>
                  <a:ext uri="{FF2B5EF4-FFF2-40B4-BE49-F238E27FC236}">
                    <a16:creationId xmlns:a16="http://schemas.microsoft.com/office/drawing/2014/main" id="{0C440F38-FCAE-114E-A0A3-290FE3FC797F}"/>
                  </a:ext>
                </a:extLst>
              </p:cNvPr>
              <p:cNvGrpSpPr/>
              <p:nvPr/>
            </p:nvGrpSpPr>
            <p:grpSpPr>
              <a:xfrm>
                <a:off x="0" y="-320124"/>
                <a:ext cx="12192000" cy="165600"/>
                <a:chOff x="0" y="-413084"/>
                <a:chExt cx="12192000" cy="206078"/>
              </a:xfrm>
              <a:solidFill>
                <a:schemeClr val="bg1"/>
              </a:solidFill>
            </p:grpSpPr>
            <p:sp>
              <p:nvSpPr>
                <p:cNvPr id="57" name="Rektangel 56">
                  <a:extLst>
                    <a:ext uri="{FF2B5EF4-FFF2-40B4-BE49-F238E27FC236}">
                      <a16:creationId xmlns:a16="http://schemas.microsoft.com/office/drawing/2014/main" id="{1C258BA7-48BF-4A48-BCE1-FD5F3604B88A}"/>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8" name="Rektangel 57">
                  <a:extLst>
                    <a:ext uri="{FF2B5EF4-FFF2-40B4-BE49-F238E27FC236}">
                      <a16:creationId xmlns:a16="http://schemas.microsoft.com/office/drawing/2014/main" id="{303B0FFA-20EE-8E4B-AD92-AF02D5B7826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7CD15456-9284-5C43-B52C-1398B9847830}"/>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0" name="Rektangel 59">
                  <a:extLst>
                    <a:ext uri="{FF2B5EF4-FFF2-40B4-BE49-F238E27FC236}">
                      <a16:creationId xmlns:a16="http://schemas.microsoft.com/office/drawing/2014/main" id="{BFBB3753-6E1B-2249-9F94-FF1BD069810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2CA567F6-5C86-3D4C-93BE-0FA9B7564F4A}"/>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2" name="Rektangel 61">
                  <a:extLst>
                    <a:ext uri="{FF2B5EF4-FFF2-40B4-BE49-F238E27FC236}">
                      <a16:creationId xmlns:a16="http://schemas.microsoft.com/office/drawing/2014/main" id="{ABA6A2CC-207D-3A40-B178-AF483D277A43}"/>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9" name="Rett linje 28">
                <a:extLst>
                  <a:ext uri="{FF2B5EF4-FFF2-40B4-BE49-F238E27FC236}">
                    <a16:creationId xmlns:a16="http://schemas.microsoft.com/office/drawing/2014/main" id="{0FBE7B59-EDE7-FC45-8291-EC9F24EAC74D}"/>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7858252-7942-E24C-98C4-3AA7C7F1B828}"/>
                  </a:ext>
                </a:extLst>
              </p:cNvPr>
              <p:cNvCxnSpPr>
                <a:cxnSpLocks/>
                <a:stCxn id="47"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64D59320-3EAA-874A-B2AF-F528C955FE59}"/>
                  </a:ext>
                </a:extLst>
              </p:cNvPr>
              <p:cNvCxnSpPr>
                <a:cxnSpLocks/>
                <a:stCxn id="49"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A0B02A43-EC42-604E-8D29-9FAC26EC76AE}"/>
                  </a:ext>
                </a:extLst>
              </p:cNvPr>
              <p:cNvCxnSpPr>
                <a:cxnSpLocks/>
                <a:stCxn id="45"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5771DF48-7CAA-AC47-852B-372114228A08}"/>
                  </a:ext>
                </a:extLst>
              </p:cNvPr>
              <p:cNvCxnSpPr>
                <a:cxnSpLocks/>
                <a:stCxn id="51"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0FDBCEF2-58FB-9845-A52D-DCF765B4E985}"/>
                  </a:ext>
                </a:extLst>
              </p:cNvPr>
              <p:cNvCxnSpPr>
                <a:cxnSpLocks/>
                <a:stCxn id="55"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D117461F-5CA4-1F4B-831C-1AAB4CD6C4C2}"/>
                  </a:ext>
                </a:extLst>
              </p:cNvPr>
              <p:cNvCxnSpPr>
                <a:cxnSpLocks/>
                <a:stCxn id="53"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8" name="Gruppe 37">
                <a:extLst>
                  <a:ext uri="{FF2B5EF4-FFF2-40B4-BE49-F238E27FC236}">
                    <a16:creationId xmlns:a16="http://schemas.microsoft.com/office/drawing/2014/main" id="{380B0443-0D5A-D449-89D7-A2A8FDE3A164}"/>
                  </a:ext>
                </a:extLst>
              </p:cNvPr>
              <p:cNvGrpSpPr/>
              <p:nvPr/>
            </p:nvGrpSpPr>
            <p:grpSpPr>
              <a:xfrm>
                <a:off x="0" y="-621464"/>
                <a:ext cx="12192000" cy="206078"/>
                <a:chOff x="0" y="-674874"/>
                <a:chExt cx="12192000" cy="206078"/>
              </a:xfrm>
            </p:grpSpPr>
            <p:sp>
              <p:nvSpPr>
                <p:cNvPr id="55" name="Rektangel 54">
                  <a:extLst>
                    <a:ext uri="{FF2B5EF4-FFF2-40B4-BE49-F238E27FC236}">
                      <a16:creationId xmlns:a16="http://schemas.microsoft.com/office/drawing/2014/main" id="{C86A7618-0DB5-8240-9F89-ECF83C03DC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6" name="Rett linje 55">
                  <a:extLst>
                    <a:ext uri="{FF2B5EF4-FFF2-40B4-BE49-F238E27FC236}">
                      <a16:creationId xmlns:a16="http://schemas.microsoft.com/office/drawing/2014/main" id="{7728A9C4-B7FB-9F4B-A6D7-F12D47711401}"/>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644B8BE9-288A-0B40-B03E-7CBED3D76E22}"/>
                  </a:ext>
                </a:extLst>
              </p:cNvPr>
              <p:cNvGrpSpPr/>
              <p:nvPr/>
            </p:nvGrpSpPr>
            <p:grpSpPr>
              <a:xfrm>
                <a:off x="0" y="-744566"/>
                <a:ext cx="10156824" cy="206078"/>
                <a:chOff x="0" y="-930144"/>
                <a:chExt cx="10156824" cy="206078"/>
              </a:xfrm>
            </p:grpSpPr>
            <p:sp>
              <p:nvSpPr>
                <p:cNvPr id="53" name="Rektangel 52">
                  <a:extLst>
                    <a:ext uri="{FF2B5EF4-FFF2-40B4-BE49-F238E27FC236}">
                      <a16:creationId xmlns:a16="http://schemas.microsoft.com/office/drawing/2014/main" id="{98278179-F34F-8243-BC74-99D1D4F654D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4" name="Rett linje 53">
                  <a:extLst>
                    <a:ext uri="{FF2B5EF4-FFF2-40B4-BE49-F238E27FC236}">
                      <a16:creationId xmlns:a16="http://schemas.microsoft.com/office/drawing/2014/main" id="{01B2B9AB-FF32-3649-9762-3C1443622C21}"/>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940F2E12-51DE-0F49-BD92-97BD7119765D}"/>
                  </a:ext>
                </a:extLst>
              </p:cNvPr>
              <p:cNvGrpSpPr/>
              <p:nvPr/>
            </p:nvGrpSpPr>
            <p:grpSpPr>
              <a:xfrm>
                <a:off x="0" y="-867666"/>
                <a:ext cx="8128000" cy="206078"/>
                <a:chOff x="0" y="-1191934"/>
                <a:chExt cx="8128000" cy="206078"/>
              </a:xfrm>
            </p:grpSpPr>
            <p:sp>
              <p:nvSpPr>
                <p:cNvPr id="51" name="Rektangel 50">
                  <a:extLst>
                    <a:ext uri="{FF2B5EF4-FFF2-40B4-BE49-F238E27FC236}">
                      <a16:creationId xmlns:a16="http://schemas.microsoft.com/office/drawing/2014/main" id="{80DD5754-16F1-1541-8222-AB968DB27F8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2" name="Rett linje 51">
                  <a:extLst>
                    <a:ext uri="{FF2B5EF4-FFF2-40B4-BE49-F238E27FC236}">
                      <a16:creationId xmlns:a16="http://schemas.microsoft.com/office/drawing/2014/main" id="{29CCCF04-0F22-C441-A495-58F05416DE4A}"/>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5AF34A0E-4929-3545-88D6-63A9D61F7160}"/>
                  </a:ext>
                </a:extLst>
              </p:cNvPr>
              <p:cNvGrpSpPr/>
              <p:nvPr/>
            </p:nvGrpSpPr>
            <p:grpSpPr>
              <a:xfrm>
                <a:off x="-800" y="-990766"/>
                <a:ext cx="6091200" cy="206078"/>
                <a:chOff x="0" y="-1453724"/>
                <a:chExt cx="6091200" cy="206078"/>
              </a:xfrm>
            </p:grpSpPr>
            <p:sp>
              <p:nvSpPr>
                <p:cNvPr id="49" name="Rektangel 48">
                  <a:extLst>
                    <a:ext uri="{FF2B5EF4-FFF2-40B4-BE49-F238E27FC236}">
                      <a16:creationId xmlns:a16="http://schemas.microsoft.com/office/drawing/2014/main" id="{882124F0-4316-C54C-A8F0-EE6432FB19BE}"/>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0" name="Rett linje 49">
                  <a:extLst>
                    <a:ext uri="{FF2B5EF4-FFF2-40B4-BE49-F238E27FC236}">
                      <a16:creationId xmlns:a16="http://schemas.microsoft.com/office/drawing/2014/main" id="{DA437C8B-7F54-2745-A5EB-6A25F00FCEE0}"/>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6D497A15-D042-5549-B971-DD27DE7FA83A}"/>
                  </a:ext>
                </a:extLst>
              </p:cNvPr>
              <p:cNvGrpSpPr/>
              <p:nvPr/>
            </p:nvGrpSpPr>
            <p:grpSpPr>
              <a:xfrm>
                <a:off x="0" y="-1113866"/>
                <a:ext cx="4060800" cy="206078"/>
                <a:chOff x="0" y="-1715514"/>
                <a:chExt cx="4060800" cy="206078"/>
              </a:xfrm>
            </p:grpSpPr>
            <p:sp>
              <p:nvSpPr>
                <p:cNvPr id="47" name="Rektangel 46">
                  <a:extLst>
                    <a:ext uri="{FF2B5EF4-FFF2-40B4-BE49-F238E27FC236}">
                      <a16:creationId xmlns:a16="http://schemas.microsoft.com/office/drawing/2014/main" id="{8E6DA4C1-6C07-D141-AB2C-895ACC87518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8" name="Rett linje 47">
                  <a:extLst>
                    <a:ext uri="{FF2B5EF4-FFF2-40B4-BE49-F238E27FC236}">
                      <a16:creationId xmlns:a16="http://schemas.microsoft.com/office/drawing/2014/main" id="{78595C5E-E2C3-8642-962D-9490937496FA}"/>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AD1EF88F-6A5B-814F-BED8-EEC9B4321C72}"/>
                  </a:ext>
                </a:extLst>
              </p:cNvPr>
              <p:cNvGrpSpPr/>
              <p:nvPr/>
            </p:nvGrpSpPr>
            <p:grpSpPr>
              <a:xfrm>
                <a:off x="0" y="-1229864"/>
                <a:ext cx="1015200" cy="206078"/>
                <a:chOff x="0" y="-1959289"/>
                <a:chExt cx="1015200" cy="206078"/>
              </a:xfrm>
            </p:grpSpPr>
            <p:sp>
              <p:nvSpPr>
                <p:cNvPr id="45" name="Rektangel 44">
                  <a:extLst>
                    <a:ext uri="{FF2B5EF4-FFF2-40B4-BE49-F238E27FC236}">
                      <a16:creationId xmlns:a16="http://schemas.microsoft.com/office/drawing/2014/main" id="{798158E4-CA6D-DD4D-93FA-0D7026D33F2C}"/>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6" name="Rett linje 45">
                  <a:extLst>
                    <a:ext uri="{FF2B5EF4-FFF2-40B4-BE49-F238E27FC236}">
                      <a16:creationId xmlns:a16="http://schemas.microsoft.com/office/drawing/2014/main" id="{F7081DB2-1A96-D34C-85A2-30AAB9167AC4}"/>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4" name="Rett linje 43">
                <a:extLst>
                  <a:ext uri="{FF2B5EF4-FFF2-40B4-BE49-F238E27FC236}">
                    <a16:creationId xmlns:a16="http://schemas.microsoft.com/office/drawing/2014/main" id="{5A15D91B-2203-4C4F-B9CE-DD88A9779834}"/>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uppe 11">
              <a:extLst>
                <a:ext uri="{FF2B5EF4-FFF2-40B4-BE49-F238E27FC236}">
                  <a16:creationId xmlns:a16="http://schemas.microsoft.com/office/drawing/2014/main" id="{DFAECE7A-91B3-254B-A5EC-5F9A609F24CB}"/>
                </a:ext>
              </a:extLst>
            </p:cNvPr>
            <p:cNvGrpSpPr/>
            <p:nvPr/>
          </p:nvGrpSpPr>
          <p:grpSpPr>
            <a:xfrm>
              <a:off x="-715963" y="-4004"/>
              <a:ext cx="590564" cy="6862004"/>
              <a:chOff x="-715963" y="-4004"/>
              <a:chExt cx="590564" cy="6862004"/>
            </a:xfrm>
          </p:grpSpPr>
          <p:sp>
            <p:nvSpPr>
              <p:cNvPr id="14" name="Rektangel 13">
                <a:extLst>
                  <a:ext uri="{FF2B5EF4-FFF2-40B4-BE49-F238E27FC236}">
                    <a16:creationId xmlns:a16="http://schemas.microsoft.com/office/drawing/2014/main" id="{4EB8F6CE-DCE1-E540-A1F3-3DF98E5C1644}"/>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5" name="Rektangel 14">
                <a:extLst>
                  <a:ext uri="{FF2B5EF4-FFF2-40B4-BE49-F238E27FC236}">
                    <a16:creationId xmlns:a16="http://schemas.microsoft.com/office/drawing/2014/main" id="{508A3BB4-CF61-154A-B862-7CD975916220}"/>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6" name="Rektangel 15">
                <a:extLst>
                  <a:ext uri="{FF2B5EF4-FFF2-40B4-BE49-F238E27FC236}">
                    <a16:creationId xmlns:a16="http://schemas.microsoft.com/office/drawing/2014/main" id="{DBA81579-1C47-AA42-83B4-DA825B5174D1}"/>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7" name="Rektangel 16">
                <a:extLst>
                  <a:ext uri="{FF2B5EF4-FFF2-40B4-BE49-F238E27FC236}">
                    <a16:creationId xmlns:a16="http://schemas.microsoft.com/office/drawing/2014/main" id="{7020AB65-8408-FD4D-A8F1-CB785247F70E}"/>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8" name="Rett linje 17">
                <a:extLst>
                  <a:ext uri="{FF2B5EF4-FFF2-40B4-BE49-F238E27FC236}">
                    <a16:creationId xmlns:a16="http://schemas.microsoft.com/office/drawing/2014/main" id="{E5B654C7-CCD0-774C-BB3C-C28BC139BCFF}"/>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BC72FA31-30CF-9E43-A5D8-0A12AE2E03C0}"/>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E4EF1964-CE88-6F43-8FCB-965AD5D47360}"/>
                  </a:ext>
                </a:extLst>
              </p:cNvPr>
              <p:cNvCxnSpPr>
                <a:cxnSpLocks/>
                <a:stCxn id="22"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BE6ACA77-C963-ED4B-A7CD-953586C1F365}"/>
                  </a:ext>
                </a:extLst>
              </p:cNvPr>
              <p:cNvCxnSpPr>
                <a:cxnSpLocks/>
                <a:stCxn id="22"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ktangel 21">
                <a:extLst>
                  <a:ext uri="{FF2B5EF4-FFF2-40B4-BE49-F238E27FC236}">
                    <a16:creationId xmlns:a16="http://schemas.microsoft.com/office/drawing/2014/main" id="{540ABEBC-CB63-BD48-A013-8B91844EF6E6}"/>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3" name="Rett linje 22">
                <a:extLst>
                  <a:ext uri="{FF2B5EF4-FFF2-40B4-BE49-F238E27FC236}">
                    <a16:creationId xmlns:a16="http://schemas.microsoft.com/office/drawing/2014/main" id="{4763C470-9706-6744-9718-16CBCEFABD2F}"/>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Rektangel 23">
                <a:extLst>
                  <a:ext uri="{FF2B5EF4-FFF2-40B4-BE49-F238E27FC236}">
                    <a16:creationId xmlns:a16="http://schemas.microsoft.com/office/drawing/2014/main" id="{0A73263A-533A-314E-A460-EE3E4CF008CF}"/>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5" name="Rett linje 24">
                <a:extLst>
                  <a:ext uri="{FF2B5EF4-FFF2-40B4-BE49-F238E27FC236}">
                    <a16:creationId xmlns:a16="http://schemas.microsoft.com/office/drawing/2014/main" id="{628EECC1-B139-7F4B-85B2-F87D8CC8117C}"/>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DB1FB239-05C4-D148-9ACC-922F8FB0847B}"/>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2EB79A4D-645E-914B-AFE6-77A14125500C}"/>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TekstSylinder 12">
              <a:extLst>
                <a:ext uri="{FF2B5EF4-FFF2-40B4-BE49-F238E27FC236}">
                  <a16:creationId xmlns:a16="http://schemas.microsoft.com/office/drawing/2014/main" id="{3CF8382F-DDD8-7641-ADF1-3318CC9C23AA}"/>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3" name="Gruppe 62">
            <a:extLst>
              <a:ext uri="{FF2B5EF4-FFF2-40B4-BE49-F238E27FC236}">
                <a16:creationId xmlns:a16="http://schemas.microsoft.com/office/drawing/2014/main" id="{D8E6AE4E-FC75-C448-A656-FDE1E20C6701}"/>
              </a:ext>
            </a:extLst>
          </p:cNvPr>
          <p:cNvGrpSpPr/>
          <p:nvPr/>
        </p:nvGrpSpPr>
        <p:grpSpPr>
          <a:xfrm>
            <a:off x="12252770" y="1"/>
            <a:ext cx="1165167" cy="6855561"/>
            <a:chOff x="12252770" y="1"/>
            <a:chExt cx="1165167" cy="6855561"/>
          </a:xfrm>
        </p:grpSpPr>
        <p:grpSp>
          <p:nvGrpSpPr>
            <p:cNvPr id="64" name="Gruppe 63">
              <a:extLst>
                <a:ext uri="{FF2B5EF4-FFF2-40B4-BE49-F238E27FC236}">
                  <a16:creationId xmlns:a16="http://schemas.microsoft.com/office/drawing/2014/main" id="{58ECE7ED-CBB8-2746-8C2E-F47DD6D0F6C4}"/>
                </a:ext>
              </a:extLst>
            </p:cNvPr>
            <p:cNvGrpSpPr/>
            <p:nvPr/>
          </p:nvGrpSpPr>
          <p:grpSpPr>
            <a:xfrm>
              <a:off x="12252770" y="1"/>
              <a:ext cx="409071" cy="3254927"/>
              <a:chOff x="12252770" y="1"/>
              <a:chExt cx="588588" cy="4683318"/>
            </a:xfrm>
          </p:grpSpPr>
          <p:sp>
            <p:nvSpPr>
              <p:cNvPr id="68" name="Rektangel 67">
                <a:extLst>
                  <a:ext uri="{FF2B5EF4-FFF2-40B4-BE49-F238E27FC236}">
                    <a16:creationId xmlns:a16="http://schemas.microsoft.com/office/drawing/2014/main" id="{C34A8E35-2854-C844-B9B4-7F06E8243E97}"/>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9" name="Gruppe 68">
                <a:extLst>
                  <a:ext uri="{FF2B5EF4-FFF2-40B4-BE49-F238E27FC236}">
                    <a16:creationId xmlns:a16="http://schemas.microsoft.com/office/drawing/2014/main" id="{E6D95DA6-F15F-4E48-8C5A-34FC2B266E05}"/>
                  </a:ext>
                </a:extLst>
              </p:cNvPr>
              <p:cNvGrpSpPr/>
              <p:nvPr/>
            </p:nvGrpSpPr>
            <p:grpSpPr>
              <a:xfrm>
                <a:off x="12326727" y="84822"/>
                <a:ext cx="440675" cy="4513676"/>
                <a:chOff x="12316858" y="92947"/>
                <a:chExt cx="440675" cy="4513676"/>
              </a:xfrm>
            </p:grpSpPr>
            <p:grpSp>
              <p:nvGrpSpPr>
                <p:cNvPr id="70" name="Gruppe 69">
                  <a:extLst>
                    <a:ext uri="{FF2B5EF4-FFF2-40B4-BE49-F238E27FC236}">
                      <a16:creationId xmlns:a16="http://schemas.microsoft.com/office/drawing/2014/main" id="{1E0CBBC1-BA03-284C-BC73-A1E4420076C8}"/>
                    </a:ext>
                  </a:extLst>
                </p:cNvPr>
                <p:cNvGrpSpPr/>
                <p:nvPr/>
              </p:nvGrpSpPr>
              <p:grpSpPr>
                <a:xfrm>
                  <a:off x="12316858" y="92947"/>
                  <a:ext cx="440675" cy="1322025"/>
                  <a:chOff x="12316858" y="92947"/>
                  <a:chExt cx="440675" cy="1322025"/>
                </a:xfrm>
              </p:grpSpPr>
              <p:sp>
                <p:nvSpPr>
                  <p:cNvPr id="80" name="Rektangel 79">
                    <a:extLst>
                      <a:ext uri="{FF2B5EF4-FFF2-40B4-BE49-F238E27FC236}">
                        <a16:creationId xmlns:a16="http://schemas.microsoft.com/office/drawing/2014/main" id="{4AA5AC15-400C-9F48-B004-96887BE08470}"/>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41BD9D46-4EA0-0B43-80D8-D042F08E72C2}"/>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DBCD0115-0D9F-B940-9867-EEDC8DC88934}"/>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FE81ED9C-C0CF-0449-8720-9ADEA37C2F78}"/>
                    </a:ext>
                  </a:extLst>
                </p:cNvPr>
                <p:cNvGrpSpPr/>
                <p:nvPr/>
              </p:nvGrpSpPr>
              <p:grpSpPr>
                <a:xfrm>
                  <a:off x="12316858" y="1468435"/>
                  <a:ext cx="440675" cy="1322025"/>
                  <a:chOff x="12316858" y="1600866"/>
                  <a:chExt cx="440675" cy="1322025"/>
                </a:xfrm>
              </p:grpSpPr>
              <p:sp>
                <p:nvSpPr>
                  <p:cNvPr id="77" name="Rektangel 76">
                    <a:extLst>
                      <a:ext uri="{FF2B5EF4-FFF2-40B4-BE49-F238E27FC236}">
                        <a16:creationId xmlns:a16="http://schemas.microsoft.com/office/drawing/2014/main" id="{685BDCC4-F4F4-E143-97AC-2B6E6EB70595}"/>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47D32540-00F9-704B-BB6A-B14D91B2D274}"/>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FFA5A7FF-22DB-B543-8C4B-4371CA62E595}"/>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2" name="Gruppe 71">
                  <a:extLst>
                    <a:ext uri="{FF2B5EF4-FFF2-40B4-BE49-F238E27FC236}">
                      <a16:creationId xmlns:a16="http://schemas.microsoft.com/office/drawing/2014/main" id="{F39620A5-1A0E-1247-85A4-403B1CFEB717}"/>
                    </a:ext>
                  </a:extLst>
                </p:cNvPr>
                <p:cNvGrpSpPr/>
                <p:nvPr/>
              </p:nvGrpSpPr>
              <p:grpSpPr>
                <a:xfrm>
                  <a:off x="12316858" y="2843923"/>
                  <a:ext cx="440675" cy="1762700"/>
                  <a:chOff x="12316858" y="3201732"/>
                  <a:chExt cx="440675" cy="1762700"/>
                </a:xfrm>
              </p:grpSpPr>
              <p:sp>
                <p:nvSpPr>
                  <p:cNvPr id="73" name="Rektangel 72">
                    <a:extLst>
                      <a:ext uri="{FF2B5EF4-FFF2-40B4-BE49-F238E27FC236}">
                        <a16:creationId xmlns:a16="http://schemas.microsoft.com/office/drawing/2014/main" id="{FB4740A7-1AA7-C04C-A348-074D1583D0F4}"/>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24370059-761D-274E-96F5-C9B8468193BA}"/>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0DC7604D-F0E0-C74F-B975-C2D8E10126DC}"/>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AACAB3F1-7AE7-1145-8656-5DD3A2767449}"/>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5" name="TekstSylinder 64">
              <a:extLst>
                <a:ext uri="{FF2B5EF4-FFF2-40B4-BE49-F238E27FC236}">
                  <a16:creationId xmlns:a16="http://schemas.microsoft.com/office/drawing/2014/main" id="{696E99BF-DACB-AB42-8E9A-E6C1C283194C}"/>
                </a:ext>
              </a:extLst>
            </p:cNvPr>
            <p:cNvSpPr txBox="1"/>
            <p:nvPr/>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6" name="Vinkel 65">
              <a:extLst>
                <a:ext uri="{FF2B5EF4-FFF2-40B4-BE49-F238E27FC236}">
                  <a16:creationId xmlns:a16="http://schemas.microsoft.com/office/drawing/2014/main" id="{FAC5C4F4-DA97-6A4C-8DAC-4E5EDD44CCED}"/>
                </a:ext>
              </a:extLst>
            </p:cNvPr>
            <p:cNvCxnSpPr>
              <a:cxnSpLocks/>
              <a:stCxn id="80" idx="3"/>
              <a:endCxn id="77"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7" name="TekstSylinder 66">
              <a:extLst>
                <a:ext uri="{FF2B5EF4-FFF2-40B4-BE49-F238E27FC236}">
                  <a16:creationId xmlns:a16="http://schemas.microsoft.com/office/drawing/2014/main" id="{545A59B3-0467-4144-870A-8F719ED382ED}"/>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32930586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Tittellysbilde gul">
    <p:bg>
      <p:bgPr>
        <a:solidFill>
          <a:schemeClr val="bg2"/>
        </a:solidFill>
        <a:effectLst/>
      </p:bgPr>
    </p:bg>
    <p:spTree>
      <p:nvGrpSpPr>
        <p:cNvPr id="1" name=""/>
        <p:cNvGrpSpPr/>
        <p:nvPr/>
      </p:nvGrpSpPr>
      <p:grpSpPr>
        <a:xfrm>
          <a:off x="0" y="0"/>
          <a:ext cx="0" cy="0"/>
          <a:chOff x="0" y="0"/>
          <a:chExt cx="0" cy="0"/>
        </a:xfrm>
      </p:grpSpPr>
      <p:sp>
        <p:nvSpPr>
          <p:cNvPr id="34" name="Tittel 33">
            <a:extLst>
              <a:ext uri="{FF2B5EF4-FFF2-40B4-BE49-F238E27FC236}">
                <a16:creationId xmlns:a16="http://schemas.microsoft.com/office/drawing/2014/main" id="{A3816B5A-BCB5-0F46-87EA-8478916C49F8}"/>
              </a:ext>
            </a:extLst>
          </p:cNvPr>
          <p:cNvSpPr>
            <a:spLocks noGrp="1"/>
          </p:cNvSpPr>
          <p:nvPr>
            <p:ph type="ctrTitle" hasCustomPrompt="1"/>
          </p:nvPr>
        </p:nvSpPr>
        <p:spPr>
          <a:xfrm>
            <a:off x="0" y="-1"/>
            <a:ext cx="12192000" cy="6092825"/>
          </a:xfrm>
          <a:custGeom>
            <a:avLst/>
            <a:gdLst>
              <a:gd name="connsiteX0" fmla="*/ 0 w 12192000"/>
              <a:gd name="connsiteY0" fmla="*/ 0 h 6092825"/>
              <a:gd name="connsiteX1" fmla="*/ 12192000 w 12192000"/>
              <a:gd name="connsiteY1" fmla="*/ 0 h 6092825"/>
              <a:gd name="connsiteX2" fmla="*/ 12192000 w 12192000"/>
              <a:gd name="connsiteY2" fmla="*/ 4062425 h 6092825"/>
              <a:gd name="connsiteX3" fmla="*/ 10161600 w 12192000"/>
              <a:gd name="connsiteY3" fmla="*/ 4062425 h 6092825"/>
              <a:gd name="connsiteX4" fmla="*/ 10161600 w 12192000"/>
              <a:gd name="connsiteY4" fmla="*/ 6092825 h 6092825"/>
              <a:gd name="connsiteX5" fmla="*/ 0 w 12192000"/>
              <a:gd name="connsiteY5" fmla="*/ 6092825 h 6092825"/>
              <a:gd name="connsiteX6" fmla="*/ 0 w 12192000"/>
              <a:gd name="connsiteY6" fmla="*/ 2030401 h 6092825"/>
              <a:gd name="connsiteX7" fmla="*/ 2030400 w 12192000"/>
              <a:gd name="connsiteY7" fmla="*/ 2030401 h 6092825"/>
              <a:gd name="connsiteX8" fmla="*/ 2030400 w 12192000"/>
              <a:gd name="connsiteY8" fmla="*/ 1 h 6092825"/>
              <a:gd name="connsiteX9" fmla="*/ 0 w 12192000"/>
              <a:gd name="connsiteY9" fmla="*/ 1 h 609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092825">
                <a:moveTo>
                  <a:pt x="0" y="0"/>
                </a:moveTo>
                <a:lnTo>
                  <a:pt x="12192000" y="0"/>
                </a:lnTo>
                <a:lnTo>
                  <a:pt x="12192000" y="4062425"/>
                </a:lnTo>
                <a:lnTo>
                  <a:pt x="10161600" y="4062425"/>
                </a:lnTo>
                <a:lnTo>
                  <a:pt x="10161600" y="6092825"/>
                </a:lnTo>
                <a:lnTo>
                  <a:pt x="0" y="6092825"/>
                </a:lnTo>
                <a:lnTo>
                  <a:pt x="0" y="2030401"/>
                </a:lnTo>
                <a:lnTo>
                  <a:pt x="2030400" y="2030401"/>
                </a:lnTo>
                <a:lnTo>
                  <a:pt x="2030400" y="1"/>
                </a:lnTo>
                <a:lnTo>
                  <a:pt x="0" y="1"/>
                </a:lnTo>
                <a:close/>
              </a:path>
            </a:pathLst>
          </a:custGeom>
          <a:solidFill>
            <a:schemeClr val="accent6"/>
          </a:solidFill>
        </p:spPr>
        <p:txBody>
          <a:bodyPr wrap="square" lIns="2534400" tIns="0" rIns="2030400" bIns="0" anchor="ctr" anchorCtr="0">
            <a:noAutofit/>
          </a:bodyPr>
          <a:lstStyle>
            <a:lvl1pPr algn="l">
              <a:lnSpc>
                <a:spcPct val="100000"/>
              </a:lnSpc>
              <a:defRPr sz="3600">
                <a:solidFill>
                  <a:schemeClr val="tx1"/>
                </a:solidFill>
              </a:defRPr>
            </a:lvl1pPr>
          </a:lstStyle>
          <a:p>
            <a:r>
              <a:rPr lang="en-US"/>
              <a:t>Click to edit Master title style</a:t>
            </a:r>
            <a:endParaRPr/>
          </a:p>
        </p:txBody>
      </p:sp>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0" y="1600"/>
            <a:ext cx="2030400" cy="2030400"/>
          </a:xfrm>
          <a:prstGeom prst="ellipse">
            <a:avLst/>
          </a:prstGeom>
          <a:solidFill>
            <a:schemeClr val="accent6"/>
          </a:solidFill>
        </p:spPr>
        <p:txBody>
          <a:bodyPr>
            <a:normAutofit/>
          </a:bodyPr>
          <a:lstStyle>
            <a:lvl1pPr marL="216000" indent="-216000">
              <a:buFont typeface="Arial" panose="020B0604020202020204" pitchFamily="34" charset="0"/>
              <a:buChar char="•"/>
              <a:defRPr sz="100">
                <a:solidFill>
                  <a:schemeClr val="accent6"/>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2CE51D89-216F-C248-97B9-E62942BAB32E}" type="datetime1">
              <a:rPr lang="nb-NO" smtClean="0"/>
              <a:t>29.01.2026</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2035175" y="4060824"/>
            <a:ext cx="8121600" cy="2032001"/>
          </a:xfrm>
        </p:spPr>
        <p:txBody>
          <a:bodyPr lIns="50760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472037" y="4768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6"/>
                </a:solidFill>
              </a:defRPr>
            </a:lvl1pPr>
          </a:lstStyle>
          <a:p>
            <a:pPr lvl="0"/>
            <a:r>
              <a:rPr lang="nb-NO"/>
              <a:t>Klikk for å redigere tekststiler i malen</a:t>
            </a:r>
          </a:p>
        </p:txBody>
      </p:sp>
      <p:sp>
        <p:nvSpPr>
          <p:cNvPr id="35" name="Plassholder for tekst 34">
            <a:extLst>
              <a:ext uri="{FF2B5EF4-FFF2-40B4-BE49-F238E27FC236}">
                <a16:creationId xmlns:a16="http://schemas.microsoft.com/office/drawing/2014/main" id="{D14C1774-FEBF-524B-97FE-D812858FF611}"/>
              </a:ext>
            </a:extLst>
          </p:cNvPr>
          <p:cNvSpPr>
            <a:spLocks noGrp="1"/>
          </p:cNvSpPr>
          <p:nvPr>
            <p:ph type="body" sz="quarter" idx="20"/>
          </p:nvPr>
        </p:nvSpPr>
        <p:spPr>
          <a:xfrm>
            <a:off x="10152000" y="4060800"/>
            <a:ext cx="2030400" cy="2030400"/>
          </a:xfrm>
          <a:prstGeom prst="ellipse">
            <a:avLst/>
          </a:prstGeom>
          <a:solidFill>
            <a:schemeClr val="accent6"/>
          </a:solidFill>
        </p:spPr>
        <p:txBody>
          <a:bodyPr>
            <a:normAutofit/>
          </a:bodyPr>
          <a:lstStyle>
            <a:lvl1pPr marL="0" indent="0">
              <a:buFont typeface="Arial" panose="020B0604020202020204" pitchFamily="34" charset="0"/>
              <a:buNone/>
              <a:defRPr sz="100">
                <a:solidFill>
                  <a:schemeClr val="accent6"/>
                </a:solidFill>
              </a:defRPr>
            </a:lvl1pPr>
          </a:lstStyle>
          <a:p>
            <a:pPr lvl="0"/>
            <a:r>
              <a:rPr lang="nb-NO"/>
              <a:t>Klikk for å redigere tekststiler i malen</a:t>
            </a:r>
          </a:p>
        </p:txBody>
      </p:sp>
      <p:sp>
        <p:nvSpPr>
          <p:cNvPr id="10" name="TekstSylinder 9">
            <a:extLst>
              <a:ext uri="{FF2B5EF4-FFF2-40B4-BE49-F238E27FC236}">
                <a16:creationId xmlns:a16="http://schemas.microsoft.com/office/drawing/2014/main" id="{ED97E241-441B-154C-8B0B-E43418F1C4F4}"/>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gul 2</a:t>
            </a:r>
          </a:p>
        </p:txBody>
      </p:sp>
      <p:grpSp>
        <p:nvGrpSpPr>
          <p:cNvPr id="11" name="Gruppe 10">
            <a:extLst>
              <a:ext uri="{FF2B5EF4-FFF2-40B4-BE49-F238E27FC236}">
                <a16:creationId xmlns:a16="http://schemas.microsoft.com/office/drawing/2014/main" id="{6F5B8C66-1CFA-8E4A-A685-9B6592A5C79E}"/>
              </a:ext>
            </a:extLst>
          </p:cNvPr>
          <p:cNvGrpSpPr/>
          <p:nvPr/>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BAEDC404-7A8D-D34C-85C5-28170069557A}"/>
                </a:ext>
              </a:extLst>
            </p:cNvPr>
            <p:cNvGrpSpPr/>
            <p:nvPr/>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B3C9C108-801A-1E4F-8327-16BD7FB1609A}"/>
                  </a:ext>
                </a:extLst>
              </p:cNvPr>
              <p:cNvGrpSpPr/>
              <p:nvPr/>
            </p:nvGrpSpPr>
            <p:grpSpPr>
              <a:xfrm>
                <a:off x="0" y="-320124"/>
                <a:ext cx="12192000" cy="165600"/>
                <a:chOff x="0" y="-413084"/>
                <a:chExt cx="12192000" cy="206078"/>
              </a:xfrm>
              <a:solidFill>
                <a:schemeClr val="bg1"/>
              </a:solidFill>
            </p:grpSpPr>
            <p:sp>
              <p:nvSpPr>
                <p:cNvPr id="59" name="Rektangel 58">
                  <a:extLst>
                    <a:ext uri="{FF2B5EF4-FFF2-40B4-BE49-F238E27FC236}">
                      <a16:creationId xmlns:a16="http://schemas.microsoft.com/office/drawing/2014/main" id="{6B934F32-34B2-D14B-9309-D0BABA67DC1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2B4B1CD0-0C39-F84F-A5EA-63BD73E85D55}"/>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16469B96-6FDC-C149-942D-617F43FC7392}"/>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24A507F6-E1C9-C246-8885-AA13FE0EA30F}"/>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3" name="Rektangel 62">
                  <a:extLst>
                    <a:ext uri="{FF2B5EF4-FFF2-40B4-BE49-F238E27FC236}">
                      <a16:creationId xmlns:a16="http://schemas.microsoft.com/office/drawing/2014/main" id="{90E228E5-638D-0743-961E-8CE690BAD50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4" name="Rektangel 63">
                  <a:extLst>
                    <a:ext uri="{FF2B5EF4-FFF2-40B4-BE49-F238E27FC236}">
                      <a16:creationId xmlns:a16="http://schemas.microsoft.com/office/drawing/2014/main" id="{EA59EC3B-E979-E94E-A948-CF5472D9032A}"/>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8896EC2B-F349-584F-9569-546A8642A732}"/>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5B3751CF-5F65-FF47-B4FB-6A4E385E4ECF}"/>
                  </a:ext>
                </a:extLst>
              </p:cNvPr>
              <p:cNvCxnSpPr>
                <a:cxnSpLocks/>
                <a:stCxn id="49"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0E8F8FAE-2108-954E-B3FE-91C28B9023F5}"/>
                  </a:ext>
                </a:extLst>
              </p:cNvPr>
              <p:cNvCxnSpPr>
                <a:cxnSpLocks/>
                <a:stCxn id="51"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A6C76CE5-7D90-6B41-9E88-AAACD5939A9F}"/>
                  </a:ext>
                </a:extLst>
              </p:cNvPr>
              <p:cNvCxnSpPr>
                <a:cxnSpLocks/>
                <a:stCxn id="47"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66DCBEA6-E67F-744B-B232-9BDD5B075769}"/>
                  </a:ext>
                </a:extLst>
              </p:cNvPr>
              <p:cNvCxnSpPr>
                <a:cxnSpLocks/>
                <a:stCxn id="53"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48F4DC35-4D74-F24D-BB7A-B698029B2A53}"/>
                  </a:ext>
                </a:extLst>
              </p:cNvPr>
              <p:cNvCxnSpPr>
                <a:cxnSpLocks/>
                <a:stCxn id="57"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EEB4398D-8E8A-C34C-B0ED-301EDB99ED87}"/>
                  </a:ext>
                </a:extLst>
              </p:cNvPr>
              <p:cNvCxnSpPr>
                <a:cxnSpLocks/>
                <a:stCxn id="55"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uppe 39">
                <a:extLst>
                  <a:ext uri="{FF2B5EF4-FFF2-40B4-BE49-F238E27FC236}">
                    <a16:creationId xmlns:a16="http://schemas.microsoft.com/office/drawing/2014/main" id="{B99A4063-FB57-894F-A1DF-9E510F9CE6DE}"/>
                  </a:ext>
                </a:extLst>
              </p:cNvPr>
              <p:cNvGrpSpPr/>
              <p:nvPr/>
            </p:nvGrpSpPr>
            <p:grpSpPr>
              <a:xfrm>
                <a:off x="0" y="-621464"/>
                <a:ext cx="12192000" cy="206078"/>
                <a:chOff x="0" y="-674874"/>
                <a:chExt cx="12192000" cy="206078"/>
              </a:xfrm>
            </p:grpSpPr>
            <p:sp>
              <p:nvSpPr>
                <p:cNvPr id="57" name="Rektangel 56">
                  <a:extLst>
                    <a:ext uri="{FF2B5EF4-FFF2-40B4-BE49-F238E27FC236}">
                      <a16:creationId xmlns:a16="http://schemas.microsoft.com/office/drawing/2014/main" id="{D1EE6DAC-4A77-CB4C-A7CD-06D56C10A1FF}"/>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8" name="Rett linje 57">
                  <a:extLst>
                    <a:ext uri="{FF2B5EF4-FFF2-40B4-BE49-F238E27FC236}">
                      <a16:creationId xmlns:a16="http://schemas.microsoft.com/office/drawing/2014/main" id="{7368DF10-2AAA-A746-9C21-72F7C724B546}"/>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7D2CE8FB-E9D2-0546-AA7D-471399582B6C}"/>
                  </a:ext>
                </a:extLst>
              </p:cNvPr>
              <p:cNvGrpSpPr/>
              <p:nvPr/>
            </p:nvGrpSpPr>
            <p:grpSpPr>
              <a:xfrm>
                <a:off x="0" y="-744566"/>
                <a:ext cx="10156824" cy="206078"/>
                <a:chOff x="0" y="-930144"/>
                <a:chExt cx="10156824" cy="206078"/>
              </a:xfrm>
            </p:grpSpPr>
            <p:sp>
              <p:nvSpPr>
                <p:cNvPr id="55" name="Rektangel 54">
                  <a:extLst>
                    <a:ext uri="{FF2B5EF4-FFF2-40B4-BE49-F238E27FC236}">
                      <a16:creationId xmlns:a16="http://schemas.microsoft.com/office/drawing/2014/main" id="{F23C4951-9685-3545-B9C6-43A452676DD4}"/>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6" name="Rett linje 55">
                  <a:extLst>
                    <a:ext uri="{FF2B5EF4-FFF2-40B4-BE49-F238E27FC236}">
                      <a16:creationId xmlns:a16="http://schemas.microsoft.com/office/drawing/2014/main" id="{E4B2CAAA-FBA4-E743-8D89-9824E9F6BD4D}"/>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306D5E43-7449-4D4E-8033-A7D0C355F476}"/>
                  </a:ext>
                </a:extLst>
              </p:cNvPr>
              <p:cNvGrpSpPr/>
              <p:nvPr/>
            </p:nvGrpSpPr>
            <p:grpSpPr>
              <a:xfrm>
                <a:off x="0" y="-867666"/>
                <a:ext cx="8128000" cy="206078"/>
                <a:chOff x="0" y="-1191934"/>
                <a:chExt cx="8128000" cy="206078"/>
              </a:xfrm>
            </p:grpSpPr>
            <p:sp>
              <p:nvSpPr>
                <p:cNvPr id="53" name="Rektangel 52">
                  <a:extLst>
                    <a:ext uri="{FF2B5EF4-FFF2-40B4-BE49-F238E27FC236}">
                      <a16:creationId xmlns:a16="http://schemas.microsoft.com/office/drawing/2014/main" id="{CFC2647F-369F-0548-9CBC-4E21E5F8468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4" name="Rett linje 53">
                  <a:extLst>
                    <a:ext uri="{FF2B5EF4-FFF2-40B4-BE49-F238E27FC236}">
                      <a16:creationId xmlns:a16="http://schemas.microsoft.com/office/drawing/2014/main" id="{ADFA3ADE-F8E6-8144-899C-D0CA2C1532F6}"/>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EB86E87E-B483-4745-A05C-77E546A70A92}"/>
                  </a:ext>
                </a:extLst>
              </p:cNvPr>
              <p:cNvGrpSpPr/>
              <p:nvPr/>
            </p:nvGrpSpPr>
            <p:grpSpPr>
              <a:xfrm>
                <a:off x="-800" y="-990766"/>
                <a:ext cx="6091200" cy="206078"/>
                <a:chOff x="0" y="-1453724"/>
                <a:chExt cx="6091200" cy="206078"/>
              </a:xfrm>
            </p:grpSpPr>
            <p:sp>
              <p:nvSpPr>
                <p:cNvPr id="51" name="Rektangel 50">
                  <a:extLst>
                    <a:ext uri="{FF2B5EF4-FFF2-40B4-BE49-F238E27FC236}">
                      <a16:creationId xmlns:a16="http://schemas.microsoft.com/office/drawing/2014/main" id="{0F2358AA-821B-8C4D-9445-DFD0F9F16E75}"/>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2" name="Rett linje 51">
                  <a:extLst>
                    <a:ext uri="{FF2B5EF4-FFF2-40B4-BE49-F238E27FC236}">
                      <a16:creationId xmlns:a16="http://schemas.microsoft.com/office/drawing/2014/main" id="{150558E8-E64E-9E47-AB1F-C8F03A6DB57A}"/>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0C2F8E6E-EF55-AD4E-BCCC-AB52DD28BBE4}"/>
                  </a:ext>
                </a:extLst>
              </p:cNvPr>
              <p:cNvGrpSpPr/>
              <p:nvPr/>
            </p:nvGrpSpPr>
            <p:grpSpPr>
              <a:xfrm>
                <a:off x="0" y="-1113866"/>
                <a:ext cx="4060800" cy="206078"/>
                <a:chOff x="0" y="-1715514"/>
                <a:chExt cx="4060800" cy="206078"/>
              </a:xfrm>
            </p:grpSpPr>
            <p:sp>
              <p:nvSpPr>
                <p:cNvPr id="49" name="Rektangel 48">
                  <a:extLst>
                    <a:ext uri="{FF2B5EF4-FFF2-40B4-BE49-F238E27FC236}">
                      <a16:creationId xmlns:a16="http://schemas.microsoft.com/office/drawing/2014/main" id="{CB3FB46E-0A1A-8E4A-A7BF-29B5EB5F3FC9}"/>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0" name="Rett linje 49">
                  <a:extLst>
                    <a:ext uri="{FF2B5EF4-FFF2-40B4-BE49-F238E27FC236}">
                      <a16:creationId xmlns:a16="http://schemas.microsoft.com/office/drawing/2014/main" id="{F13C510D-2223-2047-B430-A5FA5936FD86}"/>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E03CE588-E5C3-8147-B150-62705F720A5A}"/>
                  </a:ext>
                </a:extLst>
              </p:cNvPr>
              <p:cNvGrpSpPr/>
              <p:nvPr/>
            </p:nvGrpSpPr>
            <p:grpSpPr>
              <a:xfrm>
                <a:off x="0" y="-1229864"/>
                <a:ext cx="1015200" cy="206078"/>
                <a:chOff x="0" y="-1959289"/>
                <a:chExt cx="1015200" cy="206078"/>
              </a:xfrm>
            </p:grpSpPr>
            <p:sp>
              <p:nvSpPr>
                <p:cNvPr id="47" name="Rektangel 46">
                  <a:extLst>
                    <a:ext uri="{FF2B5EF4-FFF2-40B4-BE49-F238E27FC236}">
                      <a16:creationId xmlns:a16="http://schemas.microsoft.com/office/drawing/2014/main" id="{FB16F937-0FA1-D74A-8485-678BCB150BAA}"/>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8" name="Rett linje 47">
                  <a:extLst>
                    <a:ext uri="{FF2B5EF4-FFF2-40B4-BE49-F238E27FC236}">
                      <a16:creationId xmlns:a16="http://schemas.microsoft.com/office/drawing/2014/main" id="{7760DE8C-B39E-574A-9173-7EBC593BE853}"/>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6" name="Rett linje 45">
                <a:extLst>
                  <a:ext uri="{FF2B5EF4-FFF2-40B4-BE49-F238E27FC236}">
                    <a16:creationId xmlns:a16="http://schemas.microsoft.com/office/drawing/2014/main" id="{269A18C3-1DB1-7D42-A1DE-2556C96837C8}"/>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63B9EA85-76AF-0A4D-A769-84D8A44DE592}"/>
                </a:ext>
              </a:extLst>
            </p:cNvPr>
            <p:cNvGrpSpPr/>
            <p:nvPr/>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E445B2F1-4266-2E47-8995-B7A84C53C11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6A93AB89-8F98-844E-8A1F-B6B69793F15C}"/>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46699D1C-3733-ED43-98A4-B2E617E16AFD}"/>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D35F1BF0-2E86-844C-8F31-C0FC3A3578C9}"/>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0B2B4C6A-C1C8-2B4C-943A-9635356B7856}"/>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F7BD6B52-2161-3044-AFBA-6B158E5B0798}"/>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11B9966E-AE71-3041-BD0A-C1D86CAD51D7}"/>
                  </a:ext>
                </a:extLst>
              </p:cNvPr>
              <p:cNvCxnSpPr>
                <a:cxnSpLocks/>
                <a:stCxn id="23"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4B58C7B1-58B8-5A4C-9012-B9A463050D5C}"/>
                  </a:ext>
                </a:extLst>
              </p:cNvPr>
              <p:cNvCxnSpPr>
                <a:cxnSpLocks/>
                <a:stCxn id="23"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325965AA-8A37-F34A-9395-0549AAB72D9B}"/>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6ABA3F38-2A71-C34B-A428-BAAD12F4967D}"/>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B6A6A268-763B-D54F-93BC-01B8501001E6}"/>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A532ED41-3D8E-E545-A1EB-60862799F7F8}"/>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3335BF5-0330-3040-B68C-DA0383A5F577}"/>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0E861C9-D981-574D-B795-99F6263737FE}"/>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AD11A3E2-6A72-B94B-8130-EC4EDF047598}"/>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5" name="Gruppe 64">
            <a:extLst>
              <a:ext uri="{FF2B5EF4-FFF2-40B4-BE49-F238E27FC236}">
                <a16:creationId xmlns:a16="http://schemas.microsoft.com/office/drawing/2014/main" id="{38A746FB-6A33-E24A-85A4-7E544FCCC8D0}"/>
              </a:ext>
            </a:extLst>
          </p:cNvPr>
          <p:cNvGrpSpPr/>
          <p:nvPr/>
        </p:nvGrpSpPr>
        <p:grpSpPr>
          <a:xfrm>
            <a:off x="12252770" y="1"/>
            <a:ext cx="1165167" cy="6855561"/>
            <a:chOff x="12252770" y="1"/>
            <a:chExt cx="1165167" cy="6855561"/>
          </a:xfrm>
        </p:grpSpPr>
        <p:grpSp>
          <p:nvGrpSpPr>
            <p:cNvPr id="66" name="Gruppe 65">
              <a:extLst>
                <a:ext uri="{FF2B5EF4-FFF2-40B4-BE49-F238E27FC236}">
                  <a16:creationId xmlns:a16="http://schemas.microsoft.com/office/drawing/2014/main" id="{D87B58ED-9157-434B-8C3C-ED99EA0D426A}"/>
                </a:ext>
              </a:extLst>
            </p:cNvPr>
            <p:cNvGrpSpPr/>
            <p:nvPr/>
          </p:nvGrpSpPr>
          <p:grpSpPr>
            <a:xfrm>
              <a:off x="12252770" y="1"/>
              <a:ext cx="409071" cy="3254927"/>
              <a:chOff x="12252770" y="1"/>
              <a:chExt cx="588588" cy="4683318"/>
            </a:xfrm>
          </p:grpSpPr>
          <p:sp>
            <p:nvSpPr>
              <p:cNvPr id="70" name="Rektangel 69">
                <a:extLst>
                  <a:ext uri="{FF2B5EF4-FFF2-40B4-BE49-F238E27FC236}">
                    <a16:creationId xmlns:a16="http://schemas.microsoft.com/office/drawing/2014/main" id="{D484EB73-4C7A-D849-A642-526722C7C7F4}"/>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1" name="Gruppe 70">
                <a:extLst>
                  <a:ext uri="{FF2B5EF4-FFF2-40B4-BE49-F238E27FC236}">
                    <a16:creationId xmlns:a16="http://schemas.microsoft.com/office/drawing/2014/main" id="{99E81D3A-CC3F-504F-B8E2-D5A74B8A87B9}"/>
                  </a:ext>
                </a:extLst>
              </p:cNvPr>
              <p:cNvGrpSpPr/>
              <p:nvPr/>
            </p:nvGrpSpPr>
            <p:grpSpPr>
              <a:xfrm>
                <a:off x="12326727" y="84822"/>
                <a:ext cx="440675" cy="4513676"/>
                <a:chOff x="12316858" y="92947"/>
                <a:chExt cx="440675" cy="4513676"/>
              </a:xfrm>
            </p:grpSpPr>
            <p:grpSp>
              <p:nvGrpSpPr>
                <p:cNvPr id="72" name="Gruppe 71">
                  <a:extLst>
                    <a:ext uri="{FF2B5EF4-FFF2-40B4-BE49-F238E27FC236}">
                      <a16:creationId xmlns:a16="http://schemas.microsoft.com/office/drawing/2014/main" id="{3E158624-CD01-BB4A-95AD-459E77D1192E}"/>
                    </a:ext>
                  </a:extLst>
                </p:cNvPr>
                <p:cNvGrpSpPr/>
                <p:nvPr/>
              </p:nvGrpSpPr>
              <p:grpSpPr>
                <a:xfrm>
                  <a:off x="12316858" y="92947"/>
                  <a:ext cx="440675" cy="1322025"/>
                  <a:chOff x="12316858" y="92947"/>
                  <a:chExt cx="440675" cy="1322025"/>
                </a:xfrm>
              </p:grpSpPr>
              <p:sp>
                <p:nvSpPr>
                  <p:cNvPr id="82" name="Rektangel 81">
                    <a:extLst>
                      <a:ext uri="{FF2B5EF4-FFF2-40B4-BE49-F238E27FC236}">
                        <a16:creationId xmlns:a16="http://schemas.microsoft.com/office/drawing/2014/main" id="{B9E6756C-1C37-0445-B129-54E072DDDE15}"/>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E2556894-AF3A-3D4E-B2CA-87C6588DD670}"/>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3F212157-C7C5-2D44-9D99-46F8B004613A}"/>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3" name="Gruppe 72">
                  <a:extLst>
                    <a:ext uri="{FF2B5EF4-FFF2-40B4-BE49-F238E27FC236}">
                      <a16:creationId xmlns:a16="http://schemas.microsoft.com/office/drawing/2014/main" id="{8BD5E2A6-B428-2848-819F-33BE0BF9E9AE}"/>
                    </a:ext>
                  </a:extLst>
                </p:cNvPr>
                <p:cNvGrpSpPr/>
                <p:nvPr/>
              </p:nvGrpSpPr>
              <p:grpSpPr>
                <a:xfrm>
                  <a:off x="12316858" y="1468435"/>
                  <a:ext cx="440675" cy="1322025"/>
                  <a:chOff x="12316858" y="1600866"/>
                  <a:chExt cx="440675" cy="1322025"/>
                </a:xfrm>
              </p:grpSpPr>
              <p:sp>
                <p:nvSpPr>
                  <p:cNvPr id="79" name="Rektangel 78">
                    <a:extLst>
                      <a:ext uri="{FF2B5EF4-FFF2-40B4-BE49-F238E27FC236}">
                        <a16:creationId xmlns:a16="http://schemas.microsoft.com/office/drawing/2014/main" id="{AE19856D-EEDD-A24A-84D1-5A7ACB086FA7}"/>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0C690583-1E3E-9E4C-9B1D-BF9CD4C6A692}"/>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3338131A-61C0-954D-9654-31E5D8DCE33B}"/>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4" name="Gruppe 73">
                  <a:extLst>
                    <a:ext uri="{FF2B5EF4-FFF2-40B4-BE49-F238E27FC236}">
                      <a16:creationId xmlns:a16="http://schemas.microsoft.com/office/drawing/2014/main" id="{F44E92C8-5780-7A49-A80B-0A6597298A95}"/>
                    </a:ext>
                  </a:extLst>
                </p:cNvPr>
                <p:cNvGrpSpPr/>
                <p:nvPr/>
              </p:nvGrpSpPr>
              <p:grpSpPr>
                <a:xfrm>
                  <a:off x="12316858" y="2843923"/>
                  <a:ext cx="440675" cy="1762700"/>
                  <a:chOff x="12316858" y="3201732"/>
                  <a:chExt cx="440675" cy="1762700"/>
                </a:xfrm>
              </p:grpSpPr>
              <p:sp>
                <p:nvSpPr>
                  <p:cNvPr id="75" name="Rektangel 74">
                    <a:extLst>
                      <a:ext uri="{FF2B5EF4-FFF2-40B4-BE49-F238E27FC236}">
                        <a16:creationId xmlns:a16="http://schemas.microsoft.com/office/drawing/2014/main" id="{03DFE3F4-217E-1247-A39C-76296D40EB1F}"/>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E289F289-B1EE-3C40-891E-EE7843173E08}"/>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6A784681-552A-5842-8588-93A586A60CC4}"/>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A4AF9075-F5E2-AE48-BE25-AC00CEBE195B}"/>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7" name="TekstSylinder 66">
              <a:extLst>
                <a:ext uri="{FF2B5EF4-FFF2-40B4-BE49-F238E27FC236}">
                  <a16:creationId xmlns:a16="http://schemas.microsoft.com/office/drawing/2014/main" id="{D0574A85-E717-BF46-B01C-BB864B440971}"/>
                </a:ext>
              </a:extLst>
            </p:cNvPr>
            <p:cNvSpPr txBox="1"/>
            <p:nvPr/>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8" name="Vinkel 67">
              <a:extLst>
                <a:ext uri="{FF2B5EF4-FFF2-40B4-BE49-F238E27FC236}">
                  <a16:creationId xmlns:a16="http://schemas.microsoft.com/office/drawing/2014/main" id="{0EC43C4F-D1A1-4C43-8E31-F6CA70D3A41B}"/>
                </a:ext>
              </a:extLst>
            </p:cNvPr>
            <p:cNvCxnSpPr>
              <a:cxnSpLocks/>
              <a:stCxn id="82" idx="3"/>
              <a:endCxn id="79"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9" name="TekstSylinder 68">
              <a:extLst>
                <a:ext uri="{FF2B5EF4-FFF2-40B4-BE49-F238E27FC236}">
                  <a16:creationId xmlns:a16="http://schemas.microsoft.com/office/drawing/2014/main" id="{B524C35F-63C3-C845-A112-F3E986F32AC7}"/>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22096699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Tittellysbilde rød">
    <p:bg>
      <p:bgPr>
        <a:solidFill>
          <a:schemeClr val="bg2"/>
        </a:solidFill>
        <a:effectLst/>
      </p:bgPr>
    </p:bg>
    <p:spTree>
      <p:nvGrpSpPr>
        <p:cNvPr id="1" name=""/>
        <p:cNvGrpSpPr/>
        <p:nvPr/>
      </p:nvGrpSpPr>
      <p:grpSpPr>
        <a:xfrm>
          <a:off x="0" y="0"/>
          <a:ext cx="0" cy="0"/>
          <a:chOff x="0" y="0"/>
          <a:chExt cx="0" cy="0"/>
        </a:xfrm>
      </p:grpSpPr>
      <p:sp>
        <p:nvSpPr>
          <p:cNvPr id="34" name="Tittel 33">
            <a:extLst>
              <a:ext uri="{FF2B5EF4-FFF2-40B4-BE49-F238E27FC236}">
                <a16:creationId xmlns:a16="http://schemas.microsoft.com/office/drawing/2014/main" id="{A3816B5A-BCB5-0F46-87EA-8478916C49F8}"/>
              </a:ext>
            </a:extLst>
          </p:cNvPr>
          <p:cNvSpPr>
            <a:spLocks noGrp="1"/>
          </p:cNvSpPr>
          <p:nvPr>
            <p:ph type="ctrTitle" hasCustomPrompt="1"/>
          </p:nvPr>
        </p:nvSpPr>
        <p:spPr>
          <a:xfrm>
            <a:off x="0" y="-1"/>
            <a:ext cx="12192000" cy="6092825"/>
          </a:xfrm>
          <a:custGeom>
            <a:avLst/>
            <a:gdLst>
              <a:gd name="connsiteX0" fmla="*/ 0 w 12192000"/>
              <a:gd name="connsiteY0" fmla="*/ 0 h 6092825"/>
              <a:gd name="connsiteX1" fmla="*/ 12192000 w 12192000"/>
              <a:gd name="connsiteY1" fmla="*/ 0 h 6092825"/>
              <a:gd name="connsiteX2" fmla="*/ 12192000 w 12192000"/>
              <a:gd name="connsiteY2" fmla="*/ 4062425 h 6092825"/>
              <a:gd name="connsiteX3" fmla="*/ 10161600 w 12192000"/>
              <a:gd name="connsiteY3" fmla="*/ 4062425 h 6092825"/>
              <a:gd name="connsiteX4" fmla="*/ 10161600 w 12192000"/>
              <a:gd name="connsiteY4" fmla="*/ 6092825 h 6092825"/>
              <a:gd name="connsiteX5" fmla="*/ 0 w 12192000"/>
              <a:gd name="connsiteY5" fmla="*/ 6092825 h 6092825"/>
              <a:gd name="connsiteX6" fmla="*/ 0 w 12192000"/>
              <a:gd name="connsiteY6" fmla="*/ 2030401 h 6092825"/>
              <a:gd name="connsiteX7" fmla="*/ 2030400 w 12192000"/>
              <a:gd name="connsiteY7" fmla="*/ 2030401 h 6092825"/>
              <a:gd name="connsiteX8" fmla="*/ 2030400 w 12192000"/>
              <a:gd name="connsiteY8" fmla="*/ 1 h 6092825"/>
              <a:gd name="connsiteX9" fmla="*/ 0 w 12192000"/>
              <a:gd name="connsiteY9" fmla="*/ 1 h 609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092825">
                <a:moveTo>
                  <a:pt x="0" y="0"/>
                </a:moveTo>
                <a:lnTo>
                  <a:pt x="12192000" y="0"/>
                </a:lnTo>
                <a:lnTo>
                  <a:pt x="12192000" y="4062425"/>
                </a:lnTo>
                <a:lnTo>
                  <a:pt x="10161600" y="4062425"/>
                </a:lnTo>
                <a:lnTo>
                  <a:pt x="10161600" y="6092825"/>
                </a:lnTo>
                <a:lnTo>
                  <a:pt x="0" y="6092825"/>
                </a:lnTo>
                <a:lnTo>
                  <a:pt x="0" y="2030401"/>
                </a:lnTo>
                <a:lnTo>
                  <a:pt x="2030400" y="2030401"/>
                </a:lnTo>
                <a:lnTo>
                  <a:pt x="2030400" y="1"/>
                </a:lnTo>
                <a:lnTo>
                  <a:pt x="0" y="1"/>
                </a:lnTo>
                <a:close/>
              </a:path>
            </a:pathLst>
          </a:custGeom>
          <a:solidFill>
            <a:schemeClr val="accent5"/>
          </a:solidFill>
        </p:spPr>
        <p:txBody>
          <a:bodyPr wrap="square" lIns="2534400" tIns="0" rIns="2030400" bIns="0" anchor="ctr" anchorCtr="0">
            <a:noAutofit/>
          </a:bodyPr>
          <a:lstStyle>
            <a:lvl1pPr algn="l">
              <a:lnSpc>
                <a:spcPct val="100000"/>
              </a:lnSpc>
              <a:defRPr sz="3600">
                <a:solidFill>
                  <a:schemeClr val="tx1"/>
                </a:solidFill>
              </a:defRPr>
            </a:lvl1pPr>
          </a:lstStyle>
          <a:p>
            <a:r>
              <a:rPr lang="en-US"/>
              <a:t>Click to edit Master title style</a:t>
            </a:r>
            <a:endParaRPr/>
          </a:p>
        </p:txBody>
      </p:sp>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0" y="1600"/>
            <a:ext cx="2030400" cy="2030400"/>
          </a:xfrm>
          <a:prstGeom prst="ellipse">
            <a:avLst/>
          </a:prstGeom>
          <a:solidFill>
            <a:schemeClr val="accent5"/>
          </a:solidFill>
        </p:spPr>
        <p:txBody>
          <a:bodyPr>
            <a:normAutofit/>
          </a:bodyPr>
          <a:lstStyle>
            <a:lvl1pPr marL="216000" indent="-216000">
              <a:buFont typeface="Arial" panose="020B0604020202020204" pitchFamily="34" charset="0"/>
              <a:buChar char="•"/>
              <a:defRPr sz="100">
                <a:solidFill>
                  <a:schemeClr val="accent5"/>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641A862-612A-7D45-A0ED-07030570FC13}" type="datetime1">
              <a:rPr lang="nb-NO" smtClean="0"/>
              <a:t>29.01.2026</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2035175" y="4060824"/>
            <a:ext cx="8121600" cy="2032001"/>
          </a:xfrm>
        </p:spPr>
        <p:txBody>
          <a:bodyPr lIns="50760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472037" y="4768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5"/>
                </a:solidFill>
              </a:defRPr>
            </a:lvl1pPr>
          </a:lstStyle>
          <a:p>
            <a:pPr lvl="0"/>
            <a:r>
              <a:rPr lang="nb-NO"/>
              <a:t>Klikk for å redigere tekststiler i malen</a:t>
            </a:r>
          </a:p>
        </p:txBody>
      </p:sp>
      <p:sp>
        <p:nvSpPr>
          <p:cNvPr id="35" name="Plassholder for tekst 34">
            <a:extLst>
              <a:ext uri="{FF2B5EF4-FFF2-40B4-BE49-F238E27FC236}">
                <a16:creationId xmlns:a16="http://schemas.microsoft.com/office/drawing/2014/main" id="{D14C1774-FEBF-524B-97FE-D812858FF611}"/>
              </a:ext>
            </a:extLst>
          </p:cNvPr>
          <p:cNvSpPr>
            <a:spLocks noGrp="1"/>
          </p:cNvSpPr>
          <p:nvPr>
            <p:ph type="body" sz="quarter" idx="20"/>
          </p:nvPr>
        </p:nvSpPr>
        <p:spPr>
          <a:xfrm>
            <a:off x="10152000" y="4060800"/>
            <a:ext cx="2030400" cy="2030400"/>
          </a:xfrm>
          <a:prstGeom prst="ellipse">
            <a:avLst/>
          </a:prstGeom>
          <a:solidFill>
            <a:schemeClr val="accent5"/>
          </a:solidFill>
        </p:spPr>
        <p:txBody>
          <a:bodyPr>
            <a:normAutofit/>
          </a:bodyPr>
          <a:lstStyle>
            <a:lvl1pPr marL="0" indent="0">
              <a:buFont typeface="Arial" panose="020B0604020202020204" pitchFamily="34" charset="0"/>
              <a:buNone/>
              <a:defRPr sz="100">
                <a:solidFill>
                  <a:schemeClr val="accent5"/>
                </a:solidFill>
              </a:defRPr>
            </a:lvl1pPr>
          </a:lstStyle>
          <a:p>
            <a:pPr lvl="0"/>
            <a:r>
              <a:rPr lang="nb-NO"/>
              <a:t>Klikk for å redigere tekststiler i malen</a:t>
            </a:r>
          </a:p>
        </p:txBody>
      </p:sp>
      <p:sp>
        <p:nvSpPr>
          <p:cNvPr id="10" name="TekstSylinder 9">
            <a:extLst>
              <a:ext uri="{FF2B5EF4-FFF2-40B4-BE49-F238E27FC236}">
                <a16:creationId xmlns:a16="http://schemas.microsoft.com/office/drawing/2014/main" id="{04EAEAEB-6DF7-6A4F-99C1-D8CA6540DCF8}"/>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rød 2</a:t>
            </a:r>
          </a:p>
        </p:txBody>
      </p:sp>
      <p:grpSp>
        <p:nvGrpSpPr>
          <p:cNvPr id="11" name="Gruppe 10">
            <a:extLst>
              <a:ext uri="{FF2B5EF4-FFF2-40B4-BE49-F238E27FC236}">
                <a16:creationId xmlns:a16="http://schemas.microsoft.com/office/drawing/2014/main" id="{2FAEAD23-FAD7-4841-BE65-85F2454506ED}"/>
              </a:ext>
            </a:extLst>
          </p:cNvPr>
          <p:cNvGrpSpPr/>
          <p:nvPr/>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945BE277-8316-AA4A-903E-0467DFF876EA}"/>
                </a:ext>
              </a:extLst>
            </p:cNvPr>
            <p:cNvGrpSpPr/>
            <p:nvPr/>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4E30A091-4497-6D48-9BB1-0A4FE63E95F7}"/>
                  </a:ext>
                </a:extLst>
              </p:cNvPr>
              <p:cNvGrpSpPr/>
              <p:nvPr/>
            </p:nvGrpSpPr>
            <p:grpSpPr>
              <a:xfrm>
                <a:off x="0" y="-320124"/>
                <a:ext cx="12192000" cy="165600"/>
                <a:chOff x="0" y="-413084"/>
                <a:chExt cx="12192000" cy="206078"/>
              </a:xfrm>
              <a:solidFill>
                <a:schemeClr val="bg1"/>
              </a:solidFill>
            </p:grpSpPr>
            <p:sp>
              <p:nvSpPr>
                <p:cNvPr id="59" name="Rektangel 58">
                  <a:extLst>
                    <a:ext uri="{FF2B5EF4-FFF2-40B4-BE49-F238E27FC236}">
                      <a16:creationId xmlns:a16="http://schemas.microsoft.com/office/drawing/2014/main" id="{D00B0C00-F1E5-724F-B2AB-7C56B0558567}"/>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F0A8EA78-DA38-4F47-882D-3E1A586A60D6}"/>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200FAC5D-E484-744A-90E0-E8F6455D5447}"/>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0B0EA588-7ECB-134C-81C5-21C16A0DAD55}"/>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3" name="Rektangel 62">
                  <a:extLst>
                    <a:ext uri="{FF2B5EF4-FFF2-40B4-BE49-F238E27FC236}">
                      <a16:creationId xmlns:a16="http://schemas.microsoft.com/office/drawing/2014/main" id="{9AD392E8-244B-2442-9126-2B04DDAA9526}"/>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4" name="Rektangel 63">
                  <a:extLst>
                    <a:ext uri="{FF2B5EF4-FFF2-40B4-BE49-F238E27FC236}">
                      <a16:creationId xmlns:a16="http://schemas.microsoft.com/office/drawing/2014/main" id="{0969B624-B3E0-274C-B305-953CEEFC7348}"/>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10462F6F-098B-EE4F-A301-C663C1B5A450}"/>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BF6EEB64-9278-6447-920B-FAF70C2667E3}"/>
                  </a:ext>
                </a:extLst>
              </p:cNvPr>
              <p:cNvCxnSpPr>
                <a:cxnSpLocks/>
                <a:stCxn id="49"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40C1241C-264A-B641-A5A8-E37C85AD535A}"/>
                  </a:ext>
                </a:extLst>
              </p:cNvPr>
              <p:cNvCxnSpPr>
                <a:cxnSpLocks/>
                <a:stCxn id="51"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7636B94C-4E9D-0D48-AF73-9A885757421C}"/>
                  </a:ext>
                </a:extLst>
              </p:cNvPr>
              <p:cNvCxnSpPr>
                <a:cxnSpLocks/>
                <a:stCxn id="47"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0619621B-4AE6-494C-BFDB-EC976AB99630}"/>
                  </a:ext>
                </a:extLst>
              </p:cNvPr>
              <p:cNvCxnSpPr>
                <a:cxnSpLocks/>
                <a:stCxn id="53"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F775C7C1-CCDF-3542-B096-04BF92337196}"/>
                  </a:ext>
                </a:extLst>
              </p:cNvPr>
              <p:cNvCxnSpPr>
                <a:cxnSpLocks/>
                <a:stCxn id="57"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822E4D7E-9969-9442-B502-ED6C4145CDDC}"/>
                  </a:ext>
                </a:extLst>
              </p:cNvPr>
              <p:cNvCxnSpPr>
                <a:cxnSpLocks/>
                <a:stCxn id="55"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uppe 39">
                <a:extLst>
                  <a:ext uri="{FF2B5EF4-FFF2-40B4-BE49-F238E27FC236}">
                    <a16:creationId xmlns:a16="http://schemas.microsoft.com/office/drawing/2014/main" id="{621566D6-5F91-984C-B8FF-24CD3046F76A}"/>
                  </a:ext>
                </a:extLst>
              </p:cNvPr>
              <p:cNvGrpSpPr/>
              <p:nvPr/>
            </p:nvGrpSpPr>
            <p:grpSpPr>
              <a:xfrm>
                <a:off x="0" y="-621464"/>
                <a:ext cx="12192000" cy="206078"/>
                <a:chOff x="0" y="-674874"/>
                <a:chExt cx="12192000" cy="206078"/>
              </a:xfrm>
            </p:grpSpPr>
            <p:sp>
              <p:nvSpPr>
                <p:cNvPr id="57" name="Rektangel 56">
                  <a:extLst>
                    <a:ext uri="{FF2B5EF4-FFF2-40B4-BE49-F238E27FC236}">
                      <a16:creationId xmlns:a16="http://schemas.microsoft.com/office/drawing/2014/main" id="{0F61C55C-35B7-5449-8E60-6703109887B0}"/>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8" name="Rett linje 57">
                  <a:extLst>
                    <a:ext uri="{FF2B5EF4-FFF2-40B4-BE49-F238E27FC236}">
                      <a16:creationId xmlns:a16="http://schemas.microsoft.com/office/drawing/2014/main" id="{BFA1862D-D875-1C47-ADB0-C59F891176E2}"/>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EA7BB717-6809-D547-AA9B-F277142A420B}"/>
                  </a:ext>
                </a:extLst>
              </p:cNvPr>
              <p:cNvGrpSpPr/>
              <p:nvPr/>
            </p:nvGrpSpPr>
            <p:grpSpPr>
              <a:xfrm>
                <a:off x="0" y="-744566"/>
                <a:ext cx="10156824" cy="206078"/>
                <a:chOff x="0" y="-930144"/>
                <a:chExt cx="10156824" cy="206078"/>
              </a:xfrm>
            </p:grpSpPr>
            <p:sp>
              <p:nvSpPr>
                <p:cNvPr id="55" name="Rektangel 54">
                  <a:extLst>
                    <a:ext uri="{FF2B5EF4-FFF2-40B4-BE49-F238E27FC236}">
                      <a16:creationId xmlns:a16="http://schemas.microsoft.com/office/drawing/2014/main" id="{467EB79D-36F4-F84E-9924-35D09D00959D}"/>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6" name="Rett linje 55">
                  <a:extLst>
                    <a:ext uri="{FF2B5EF4-FFF2-40B4-BE49-F238E27FC236}">
                      <a16:creationId xmlns:a16="http://schemas.microsoft.com/office/drawing/2014/main" id="{6C1B5BBB-3139-754A-AD49-0346BEB15932}"/>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8FFAE170-99D3-F045-A1C4-BA4BD3D0CD9D}"/>
                  </a:ext>
                </a:extLst>
              </p:cNvPr>
              <p:cNvGrpSpPr/>
              <p:nvPr/>
            </p:nvGrpSpPr>
            <p:grpSpPr>
              <a:xfrm>
                <a:off x="0" y="-867666"/>
                <a:ext cx="8128000" cy="206078"/>
                <a:chOff x="0" y="-1191934"/>
                <a:chExt cx="8128000" cy="206078"/>
              </a:xfrm>
            </p:grpSpPr>
            <p:sp>
              <p:nvSpPr>
                <p:cNvPr id="53" name="Rektangel 52">
                  <a:extLst>
                    <a:ext uri="{FF2B5EF4-FFF2-40B4-BE49-F238E27FC236}">
                      <a16:creationId xmlns:a16="http://schemas.microsoft.com/office/drawing/2014/main" id="{A9D1E7D5-6B55-DC42-B2C2-332DF4DDF25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4" name="Rett linje 53">
                  <a:extLst>
                    <a:ext uri="{FF2B5EF4-FFF2-40B4-BE49-F238E27FC236}">
                      <a16:creationId xmlns:a16="http://schemas.microsoft.com/office/drawing/2014/main" id="{ECB3C235-C569-854E-9A3D-21ECED99D1F4}"/>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817A38E0-5F44-8D43-8BAB-F1F424BF91DC}"/>
                  </a:ext>
                </a:extLst>
              </p:cNvPr>
              <p:cNvGrpSpPr/>
              <p:nvPr/>
            </p:nvGrpSpPr>
            <p:grpSpPr>
              <a:xfrm>
                <a:off x="-800" y="-990766"/>
                <a:ext cx="6091200" cy="206078"/>
                <a:chOff x="0" y="-1453724"/>
                <a:chExt cx="6091200" cy="206078"/>
              </a:xfrm>
            </p:grpSpPr>
            <p:sp>
              <p:nvSpPr>
                <p:cNvPr id="51" name="Rektangel 50">
                  <a:extLst>
                    <a:ext uri="{FF2B5EF4-FFF2-40B4-BE49-F238E27FC236}">
                      <a16:creationId xmlns:a16="http://schemas.microsoft.com/office/drawing/2014/main" id="{1FCA8AC0-1D35-BB4F-A199-6BD5B0286FB0}"/>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2" name="Rett linje 51">
                  <a:extLst>
                    <a:ext uri="{FF2B5EF4-FFF2-40B4-BE49-F238E27FC236}">
                      <a16:creationId xmlns:a16="http://schemas.microsoft.com/office/drawing/2014/main" id="{8B36AC7D-FD6D-9444-86AA-1784CE54EDDF}"/>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8B4D38FE-EAA9-1B41-A8FE-4B46CC8ABEB2}"/>
                  </a:ext>
                </a:extLst>
              </p:cNvPr>
              <p:cNvGrpSpPr/>
              <p:nvPr/>
            </p:nvGrpSpPr>
            <p:grpSpPr>
              <a:xfrm>
                <a:off x="0" y="-1113866"/>
                <a:ext cx="4060800" cy="206078"/>
                <a:chOff x="0" y="-1715514"/>
                <a:chExt cx="4060800" cy="206078"/>
              </a:xfrm>
            </p:grpSpPr>
            <p:sp>
              <p:nvSpPr>
                <p:cNvPr id="49" name="Rektangel 48">
                  <a:extLst>
                    <a:ext uri="{FF2B5EF4-FFF2-40B4-BE49-F238E27FC236}">
                      <a16:creationId xmlns:a16="http://schemas.microsoft.com/office/drawing/2014/main" id="{4633755C-59EE-FC48-811E-C061DE5BCE1B}"/>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0" name="Rett linje 49">
                  <a:extLst>
                    <a:ext uri="{FF2B5EF4-FFF2-40B4-BE49-F238E27FC236}">
                      <a16:creationId xmlns:a16="http://schemas.microsoft.com/office/drawing/2014/main" id="{E408B5AB-04E0-DE4E-BE23-5B7E51767AFC}"/>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265E1474-0F20-EA4A-9C55-1D6A43B9C3AB}"/>
                  </a:ext>
                </a:extLst>
              </p:cNvPr>
              <p:cNvGrpSpPr/>
              <p:nvPr/>
            </p:nvGrpSpPr>
            <p:grpSpPr>
              <a:xfrm>
                <a:off x="0" y="-1229864"/>
                <a:ext cx="1015200" cy="206078"/>
                <a:chOff x="0" y="-1959289"/>
                <a:chExt cx="1015200" cy="206078"/>
              </a:xfrm>
            </p:grpSpPr>
            <p:sp>
              <p:nvSpPr>
                <p:cNvPr id="47" name="Rektangel 46">
                  <a:extLst>
                    <a:ext uri="{FF2B5EF4-FFF2-40B4-BE49-F238E27FC236}">
                      <a16:creationId xmlns:a16="http://schemas.microsoft.com/office/drawing/2014/main" id="{2B742B97-4D8E-2D42-887E-7804075E1AC3}"/>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8" name="Rett linje 47">
                  <a:extLst>
                    <a:ext uri="{FF2B5EF4-FFF2-40B4-BE49-F238E27FC236}">
                      <a16:creationId xmlns:a16="http://schemas.microsoft.com/office/drawing/2014/main" id="{F335B4E3-DD91-8A46-A3AD-731EE9FEE802}"/>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6" name="Rett linje 45">
                <a:extLst>
                  <a:ext uri="{FF2B5EF4-FFF2-40B4-BE49-F238E27FC236}">
                    <a16:creationId xmlns:a16="http://schemas.microsoft.com/office/drawing/2014/main" id="{3845BD3D-0864-D946-B9A7-8B2125DF7D05}"/>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307A8107-8B72-2346-A312-2D4FCAB3FF2E}"/>
                </a:ext>
              </a:extLst>
            </p:cNvPr>
            <p:cNvGrpSpPr/>
            <p:nvPr/>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F32FCDCD-3547-504B-8CFD-2E6049536DEC}"/>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98120869-9D10-9F4F-B63B-41A7B31CC534}"/>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C0496A06-35BD-7A42-9A91-63F77AFD80A4}"/>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24F1957A-5A06-F94F-BB8D-DF9138E3FBD8}"/>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E9B5DCB3-1C16-E643-873E-3E8DE32ACCC0}"/>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03BE5D87-60DD-FE47-ADC5-BFEEE1C0CB64}"/>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A06EE499-D5C1-5249-99BF-5477AA5773D3}"/>
                  </a:ext>
                </a:extLst>
              </p:cNvPr>
              <p:cNvCxnSpPr>
                <a:cxnSpLocks/>
                <a:stCxn id="23"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CEBE12AC-11FE-9449-8670-2AA33F86AFE2}"/>
                  </a:ext>
                </a:extLst>
              </p:cNvPr>
              <p:cNvCxnSpPr>
                <a:cxnSpLocks/>
                <a:stCxn id="23"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D97BECD0-8B8E-CB48-9394-25A5B458EBC4}"/>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1DD825C0-80B0-054E-B9BF-68F610AB8F61}"/>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590E6BA3-9E31-9640-80C1-2FE00A0D278C}"/>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80B8FD9F-0C46-BB40-A9D0-847CCC5F9686}"/>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8D5F40B7-E123-E94A-8A10-C14A8FAB08BE}"/>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E300D95-934C-FA45-807A-B45726BE68E2}"/>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9000F2FD-6671-4B43-AB6C-9A5183C6C118}"/>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5" name="Gruppe 64">
            <a:extLst>
              <a:ext uri="{FF2B5EF4-FFF2-40B4-BE49-F238E27FC236}">
                <a16:creationId xmlns:a16="http://schemas.microsoft.com/office/drawing/2014/main" id="{B3868ECA-695C-024B-BC27-8633CC39FBEC}"/>
              </a:ext>
            </a:extLst>
          </p:cNvPr>
          <p:cNvGrpSpPr/>
          <p:nvPr/>
        </p:nvGrpSpPr>
        <p:grpSpPr>
          <a:xfrm>
            <a:off x="12252770" y="1"/>
            <a:ext cx="1165167" cy="6855561"/>
            <a:chOff x="12252770" y="1"/>
            <a:chExt cx="1165167" cy="6855561"/>
          </a:xfrm>
        </p:grpSpPr>
        <p:grpSp>
          <p:nvGrpSpPr>
            <p:cNvPr id="66" name="Gruppe 65">
              <a:extLst>
                <a:ext uri="{FF2B5EF4-FFF2-40B4-BE49-F238E27FC236}">
                  <a16:creationId xmlns:a16="http://schemas.microsoft.com/office/drawing/2014/main" id="{0DFF1E16-38C7-5649-BEE9-D9F715C6C80B}"/>
                </a:ext>
              </a:extLst>
            </p:cNvPr>
            <p:cNvGrpSpPr/>
            <p:nvPr/>
          </p:nvGrpSpPr>
          <p:grpSpPr>
            <a:xfrm>
              <a:off x="12252770" y="1"/>
              <a:ext cx="409071" cy="3254927"/>
              <a:chOff x="12252770" y="1"/>
              <a:chExt cx="588588" cy="4683318"/>
            </a:xfrm>
          </p:grpSpPr>
          <p:sp>
            <p:nvSpPr>
              <p:cNvPr id="70" name="Rektangel 69">
                <a:extLst>
                  <a:ext uri="{FF2B5EF4-FFF2-40B4-BE49-F238E27FC236}">
                    <a16:creationId xmlns:a16="http://schemas.microsoft.com/office/drawing/2014/main" id="{E27609C4-9B6A-1347-925B-26553A3B963B}"/>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1" name="Gruppe 70">
                <a:extLst>
                  <a:ext uri="{FF2B5EF4-FFF2-40B4-BE49-F238E27FC236}">
                    <a16:creationId xmlns:a16="http://schemas.microsoft.com/office/drawing/2014/main" id="{BAAB81FB-2A5E-7848-9C28-B4807BC0468F}"/>
                  </a:ext>
                </a:extLst>
              </p:cNvPr>
              <p:cNvGrpSpPr/>
              <p:nvPr/>
            </p:nvGrpSpPr>
            <p:grpSpPr>
              <a:xfrm>
                <a:off x="12326727" y="84822"/>
                <a:ext cx="440675" cy="4513676"/>
                <a:chOff x="12316858" y="92947"/>
                <a:chExt cx="440675" cy="4513676"/>
              </a:xfrm>
            </p:grpSpPr>
            <p:grpSp>
              <p:nvGrpSpPr>
                <p:cNvPr id="72" name="Gruppe 71">
                  <a:extLst>
                    <a:ext uri="{FF2B5EF4-FFF2-40B4-BE49-F238E27FC236}">
                      <a16:creationId xmlns:a16="http://schemas.microsoft.com/office/drawing/2014/main" id="{57F80322-8580-8C4B-A443-E2D83C70E1AE}"/>
                    </a:ext>
                  </a:extLst>
                </p:cNvPr>
                <p:cNvGrpSpPr/>
                <p:nvPr/>
              </p:nvGrpSpPr>
              <p:grpSpPr>
                <a:xfrm>
                  <a:off x="12316858" y="92947"/>
                  <a:ext cx="440675" cy="1322025"/>
                  <a:chOff x="12316858" y="92947"/>
                  <a:chExt cx="440675" cy="1322025"/>
                </a:xfrm>
              </p:grpSpPr>
              <p:sp>
                <p:nvSpPr>
                  <p:cNvPr id="82" name="Rektangel 81">
                    <a:extLst>
                      <a:ext uri="{FF2B5EF4-FFF2-40B4-BE49-F238E27FC236}">
                        <a16:creationId xmlns:a16="http://schemas.microsoft.com/office/drawing/2014/main" id="{A44976CE-1D09-3149-8BE2-4C4FD7046271}"/>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95C99E52-0020-4B4A-B601-6CFE9040C68B}"/>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F191E3B5-93C7-904D-B845-F41FF3A9239A}"/>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3" name="Gruppe 72">
                  <a:extLst>
                    <a:ext uri="{FF2B5EF4-FFF2-40B4-BE49-F238E27FC236}">
                      <a16:creationId xmlns:a16="http://schemas.microsoft.com/office/drawing/2014/main" id="{2EB1F167-54A7-1F44-B003-C3CA920A23E7}"/>
                    </a:ext>
                  </a:extLst>
                </p:cNvPr>
                <p:cNvGrpSpPr/>
                <p:nvPr/>
              </p:nvGrpSpPr>
              <p:grpSpPr>
                <a:xfrm>
                  <a:off x="12316858" y="1468435"/>
                  <a:ext cx="440675" cy="1322025"/>
                  <a:chOff x="12316858" y="1600866"/>
                  <a:chExt cx="440675" cy="1322025"/>
                </a:xfrm>
              </p:grpSpPr>
              <p:sp>
                <p:nvSpPr>
                  <p:cNvPr id="79" name="Rektangel 78">
                    <a:extLst>
                      <a:ext uri="{FF2B5EF4-FFF2-40B4-BE49-F238E27FC236}">
                        <a16:creationId xmlns:a16="http://schemas.microsoft.com/office/drawing/2014/main" id="{13B9D3E2-0B63-F846-9DB0-3E2772BC7B69}"/>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17D5FEDF-481A-D74D-B900-ED1EFFDA1634}"/>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D4FBFEF5-F2C0-E543-8AEA-2D6B4B966B4C}"/>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4" name="Gruppe 73">
                  <a:extLst>
                    <a:ext uri="{FF2B5EF4-FFF2-40B4-BE49-F238E27FC236}">
                      <a16:creationId xmlns:a16="http://schemas.microsoft.com/office/drawing/2014/main" id="{171A3F57-B163-B849-8164-504A2028748F}"/>
                    </a:ext>
                  </a:extLst>
                </p:cNvPr>
                <p:cNvGrpSpPr/>
                <p:nvPr/>
              </p:nvGrpSpPr>
              <p:grpSpPr>
                <a:xfrm>
                  <a:off x="12316858" y="2843923"/>
                  <a:ext cx="440675" cy="1762700"/>
                  <a:chOff x="12316858" y="3201732"/>
                  <a:chExt cx="440675" cy="1762700"/>
                </a:xfrm>
              </p:grpSpPr>
              <p:sp>
                <p:nvSpPr>
                  <p:cNvPr id="75" name="Rektangel 74">
                    <a:extLst>
                      <a:ext uri="{FF2B5EF4-FFF2-40B4-BE49-F238E27FC236}">
                        <a16:creationId xmlns:a16="http://schemas.microsoft.com/office/drawing/2014/main" id="{FAB8C606-26F4-614E-BF42-3011B3183B8C}"/>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08A674CA-540F-6C40-BEB7-B247E2F83BD6}"/>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8EF41A82-7355-E146-BAD2-D89BD9E38AA7}"/>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04B98BD7-80CD-534B-A4A4-C924CB23F652}"/>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7" name="TekstSylinder 66">
              <a:extLst>
                <a:ext uri="{FF2B5EF4-FFF2-40B4-BE49-F238E27FC236}">
                  <a16:creationId xmlns:a16="http://schemas.microsoft.com/office/drawing/2014/main" id="{21125877-43DA-5347-98EE-69440FC2583F}"/>
                </a:ext>
              </a:extLst>
            </p:cNvPr>
            <p:cNvSpPr txBox="1"/>
            <p:nvPr/>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8" name="Vinkel 67">
              <a:extLst>
                <a:ext uri="{FF2B5EF4-FFF2-40B4-BE49-F238E27FC236}">
                  <a16:creationId xmlns:a16="http://schemas.microsoft.com/office/drawing/2014/main" id="{AC606624-9648-914B-87A6-1CED522175EA}"/>
                </a:ext>
              </a:extLst>
            </p:cNvPr>
            <p:cNvCxnSpPr>
              <a:cxnSpLocks/>
              <a:stCxn id="82" idx="3"/>
              <a:endCxn id="79"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9" name="TekstSylinder 68">
              <a:extLst>
                <a:ext uri="{FF2B5EF4-FFF2-40B4-BE49-F238E27FC236}">
                  <a16:creationId xmlns:a16="http://schemas.microsoft.com/office/drawing/2014/main" id="{7DA1E819-F266-954E-9ACC-FA20CEBD4F44}"/>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11292520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Deloverskrift blå">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6FA71CE8-A6AA-7941-BA44-4470F46BA678}"/>
              </a:ext>
            </a:extLst>
          </p:cNvPr>
          <p:cNvSpPr>
            <a:spLocks noGrp="1"/>
          </p:cNvSpPr>
          <p:nvPr>
            <p:ph type="dt" sz="half" idx="10"/>
          </p:nvPr>
        </p:nvSpPr>
        <p:spPr/>
        <p:txBody>
          <a:bodyPr/>
          <a:lstStyle>
            <a:lvl1pPr>
              <a:defRPr>
                <a:solidFill>
                  <a:schemeClr val="bg1"/>
                </a:solidFill>
              </a:defRPr>
            </a:lvl1pPr>
          </a:lstStyle>
          <a:p>
            <a:fld id="{71071AEC-201A-8A4F-97DA-3ABA5F34A6DD}" type="datetime1">
              <a:rPr lang="nb-NO" smtClean="0"/>
              <a:t>29.01.2026</a:t>
            </a:fld>
            <a:endParaRPr lang="nb-NO"/>
          </a:p>
        </p:txBody>
      </p:sp>
      <p:sp>
        <p:nvSpPr>
          <p:cNvPr id="5" name="Plassholder for bunntekst 4">
            <a:extLst>
              <a:ext uri="{FF2B5EF4-FFF2-40B4-BE49-F238E27FC236}">
                <a16:creationId xmlns:a16="http://schemas.microsoft.com/office/drawing/2014/main" id="{8FC1DC58-3619-1C4A-A2A9-FCC46E40D060}"/>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06AF6C1B-1375-214D-930C-568979A4AB02}"/>
              </a:ext>
            </a:extLst>
          </p:cNvPr>
          <p:cNvSpPr>
            <a:spLocks noGrp="1"/>
          </p:cNvSpPr>
          <p:nvPr>
            <p:ph type="sldNum" sz="quarter" idx="12"/>
          </p:nvPr>
        </p:nvSpPr>
        <p:spPr/>
        <p:txBody>
          <a:bodyPr/>
          <a:lstStyle>
            <a:lvl1pPr>
              <a:defRPr>
                <a:solidFill>
                  <a:schemeClr val="bg1"/>
                </a:solidFill>
              </a:defRPr>
            </a:lvl1pPr>
          </a:lstStyle>
          <a:p>
            <a:fld id="{09C020DA-48BB-BA49-A10E-0DA718F220D6}" type="slidenum">
              <a:rPr lang="nb-NO" smtClean="0"/>
              <a:pPr/>
              <a:t>‹#›</a:t>
            </a:fld>
            <a:endParaRPr lang="nb-NO"/>
          </a:p>
        </p:txBody>
      </p:sp>
      <p:sp>
        <p:nvSpPr>
          <p:cNvPr id="9" name="TekstSylinder 8">
            <a:extLst>
              <a:ext uri="{FF2B5EF4-FFF2-40B4-BE49-F238E27FC236}">
                <a16:creationId xmlns:a16="http://schemas.microsoft.com/office/drawing/2014/main" id="{CE6A8ACD-E0A1-3742-97B5-BFAB8076AAD9}"/>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blå</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p:nvPicPr>
        <p:blipFill>
          <a:blip r:embed="rId2"/>
          <a:stretch>
            <a:fillRect/>
          </a:stretch>
        </p:blipFill>
        <p:spPr>
          <a:xfrm>
            <a:off x="331200" y="6298809"/>
            <a:ext cx="688336" cy="355181"/>
          </a:xfrm>
          <a:prstGeom prst="rect">
            <a:avLst/>
          </a:prstGeom>
        </p:spPr>
      </p:pic>
      <p:sp>
        <p:nvSpPr>
          <p:cNvPr id="10" name="TekstSylinder 9">
            <a:extLst>
              <a:ext uri="{FF2B5EF4-FFF2-40B4-BE49-F238E27FC236}">
                <a16:creationId xmlns:a16="http://schemas.microsoft.com/office/drawing/2014/main" id="{F4A3B95A-8019-D447-B225-84DB52F4E138}"/>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nvGrpSpPr>
          <p:cNvPr id="11" name="Gruppe 10">
            <a:extLst>
              <a:ext uri="{FF2B5EF4-FFF2-40B4-BE49-F238E27FC236}">
                <a16:creationId xmlns:a16="http://schemas.microsoft.com/office/drawing/2014/main" id="{657703EA-2858-FA49-9A7B-09E005E12C68}"/>
              </a:ext>
            </a:extLst>
          </p:cNvPr>
          <p:cNvGrpSpPr/>
          <p:nvPr/>
        </p:nvGrpSpPr>
        <p:grpSpPr>
          <a:xfrm>
            <a:off x="-800" y="-1306644"/>
            <a:ext cx="12194000" cy="1075340"/>
            <a:chOff x="-800" y="-1229864"/>
            <a:chExt cx="12194000" cy="1075340"/>
          </a:xfrm>
        </p:grpSpPr>
        <p:grpSp>
          <p:nvGrpSpPr>
            <p:cNvPr id="12" name="Gruppe 11">
              <a:extLst>
                <a:ext uri="{FF2B5EF4-FFF2-40B4-BE49-F238E27FC236}">
                  <a16:creationId xmlns:a16="http://schemas.microsoft.com/office/drawing/2014/main" id="{A4D833FD-CF14-6145-A018-A83F0E3937B8}"/>
                </a:ext>
              </a:extLst>
            </p:cNvPr>
            <p:cNvGrpSpPr/>
            <p:nvPr/>
          </p:nvGrpSpPr>
          <p:grpSpPr>
            <a:xfrm>
              <a:off x="0" y="-320124"/>
              <a:ext cx="12192000" cy="165600"/>
              <a:chOff x="0" y="-413084"/>
              <a:chExt cx="12192000" cy="206078"/>
            </a:xfrm>
            <a:solidFill>
              <a:schemeClr val="bg1"/>
            </a:solidFill>
          </p:grpSpPr>
          <p:sp>
            <p:nvSpPr>
              <p:cNvPr id="39" name="Rektangel 38">
                <a:extLst>
                  <a:ext uri="{FF2B5EF4-FFF2-40B4-BE49-F238E27FC236}">
                    <a16:creationId xmlns:a16="http://schemas.microsoft.com/office/drawing/2014/main" id="{ADD236D0-B0FF-A54A-9FA2-963DBDB5F627}"/>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0" name="Rektangel 39">
                <a:extLst>
                  <a:ext uri="{FF2B5EF4-FFF2-40B4-BE49-F238E27FC236}">
                    <a16:creationId xmlns:a16="http://schemas.microsoft.com/office/drawing/2014/main" id="{F3CEF597-B9C6-B34B-A7E7-540C0AD1776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1" name="Rektangel 40">
                <a:extLst>
                  <a:ext uri="{FF2B5EF4-FFF2-40B4-BE49-F238E27FC236}">
                    <a16:creationId xmlns:a16="http://schemas.microsoft.com/office/drawing/2014/main" id="{902EC4DA-CB65-EC4F-B145-C25433605E73}"/>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11084FFE-958E-4649-8650-9F6380605323}"/>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3" name="Rektangel 42">
                <a:extLst>
                  <a:ext uri="{FF2B5EF4-FFF2-40B4-BE49-F238E27FC236}">
                    <a16:creationId xmlns:a16="http://schemas.microsoft.com/office/drawing/2014/main" id="{DEF49AAC-5DA7-0E42-B164-F9CE38C17343}"/>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E3C46F45-C240-3D4A-9E1D-27C2575BEE3C}"/>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3" name="Rett linje 12">
              <a:extLst>
                <a:ext uri="{FF2B5EF4-FFF2-40B4-BE49-F238E27FC236}">
                  <a16:creationId xmlns:a16="http://schemas.microsoft.com/office/drawing/2014/main" id="{EFD2699F-3A34-6E49-BC58-DFA633A7E0CE}"/>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6F9FAF35-AD7B-3440-817C-C7E620DCF787}"/>
                </a:ext>
              </a:extLst>
            </p:cNvPr>
            <p:cNvCxnSpPr>
              <a:cxnSpLocks/>
              <a:stCxn id="29"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8047500B-DCFD-CF49-823F-82F92056A4DC}"/>
                </a:ext>
              </a:extLst>
            </p:cNvPr>
            <p:cNvCxnSpPr>
              <a:cxnSpLocks/>
              <a:stCxn id="31"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367E5C96-CD93-004D-9C40-A392932E454E}"/>
                </a:ext>
              </a:extLst>
            </p:cNvPr>
            <p:cNvCxnSpPr>
              <a:cxnSpLocks/>
              <a:stCxn id="27"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4222455E-2A30-F843-8736-E1B969CE83C7}"/>
                </a:ext>
              </a:extLst>
            </p:cNvPr>
            <p:cNvCxnSpPr>
              <a:cxnSpLocks/>
              <a:stCxn id="33"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CDB8867B-4406-414D-AFE4-61C5831D4E26}"/>
                </a:ext>
              </a:extLst>
            </p:cNvPr>
            <p:cNvCxnSpPr>
              <a:cxnSpLocks/>
              <a:stCxn id="37"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7CB59FA5-78FD-A84C-8C4D-D41D31229F3F}"/>
                </a:ext>
              </a:extLst>
            </p:cNvPr>
            <p:cNvCxnSpPr>
              <a:cxnSpLocks/>
              <a:stCxn id="35"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 name="Gruppe 19">
              <a:extLst>
                <a:ext uri="{FF2B5EF4-FFF2-40B4-BE49-F238E27FC236}">
                  <a16:creationId xmlns:a16="http://schemas.microsoft.com/office/drawing/2014/main" id="{62A30746-DA6E-B644-A6C0-463BE60573C7}"/>
                </a:ext>
              </a:extLst>
            </p:cNvPr>
            <p:cNvGrpSpPr/>
            <p:nvPr/>
          </p:nvGrpSpPr>
          <p:grpSpPr>
            <a:xfrm>
              <a:off x="0" y="-621464"/>
              <a:ext cx="12192000" cy="206078"/>
              <a:chOff x="0" y="-674874"/>
              <a:chExt cx="12192000" cy="206078"/>
            </a:xfrm>
          </p:grpSpPr>
          <p:sp>
            <p:nvSpPr>
              <p:cNvPr id="37" name="Rektangel 36">
                <a:extLst>
                  <a:ext uri="{FF2B5EF4-FFF2-40B4-BE49-F238E27FC236}">
                    <a16:creationId xmlns:a16="http://schemas.microsoft.com/office/drawing/2014/main" id="{B35CAD8D-376D-AA49-8BF3-05A0C354C52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8" name="Rett linje 37">
                <a:extLst>
                  <a:ext uri="{FF2B5EF4-FFF2-40B4-BE49-F238E27FC236}">
                    <a16:creationId xmlns:a16="http://schemas.microsoft.com/office/drawing/2014/main" id="{7503ACD8-C336-204D-9880-AFFF7A15D36A}"/>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1" name="Gruppe 20">
              <a:extLst>
                <a:ext uri="{FF2B5EF4-FFF2-40B4-BE49-F238E27FC236}">
                  <a16:creationId xmlns:a16="http://schemas.microsoft.com/office/drawing/2014/main" id="{6060C617-9662-EB44-B7B3-556CBB26FA8A}"/>
                </a:ext>
              </a:extLst>
            </p:cNvPr>
            <p:cNvGrpSpPr/>
            <p:nvPr/>
          </p:nvGrpSpPr>
          <p:grpSpPr>
            <a:xfrm>
              <a:off x="0" y="-744566"/>
              <a:ext cx="10156824" cy="206078"/>
              <a:chOff x="0" y="-930144"/>
              <a:chExt cx="10156824" cy="206078"/>
            </a:xfrm>
          </p:grpSpPr>
          <p:sp>
            <p:nvSpPr>
              <p:cNvPr id="35" name="Rektangel 34">
                <a:extLst>
                  <a:ext uri="{FF2B5EF4-FFF2-40B4-BE49-F238E27FC236}">
                    <a16:creationId xmlns:a16="http://schemas.microsoft.com/office/drawing/2014/main" id="{6A9818C9-E44D-1B4D-B95C-94E5E634A37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6" name="Rett linje 35">
                <a:extLst>
                  <a:ext uri="{FF2B5EF4-FFF2-40B4-BE49-F238E27FC236}">
                    <a16:creationId xmlns:a16="http://schemas.microsoft.com/office/drawing/2014/main" id="{3ED09DA1-E24A-8440-8BFD-3B4EB052EA24}"/>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AEF53711-BDA8-3C40-9364-1549DF6BE3AC}"/>
                </a:ext>
              </a:extLst>
            </p:cNvPr>
            <p:cNvGrpSpPr/>
            <p:nvPr/>
          </p:nvGrpSpPr>
          <p:grpSpPr>
            <a:xfrm>
              <a:off x="0" y="-867666"/>
              <a:ext cx="8128000" cy="206078"/>
              <a:chOff x="0" y="-1191934"/>
              <a:chExt cx="8128000" cy="206078"/>
            </a:xfrm>
          </p:grpSpPr>
          <p:sp>
            <p:nvSpPr>
              <p:cNvPr id="33" name="Rektangel 32">
                <a:extLst>
                  <a:ext uri="{FF2B5EF4-FFF2-40B4-BE49-F238E27FC236}">
                    <a16:creationId xmlns:a16="http://schemas.microsoft.com/office/drawing/2014/main" id="{F1EF459F-D27A-5748-BCA1-80EBBB81EA6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4" name="Rett linje 33">
                <a:extLst>
                  <a:ext uri="{FF2B5EF4-FFF2-40B4-BE49-F238E27FC236}">
                    <a16:creationId xmlns:a16="http://schemas.microsoft.com/office/drawing/2014/main" id="{CAE74310-7615-274D-8ADA-72601E97A397}"/>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096FACAC-8BAA-634B-84F2-FF34E96DC0DE}"/>
                </a:ext>
              </a:extLst>
            </p:cNvPr>
            <p:cNvGrpSpPr/>
            <p:nvPr/>
          </p:nvGrpSpPr>
          <p:grpSpPr>
            <a:xfrm>
              <a:off x="-800" y="-990766"/>
              <a:ext cx="6091200" cy="206078"/>
              <a:chOff x="0" y="-1453724"/>
              <a:chExt cx="6091200" cy="206078"/>
            </a:xfrm>
          </p:grpSpPr>
          <p:sp>
            <p:nvSpPr>
              <p:cNvPr id="31" name="Rektangel 30">
                <a:extLst>
                  <a:ext uri="{FF2B5EF4-FFF2-40B4-BE49-F238E27FC236}">
                    <a16:creationId xmlns:a16="http://schemas.microsoft.com/office/drawing/2014/main" id="{0648AB5E-71BA-F24C-814C-D4B59B7EDCC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2" name="Rett linje 31">
                <a:extLst>
                  <a:ext uri="{FF2B5EF4-FFF2-40B4-BE49-F238E27FC236}">
                    <a16:creationId xmlns:a16="http://schemas.microsoft.com/office/drawing/2014/main" id="{2E157768-4234-5B44-A77F-7FCF5C5A3E2D}"/>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507EEE6D-7051-EE40-B5A0-CF3B4230F67C}"/>
                </a:ext>
              </a:extLst>
            </p:cNvPr>
            <p:cNvGrpSpPr/>
            <p:nvPr/>
          </p:nvGrpSpPr>
          <p:grpSpPr>
            <a:xfrm>
              <a:off x="0" y="-1113866"/>
              <a:ext cx="4060800" cy="206078"/>
              <a:chOff x="0" y="-1715514"/>
              <a:chExt cx="4060800" cy="206078"/>
            </a:xfrm>
          </p:grpSpPr>
          <p:sp>
            <p:nvSpPr>
              <p:cNvPr id="29" name="Rektangel 28">
                <a:extLst>
                  <a:ext uri="{FF2B5EF4-FFF2-40B4-BE49-F238E27FC236}">
                    <a16:creationId xmlns:a16="http://schemas.microsoft.com/office/drawing/2014/main" id="{17535496-E9F2-5349-8DF4-74378D7B7ADA}"/>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0" name="Rett linje 29">
                <a:extLst>
                  <a:ext uri="{FF2B5EF4-FFF2-40B4-BE49-F238E27FC236}">
                    <a16:creationId xmlns:a16="http://schemas.microsoft.com/office/drawing/2014/main" id="{6CBCEEEB-32A6-694B-9165-4CA274B42CF2}"/>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A2D3947B-156E-D840-8EA8-A70E61E94DE8}"/>
                </a:ext>
              </a:extLst>
            </p:cNvPr>
            <p:cNvGrpSpPr/>
            <p:nvPr/>
          </p:nvGrpSpPr>
          <p:grpSpPr>
            <a:xfrm>
              <a:off x="0" y="-1229864"/>
              <a:ext cx="1015200" cy="206078"/>
              <a:chOff x="0" y="-1959289"/>
              <a:chExt cx="1015200" cy="206078"/>
            </a:xfrm>
          </p:grpSpPr>
          <p:sp>
            <p:nvSpPr>
              <p:cNvPr id="27" name="Rektangel 26">
                <a:extLst>
                  <a:ext uri="{FF2B5EF4-FFF2-40B4-BE49-F238E27FC236}">
                    <a16:creationId xmlns:a16="http://schemas.microsoft.com/office/drawing/2014/main" id="{54C3B970-FC81-5A47-947E-644206B80FA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8" name="Rett linje 27">
                <a:extLst>
                  <a:ext uri="{FF2B5EF4-FFF2-40B4-BE49-F238E27FC236}">
                    <a16:creationId xmlns:a16="http://schemas.microsoft.com/office/drawing/2014/main" id="{5F7AE9FC-336B-4247-B389-649CCBB2C264}"/>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6" name="Rett linje 25">
              <a:extLst>
                <a:ext uri="{FF2B5EF4-FFF2-40B4-BE49-F238E27FC236}">
                  <a16:creationId xmlns:a16="http://schemas.microsoft.com/office/drawing/2014/main" id="{78579E2C-6BF3-8145-B344-804280B6C7B5}"/>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956DE6F9-0762-0742-B634-89B60B889D1C}"/>
              </a:ext>
            </a:extLst>
          </p:cNvPr>
          <p:cNvGrpSpPr/>
          <p:nvPr/>
        </p:nvGrpSpPr>
        <p:grpSpPr>
          <a:xfrm>
            <a:off x="-715963" y="-4004"/>
            <a:ext cx="590564" cy="6862004"/>
            <a:chOff x="-715963" y="-4004"/>
            <a:chExt cx="590564" cy="6862004"/>
          </a:xfrm>
        </p:grpSpPr>
        <p:sp>
          <p:nvSpPr>
            <p:cNvPr id="46" name="Rektangel 45">
              <a:extLst>
                <a:ext uri="{FF2B5EF4-FFF2-40B4-BE49-F238E27FC236}">
                  <a16:creationId xmlns:a16="http://schemas.microsoft.com/office/drawing/2014/main" id="{E2D8917E-E6B3-A34C-B2B5-2309E43AD86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7" name="Rektangel 46">
              <a:extLst>
                <a:ext uri="{FF2B5EF4-FFF2-40B4-BE49-F238E27FC236}">
                  <a16:creationId xmlns:a16="http://schemas.microsoft.com/office/drawing/2014/main" id="{04AAE810-C5CD-F842-8FCB-FF7C9223EC9E}"/>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8" name="Rektangel 47">
              <a:extLst>
                <a:ext uri="{FF2B5EF4-FFF2-40B4-BE49-F238E27FC236}">
                  <a16:creationId xmlns:a16="http://schemas.microsoft.com/office/drawing/2014/main" id="{B07A1F21-62C7-344E-BDE0-FD306EF9D2CA}"/>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9" name="Rektangel 48">
              <a:extLst>
                <a:ext uri="{FF2B5EF4-FFF2-40B4-BE49-F238E27FC236}">
                  <a16:creationId xmlns:a16="http://schemas.microsoft.com/office/drawing/2014/main" id="{33F3E6C8-B25F-0943-B569-ABCDC1D08D8E}"/>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0" name="Rett linje 49">
              <a:extLst>
                <a:ext uri="{FF2B5EF4-FFF2-40B4-BE49-F238E27FC236}">
                  <a16:creationId xmlns:a16="http://schemas.microsoft.com/office/drawing/2014/main" id="{B94EF2E8-B63D-A14D-B64C-B757E563829A}"/>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Rett linje 50">
              <a:extLst>
                <a:ext uri="{FF2B5EF4-FFF2-40B4-BE49-F238E27FC236}">
                  <a16:creationId xmlns:a16="http://schemas.microsoft.com/office/drawing/2014/main" id="{23D33338-6AF9-494D-A9C7-43853592D70E}"/>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B9B148B-1237-DD49-9266-C68C70AF31E6}"/>
                </a:ext>
              </a:extLst>
            </p:cNvPr>
            <p:cNvCxnSpPr>
              <a:cxnSpLocks/>
              <a:stCxn id="54"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4DADC1C3-89B0-864B-A542-2AD731563A5A}"/>
                </a:ext>
              </a:extLst>
            </p:cNvPr>
            <p:cNvCxnSpPr>
              <a:cxnSpLocks/>
              <a:stCxn id="54"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ektangel 53">
              <a:extLst>
                <a:ext uri="{FF2B5EF4-FFF2-40B4-BE49-F238E27FC236}">
                  <a16:creationId xmlns:a16="http://schemas.microsoft.com/office/drawing/2014/main" id="{7D0FF2C0-D812-F74A-9727-42CAEA57FBA8}"/>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5" name="Rett linje 54">
              <a:extLst>
                <a:ext uri="{FF2B5EF4-FFF2-40B4-BE49-F238E27FC236}">
                  <a16:creationId xmlns:a16="http://schemas.microsoft.com/office/drawing/2014/main" id="{50167E63-A8AA-464A-835E-1DAF2EAF4B70}"/>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6" name="Rektangel 55">
              <a:extLst>
                <a:ext uri="{FF2B5EF4-FFF2-40B4-BE49-F238E27FC236}">
                  <a16:creationId xmlns:a16="http://schemas.microsoft.com/office/drawing/2014/main" id="{3536EE9C-707D-8F42-A04D-CD95C3159169}"/>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7" name="Rett linje 56">
              <a:extLst>
                <a:ext uri="{FF2B5EF4-FFF2-40B4-BE49-F238E27FC236}">
                  <a16:creationId xmlns:a16="http://schemas.microsoft.com/office/drawing/2014/main" id="{29E27862-DC9E-A542-8C63-37ED270FC2D4}"/>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8" name="Rett linje 57">
              <a:extLst>
                <a:ext uri="{FF2B5EF4-FFF2-40B4-BE49-F238E27FC236}">
                  <a16:creationId xmlns:a16="http://schemas.microsoft.com/office/drawing/2014/main" id="{1613DB5F-4453-E24C-A8E3-8CB8FF8A0AC4}"/>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4BAE1983-8F39-B54E-8BE2-C6950CEF6402}"/>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1A0AC7E0-B748-D94A-A58D-F166A01F9743}"/>
              </a:ext>
            </a:extLst>
          </p:cNvPr>
          <p:cNvGrpSpPr/>
          <p:nvPr/>
        </p:nvGrpSpPr>
        <p:grpSpPr>
          <a:xfrm>
            <a:off x="12252770" y="1"/>
            <a:ext cx="1165167" cy="6855561"/>
            <a:chOff x="12252770" y="1"/>
            <a:chExt cx="1165167" cy="6855561"/>
          </a:xfrm>
        </p:grpSpPr>
        <p:grpSp>
          <p:nvGrpSpPr>
            <p:cNvPr id="61" name="Gruppe 60">
              <a:extLst>
                <a:ext uri="{FF2B5EF4-FFF2-40B4-BE49-F238E27FC236}">
                  <a16:creationId xmlns:a16="http://schemas.microsoft.com/office/drawing/2014/main" id="{FF583A7A-C323-4641-B9B9-3A4B4CC95BDA}"/>
                </a:ext>
              </a:extLst>
            </p:cNvPr>
            <p:cNvGrpSpPr/>
            <p:nvPr/>
          </p:nvGrpSpPr>
          <p:grpSpPr>
            <a:xfrm>
              <a:off x="12252770" y="1"/>
              <a:ext cx="409071" cy="3254927"/>
              <a:chOff x="12252770" y="1"/>
              <a:chExt cx="588588" cy="4683318"/>
            </a:xfrm>
          </p:grpSpPr>
          <p:sp>
            <p:nvSpPr>
              <p:cNvPr id="65" name="Rektangel 64">
                <a:extLst>
                  <a:ext uri="{FF2B5EF4-FFF2-40B4-BE49-F238E27FC236}">
                    <a16:creationId xmlns:a16="http://schemas.microsoft.com/office/drawing/2014/main" id="{C8FE14BB-CD2A-7945-9783-88D7AF047926}"/>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6" name="Gruppe 65">
                <a:extLst>
                  <a:ext uri="{FF2B5EF4-FFF2-40B4-BE49-F238E27FC236}">
                    <a16:creationId xmlns:a16="http://schemas.microsoft.com/office/drawing/2014/main" id="{10312BBC-9E56-8748-BAC0-7006C351F443}"/>
                  </a:ext>
                </a:extLst>
              </p:cNvPr>
              <p:cNvGrpSpPr/>
              <p:nvPr/>
            </p:nvGrpSpPr>
            <p:grpSpPr>
              <a:xfrm>
                <a:off x="12326727" y="84822"/>
                <a:ext cx="440675" cy="4513676"/>
                <a:chOff x="12316858" y="92947"/>
                <a:chExt cx="440675" cy="4513676"/>
              </a:xfrm>
            </p:grpSpPr>
            <p:grpSp>
              <p:nvGrpSpPr>
                <p:cNvPr id="67" name="Gruppe 66">
                  <a:extLst>
                    <a:ext uri="{FF2B5EF4-FFF2-40B4-BE49-F238E27FC236}">
                      <a16:creationId xmlns:a16="http://schemas.microsoft.com/office/drawing/2014/main" id="{345B25EA-5361-1148-A342-AA5B2F6E383C}"/>
                    </a:ext>
                  </a:extLst>
                </p:cNvPr>
                <p:cNvGrpSpPr/>
                <p:nvPr/>
              </p:nvGrpSpPr>
              <p:grpSpPr>
                <a:xfrm>
                  <a:off x="12316858" y="92947"/>
                  <a:ext cx="440675" cy="1322025"/>
                  <a:chOff x="12316858" y="92947"/>
                  <a:chExt cx="440675" cy="1322025"/>
                </a:xfrm>
              </p:grpSpPr>
              <p:sp>
                <p:nvSpPr>
                  <p:cNvPr id="77" name="Rektangel 76">
                    <a:extLst>
                      <a:ext uri="{FF2B5EF4-FFF2-40B4-BE49-F238E27FC236}">
                        <a16:creationId xmlns:a16="http://schemas.microsoft.com/office/drawing/2014/main" id="{897E1735-3D01-3D46-9703-38E17E5FA5FE}"/>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9F40A477-B79D-F541-996B-AB04C9D3F107}"/>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44202B7E-4C70-F341-8AFD-E057E0F1BD98}"/>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AFC93B33-6310-D348-B784-FB20AE6CAED5}"/>
                    </a:ext>
                  </a:extLst>
                </p:cNvPr>
                <p:cNvGrpSpPr/>
                <p:nvPr/>
              </p:nvGrpSpPr>
              <p:grpSpPr>
                <a:xfrm>
                  <a:off x="12316858" y="1468435"/>
                  <a:ext cx="440675" cy="1322025"/>
                  <a:chOff x="12316858" y="1600866"/>
                  <a:chExt cx="440675" cy="1322025"/>
                </a:xfrm>
              </p:grpSpPr>
              <p:sp>
                <p:nvSpPr>
                  <p:cNvPr id="74" name="Rektangel 73">
                    <a:extLst>
                      <a:ext uri="{FF2B5EF4-FFF2-40B4-BE49-F238E27FC236}">
                        <a16:creationId xmlns:a16="http://schemas.microsoft.com/office/drawing/2014/main" id="{FF6B4707-00A3-E84F-AB69-BABE532FDEA4}"/>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278140BC-C05D-374E-8495-243760E108AA}"/>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E5D47158-CA69-1541-85E0-61ED571D198E}"/>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9" name="Gruppe 68">
                  <a:extLst>
                    <a:ext uri="{FF2B5EF4-FFF2-40B4-BE49-F238E27FC236}">
                      <a16:creationId xmlns:a16="http://schemas.microsoft.com/office/drawing/2014/main" id="{E3BB1C2A-7E34-BE43-89D1-83BCF7677412}"/>
                    </a:ext>
                  </a:extLst>
                </p:cNvPr>
                <p:cNvGrpSpPr/>
                <p:nvPr/>
              </p:nvGrpSpPr>
              <p:grpSpPr>
                <a:xfrm>
                  <a:off x="12316858" y="2843923"/>
                  <a:ext cx="440675" cy="1762700"/>
                  <a:chOff x="12316858" y="3201732"/>
                  <a:chExt cx="440675" cy="1762700"/>
                </a:xfrm>
              </p:grpSpPr>
              <p:sp>
                <p:nvSpPr>
                  <p:cNvPr id="70" name="Rektangel 69">
                    <a:extLst>
                      <a:ext uri="{FF2B5EF4-FFF2-40B4-BE49-F238E27FC236}">
                        <a16:creationId xmlns:a16="http://schemas.microsoft.com/office/drawing/2014/main" id="{4C530B88-746D-104E-AF3C-FBC69A9E5BF1}"/>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1986B6FE-0650-AC49-AAAC-93C2C5D6B68B}"/>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8C52E202-E40A-F349-A996-4AF8BA178D4A}"/>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910BD776-700F-8F48-9319-1C63968014E9}"/>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2" name="TekstSylinder 61">
              <a:extLst>
                <a:ext uri="{FF2B5EF4-FFF2-40B4-BE49-F238E27FC236}">
                  <a16:creationId xmlns:a16="http://schemas.microsoft.com/office/drawing/2014/main" id="{9D689DAD-89EE-5F43-ACA8-B2566054AB19}"/>
                </a:ext>
              </a:extLst>
            </p:cNvPr>
            <p:cNvSpPr txBox="1"/>
            <p:nvPr/>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3" name="Vinkel 62">
              <a:extLst>
                <a:ext uri="{FF2B5EF4-FFF2-40B4-BE49-F238E27FC236}">
                  <a16:creationId xmlns:a16="http://schemas.microsoft.com/office/drawing/2014/main" id="{61B53CEA-B02F-B44C-9DD9-4D2DE7A9A08E}"/>
                </a:ext>
              </a:extLst>
            </p:cNvPr>
            <p:cNvCxnSpPr>
              <a:cxnSpLocks/>
              <a:stCxn id="77" idx="3"/>
              <a:endCxn id="74"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4" name="TekstSylinder 63">
              <a:extLst>
                <a:ext uri="{FF2B5EF4-FFF2-40B4-BE49-F238E27FC236}">
                  <a16:creationId xmlns:a16="http://schemas.microsoft.com/office/drawing/2014/main" id="{DFCE2875-17E5-B242-991C-5686497E8BB6}"/>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9059081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Deloverskrift blå lys">
    <p:bg>
      <p:bgPr>
        <a:solidFill>
          <a:srgbClr val="6FE9FF"/>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2"/>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B7BA21D5-4B52-2745-910D-1FECE8F2075A}" type="datetime1">
              <a:rPr lang="nb-NO" smtClean="0"/>
              <a:t>29.01.2026</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8" name="TekstSylinder 7">
            <a:extLst>
              <a:ext uri="{FF2B5EF4-FFF2-40B4-BE49-F238E27FC236}">
                <a16:creationId xmlns:a16="http://schemas.microsoft.com/office/drawing/2014/main" id="{D3EE521D-3AAA-A648-B388-12C5AC7ADE57}"/>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blålys</a:t>
            </a:r>
          </a:p>
        </p:txBody>
      </p:sp>
      <p:grpSp>
        <p:nvGrpSpPr>
          <p:cNvPr id="12" name="Gruppe 11">
            <a:extLst>
              <a:ext uri="{FF2B5EF4-FFF2-40B4-BE49-F238E27FC236}">
                <a16:creationId xmlns:a16="http://schemas.microsoft.com/office/drawing/2014/main" id="{158459D6-D53B-844D-BA71-74AB73728085}"/>
              </a:ext>
            </a:extLst>
          </p:cNvPr>
          <p:cNvGrpSpPr/>
          <p:nvPr/>
        </p:nvGrpSpPr>
        <p:grpSpPr>
          <a:xfrm>
            <a:off x="-800" y="-1306644"/>
            <a:ext cx="12194000" cy="1075340"/>
            <a:chOff x="-800" y="-1229864"/>
            <a:chExt cx="12194000" cy="1075340"/>
          </a:xfrm>
        </p:grpSpPr>
        <p:grpSp>
          <p:nvGrpSpPr>
            <p:cNvPr id="13" name="Gruppe 12">
              <a:extLst>
                <a:ext uri="{FF2B5EF4-FFF2-40B4-BE49-F238E27FC236}">
                  <a16:creationId xmlns:a16="http://schemas.microsoft.com/office/drawing/2014/main" id="{E188DF00-268E-454B-8375-A395777F20B8}"/>
                </a:ext>
              </a:extLst>
            </p:cNvPr>
            <p:cNvGrpSpPr/>
            <p:nvPr/>
          </p:nvGrpSpPr>
          <p:grpSpPr>
            <a:xfrm>
              <a:off x="0" y="-320124"/>
              <a:ext cx="12192000" cy="165600"/>
              <a:chOff x="0" y="-413084"/>
              <a:chExt cx="12192000" cy="206078"/>
            </a:xfrm>
            <a:solidFill>
              <a:schemeClr val="bg1"/>
            </a:solidFill>
          </p:grpSpPr>
          <p:sp>
            <p:nvSpPr>
              <p:cNvPr id="40" name="Rektangel 39">
                <a:extLst>
                  <a:ext uri="{FF2B5EF4-FFF2-40B4-BE49-F238E27FC236}">
                    <a16:creationId xmlns:a16="http://schemas.microsoft.com/office/drawing/2014/main" id="{2300D8BC-F67F-024B-B7A8-72F2D829CC5B}"/>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1" name="Rektangel 40">
                <a:extLst>
                  <a:ext uri="{FF2B5EF4-FFF2-40B4-BE49-F238E27FC236}">
                    <a16:creationId xmlns:a16="http://schemas.microsoft.com/office/drawing/2014/main" id="{647096E9-7BD1-F448-923D-13C08C92ADD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88F1A78D-6EC9-6C41-B955-D23B297959E6}"/>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3" name="Rektangel 42">
                <a:extLst>
                  <a:ext uri="{FF2B5EF4-FFF2-40B4-BE49-F238E27FC236}">
                    <a16:creationId xmlns:a16="http://schemas.microsoft.com/office/drawing/2014/main" id="{CB94A4E1-A3B4-8945-B3CA-72305CC00D7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A660682E-2B87-D148-A73C-FEB58295FBB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5" name="Rektangel 44">
                <a:extLst>
                  <a:ext uri="{FF2B5EF4-FFF2-40B4-BE49-F238E27FC236}">
                    <a16:creationId xmlns:a16="http://schemas.microsoft.com/office/drawing/2014/main" id="{CAB583B7-092C-8C44-8FC6-8645E0C359C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4" name="Rett linje 13">
              <a:extLst>
                <a:ext uri="{FF2B5EF4-FFF2-40B4-BE49-F238E27FC236}">
                  <a16:creationId xmlns:a16="http://schemas.microsoft.com/office/drawing/2014/main" id="{8FA4E6A2-5732-6549-A186-30F9AE72D208}"/>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05CF6EC2-FE9E-404D-B949-ED86CF80A5DD}"/>
                </a:ext>
              </a:extLst>
            </p:cNvPr>
            <p:cNvCxnSpPr>
              <a:cxnSpLocks/>
              <a:stCxn id="30"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70652455-94F5-794E-A130-D37AC13F8591}"/>
                </a:ext>
              </a:extLst>
            </p:cNvPr>
            <p:cNvCxnSpPr>
              <a:cxnSpLocks/>
              <a:stCxn id="32"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795B443C-342D-3B47-814D-FC3DC164A6A3}"/>
                </a:ext>
              </a:extLst>
            </p:cNvPr>
            <p:cNvCxnSpPr>
              <a:cxnSpLocks/>
              <a:stCxn id="28"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E26866E-8709-5043-8A6F-806017132DAC}"/>
                </a:ext>
              </a:extLst>
            </p:cNvPr>
            <p:cNvCxnSpPr>
              <a:cxnSpLocks/>
              <a:stCxn id="34"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00C31517-BEB7-DF4A-873C-02E09FE2DC40}"/>
                </a:ext>
              </a:extLst>
            </p:cNvPr>
            <p:cNvCxnSpPr>
              <a:cxnSpLocks/>
              <a:stCxn id="38"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99274A7-A269-CB4C-9481-47699915B949}"/>
                </a:ext>
              </a:extLst>
            </p:cNvPr>
            <p:cNvCxnSpPr>
              <a:cxnSpLocks/>
              <a:stCxn id="36"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 name="Gruppe 20">
              <a:extLst>
                <a:ext uri="{FF2B5EF4-FFF2-40B4-BE49-F238E27FC236}">
                  <a16:creationId xmlns:a16="http://schemas.microsoft.com/office/drawing/2014/main" id="{65B05DAC-0408-934B-A8D7-0D7354AF9495}"/>
                </a:ext>
              </a:extLst>
            </p:cNvPr>
            <p:cNvGrpSpPr/>
            <p:nvPr/>
          </p:nvGrpSpPr>
          <p:grpSpPr>
            <a:xfrm>
              <a:off x="0" y="-621464"/>
              <a:ext cx="12192000" cy="206078"/>
              <a:chOff x="0" y="-674874"/>
              <a:chExt cx="12192000" cy="206078"/>
            </a:xfrm>
          </p:grpSpPr>
          <p:sp>
            <p:nvSpPr>
              <p:cNvPr id="38" name="Rektangel 37">
                <a:extLst>
                  <a:ext uri="{FF2B5EF4-FFF2-40B4-BE49-F238E27FC236}">
                    <a16:creationId xmlns:a16="http://schemas.microsoft.com/office/drawing/2014/main" id="{1521B770-6E91-494E-A5B0-7AAC4463829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9" name="Rett linje 38">
                <a:extLst>
                  <a:ext uri="{FF2B5EF4-FFF2-40B4-BE49-F238E27FC236}">
                    <a16:creationId xmlns:a16="http://schemas.microsoft.com/office/drawing/2014/main" id="{C1EC5E3C-6B5E-8646-B3DC-E7FEBC0A9FBF}"/>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813C68BF-7BCD-3144-832D-D00D5B8FAEAE}"/>
                </a:ext>
              </a:extLst>
            </p:cNvPr>
            <p:cNvGrpSpPr/>
            <p:nvPr/>
          </p:nvGrpSpPr>
          <p:grpSpPr>
            <a:xfrm>
              <a:off x="0" y="-744566"/>
              <a:ext cx="10156824" cy="206078"/>
              <a:chOff x="0" y="-930144"/>
              <a:chExt cx="10156824" cy="206078"/>
            </a:xfrm>
          </p:grpSpPr>
          <p:sp>
            <p:nvSpPr>
              <p:cNvPr id="36" name="Rektangel 35">
                <a:extLst>
                  <a:ext uri="{FF2B5EF4-FFF2-40B4-BE49-F238E27FC236}">
                    <a16:creationId xmlns:a16="http://schemas.microsoft.com/office/drawing/2014/main" id="{0EA7456C-A5D8-4C4A-997B-0322D8FD4396}"/>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7" name="Rett linje 36">
                <a:extLst>
                  <a:ext uri="{FF2B5EF4-FFF2-40B4-BE49-F238E27FC236}">
                    <a16:creationId xmlns:a16="http://schemas.microsoft.com/office/drawing/2014/main" id="{E49F3143-B180-4644-9BB0-1533DB6D4FBA}"/>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402DB7DF-9E18-5142-B923-098747DCB4CC}"/>
                </a:ext>
              </a:extLst>
            </p:cNvPr>
            <p:cNvGrpSpPr/>
            <p:nvPr/>
          </p:nvGrpSpPr>
          <p:grpSpPr>
            <a:xfrm>
              <a:off x="0" y="-867666"/>
              <a:ext cx="8128000" cy="206078"/>
              <a:chOff x="0" y="-1191934"/>
              <a:chExt cx="8128000" cy="206078"/>
            </a:xfrm>
          </p:grpSpPr>
          <p:sp>
            <p:nvSpPr>
              <p:cNvPr id="34" name="Rektangel 33">
                <a:extLst>
                  <a:ext uri="{FF2B5EF4-FFF2-40B4-BE49-F238E27FC236}">
                    <a16:creationId xmlns:a16="http://schemas.microsoft.com/office/drawing/2014/main" id="{730C65A2-D4F2-6049-9756-7997975EF215}"/>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5" name="Rett linje 34">
                <a:extLst>
                  <a:ext uri="{FF2B5EF4-FFF2-40B4-BE49-F238E27FC236}">
                    <a16:creationId xmlns:a16="http://schemas.microsoft.com/office/drawing/2014/main" id="{021A5BC1-1462-3149-A508-66B5096BA503}"/>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8F643D34-4202-014D-A409-F3AE63810010}"/>
                </a:ext>
              </a:extLst>
            </p:cNvPr>
            <p:cNvGrpSpPr/>
            <p:nvPr/>
          </p:nvGrpSpPr>
          <p:grpSpPr>
            <a:xfrm>
              <a:off x="-800" y="-990766"/>
              <a:ext cx="6091200" cy="206078"/>
              <a:chOff x="0" y="-1453724"/>
              <a:chExt cx="6091200" cy="206078"/>
            </a:xfrm>
          </p:grpSpPr>
          <p:sp>
            <p:nvSpPr>
              <p:cNvPr id="32" name="Rektangel 31">
                <a:extLst>
                  <a:ext uri="{FF2B5EF4-FFF2-40B4-BE49-F238E27FC236}">
                    <a16:creationId xmlns:a16="http://schemas.microsoft.com/office/drawing/2014/main" id="{CC2AEB20-6C36-2C4B-9783-ADE5D86A64A8}"/>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3" name="Rett linje 32">
                <a:extLst>
                  <a:ext uri="{FF2B5EF4-FFF2-40B4-BE49-F238E27FC236}">
                    <a16:creationId xmlns:a16="http://schemas.microsoft.com/office/drawing/2014/main" id="{2883B2AF-AA89-D742-AE4C-2EA7A02B41A2}"/>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5017F6E7-E15A-6848-9627-102E48E78E90}"/>
                </a:ext>
              </a:extLst>
            </p:cNvPr>
            <p:cNvGrpSpPr/>
            <p:nvPr/>
          </p:nvGrpSpPr>
          <p:grpSpPr>
            <a:xfrm>
              <a:off x="0" y="-1113866"/>
              <a:ext cx="4060800" cy="206078"/>
              <a:chOff x="0" y="-1715514"/>
              <a:chExt cx="4060800" cy="206078"/>
            </a:xfrm>
          </p:grpSpPr>
          <p:sp>
            <p:nvSpPr>
              <p:cNvPr id="30" name="Rektangel 29">
                <a:extLst>
                  <a:ext uri="{FF2B5EF4-FFF2-40B4-BE49-F238E27FC236}">
                    <a16:creationId xmlns:a16="http://schemas.microsoft.com/office/drawing/2014/main" id="{9EC7EFE3-11F5-A140-A936-341F5D7B4425}"/>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1" name="Rett linje 30">
                <a:extLst>
                  <a:ext uri="{FF2B5EF4-FFF2-40B4-BE49-F238E27FC236}">
                    <a16:creationId xmlns:a16="http://schemas.microsoft.com/office/drawing/2014/main" id="{13878679-ED06-304A-A043-C126DAD11890}"/>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2AF37A9D-3616-EE4F-9E64-B8053056BC30}"/>
                </a:ext>
              </a:extLst>
            </p:cNvPr>
            <p:cNvGrpSpPr/>
            <p:nvPr/>
          </p:nvGrpSpPr>
          <p:grpSpPr>
            <a:xfrm>
              <a:off x="0" y="-1229864"/>
              <a:ext cx="1015200" cy="206078"/>
              <a:chOff x="0" y="-1959289"/>
              <a:chExt cx="1015200" cy="206078"/>
            </a:xfrm>
          </p:grpSpPr>
          <p:sp>
            <p:nvSpPr>
              <p:cNvPr id="28" name="Rektangel 27">
                <a:extLst>
                  <a:ext uri="{FF2B5EF4-FFF2-40B4-BE49-F238E27FC236}">
                    <a16:creationId xmlns:a16="http://schemas.microsoft.com/office/drawing/2014/main" id="{7FCF05E7-54B6-454D-A276-DA9CD3EE72B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9" name="Rett linje 28">
                <a:extLst>
                  <a:ext uri="{FF2B5EF4-FFF2-40B4-BE49-F238E27FC236}">
                    <a16:creationId xmlns:a16="http://schemas.microsoft.com/office/drawing/2014/main" id="{04D625DA-25CB-D545-96AE-6376278AEE1F}"/>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7" name="Rett linje 26">
              <a:extLst>
                <a:ext uri="{FF2B5EF4-FFF2-40B4-BE49-F238E27FC236}">
                  <a16:creationId xmlns:a16="http://schemas.microsoft.com/office/drawing/2014/main" id="{84B31179-CC5A-0545-806B-85F7004B31C6}"/>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4812DB14-1D5C-3D48-921B-BB1B20AD4C85}"/>
              </a:ext>
            </a:extLst>
          </p:cNvPr>
          <p:cNvGrpSpPr/>
          <p:nvPr/>
        </p:nvGrpSpPr>
        <p:grpSpPr>
          <a:xfrm>
            <a:off x="-715963" y="-4004"/>
            <a:ext cx="590564" cy="6862004"/>
            <a:chOff x="-715963" y="-4004"/>
            <a:chExt cx="590564" cy="6862004"/>
          </a:xfrm>
        </p:grpSpPr>
        <p:sp>
          <p:nvSpPr>
            <p:cNvPr id="47" name="Rektangel 46">
              <a:extLst>
                <a:ext uri="{FF2B5EF4-FFF2-40B4-BE49-F238E27FC236}">
                  <a16:creationId xmlns:a16="http://schemas.microsoft.com/office/drawing/2014/main" id="{17A095E5-75D2-B442-9366-8C0AC79117A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8" name="Rektangel 47">
              <a:extLst>
                <a:ext uri="{FF2B5EF4-FFF2-40B4-BE49-F238E27FC236}">
                  <a16:creationId xmlns:a16="http://schemas.microsoft.com/office/drawing/2014/main" id="{122625EC-1AE6-C04B-9935-5F06C73DEE2B}"/>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9" name="Rektangel 48">
              <a:extLst>
                <a:ext uri="{FF2B5EF4-FFF2-40B4-BE49-F238E27FC236}">
                  <a16:creationId xmlns:a16="http://schemas.microsoft.com/office/drawing/2014/main" id="{B3D5A906-A3BC-DB4D-A12D-187D6CB6F0AB}"/>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0" name="Rektangel 49">
              <a:extLst>
                <a:ext uri="{FF2B5EF4-FFF2-40B4-BE49-F238E27FC236}">
                  <a16:creationId xmlns:a16="http://schemas.microsoft.com/office/drawing/2014/main" id="{637E306A-F4AC-6C46-84E0-6AB6EC2D17B5}"/>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1" name="Rett linje 50">
              <a:extLst>
                <a:ext uri="{FF2B5EF4-FFF2-40B4-BE49-F238E27FC236}">
                  <a16:creationId xmlns:a16="http://schemas.microsoft.com/office/drawing/2014/main" id="{40CF3BE8-E8F8-704C-AF60-828B54F1F4A0}"/>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F408A72-F302-8B42-B304-74B02BD754AC}"/>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F5165102-1ABA-724A-B790-6170D9B35C64}"/>
                </a:ext>
              </a:extLst>
            </p:cNvPr>
            <p:cNvCxnSpPr>
              <a:cxnSpLocks/>
              <a:stCxn id="55"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Rett linje 53">
              <a:extLst>
                <a:ext uri="{FF2B5EF4-FFF2-40B4-BE49-F238E27FC236}">
                  <a16:creationId xmlns:a16="http://schemas.microsoft.com/office/drawing/2014/main" id="{C51842D6-CC2C-5749-8249-DE5137180F0E}"/>
                </a:ext>
              </a:extLst>
            </p:cNvPr>
            <p:cNvCxnSpPr>
              <a:cxnSpLocks/>
              <a:stCxn id="55"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ktangel 54">
              <a:extLst>
                <a:ext uri="{FF2B5EF4-FFF2-40B4-BE49-F238E27FC236}">
                  <a16:creationId xmlns:a16="http://schemas.microsoft.com/office/drawing/2014/main" id="{CA82C4D0-0384-834D-8AAE-AEAAC0E546FD}"/>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6" name="Rett linje 55">
              <a:extLst>
                <a:ext uri="{FF2B5EF4-FFF2-40B4-BE49-F238E27FC236}">
                  <a16:creationId xmlns:a16="http://schemas.microsoft.com/office/drawing/2014/main" id="{6D9F0821-8054-5444-9984-FA852B99870F}"/>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7" name="Rektangel 56">
              <a:extLst>
                <a:ext uri="{FF2B5EF4-FFF2-40B4-BE49-F238E27FC236}">
                  <a16:creationId xmlns:a16="http://schemas.microsoft.com/office/drawing/2014/main" id="{D1DCA6B5-1F9B-284B-99B6-79C8E3704F7D}"/>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8" name="Rett linje 57">
              <a:extLst>
                <a:ext uri="{FF2B5EF4-FFF2-40B4-BE49-F238E27FC236}">
                  <a16:creationId xmlns:a16="http://schemas.microsoft.com/office/drawing/2014/main" id="{67AE4745-4116-BE40-89D9-42635CE428E2}"/>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3C3A8814-059C-1645-A49C-84890585468B}"/>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C7AE2EF8-89A4-BF4B-9AA0-141CEEDEB59C}"/>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1" name="TekstSylinder 60">
            <a:extLst>
              <a:ext uri="{FF2B5EF4-FFF2-40B4-BE49-F238E27FC236}">
                <a16:creationId xmlns:a16="http://schemas.microsoft.com/office/drawing/2014/main" id="{5623F2AD-426B-A24A-B1BC-21ADF95218BA}"/>
              </a:ext>
            </a:extLst>
          </p:cNvPr>
          <p:cNvSpPr txBox="1"/>
          <p:nvPr/>
        </p:nvSpPr>
        <p:spPr>
          <a:xfrm>
            <a:off x="0" y="-213030"/>
            <a:ext cx="846888" cy="206078"/>
          </a:xfrm>
          <a:prstGeom prst="rect">
            <a:avLst/>
          </a:prstGeom>
          <a:noFill/>
        </p:spPr>
        <p:txBody>
          <a:bodyPr wrap="none" lIns="0" tIns="0" rIns="0" bIns="0" rtlCol="0" anchor="ctr">
            <a:noAutofit/>
          </a:bodyPr>
          <a:lstStyle/>
          <a:p>
            <a:pPr algn="l"/>
            <a:r>
              <a:rPr lang="nb-NO" sz="800">
                <a:solidFill>
                  <a:schemeClr val="tx1"/>
                </a:solidFill>
              </a:rPr>
              <a:t>Oslo 2019</a:t>
            </a:r>
          </a:p>
        </p:txBody>
      </p:sp>
    </p:spTree>
    <p:extLst>
      <p:ext uri="{BB962C8B-B14F-4D97-AF65-F5344CB8AC3E}">
        <p14:creationId xmlns:p14="http://schemas.microsoft.com/office/powerpoint/2010/main" val="2452331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tel ny">
    <p:bg>
      <p:bgPr>
        <a:solidFill>
          <a:schemeClr val="accent6"/>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gul</a:t>
            </a:r>
          </a:p>
        </p:txBody>
      </p:sp>
      <p:pic>
        <p:nvPicPr>
          <p:cNvPr id="5" name="Bilde 4">
            <a:extLst>
              <a:ext uri="{FF2B5EF4-FFF2-40B4-BE49-F238E27FC236}">
                <a16:creationId xmlns:a16="http://schemas.microsoft.com/office/drawing/2014/main" id="{519149A9-FDA1-A64B-97A5-C26D292931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
        <p:nvSpPr>
          <p:cNvPr id="6" name="Plassholder for bilde 5"/>
          <p:cNvSpPr>
            <a:spLocks noGrp="1"/>
          </p:cNvSpPr>
          <p:nvPr>
            <p:ph type="pic" sz="quarter" idx="10" hasCustomPrompt="1"/>
          </p:nvPr>
        </p:nvSpPr>
        <p:spPr>
          <a:xfrm>
            <a:off x="6096000" y="0"/>
            <a:ext cx="6096000" cy="6096000"/>
          </a:xfrm>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Tree>
    <p:extLst>
      <p:ext uri="{BB962C8B-B14F-4D97-AF65-F5344CB8AC3E}">
        <p14:creationId xmlns:p14="http://schemas.microsoft.com/office/powerpoint/2010/main" val="7618048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Deloverskrift grønn">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6FA71CE8-A6AA-7941-BA44-4470F46BA678}"/>
              </a:ext>
            </a:extLst>
          </p:cNvPr>
          <p:cNvSpPr>
            <a:spLocks noGrp="1"/>
          </p:cNvSpPr>
          <p:nvPr>
            <p:ph type="dt" sz="half" idx="10"/>
          </p:nvPr>
        </p:nvSpPr>
        <p:spPr/>
        <p:txBody>
          <a:bodyPr/>
          <a:lstStyle>
            <a:lvl1pPr>
              <a:defRPr>
                <a:solidFill>
                  <a:schemeClr val="bg1"/>
                </a:solidFill>
              </a:defRPr>
            </a:lvl1pPr>
          </a:lstStyle>
          <a:p>
            <a:fld id="{98A61E71-7A1D-A54A-9414-5611E8B1051A}" type="datetime1">
              <a:rPr lang="nb-NO" smtClean="0"/>
              <a:t>29.01.2026</a:t>
            </a:fld>
            <a:endParaRPr lang="nb-NO"/>
          </a:p>
        </p:txBody>
      </p:sp>
      <p:sp>
        <p:nvSpPr>
          <p:cNvPr id="5" name="Plassholder for bunntekst 4">
            <a:extLst>
              <a:ext uri="{FF2B5EF4-FFF2-40B4-BE49-F238E27FC236}">
                <a16:creationId xmlns:a16="http://schemas.microsoft.com/office/drawing/2014/main" id="{8FC1DC58-3619-1C4A-A2A9-FCC46E40D060}"/>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06AF6C1B-1375-214D-930C-568979A4AB02}"/>
              </a:ext>
            </a:extLst>
          </p:cNvPr>
          <p:cNvSpPr>
            <a:spLocks noGrp="1"/>
          </p:cNvSpPr>
          <p:nvPr>
            <p:ph type="sldNum" sz="quarter" idx="12"/>
          </p:nvPr>
        </p:nvSpPr>
        <p:spPr/>
        <p:txBody>
          <a:bodyPr/>
          <a:lstStyle>
            <a:lvl1pPr>
              <a:defRPr>
                <a:solidFill>
                  <a:schemeClr val="bg1"/>
                </a:solidFill>
              </a:defRPr>
            </a:lvl1pPr>
          </a:lstStyle>
          <a:p>
            <a:fld id="{09C020DA-48BB-BA49-A10E-0DA718F220D6}" type="slidenum">
              <a:rPr lang="nb-NO" smtClean="0"/>
              <a:pPr/>
              <a:t>‹#›</a:t>
            </a:fld>
            <a:endParaRPr lang="nb-NO"/>
          </a:p>
        </p:txBody>
      </p:sp>
      <p:sp>
        <p:nvSpPr>
          <p:cNvPr id="9" name="TekstSylinder 8">
            <a:extLst>
              <a:ext uri="{FF2B5EF4-FFF2-40B4-BE49-F238E27FC236}">
                <a16:creationId xmlns:a16="http://schemas.microsoft.com/office/drawing/2014/main" id="{56DCE336-CB3A-EE4C-B856-D0DDC1D40A8B}"/>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grønn</a:t>
            </a:r>
          </a:p>
        </p:txBody>
      </p:sp>
      <p:pic>
        <p:nvPicPr>
          <p:cNvPr id="8" name="Bilde 7">
            <a:extLst>
              <a:ext uri="{FF2B5EF4-FFF2-40B4-BE49-F238E27FC236}">
                <a16:creationId xmlns:a16="http://schemas.microsoft.com/office/drawing/2014/main" id="{187EC0DC-7E52-9A40-A58A-3F54A8CB18F9}"/>
              </a:ext>
            </a:extLst>
          </p:cNvPr>
          <p:cNvPicPr>
            <a:picLocks noChangeAspect="1"/>
          </p:cNvPicPr>
          <p:nvPr/>
        </p:nvPicPr>
        <p:blipFill>
          <a:blip r:embed="rId2"/>
          <a:stretch>
            <a:fillRect/>
          </a:stretch>
        </p:blipFill>
        <p:spPr>
          <a:xfrm>
            <a:off x="331200" y="6298809"/>
            <a:ext cx="688336" cy="355181"/>
          </a:xfrm>
          <a:prstGeom prst="rect">
            <a:avLst/>
          </a:prstGeom>
        </p:spPr>
      </p:pic>
      <p:sp>
        <p:nvSpPr>
          <p:cNvPr id="10" name="TekstSylinder 9">
            <a:extLst>
              <a:ext uri="{FF2B5EF4-FFF2-40B4-BE49-F238E27FC236}">
                <a16:creationId xmlns:a16="http://schemas.microsoft.com/office/drawing/2014/main" id="{139591D7-4BAA-AD4D-8528-AB360D76AB1C}"/>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nvGrpSpPr>
          <p:cNvPr id="11" name="Gruppe 10">
            <a:extLst>
              <a:ext uri="{FF2B5EF4-FFF2-40B4-BE49-F238E27FC236}">
                <a16:creationId xmlns:a16="http://schemas.microsoft.com/office/drawing/2014/main" id="{13BBCEE3-24AB-0443-BD67-EB33C7B8AEBA}"/>
              </a:ext>
            </a:extLst>
          </p:cNvPr>
          <p:cNvGrpSpPr/>
          <p:nvPr/>
        </p:nvGrpSpPr>
        <p:grpSpPr>
          <a:xfrm>
            <a:off x="-800" y="-1306644"/>
            <a:ext cx="12194000" cy="1075340"/>
            <a:chOff x="-800" y="-1229864"/>
            <a:chExt cx="12194000" cy="1075340"/>
          </a:xfrm>
        </p:grpSpPr>
        <p:grpSp>
          <p:nvGrpSpPr>
            <p:cNvPr id="12" name="Gruppe 11">
              <a:extLst>
                <a:ext uri="{FF2B5EF4-FFF2-40B4-BE49-F238E27FC236}">
                  <a16:creationId xmlns:a16="http://schemas.microsoft.com/office/drawing/2014/main" id="{6BB2202B-00F2-9E4C-AFDD-35699501D021}"/>
                </a:ext>
              </a:extLst>
            </p:cNvPr>
            <p:cNvGrpSpPr/>
            <p:nvPr/>
          </p:nvGrpSpPr>
          <p:grpSpPr>
            <a:xfrm>
              <a:off x="0" y="-320124"/>
              <a:ext cx="12192000" cy="165600"/>
              <a:chOff x="0" y="-413084"/>
              <a:chExt cx="12192000" cy="206078"/>
            </a:xfrm>
            <a:solidFill>
              <a:schemeClr val="bg1"/>
            </a:solidFill>
          </p:grpSpPr>
          <p:sp>
            <p:nvSpPr>
              <p:cNvPr id="39" name="Rektangel 38">
                <a:extLst>
                  <a:ext uri="{FF2B5EF4-FFF2-40B4-BE49-F238E27FC236}">
                    <a16:creationId xmlns:a16="http://schemas.microsoft.com/office/drawing/2014/main" id="{94D535C2-C1D3-574D-9DE0-C5038F93DDEE}"/>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0" name="Rektangel 39">
                <a:extLst>
                  <a:ext uri="{FF2B5EF4-FFF2-40B4-BE49-F238E27FC236}">
                    <a16:creationId xmlns:a16="http://schemas.microsoft.com/office/drawing/2014/main" id="{B0447337-0E0D-E74B-BEB0-839D4C2D3F6E}"/>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1" name="Rektangel 40">
                <a:extLst>
                  <a:ext uri="{FF2B5EF4-FFF2-40B4-BE49-F238E27FC236}">
                    <a16:creationId xmlns:a16="http://schemas.microsoft.com/office/drawing/2014/main" id="{7235FB9F-426B-1540-8667-600D4D505F02}"/>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99FD143F-45B4-C648-92DA-737700DE1DF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3" name="Rektangel 42">
                <a:extLst>
                  <a:ext uri="{FF2B5EF4-FFF2-40B4-BE49-F238E27FC236}">
                    <a16:creationId xmlns:a16="http://schemas.microsoft.com/office/drawing/2014/main" id="{597D59D5-7D97-D94F-8A66-577CD8F9866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CAC29080-0BCD-484C-A7F8-9ED2F43CCFDC}"/>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3" name="Rett linje 12">
              <a:extLst>
                <a:ext uri="{FF2B5EF4-FFF2-40B4-BE49-F238E27FC236}">
                  <a16:creationId xmlns:a16="http://schemas.microsoft.com/office/drawing/2014/main" id="{FD4DE1FD-452D-244B-A36C-89C274C06B0B}"/>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36361914-3D97-4049-84DE-1610E24715EC}"/>
                </a:ext>
              </a:extLst>
            </p:cNvPr>
            <p:cNvCxnSpPr>
              <a:cxnSpLocks/>
              <a:stCxn id="29"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A65923FA-B7C1-854B-B2E5-9206B76CCDAC}"/>
                </a:ext>
              </a:extLst>
            </p:cNvPr>
            <p:cNvCxnSpPr>
              <a:cxnSpLocks/>
              <a:stCxn id="31"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F1E58F8D-F80C-AC44-98EA-D8C378F9B47C}"/>
                </a:ext>
              </a:extLst>
            </p:cNvPr>
            <p:cNvCxnSpPr>
              <a:cxnSpLocks/>
              <a:stCxn id="27"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B5DCD42B-B201-6F41-946C-12C528253467}"/>
                </a:ext>
              </a:extLst>
            </p:cNvPr>
            <p:cNvCxnSpPr>
              <a:cxnSpLocks/>
              <a:stCxn id="33"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87C0F14-3734-DC4C-9A8C-47BE42660B1D}"/>
                </a:ext>
              </a:extLst>
            </p:cNvPr>
            <p:cNvCxnSpPr>
              <a:cxnSpLocks/>
              <a:stCxn id="37"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4B9CFBC7-5F77-6947-8057-CF62BE182894}"/>
                </a:ext>
              </a:extLst>
            </p:cNvPr>
            <p:cNvCxnSpPr>
              <a:cxnSpLocks/>
              <a:stCxn id="35"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 name="Gruppe 19">
              <a:extLst>
                <a:ext uri="{FF2B5EF4-FFF2-40B4-BE49-F238E27FC236}">
                  <a16:creationId xmlns:a16="http://schemas.microsoft.com/office/drawing/2014/main" id="{F5787542-1A5A-1D4B-846B-FAA886450058}"/>
                </a:ext>
              </a:extLst>
            </p:cNvPr>
            <p:cNvGrpSpPr/>
            <p:nvPr/>
          </p:nvGrpSpPr>
          <p:grpSpPr>
            <a:xfrm>
              <a:off x="0" y="-621464"/>
              <a:ext cx="12192000" cy="206078"/>
              <a:chOff x="0" y="-674874"/>
              <a:chExt cx="12192000" cy="206078"/>
            </a:xfrm>
          </p:grpSpPr>
          <p:sp>
            <p:nvSpPr>
              <p:cNvPr id="37" name="Rektangel 36">
                <a:extLst>
                  <a:ext uri="{FF2B5EF4-FFF2-40B4-BE49-F238E27FC236}">
                    <a16:creationId xmlns:a16="http://schemas.microsoft.com/office/drawing/2014/main" id="{A0559255-0E9B-BF4A-89F2-B6F305733DBA}"/>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8" name="Rett linje 37">
                <a:extLst>
                  <a:ext uri="{FF2B5EF4-FFF2-40B4-BE49-F238E27FC236}">
                    <a16:creationId xmlns:a16="http://schemas.microsoft.com/office/drawing/2014/main" id="{A1321B9F-CE94-5746-B5F6-0E9B3BEB3246}"/>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1" name="Gruppe 20">
              <a:extLst>
                <a:ext uri="{FF2B5EF4-FFF2-40B4-BE49-F238E27FC236}">
                  <a16:creationId xmlns:a16="http://schemas.microsoft.com/office/drawing/2014/main" id="{C8EC425F-F754-4C42-AC04-C39F6F40DBB5}"/>
                </a:ext>
              </a:extLst>
            </p:cNvPr>
            <p:cNvGrpSpPr/>
            <p:nvPr/>
          </p:nvGrpSpPr>
          <p:grpSpPr>
            <a:xfrm>
              <a:off x="0" y="-744566"/>
              <a:ext cx="10156824" cy="206078"/>
              <a:chOff x="0" y="-930144"/>
              <a:chExt cx="10156824" cy="206078"/>
            </a:xfrm>
          </p:grpSpPr>
          <p:sp>
            <p:nvSpPr>
              <p:cNvPr id="35" name="Rektangel 34">
                <a:extLst>
                  <a:ext uri="{FF2B5EF4-FFF2-40B4-BE49-F238E27FC236}">
                    <a16:creationId xmlns:a16="http://schemas.microsoft.com/office/drawing/2014/main" id="{A959781D-5E16-444A-AC0D-6F4997C4C017}"/>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6" name="Rett linje 35">
                <a:extLst>
                  <a:ext uri="{FF2B5EF4-FFF2-40B4-BE49-F238E27FC236}">
                    <a16:creationId xmlns:a16="http://schemas.microsoft.com/office/drawing/2014/main" id="{2B5CCFDB-1D79-4A4F-9A1F-11658F842A8C}"/>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D844E4D2-7EDD-ED46-B52A-3D94B5F9820F}"/>
                </a:ext>
              </a:extLst>
            </p:cNvPr>
            <p:cNvGrpSpPr/>
            <p:nvPr/>
          </p:nvGrpSpPr>
          <p:grpSpPr>
            <a:xfrm>
              <a:off x="0" y="-867666"/>
              <a:ext cx="8128000" cy="206078"/>
              <a:chOff x="0" y="-1191934"/>
              <a:chExt cx="8128000" cy="206078"/>
            </a:xfrm>
          </p:grpSpPr>
          <p:sp>
            <p:nvSpPr>
              <p:cNvPr id="33" name="Rektangel 32">
                <a:extLst>
                  <a:ext uri="{FF2B5EF4-FFF2-40B4-BE49-F238E27FC236}">
                    <a16:creationId xmlns:a16="http://schemas.microsoft.com/office/drawing/2014/main" id="{992866F7-A4CD-E941-9557-B2659021867F}"/>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4" name="Rett linje 33">
                <a:extLst>
                  <a:ext uri="{FF2B5EF4-FFF2-40B4-BE49-F238E27FC236}">
                    <a16:creationId xmlns:a16="http://schemas.microsoft.com/office/drawing/2014/main" id="{94031140-D1CC-7548-B0C5-140A1D829C95}"/>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086AB968-3FEC-B14A-AE46-699972E77AC9}"/>
                </a:ext>
              </a:extLst>
            </p:cNvPr>
            <p:cNvGrpSpPr/>
            <p:nvPr/>
          </p:nvGrpSpPr>
          <p:grpSpPr>
            <a:xfrm>
              <a:off x="-800" y="-990766"/>
              <a:ext cx="6091200" cy="206078"/>
              <a:chOff x="0" y="-1453724"/>
              <a:chExt cx="6091200" cy="206078"/>
            </a:xfrm>
          </p:grpSpPr>
          <p:sp>
            <p:nvSpPr>
              <p:cNvPr id="31" name="Rektangel 30">
                <a:extLst>
                  <a:ext uri="{FF2B5EF4-FFF2-40B4-BE49-F238E27FC236}">
                    <a16:creationId xmlns:a16="http://schemas.microsoft.com/office/drawing/2014/main" id="{F2B2B548-3B5A-4545-9F4A-51C542F72802}"/>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2" name="Rett linje 31">
                <a:extLst>
                  <a:ext uri="{FF2B5EF4-FFF2-40B4-BE49-F238E27FC236}">
                    <a16:creationId xmlns:a16="http://schemas.microsoft.com/office/drawing/2014/main" id="{BC454D48-2536-E04E-AB25-05FF6F42D03F}"/>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B5F2B127-731C-344E-A6E1-153CB2968860}"/>
                </a:ext>
              </a:extLst>
            </p:cNvPr>
            <p:cNvGrpSpPr/>
            <p:nvPr/>
          </p:nvGrpSpPr>
          <p:grpSpPr>
            <a:xfrm>
              <a:off x="0" y="-1113866"/>
              <a:ext cx="4060800" cy="206078"/>
              <a:chOff x="0" y="-1715514"/>
              <a:chExt cx="4060800" cy="206078"/>
            </a:xfrm>
          </p:grpSpPr>
          <p:sp>
            <p:nvSpPr>
              <p:cNvPr id="29" name="Rektangel 28">
                <a:extLst>
                  <a:ext uri="{FF2B5EF4-FFF2-40B4-BE49-F238E27FC236}">
                    <a16:creationId xmlns:a16="http://schemas.microsoft.com/office/drawing/2014/main" id="{F44C559D-3AD5-AC41-90AC-D85681263E9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0" name="Rett linje 29">
                <a:extLst>
                  <a:ext uri="{FF2B5EF4-FFF2-40B4-BE49-F238E27FC236}">
                    <a16:creationId xmlns:a16="http://schemas.microsoft.com/office/drawing/2014/main" id="{E878BA33-6479-4F48-8790-F50239C5B6E5}"/>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B7A888EF-51DF-2142-9BD4-1D5B290F99BD}"/>
                </a:ext>
              </a:extLst>
            </p:cNvPr>
            <p:cNvGrpSpPr/>
            <p:nvPr/>
          </p:nvGrpSpPr>
          <p:grpSpPr>
            <a:xfrm>
              <a:off x="0" y="-1229864"/>
              <a:ext cx="1015200" cy="206078"/>
              <a:chOff x="0" y="-1959289"/>
              <a:chExt cx="1015200" cy="206078"/>
            </a:xfrm>
          </p:grpSpPr>
          <p:sp>
            <p:nvSpPr>
              <p:cNvPr id="27" name="Rektangel 26">
                <a:extLst>
                  <a:ext uri="{FF2B5EF4-FFF2-40B4-BE49-F238E27FC236}">
                    <a16:creationId xmlns:a16="http://schemas.microsoft.com/office/drawing/2014/main" id="{C40A1871-C632-BA42-865E-385F917313DF}"/>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8" name="Rett linje 27">
                <a:extLst>
                  <a:ext uri="{FF2B5EF4-FFF2-40B4-BE49-F238E27FC236}">
                    <a16:creationId xmlns:a16="http://schemas.microsoft.com/office/drawing/2014/main" id="{65CC1611-82E6-2047-8CF0-43AA7AC5EAD3}"/>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6" name="Rett linje 25">
              <a:extLst>
                <a:ext uri="{FF2B5EF4-FFF2-40B4-BE49-F238E27FC236}">
                  <a16:creationId xmlns:a16="http://schemas.microsoft.com/office/drawing/2014/main" id="{ACFB9B65-9461-0546-B649-749299269159}"/>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567C66A2-6E0B-E04F-8BE8-0CFB8D12731C}"/>
              </a:ext>
            </a:extLst>
          </p:cNvPr>
          <p:cNvGrpSpPr/>
          <p:nvPr/>
        </p:nvGrpSpPr>
        <p:grpSpPr>
          <a:xfrm>
            <a:off x="-715963" y="-4004"/>
            <a:ext cx="590564" cy="6862004"/>
            <a:chOff x="-715963" y="-4004"/>
            <a:chExt cx="590564" cy="6862004"/>
          </a:xfrm>
        </p:grpSpPr>
        <p:sp>
          <p:nvSpPr>
            <p:cNvPr id="46" name="Rektangel 45">
              <a:extLst>
                <a:ext uri="{FF2B5EF4-FFF2-40B4-BE49-F238E27FC236}">
                  <a16:creationId xmlns:a16="http://schemas.microsoft.com/office/drawing/2014/main" id="{49DA9212-4961-A648-B14D-31BCDCCD4E28}"/>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7" name="Rektangel 46">
              <a:extLst>
                <a:ext uri="{FF2B5EF4-FFF2-40B4-BE49-F238E27FC236}">
                  <a16:creationId xmlns:a16="http://schemas.microsoft.com/office/drawing/2014/main" id="{5BB1D184-2912-D74A-BE34-318E7A05058A}"/>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8" name="Rektangel 47">
              <a:extLst>
                <a:ext uri="{FF2B5EF4-FFF2-40B4-BE49-F238E27FC236}">
                  <a16:creationId xmlns:a16="http://schemas.microsoft.com/office/drawing/2014/main" id="{AE88F454-0C3F-F846-89C4-02EF1C0FD13B}"/>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9" name="Rektangel 48">
              <a:extLst>
                <a:ext uri="{FF2B5EF4-FFF2-40B4-BE49-F238E27FC236}">
                  <a16:creationId xmlns:a16="http://schemas.microsoft.com/office/drawing/2014/main" id="{CE769F81-2332-4347-8959-706360C8257D}"/>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0" name="Rett linje 49">
              <a:extLst>
                <a:ext uri="{FF2B5EF4-FFF2-40B4-BE49-F238E27FC236}">
                  <a16:creationId xmlns:a16="http://schemas.microsoft.com/office/drawing/2014/main" id="{768B4DB9-0EA0-C940-83B3-A898046E5F2F}"/>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Rett linje 50">
              <a:extLst>
                <a:ext uri="{FF2B5EF4-FFF2-40B4-BE49-F238E27FC236}">
                  <a16:creationId xmlns:a16="http://schemas.microsoft.com/office/drawing/2014/main" id="{FEA1EE2A-636F-8E4B-B374-7390FE4B551D}"/>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C0EC8CF7-5494-BE49-A77F-650141FF9B93}"/>
                </a:ext>
              </a:extLst>
            </p:cNvPr>
            <p:cNvCxnSpPr>
              <a:cxnSpLocks/>
              <a:stCxn id="54"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81687275-9BC1-BC47-969C-D0B3B2A439F5}"/>
                </a:ext>
              </a:extLst>
            </p:cNvPr>
            <p:cNvCxnSpPr>
              <a:cxnSpLocks/>
              <a:stCxn id="54"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ektangel 53">
              <a:extLst>
                <a:ext uri="{FF2B5EF4-FFF2-40B4-BE49-F238E27FC236}">
                  <a16:creationId xmlns:a16="http://schemas.microsoft.com/office/drawing/2014/main" id="{A369C808-1201-6640-AAFD-CA0EF9B7E234}"/>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5" name="Rett linje 54">
              <a:extLst>
                <a:ext uri="{FF2B5EF4-FFF2-40B4-BE49-F238E27FC236}">
                  <a16:creationId xmlns:a16="http://schemas.microsoft.com/office/drawing/2014/main" id="{733C973E-BA66-2C44-85D3-034A4B8C271E}"/>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6" name="Rektangel 55">
              <a:extLst>
                <a:ext uri="{FF2B5EF4-FFF2-40B4-BE49-F238E27FC236}">
                  <a16:creationId xmlns:a16="http://schemas.microsoft.com/office/drawing/2014/main" id="{2F949662-24F0-1D4B-BBA8-48572D92D56E}"/>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7" name="Rett linje 56">
              <a:extLst>
                <a:ext uri="{FF2B5EF4-FFF2-40B4-BE49-F238E27FC236}">
                  <a16:creationId xmlns:a16="http://schemas.microsoft.com/office/drawing/2014/main" id="{6F5BB052-563F-654D-9EB6-B7236AFC5EC3}"/>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8" name="Rett linje 57">
              <a:extLst>
                <a:ext uri="{FF2B5EF4-FFF2-40B4-BE49-F238E27FC236}">
                  <a16:creationId xmlns:a16="http://schemas.microsoft.com/office/drawing/2014/main" id="{BD50869A-FFA2-4D4C-B4B8-483071F75030}"/>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6EAC9794-EE8F-6E45-9E74-476E6D1C7B44}"/>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3F73E53C-4750-5146-946E-34ECC95D0EFA}"/>
              </a:ext>
            </a:extLst>
          </p:cNvPr>
          <p:cNvGrpSpPr/>
          <p:nvPr/>
        </p:nvGrpSpPr>
        <p:grpSpPr>
          <a:xfrm>
            <a:off x="12252770" y="1"/>
            <a:ext cx="1165167" cy="6855561"/>
            <a:chOff x="12252770" y="1"/>
            <a:chExt cx="1165167" cy="6855561"/>
          </a:xfrm>
        </p:grpSpPr>
        <p:grpSp>
          <p:nvGrpSpPr>
            <p:cNvPr id="61" name="Gruppe 60">
              <a:extLst>
                <a:ext uri="{FF2B5EF4-FFF2-40B4-BE49-F238E27FC236}">
                  <a16:creationId xmlns:a16="http://schemas.microsoft.com/office/drawing/2014/main" id="{4A07FB60-8AD6-1E4E-8637-B175255E2BEE}"/>
                </a:ext>
              </a:extLst>
            </p:cNvPr>
            <p:cNvGrpSpPr/>
            <p:nvPr/>
          </p:nvGrpSpPr>
          <p:grpSpPr>
            <a:xfrm>
              <a:off x="12252770" y="1"/>
              <a:ext cx="409071" cy="3254927"/>
              <a:chOff x="12252770" y="1"/>
              <a:chExt cx="588588" cy="4683318"/>
            </a:xfrm>
          </p:grpSpPr>
          <p:sp>
            <p:nvSpPr>
              <p:cNvPr id="65" name="Rektangel 64">
                <a:extLst>
                  <a:ext uri="{FF2B5EF4-FFF2-40B4-BE49-F238E27FC236}">
                    <a16:creationId xmlns:a16="http://schemas.microsoft.com/office/drawing/2014/main" id="{3C639129-0821-2E41-823D-A2586C4F3A3B}"/>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6" name="Gruppe 65">
                <a:extLst>
                  <a:ext uri="{FF2B5EF4-FFF2-40B4-BE49-F238E27FC236}">
                    <a16:creationId xmlns:a16="http://schemas.microsoft.com/office/drawing/2014/main" id="{47DF39C7-35AE-C54C-BC0B-3A19D6EB738F}"/>
                  </a:ext>
                </a:extLst>
              </p:cNvPr>
              <p:cNvGrpSpPr/>
              <p:nvPr/>
            </p:nvGrpSpPr>
            <p:grpSpPr>
              <a:xfrm>
                <a:off x="12326727" y="84822"/>
                <a:ext cx="440675" cy="4513676"/>
                <a:chOff x="12316858" y="92947"/>
                <a:chExt cx="440675" cy="4513676"/>
              </a:xfrm>
            </p:grpSpPr>
            <p:grpSp>
              <p:nvGrpSpPr>
                <p:cNvPr id="67" name="Gruppe 66">
                  <a:extLst>
                    <a:ext uri="{FF2B5EF4-FFF2-40B4-BE49-F238E27FC236}">
                      <a16:creationId xmlns:a16="http://schemas.microsoft.com/office/drawing/2014/main" id="{E4CEC8CA-56E6-A248-AEEC-76CE5F2078C6}"/>
                    </a:ext>
                  </a:extLst>
                </p:cNvPr>
                <p:cNvGrpSpPr/>
                <p:nvPr/>
              </p:nvGrpSpPr>
              <p:grpSpPr>
                <a:xfrm>
                  <a:off x="12316858" y="92947"/>
                  <a:ext cx="440675" cy="1322025"/>
                  <a:chOff x="12316858" y="92947"/>
                  <a:chExt cx="440675" cy="1322025"/>
                </a:xfrm>
              </p:grpSpPr>
              <p:sp>
                <p:nvSpPr>
                  <p:cNvPr id="77" name="Rektangel 76">
                    <a:extLst>
                      <a:ext uri="{FF2B5EF4-FFF2-40B4-BE49-F238E27FC236}">
                        <a16:creationId xmlns:a16="http://schemas.microsoft.com/office/drawing/2014/main" id="{6BA476DA-F3CB-BF40-825B-C9726FDB3340}"/>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41DE7585-82A9-254E-B377-C847B5B8898E}"/>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2E8AFC07-FF61-4B4D-B978-6832B4C9481E}"/>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AB49F067-F83D-6040-9097-FAD02A98AA06}"/>
                    </a:ext>
                  </a:extLst>
                </p:cNvPr>
                <p:cNvGrpSpPr/>
                <p:nvPr/>
              </p:nvGrpSpPr>
              <p:grpSpPr>
                <a:xfrm>
                  <a:off x="12316858" y="1468435"/>
                  <a:ext cx="440675" cy="1322025"/>
                  <a:chOff x="12316858" y="1600866"/>
                  <a:chExt cx="440675" cy="1322025"/>
                </a:xfrm>
              </p:grpSpPr>
              <p:sp>
                <p:nvSpPr>
                  <p:cNvPr id="74" name="Rektangel 73">
                    <a:extLst>
                      <a:ext uri="{FF2B5EF4-FFF2-40B4-BE49-F238E27FC236}">
                        <a16:creationId xmlns:a16="http://schemas.microsoft.com/office/drawing/2014/main" id="{B83C0977-8F82-8B47-A7AF-DFF01EBBC17B}"/>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88C1840A-42D1-564F-ABF0-8AD888CCBF00}"/>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9753835D-5947-514F-B829-E0777B5CB372}"/>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9" name="Gruppe 68">
                  <a:extLst>
                    <a:ext uri="{FF2B5EF4-FFF2-40B4-BE49-F238E27FC236}">
                      <a16:creationId xmlns:a16="http://schemas.microsoft.com/office/drawing/2014/main" id="{9E4B048F-2DB5-864E-9916-4579BF69B403}"/>
                    </a:ext>
                  </a:extLst>
                </p:cNvPr>
                <p:cNvGrpSpPr/>
                <p:nvPr/>
              </p:nvGrpSpPr>
              <p:grpSpPr>
                <a:xfrm>
                  <a:off x="12316858" y="2843923"/>
                  <a:ext cx="440675" cy="1762700"/>
                  <a:chOff x="12316858" y="3201732"/>
                  <a:chExt cx="440675" cy="1762700"/>
                </a:xfrm>
              </p:grpSpPr>
              <p:sp>
                <p:nvSpPr>
                  <p:cNvPr id="70" name="Rektangel 69">
                    <a:extLst>
                      <a:ext uri="{FF2B5EF4-FFF2-40B4-BE49-F238E27FC236}">
                        <a16:creationId xmlns:a16="http://schemas.microsoft.com/office/drawing/2014/main" id="{966A3D23-DE40-5941-BDD7-7BBD534EA274}"/>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EAFFCAED-B4E3-E646-8F10-EEF2D096A5B8}"/>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38798E96-DD98-A043-AFF1-46C523EB318D}"/>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CA777E04-7EC0-7449-B74D-06BBDF2F1840}"/>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2" name="TekstSylinder 61">
              <a:extLst>
                <a:ext uri="{FF2B5EF4-FFF2-40B4-BE49-F238E27FC236}">
                  <a16:creationId xmlns:a16="http://schemas.microsoft.com/office/drawing/2014/main" id="{288A1BEF-9AB5-4443-94A2-40B9C5C9EB68}"/>
                </a:ext>
              </a:extLst>
            </p:cNvPr>
            <p:cNvSpPr txBox="1"/>
            <p:nvPr/>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3" name="Vinkel 62">
              <a:extLst>
                <a:ext uri="{FF2B5EF4-FFF2-40B4-BE49-F238E27FC236}">
                  <a16:creationId xmlns:a16="http://schemas.microsoft.com/office/drawing/2014/main" id="{67280F82-ACFE-E245-96A5-28793ECC8DB2}"/>
                </a:ext>
              </a:extLst>
            </p:cNvPr>
            <p:cNvCxnSpPr>
              <a:cxnSpLocks/>
              <a:stCxn id="77" idx="3"/>
              <a:endCxn id="74"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4" name="TekstSylinder 63">
              <a:extLst>
                <a:ext uri="{FF2B5EF4-FFF2-40B4-BE49-F238E27FC236}">
                  <a16:creationId xmlns:a16="http://schemas.microsoft.com/office/drawing/2014/main" id="{AFA9D3B3-2D34-474A-9293-C08A1F071263}"/>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31559831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Deloverskrift grønn lys">
    <p:bg>
      <p:bgPr>
        <a:solidFill>
          <a:schemeClr val="accent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accent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B7BA21D5-4B52-2745-910D-1FECE8F2075A}" type="datetime1">
              <a:rPr lang="nb-NO" smtClean="0"/>
              <a:t>29.01.2026</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8" name="TekstSylinder 7">
            <a:extLst>
              <a:ext uri="{FF2B5EF4-FFF2-40B4-BE49-F238E27FC236}">
                <a16:creationId xmlns:a16="http://schemas.microsoft.com/office/drawing/2014/main" id="{D3EE521D-3AAA-A648-B388-12C5AC7ADE57}"/>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grønn lys</a:t>
            </a:r>
          </a:p>
        </p:txBody>
      </p:sp>
      <p:grpSp>
        <p:nvGrpSpPr>
          <p:cNvPr id="12" name="Gruppe 11">
            <a:extLst>
              <a:ext uri="{FF2B5EF4-FFF2-40B4-BE49-F238E27FC236}">
                <a16:creationId xmlns:a16="http://schemas.microsoft.com/office/drawing/2014/main" id="{158459D6-D53B-844D-BA71-74AB73728085}"/>
              </a:ext>
            </a:extLst>
          </p:cNvPr>
          <p:cNvGrpSpPr/>
          <p:nvPr/>
        </p:nvGrpSpPr>
        <p:grpSpPr>
          <a:xfrm>
            <a:off x="-800" y="-1306644"/>
            <a:ext cx="12194000" cy="1075340"/>
            <a:chOff x="-800" y="-1229864"/>
            <a:chExt cx="12194000" cy="1075340"/>
          </a:xfrm>
        </p:grpSpPr>
        <p:grpSp>
          <p:nvGrpSpPr>
            <p:cNvPr id="13" name="Gruppe 12">
              <a:extLst>
                <a:ext uri="{FF2B5EF4-FFF2-40B4-BE49-F238E27FC236}">
                  <a16:creationId xmlns:a16="http://schemas.microsoft.com/office/drawing/2014/main" id="{E188DF00-268E-454B-8375-A395777F20B8}"/>
                </a:ext>
              </a:extLst>
            </p:cNvPr>
            <p:cNvGrpSpPr/>
            <p:nvPr/>
          </p:nvGrpSpPr>
          <p:grpSpPr>
            <a:xfrm>
              <a:off x="0" y="-320124"/>
              <a:ext cx="12192000" cy="165600"/>
              <a:chOff x="0" y="-413084"/>
              <a:chExt cx="12192000" cy="206078"/>
            </a:xfrm>
            <a:solidFill>
              <a:schemeClr val="bg1"/>
            </a:solidFill>
          </p:grpSpPr>
          <p:sp>
            <p:nvSpPr>
              <p:cNvPr id="40" name="Rektangel 39">
                <a:extLst>
                  <a:ext uri="{FF2B5EF4-FFF2-40B4-BE49-F238E27FC236}">
                    <a16:creationId xmlns:a16="http://schemas.microsoft.com/office/drawing/2014/main" id="{2300D8BC-F67F-024B-B7A8-72F2D829CC5B}"/>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1" name="Rektangel 40">
                <a:extLst>
                  <a:ext uri="{FF2B5EF4-FFF2-40B4-BE49-F238E27FC236}">
                    <a16:creationId xmlns:a16="http://schemas.microsoft.com/office/drawing/2014/main" id="{647096E9-7BD1-F448-923D-13C08C92ADD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88F1A78D-6EC9-6C41-B955-D23B297959E6}"/>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3" name="Rektangel 42">
                <a:extLst>
                  <a:ext uri="{FF2B5EF4-FFF2-40B4-BE49-F238E27FC236}">
                    <a16:creationId xmlns:a16="http://schemas.microsoft.com/office/drawing/2014/main" id="{CB94A4E1-A3B4-8945-B3CA-72305CC00D7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A660682E-2B87-D148-A73C-FEB58295FBB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5" name="Rektangel 44">
                <a:extLst>
                  <a:ext uri="{FF2B5EF4-FFF2-40B4-BE49-F238E27FC236}">
                    <a16:creationId xmlns:a16="http://schemas.microsoft.com/office/drawing/2014/main" id="{CAB583B7-092C-8C44-8FC6-8645E0C359C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4" name="Rett linje 13">
              <a:extLst>
                <a:ext uri="{FF2B5EF4-FFF2-40B4-BE49-F238E27FC236}">
                  <a16:creationId xmlns:a16="http://schemas.microsoft.com/office/drawing/2014/main" id="{8FA4E6A2-5732-6549-A186-30F9AE72D208}"/>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05CF6EC2-FE9E-404D-B949-ED86CF80A5DD}"/>
                </a:ext>
              </a:extLst>
            </p:cNvPr>
            <p:cNvCxnSpPr>
              <a:cxnSpLocks/>
              <a:stCxn id="30"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70652455-94F5-794E-A130-D37AC13F8591}"/>
                </a:ext>
              </a:extLst>
            </p:cNvPr>
            <p:cNvCxnSpPr>
              <a:cxnSpLocks/>
              <a:stCxn id="32"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795B443C-342D-3B47-814D-FC3DC164A6A3}"/>
                </a:ext>
              </a:extLst>
            </p:cNvPr>
            <p:cNvCxnSpPr>
              <a:cxnSpLocks/>
              <a:stCxn id="28"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E26866E-8709-5043-8A6F-806017132DAC}"/>
                </a:ext>
              </a:extLst>
            </p:cNvPr>
            <p:cNvCxnSpPr>
              <a:cxnSpLocks/>
              <a:stCxn id="34"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00C31517-BEB7-DF4A-873C-02E09FE2DC40}"/>
                </a:ext>
              </a:extLst>
            </p:cNvPr>
            <p:cNvCxnSpPr>
              <a:cxnSpLocks/>
              <a:stCxn id="38"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99274A7-A269-CB4C-9481-47699915B949}"/>
                </a:ext>
              </a:extLst>
            </p:cNvPr>
            <p:cNvCxnSpPr>
              <a:cxnSpLocks/>
              <a:stCxn id="36"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 name="Gruppe 20">
              <a:extLst>
                <a:ext uri="{FF2B5EF4-FFF2-40B4-BE49-F238E27FC236}">
                  <a16:creationId xmlns:a16="http://schemas.microsoft.com/office/drawing/2014/main" id="{65B05DAC-0408-934B-A8D7-0D7354AF9495}"/>
                </a:ext>
              </a:extLst>
            </p:cNvPr>
            <p:cNvGrpSpPr/>
            <p:nvPr/>
          </p:nvGrpSpPr>
          <p:grpSpPr>
            <a:xfrm>
              <a:off x="0" y="-621464"/>
              <a:ext cx="12192000" cy="206078"/>
              <a:chOff x="0" y="-674874"/>
              <a:chExt cx="12192000" cy="206078"/>
            </a:xfrm>
          </p:grpSpPr>
          <p:sp>
            <p:nvSpPr>
              <p:cNvPr id="38" name="Rektangel 37">
                <a:extLst>
                  <a:ext uri="{FF2B5EF4-FFF2-40B4-BE49-F238E27FC236}">
                    <a16:creationId xmlns:a16="http://schemas.microsoft.com/office/drawing/2014/main" id="{1521B770-6E91-494E-A5B0-7AAC4463829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9" name="Rett linje 38">
                <a:extLst>
                  <a:ext uri="{FF2B5EF4-FFF2-40B4-BE49-F238E27FC236}">
                    <a16:creationId xmlns:a16="http://schemas.microsoft.com/office/drawing/2014/main" id="{C1EC5E3C-6B5E-8646-B3DC-E7FEBC0A9FBF}"/>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813C68BF-7BCD-3144-832D-D00D5B8FAEAE}"/>
                </a:ext>
              </a:extLst>
            </p:cNvPr>
            <p:cNvGrpSpPr/>
            <p:nvPr/>
          </p:nvGrpSpPr>
          <p:grpSpPr>
            <a:xfrm>
              <a:off x="0" y="-744566"/>
              <a:ext cx="10156824" cy="206078"/>
              <a:chOff x="0" y="-930144"/>
              <a:chExt cx="10156824" cy="206078"/>
            </a:xfrm>
          </p:grpSpPr>
          <p:sp>
            <p:nvSpPr>
              <p:cNvPr id="36" name="Rektangel 35">
                <a:extLst>
                  <a:ext uri="{FF2B5EF4-FFF2-40B4-BE49-F238E27FC236}">
                    <a16:creationId xmlns:a16="http://schemas.microsoft.com/office/drawing/2014/main" id="{0EA7456C-A5D8-4C4A-997B-0322D8FD4396}"/>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7" name="Rett linje 36">
                <a:extLst>
                  <a:ext uri="{FF2B5EF4-FFF2-40B4-BE49-F238E27FC236}">
                    <a16:creationId xmlns:a16="http://schemas.microsoft.com/office/drawing/2014/main" id="{E49F3143-B180-4644-9BB0-1533DB6D4FBA}"/>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402DB7DF-9E18-5142-B923-098747DCB4CC}"/>
                </a:ext>
              </a:extLst>
            </p:cNvPr>
            <p:cNvGrpSpPr/>
            <p:nvPr/>
          </p:nvGrpSpPr>
          <p:grpSpPr>
            <a:xfrm>
              <a:off x="0" y="-867666"/>
              <a:ext cx="8128000" cy="206078"/>
              <a:chOff x="0" y="-1191934"/>
              <a:chExt cx="8128000" cy="206078"/>
            </a:xfrm>
          </p:grpSpPr>
          <p:sp>
            <p:nvSpPr>
              <p:cNvPr id="34" name="Rektangel 33">
                <a:extLst>
                  <a:ext uri="{FF2B5EF4-FFF2-40B4-BE49-F238E27FC236}">
                    <a16:creationId xmlns:a16="http://schemas.microsoft.com/office/drawing/2014/main" id="{730C65A2-D4F2-6049-9756-7997975EF215}"/>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5" name="Rett linje 34">
                <a:extLst>
                  <a:ext uri="{FF2B5EF4-FFF2-40B4-BE49-F238E27FC236}">
                    <a16:creationId xmlns:a16="http://schemas.microsoft.com/office/drawing/2014/main" id="{021A5BC1-1462-3149-A508-66B5096BA503}"/>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8F643D34-4202-014D-A409-F3AE63810010}"/>
                </a:ext>
              </a:extLst>
            </p:cNvPr>
            <p:cNvGrpSpPr/>
            <p:nvPr/>
          </p:nvGrpSpPr>
          <p:grpSpPr>
            <a:xfrm>
              <a:off x="-800" y="-990766"/>
              <a:ext cx="6091200" cy="206078"/>
              <a:chOff x="0" y="-1453724"/>
              <a:chExt cx="6091200" cy="206078"/>
            </a:xfrm>
          </p:grpSpPr>
          <p:sp>
            <p:nvSpPr>
              <p:cNvPr id="32" name="Rektangel 31">
                <a:extLst>
                  <a:ext uri="{FF2B5EF4-FFF2-40B4-BE49-F238E27FC236}">
                    <a16:creationId xmlns:a16="http://schemas.microsoft.com/office/drawing/2014/main" id="{CC2AEB20-6C36-2C4B-9783-ADE5D86A64A8}"/>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3" name="Rett linje 32">
                <a:extLst>
                  <a:ext uri="{FF2B5EF4-FFF2-40B4-BE49-F238E27FC236}">
                    <a16:creationId xmlns:a16="http://schemas.microsoft.com/office/drawing/2014/main" id="{2883B2AF-AA89-D742-AE4C-2EA7A02B41A2}"/>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5017F6E7-E15A-6848-9627-102E48E78E90}"/>
                </a:ext>
              </a:extLst>
            </p:cNvPr>
            <p:cNvGrpSpPr/>
            <p:nvPr/>
          </p:nvGrpSpPr>
          <p:grpSpPr>
            <a:xfrm>
              <a:off x="0" y="-1113866"/>
              <a:ext cx="4060800" cy="206078"/>
              <a:chOff x="0" y="-1715514"/>
              <a:chExt cx="4060800" cy="206078"/>
            </a:xfrm>
          </p:grpSpPr>
          <p:sp>
            <p:nvSpPr>
              <p:cNvPr id="30" name="Rektangel 29">
                <a:extLst>
                  <a:ext uri="{FF2B5EF4-FFF2-40B4-BE49-F238E27FC236}">
                    <a16:creationId xmlns:a16="http://schemas.microsoft.com/office/drawing/2014/main" id="{9EC7EFE3-11F5-A140-A936-341F5D7B4425}"/>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1" name="Rett linje 30">
                <a:extLst>
                  <a:ext uri="{FF2B5EF4-FFF2-40B4-BE49-F238E27FC236}">
                    <a16:creationId xmlns:a16="http://schemas.microsoft.com/office/drawing/2014/main" id="{13878679-ED06-304A-A043-C126DAD11890}"/>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2AF37A9D-3616-EE4F-9E64-B8053056BC30}"/>
                </a:ext>
              </a:extLst>
            </p:cNvPr>
            <p:cNvGrpSpPr/>
            <p:nvPr/>
          </p:nvGrpSpPr>
          <p:grpSpPr>
            <a:xfrm>
              <a:off x="0" y="-1229864"/>
              <a:ext cx="1015200" cy="206078"/>
              <a:chOff x="0" y="-1959289"/>
              <a:chExt cx="1015200" cy="206078"/>
            </a:xfrm>
          </p:grpSpPr>
          <p:sp>
            <p:nvSpPr>
              <p:cNvPr id="28" name="Rektangel 27">
                <a:extLst>
                  <a:ext uri="{FF2B5EF4-FFF2-40B4-BE49-F238E27FC236}">
                    <a16:creationId xmlns:a16="http://schemas.microsoft.com/office/drawing/2014/main" id="{7FCF05E7-54B6-454D-A276-DA9CD3EE72B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9" name="Rett linje 28">
                <a:extLst>
                  <a:ext uri="{FF2B5EF4-FFF2-40B4-BE49-F238E27FC236}">
                    <a16:creationId xmlns:a16="http://schemas.microsoft.com/office/drawing/2014/main" id="{04D625DA-25CB-D545-96AE-6376278AEE1F}"/>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7" name="Rett linje 26">
              <a:extLst>
                <a:ext uri="{FF2B5EF4-FFF2-40B4-BE49-F238E27FC236}">
                  <a16:creationId xmlns:a16="http://schemas.microsoft.com/office/drawing/2014/main" id="{84B31179-CC5A-0545-806B-85F7004B31C6}"/>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4812DB14-1D5C-3D48-921B-BB1B20AD4C85}"/>
              </a:ext>
            </a:extLst>
          </p:cNvPr>
          <p:cNvGrpSpPr/>
          <p:nvPr/>
        </p:nvGrpSpPr>
        <p:grpSpPr>
          <a:xfrm>
            <a:off x="-715963" y="-4004"/>
            <a:ext cx="590564" cy="6862004"/>
            <a:chOff x="-715963" y="-4004"/>
            <a:chExt cx="590564" cy="6862004"/>
          </a:xfrm>
        </p:grpSpPr>
        <p:sp>
          <p:nvSpPr>
            <p:cNvPr id="47" name="Rektangel 46">
              <a:extLst>
                <a:ext uri="{FF2B5EF4-FFF2-40B4-BE49-F238E27FC236}">
                  <a16:creationId xmlns:a16="http://schemas.microsoft.com/office/drawing/2014/main" id="{17A095E5-75D2-B442-9366-8C0AC79117A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8" name="Rektangel 47">
              <a:extLst>
                <a:ext uri="{FF2B5EF4-FFF2-40B4-BE49-F238E27FC236}">
                  <a16:creationId xmlns:a16="http://schemas.microsoft.com/office/drawing/2014/main" id="{122625EC-1AE6-C04B-9935-5F06C73DEE2B}"/>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9" name="Rektangel 48">
              <a:extLst>
                <a:ext uri="{FF2B5EF4-FFF2-40B4-BE49-F238E27FC236}">
                  <a16:creationId xmlns:a16="http://schemas.microsoft.com/office/drawing/2014/main" id="{B3D5A906-A3BC-DB4D-A12D-187D6CB6F0AB}"/>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0" name="Rektangel 49">
              <a:extLst>
                <a:ext uri="{FF2B5EF4-FFF2-40B4-BE49-F238E27FC236}">
                  <a16:creationId xmlns:a16="http://schemas.microsoft.com/office/drawing/2014/main" id="{637E306A-F4AC-6C46-84E0-6AB6EC2D17B5}"/>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1" name="Rett linje 50">
              <a:extLst>
                <a:ext uri="{FF2B5EF4-FFF2-40B4-BE49-F238E27FC236}">
                  <a16:creationId xmlns:a16="http://schemas.microsoft.com/office/drawing/2014/main" id="{40CF3BE8-E8F8-704C-AF60-828B54F1F4A0}"/>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F408A72-F302-8B42-B304-74B02BD754AC}"/>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F5165102-1ABA-724A-B790-6170D9B35C64}"/>
                </a:ext>
              </a:extLst>
            </p:cNvPr>
            <p:cNvCxnSpPr>
              <a:cxnSpLocks/>
              <a:stCxn id="55"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Rett linje 53">
              <a:extLst>
                <a:ext uri="{FF2B5EF4-FFF2-40B4-BE49-F238E27FC236}">
                  <a16:creationId xmlns:a16="http://schemas.microsoft.com/office/drawing/2014/main" id="{C51842D6-CC2C-5749-8249-DE5137180F0E}"/>
                </a:ext>
              </a:extLst>
            </p:cNvPr>
            <p:cNvCxnSpPr>
              <a:cxnSpLocks/>
              <a:stCxn id="55"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ktangel 54">
              <a:extLst>
                <a:ext uri="{FF2B5EF4-FFF2-40B4-BE49-F238E27FC236}">
                  <a16:creationId xmlns:a16="http://schemas.microsoft.com/office/drawing/2014/main" id="{CA82C4D0-0384-834D-8AAE-AEAAC0E546FD}"/>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6" name="Rett linje 55">
              <a:extLst>
                <a:ext uri="{FF2B5EF4-FFF2-40B4-BE49-F238E27FC236}">
                  <a16:creationId xmlns:a16="http://schemas.microsoft.com/office/drawing/2014/main" id="{6D9F0821-8054-5444-9984-FA852B99870F}"/>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7" name="Rektangel 56">
              <a:extLst>
                <a:ext uri="{FF2B5EF4-FFF2-40B4-BE49-F238E27FC236}">
                  <a16:creationId xmlns:a16="http://schemas.microsoft.com/office/drawing/2014/main" id="{D1DCA6B5-1F9B-284B-99B6-79C8E3704F7D}"/>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8" name="Rett linje 57">
              <a:extLst>
                <a:ext uri="{FF2B5EF4-FFF2-40B4-BE49-F238E27FC236}">
                  <a16:creationId xmlns:a16="http://schemas.microsoft.com/office/drawing/2014/main" id="{67AE4745-4116-BE40-89D9-42635CE428E2}"/>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3C3A8814-059C-1645-A49C-84890585468B}"/>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C7AE2EF8-89A4-BF4B-9AA0-141CEEDEB59C}"/>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1" name="TekstSylinder 60">
            <a:extLst>
              <a:ext uri="{FF2B5EF4-FFF2-40B4-BE49-F238E27FC236}">
                <a16:creationId xmlns:a16="http://schemas.microsoft.com/office/drawing/2014/main" id="{5623F2AD-426B-A24A-B1BC-21ADF95218BA}"/>
              </a:ext>
            </a:extLst>
          </p:cNvPr>
          <p:cNvSpPr txBox="1"/>
          <p:nvPr/>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2019</a:t>
            </a:r>
          </a:p>
        </p:txBody>
      </p:sp>
    </p:spTree>
    <p:extLst>
      <p:ext uri="{BB962C8B-B14F-4D97-AF65-F5344CB8AC3E}">
        <p14:creationId xmlns:p14="http://schemas.microsoft.com/office/powerpoint/2010/main" val="37777760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Deloverskrift rød">
    <p:bg>
      <p:bgPr>
        <a:solidFill>
          <a:schemeClr val="accent5"/>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D041A6F0-0B8A-9444-BB6E-70C7E9D9BBE0}" type="datetime1">
              <a:rPr lang="nb-NO" smtClean="0"/>
              <a:t>29.01.2026</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380454CF-FC92-4149-8A21-8BC7D56A2723}"/>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rød</a:t>
            </a:r>
          </a:p>
        </p:txBody>
      </p:sp>
    </p:spTree>
    <p:extLst>
      <p:ext uri="{BB962C8B-B14F-4D97-AF65-F5344CB8AC3E}">
        <p14:creationId xmlns:p14="http://schemas.microsoft.com/office/powerpoint/2010/main" val="3546732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Deloverskrift gul">
    <p:bg>
      <p:bgPr>
        <a:solidFill>
          <a:schemeClr val="accent6"/>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507D2464-A518-1A48-B5E7-CA9150B3889F}" type="datetime1">
              <a:rPr lang="nb-NO" smtClean="0"/>
              <a:t>29.01.2026</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89B6CDA4-7176-8F4A-ACCF-608A8E6C105F}"/>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gul</a:t>
            </a:r>
          </a:p>
        </p:txBody>
      </p:sp>
    </p:spTree>
    <p:extLst>
      <p:ext uri="{BB962C8B-B14F-4D97-AF65-F5344CB8AC3E}">
        <p14:creationId xmlns:p14="http://schemas.microsoft.com/office/powerpoint/2010/main" val="4278815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Deloverskrift beige">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4E9B9390-45D3-3F49-83A6-08ED4C2BD589}" type="datetime1">
              <a:rPr lang="nb-NO" smtClean="0"/>
              <a:t>29.01.2026</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E4986A0A-A0AC-804C-893B-A9A85566615C}"/>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beige</a:t>
            </a:r>
          </a:p>
        </p:txBody>
      </p:sp>
    </p:spTree>
    <p:extLst>
      <p:ext uri="{BB962C8B-B14F-4D97-AF65-F5344CB8AC3E}">
        <p14:creationId xmlns:p14="http://schemas.microsoft.com/office/powerpoint/2010/main" val="33822962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tel og inn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lstStyle>
            <a:lvl1pPr marL="216000" indent="-216000">
              <a:spcBef>
                <a:spcPts val="1800"/>
              </a:spcBef>
              <a:buFontTx/>
              <a:buBlip>
                <a:blip r:embed="rId2"/>
              </a:buBlip>
              <a:defRPr/>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C20DE0DF-BE6B-D248-92A9-54242D212695}" type="datetime1">
              <a:rPr lang="nb-NO" smtClean="0"/>
              <a:t>29.01.2026</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42774454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5" y="720001"/>
            <a:ext cx="10801349"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5181600" cy="4060826"/>
          </a:xfrm>
        </p:spPr>
        <p:txBody>
          <a:bodyPr/>
          <a:lstStyle/>
          <a:p>
            <a:pPr lvl="0"/>
            <a:r>
              <a:rPr lang="nb-NO"/>
              <a:t>Klikk for å redigere tekststiler i malen</a:t>
            </a:r>
          </a:p>
        </p:txBody>
      </p:sp>
      <p:sp>
        <p:nvSpPr>
          <p:cNvPr id="4" name="Content Placeholder 3">
            <a:extLst>
              <a:ext uri="{FF2B5EF4-FFF2-40B4-BE49-F238E27FC236}">
                <a16:creationId xmlns:a16="http://schemas.microsoft.com/office/drawing/2014/main" id="{7FF75A28-A05B-4C45-9436-D5C5546D0D22}"/>
              </a:ext>
            </a:extLst>
          </p:cNvPr>
          <p:cNvSpPr>
            <a:spLocks noGrp="1"/>
          </p:cNvSpPr>
          <p:nvPr>
            <p:ph sz="half" idx="2"/>
          </p:nvPr>
        </p:nvSpPr>
        <p:spPr>
          <a:xfrm>
            <a:off x="6315074" y="2032000"/>
            <a:ext cx="5181600"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81931E7B-50BA-9449-91F9-9A9201D90364}" type="datetime1">
              <a:rPr lang="nb-NO" smtClean="0"/>
              <a:t>29.01.2026</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18849131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En innholdsd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6" y="720001"/>
            <a:ext cx="5181600"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5181600"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A2434FEE-7D88-AA46-8139-80D9197567F4}" type="datetime1">
              <a:rPr lang="nb-NO" smtClean="0"/>
              <a:t>29.01.2026</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40809247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re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5" y="720001"/>
            <a:ext cx="10801349"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2794087" cy="4060826"/>
          </a:xfrm>
        </p:spPr>
        <p:txBody>
          <a:bodyPr/>
          <a:lstStyle/>
          <a:p>
            <a:pPr lvl="0"/>
            <a:r>
              <a:rPr lang="nb-NO"/>
              <a:t>Klikk for å redigere tekststiler i malen</a:t>
            </a:r>
          </a:p>
        </p:txBody>
      </p:sp>
      <p:sp>
        <p:nvSpPr>
          <p:cNvPr id="4" name="Content Placeholder 3">
            <a:extLst>
              <a:ext uri="{FF2B5EF4-FFF2-40B4-BE49-F238E27FC236}">
                <a16:creationId xmlns:a16="http://schemas.microsoft.com/office/drawing/2014/main" id="{7FF75A28-A05B-4C45-9436-D5C5546D0D22}"/>
              </a:ext>
            </a:extLst>
          </p:cNvPr>
          <p:cNvSpPr>
            <a:spLocks noGrp="1"/>
          </p:cNvSpPr>
          <p:nvPr>
            <p:ph sz="half" idx="2"/>
          </p:nvPr>
        </p:nvSpPr>
        <p:spPr>
          <a:xfrm>
            <a:off x="4064001" y="2032000"/>
            <a:ext cx="3370812"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442C1D8A-1AB1-7949-9E34-570CB6C6816A}" type="datetime1">
              <a:rPr lang="nb-NO" smtClean="0"/>
              <a:t>29.01.2026</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8" name="Content Placeholder 3">
            <a:extLst>
              <a:ext uri="{FF2B5EF4-FFF2-40B4-BE49-F238E27FC236}">
                <a16:creationId xmlns:a16="http://schemas.microsoft.com/office/drawing/2014/main" id="{CA632195-EBBA-0E43-9228-823934194B1B}"/>
              </a:ext>
            </a:extLst>
          </p:cNvPr>
          <p:cNvSpPr>
            <a:spLocks noGrp="1"/>
          </p:cNvSpPr>
          <p:nvPr>
            <p:ph sz="half" idx="13"/>
          </p:nvPr>
        </p:nvSpPr>
        <p:spPr>
          <a:xfrm>
            <a:off x="8125862" y="2032000"/>
            <a:ext cx="3370812" cy="4060826"/>
          </a:xfrm>
        </p:spPr>
        <p:txBody>
          <a:bodyPr/>
          <a:lstStyle/>
          <a:p>
            <a:pPr lvl="0"/>
            <a:r>
              <a:rPr lang="nb-NO"/>
              <a:t>Klikk for å redigere tekststiler i malen</a:t>
            </a:r>
          </a:p>
        </p:txBody>
      </p:sp>
    </p:spTree>
    <p:extLst>
      <p:ext uri="{BB962C8B-B14F-4D97-AF65-F5344CB8AC3E}">
        <p14:creationId xmlns:p14="http://schemas.microsoft.com/office/powerpoint/2010/main" val="25952976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innhold bilde høy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hasCustomPrompt="1"/>
          </p:nvPr>
        </p:nvSpPr>
        <p:spPr>
          <a:xfrm>
            <a:off x="695325" y="720001"/>
            <a:ext cx="5400675" cy="1311999"/>
          </a:xfrm>
        </p:spPr>
        <p:txBody>
          <a:bodyPr rIns="360000"/>
          <a:lstStyle/>
          <a:p>
            <a:r>
              <a:rPr lang="en-US"/>
              <a:t>Click to edit Master title style</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hasCustomPrompt="1"/>
          </p:nvPr>
        </p:nvSpPr>
        <p:spPr>
          <a:xfrm>
            <a:off x="695325" y="2032001"/>
            <a:ext cx="5400675" cy="3924272"/>
          </a:xfrm>
        </p:spPr>
        <p:txBody>
          <a:bodyPr rIns="360000"/>
          <a:lstStyle>
            <a:lvl1pPr>
              <a:spcBef>
                <a:spcPts val="1200"/>
              </a:spcBef>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4D766B14-D201-5E43-92B4-5BFC4FDF65D3}" type="datetime1">
              <a:rPr lang="nb-NO" smtClean="0"/>
              <a:t>29.01.2026</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a:xfrm>
            <a:off x="2027199" y="6292849"/>
            <a:ext cx="4064000" cy="365125"/>
          </a:xfrm>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5" name="Plassholder for bilde 4">
            <a:extLst>
              <a:ext uri="{FF2B5EF4-FFF2-40B4-BE49-F238E27FC236}">
                <a16:creationId xmlns:a16="http://schemas.microsoft.com/office/drawing/2014/main" id="{D25668C1-8BFE-9845-BF15-C29694E485B8}"/>
              </a:ext>
            </a:extLst>
          </p:cNvPr>
          <p:cNvSpPr>
            <a:spLocks noGrp="1"/>
          </p:cNvSpPr>
          <p:nvPr>
            <p:ph type="pic" sz="quarter" idx="13"/>
          </p:nvPr>
        </p:nvSpPr>
        <p:spPr>
          <a:xfrm>
            <a:off x="6091200" y="0"/>
            <a:ext cx="6091200" cy="6858000"/>
          </a:xfrm>
        </p:spPr>
        <p:txBody>
          <a:bodyPr tIns="720000">
            <a:normAutofit/>
          </a:bodyPr>
          <a:lstStyle>
            <a:lvl1pPr marL="0" indent="0" algn="ctr">
              <a:buFont typeface="Arial" panose="020B0604020202020204" pitchFamily="34" charset="0"/>
              <a:buNone/>
              <a:defRPr sz="1200"/>
            </a:lvl1pPr>
          </a:lstStyle>
          <a:p>
            <a:r>
              <a:rPr lang="nb-NO"/>
              <a:t>Klikk på ikonet for å legge til et bilde</a:t>
            </a:r>
          </a:p>
        </p:txBody>
      </p:sp>
    </p:spTree>
    <p:extLst>
      <p:ext uri="{BB962C8B-B14F-4D97-AF65-F5344CB8AC3E}">
        <p14:creationId xmlns:p14="http://schemas.microsoft.com/office/powerpoint/2010/main" val="3439420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tel ny">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mørk blå</a:t>
            </a:r>
          </a:p>
        </p:txBody>
      </p:sp>
      <p:sp>
        <p:nvSpPr>
          <p:cNvPr id="6" name="Plassholder for bilde 5"/>
          <p:cNvSpPr>
            <a:spLocks noGrp="1"/>
          </p:cNvSpPr>
          <p:nvPr>
            <p:ph type="pic" sz="quarter" idx="10" hasCustomPrompt="1"/>
          </p:nvPr>
        </p:nvSpPr>
        <p:spPr>
          <a:xfrm>
            <a:off x="6096000" y="0"/>
            <a:ext cx="6096000" cy="6096000"/>
          </a:xfrm>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solidFill>
                  <a:schemeClr val="bg1"/>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p:nvPicPr>
        <p:blipFill>
          <a:blip r:embed="rId2"/>
          <a:stretch>
            <a:fillRect/>
          </a:stretch>
        </p:blipFill>
        <p:spPr>
          <a:xfrm>
            <a:off x="1026506" y="748702"/>
            <a:ext cx="933890" cy="481887"/>
          </a:xfrm>
          <a:prstGeom prst="rect">
            <a:avLst/>
          </a:prstGeom>
        </p:spPr>
      </p:pic>
    </p:spTree>
    <p:extLst>
      <p:ext uri="{BB962C8B-B14F-4D97-AF65-F5344CB8AC3E}">
        <p14:creationId xmlns:p14="http://schemas.microsoft.com/office/powerpoint/2010/main" val="13798445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itat positiv">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normAutofit/>
          </a:bodyPr>
          <a:lstStyle>
            <a:lvl1pPr marL="0" indent="432000">
              <a:spcBef>
                <a:spcPts val="1800"/>
              </a:spcBef>
              <a:defRPr sz="4000"/>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C20DE0DF-BE6B-D248-92A9-54242D212695}" type="datetime1">
              <a:rPr lang="nb-NO" smtClean="0"/>
              <a:t>29.01.2026</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5002755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Sitat negativ">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lvl1pPr>
              <a:defRPr>
                <a:solidFill>
                  <a:schemeClr val="bg1"/>
                </a:solidFill>
              </a:defRPr>
            </a:lvl1p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normAutofit/>
          </a:bodyPr>
          <a:lstStyle>
            <a:lvl1pPr marL="0" indent="432000">
              <a:spcBef>
                <a:spcPts val="1800"/>
              </a:spcBef>
              <a:defRPr sz="4000">
                <a:solidFill>
                  <a:schemeClr val="bg1"/>
                </a:solidFill>
              </a:defRPr>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lvl1pPr>
              <a:defRPr>
                <a:solidFill>
                  <a:schemeClr val="bg1"/>
                </a:solidFill>
              </a:defRPr>
            </a:lvl1pPr>
          </a:lstStyle>
          <a:p>
            <a:fld id="{C20DE0DF-BE6B-D248-92A9-54242D212695}" type="datetime1">
              <a:rPr lang="nb-NO" smtClean="0"/>
              <a:pPr/>
              <a:t>29.01.2026</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lvl1pPr>
              <a:defRPr>
                <a:solidFill>
                  <a:schemeClr val="bg1"/>
                </a:solidFill>
              </a:defRPr>
            </a:lvl1p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pic>
        <p:nvPicPr>
          <p:cNvPr id="7" name="Bilde 6">
            <a:extLst>
              <a:ext uri="{FF2B5EF4-FFF2-40B4-BE49-F238E27FC236}">
                <a16:creationId xmlns:a16="http://schemas.microsoft.com/office/drawing/2014/main" id="{8DDA4121-57A1-9F44-B389-BA4A1B2AF195}"/>
              </a:ext>
            </a:extLst>
          </p:cNvPr>
          <p:cNvPicPr>
            <a:picLocks noChangeAspect="1"/>
          </p:cNvPicPr>
          <p:nvPr/>
        </p:nvPicPr>
        <p:blipFill>
          <a:blip r:embed="rId2"/>
          <a:stretch>
            <a:fillRect/>
          </a:stretch>
        </p:blipFill>
        <p:spPr>
          <a:xfrm>
            <a:off x="331200" y="6298809"/>
            <a:ext cx="688336" cy="355181"/>
          </a:xfrm>
          <a:prstGeom prst="rect">
            <a:avLst/>
          </a:prstGeom>
        </p:spPr>
      </p:pic>
      <p:grpSp>
        <p:nvGrpSpPr>
          <p:cNvPr id="11" name="Gruppe 10">
            <a:extLst>
              <a:ext uri="{FF2B5EF4-FFF2-40B4-BE49-F238E27FC236}">
                <a16:creationId xmlns:a16="http://schemas.microsoft.com/office/drawing/2014/main" id="{486E79E7-CC13-A347-AE3A-84BB7411F0A2}"/>
              </a:ext>
            </a:extLst>
          </p:cNvPr>
          <p:cNvGrpSpPr/>
          <p:nvPr/>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2F30F98F-9F6E-0C4E-8E69-71C10B7D290A}"/>
                </a:ext>
              </a:extLst>
            </p:cNvPr>
            <p:cNvGrpSpPr/>
            <p:nvPr/>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A1DA2F1D-3EF3-B74C-8B2F-1D393F5B8826}"/>
                  </a:ext>
                </a:extLst>
              </p:cNvPr>
              <p:cNvGrpSpPr/>
              <p:nvPr/>
            </p:nvGrpSpPr>
            <p:grpSpPr>
              <a:xfrm>
                <a:off x="0" y="-320124"/>
                <a:ext cx="12192000" cy="165600"/>
                <a:chOff x="0" y="-413084"/>
                <a:chExt cx="12192000" cy="206078"/>
              </a:xfrm>
              <a:solidFill>
                <a:schemeClr val="bg1"/>
              </a:solidFill>
            </p:grpSpPr>
            <p:sp>
              <p:nvSpPr>
                <p:cNvPr id="56" name="Rektangel 55">
                  <a:extLst>
                    <a:ext uri="{FF2B5EF4-FFF2-40B4-BE49-F238E27FC236}">
                      <a16:creationId xmlns:a16="http://schemas.microsoft.com/office/drawing/2014/main" id="{6255A372-5580-A24A-B439-C57A7E1CE4B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7" name="Rektangel 56">
                  <a:extLst>
                    <a:ext uri="{FF2B5EF4-FFF2-40B4-BE49-F238E27FC236}">
                      <a16:creationId xmlns:a16="http://schemas.microsoft.com/office/drawing/2014/main" id="{B7371540-2443-8541-B5DC-F4B684B3C93E}"/>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8" name="Rektangel 57">
                  <a:extLst>
                    <a:ext uri="{FF2B5EF4-FFF2-40B4-BE49-F238E27FC236}">
                      <a16:creationId xmlns:a16="http://schemas.microsoft.com/office/drawing/2014/main" id="{CB4CE255-C398-A543-8B5B-486CC5D519E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FB9A6627-FDFC-824A-9236-EBF047C277D7}"/>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0" name="Rektangel 59">
                  <a:extLst>
                    <a:ext uri="{FF2B5EF4-FFF2-40B4-BE49-F238E27FC236}">
                      <a16:creationId xmlns:a16="http://schemas.microsoft.com/office/drawing/2014/main" id="{42A8A78A-FCCA-064A-9D35-FC5F951C2A42}"/>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2DB9322E-D287-C341-974F-B8F882273F3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91D842E9-F200-3D41-A665-0A7DD621DBC6}"/>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8217F23-38DC-F441-AA01-3C15887A1444}"/>
                  </a:ext>
                </a:extLst>
              </p:cNvPr>
              <p:cNvCxnSpPr>
                <a:cxnSpLocks/>
                <a:stCxn id="46"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445130D1-A515-A24D-9BE7-102854BB6A84}"/>
                  </a:ext>
                </a:extLst>
              </p:cNvPr>
              <p:cNvCxnSpPr>
                <a:cxnSpLocks/>
                <a:stCxn id="48"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7FF53E66-AB46-0141-AD89-455E96D26C14}"/>
                  </a:ext>
                </a:extLst>
              </p:cNvPr>
              <p:cNvCxnSpPr>
                <a:cxnSpLocks/>
                <a:stCxn id="44"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B7A86560-6696-014A-AECA-E19F9F24123E}"/>
                  </a:ext>
                </a:extLst>
              </p:cNvPr>
              <p:cNvCxnSpPr>
                <a:cxnSpLocks/>
                <a:stCxn id="50"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Rett linje 34">
                <a:extLst>
                  <a:ext uri="{FF2B5EF4-FFF2-40B4-BE49-F238E27FC236}">
                    <a16:creationId xmlns:a16="http://schemas.microsoft.com/office/drawing/2014/main" id="{A0F75356-8546-3149-9570-360B5827EA7E}"/>
                  </a:ext>
                </a:extLst>
              </p:cNvPr>
              <p:cNvCxnSpPr>
                <a:cxnSpLocks/>
                <a:stCxn id="54"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Rett linje 35">
                <a:extLst>
                  <a:ext uri="{FF2B5EF4-FFF2-40B4-BE49-F238E27FC236}">
                    <a16:creationId xmlns:a16="http://schemas.microsoft.com/office/drawing/2014/main" id="{105343E5-1F5C-CA46-8C3E-700D58730833}"/>
                  </a:ext>
                </a:extLst>
              </p:cNvPr>
              <p:cNvCxnSpPr>
                <a:cxnSpLocks/>
                <a:stCxn id="52"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7" name="Gruppe 36">
                <a:extLst>
                  <a:ext uri="{FF2B5EF4-FFF2-40B4-BE49-F238E27FC236}">
                    <a16:creationId xmlns:a16="http://schemas.microsoft.com/office/drawing/2014/main" id="{EAD5D459-2BF6-D64F-8F45-536C2073FDD3}"/>
                  </a:ext>
                </a:extLst>
              </p:cNvPr>
              <p:cNvGrpSpPr/>
              <p:nvPr/>
            </p:nvGrpSpPr>
            <p:grpSpPr>
              <a:xfrm>
                <a:off x="0" y="-621464"/>
                <a:ext cx="12192000" cy="206078"/>
                <a:chOff x="0" y="-674874"/>
                <a:chExt cx="12192000" cy="206078"/>
              </a:xfrm>
            </p:grpSpPr>
            <p:sp>
              <p:nvSpPr>
                <p:cNvPr id="54" name="Rektangel 53">
                  <a:extLst>
                    <a:ext uri="{FF2B5EF4-FFF2-40B4-BE49-F238E27FC236}">
                      <a16:creationId xmlns:a16="http://schemas.microsoft.com/office/drawing/2014/main" id="{9C01F6CB-C381-1E41-86A2-F808355B3C5C}"/>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5" name="Rett linje 54">
                  <a:extLst>
                    <a:ext uri="{FF2B5EF4-FFF2-40B4-BE49-F238E27FC236}">
                      <a16:creationId xmlns:a16="http://schemas.microsoft.com/office/drawing/2014/main" id="{27FECFBD-D718-9D4C-81D5-FD9384B0DCB9}"/>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273A8231-E16C-A243-A2FC-13A3FD206C22}"/>
                  </a:ext>
                </a:extLst>
              </p:cNvPr>
              <p:cNvGrpSpPr/>
              <p:nvPr/>
            </p:nvGrpSpPr>
            <p:grpSpPr>
              <a:xfrm>
                <a:off x="0" y="-744566"/>
                <a:ext cx="10156824" cy="206078"/>
                <a:chOff x="0" y="-930144"/>
                <a:chExt cx="10156824" cy="206078"/>
              </a:xfrm>
            </p:grpSpPr>
            <p:sp>
              <p:nvSpPr>
                <p:cNvPr id="52" name="Rektangel 51">
                  <a:extLst>
                    <a:ext uri="{FF2B5EF4-FFF2-40B4-BE49-F238E27FC236}">
                      <a16:creationId xmlns:a16="http://schemas.microsoft.com/office/drawing/2014/main" id="{6CEF6F6D-156F-D64B-A26B-57B303DF873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3" name="Rett linje 52">
                  <a:extLst>
                    <a:ext uri="{FF2B5EF4-FFF2-40B4-BE49-F238E27FC236}">
                      <a16:creationId xmlns:a16="http://schemas.microsoft.com/office/drawing/2014/main" id="{E3AF0233-5560-6447-B7A4-C14F61197A17}"/>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BD1CA949-A5BB-EC47-A21B-7EAED08253EF}"/>
                  </a:ext>
                </a:extLst>
              </p:cNvPr>
              <p:cNvGrpSpPr/>
              <p:nvPr/>
            </p:nvGrpSpPr>
            <p:grpSpPr>
              <a:xfrm>
                <a:off x="0" y="-867666"/>
                <a:ext cx="8128000" cy="206078"/>
                <a:chOff x="0" y="-1191934"/>
                <a:chExt cx="8128000" cy="206078"/>
              </a:xfrm>
            </p:grpSpPr>
            <p:sp>
              <p:nvSpPr>
                <p:cNvPr id="50" name="Rektangel 49">
                  <a:extLst>
                    <a:ext uri="{FF2B5EF4-FFF2-40B4-BE49-F238E27FC236}">
                      <a16:creationId xmlns:a16="http://schemas.microsoft.com/office/drawing/2014/main" id="{83DF98C9-9C7B-EE42-8AF8-5DE25FE2001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1" name="Rett linje 50">
                  <a:extLst>
                    <a:ext uri="{FF2B5EF4-FFF2-40B4-BE49-F238E27FC236}">
                      <a16:creationId xmlns:a16="http://schemas.microsoft.com/office/drawing/2014/main" id="{41C64B40-429E-8143-A0BC-94BDE0975DC3}"/>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A9C6E4C4-F02D-394E-AF1D-C51754803FCB}"/>
                  </a:ext>
                </a:extLst>
              </p:cNvPr>
              <p:cNvGrpSpPr/>
              <p:nvPr/>
            </p:nvGrpSpPr>
            <p:grpSpPr>
              <a:xfrm>
                <a:off x="-800" y="-990766"/>
                <a:ext cx="6091200" cy="206078"/>
                <a:chOff x="0" y="-1453724"/>
                <a:chExt cx="6091200" cy="206078"/>
              </a:xfrm>
            </p:grpSpPr>
            <p:sp>
              <p:nvSpPr>
                <p:cNvPr id="48" name="Rektangel 47">
                  <a:extLst>
                    <a:ext uri="{FF2B5EF4-FFF2-40B4-BE49-F238E27FC236}">
                      <a16:creationId xmlns:a16="http://schemas.microsoft.com/office/drawing/2014/main" id="{3969980B-68AB-9447-983D-028ABB4B50E9}"/>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9" name="Rett linje 48">
                  <a:extLst>
                    <a:ext uri="{FF2B5EF4-FFF2-40B4-BE49-F238E27FC236}">
                      <a16:creationId xmlns:a16="http://schemas.microsoft.com/office/drawing/2014/main" id="{D7433776-45D2-D448-BE15-3A90FEB681D0}"/>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8E92939D-2FC0-A345-8E25-DB8134AD566D}"/>
                  </a:ext>
                </a:extLst>
              </p:cNvPr>
              <p:cNvGrpSpPr/>
              <p:nvPr/>
            </p:nvGrpSpPr>
            <p:grpSpPr>
              <a:xfrm>
                <a:off x="0" y="-1113866"/>
                <a:ext cx="4060800" cy="206078"/>
                <a:chOff x="0" y="-1715514"/>
                <a:chExt cx="4060800" cy="206078"/>
              </a:xfrm>
            </p:grpSpPr>
            <p:sp>
              <p:nvSpPr>
                <p:cNvPr id="46" name="Rektangel 45">
                  <a:extLst>
                    <a:ext uri="{FF2B5EF4-FFF2-40B4-BE49-F238E27FC236}">
                      <a16:creationId xmlns:a16="http://schemas.microsoft.com/office/drawing/2014/main" id="{280814A4-AA7C-7D46-B1D5-53CBDAEE2AC0}"/>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7" name="Rett linje 46">
                  <a:extLst>
                    <a:ext uri="{FF2B5EF4-FFF2-40B4-BE49-F238E27FC236}">
                      <a16:creationId xmlns:a16="http://schemas.microsoft.com/office/drawing/2014/main" id="{0D9A5691-593C-2944-8164-17D13666E22A}"/>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1EAA7A4E-6528-4E44-A9B1-8A79754376AF}"/>
                  </a:ext>
                </a:extLst>
              </p:cNvPr>
              <p:cNvGrpSpPr/>
              <p:nvPr/>
            </p:nvGrpSpPr>
            <p:grpSpPr>
              <a:xfrm>
                <a:off x="0" y="-1229864"/>
                <a:ext cx="1015200" cy="206078"/>
                <a:chOff x="0" y="-1959289"/>
                <a:chExt cx="1015200" cy="206078"/>
              </a:xfrm>
            </p:grpSpPr>
            <p:sp>
              <p:nvSpPr>
                <p:cNvPr id="44" name="Rektangel 43">
                  <a:extLst>
                    <a:ext uri="{FF2B5EF4-FFF2-40B4-BE49-F238E27FC236}">
                      <a16:creationId xmlns:a16="http://schemas.microsoft.com/office/drawing/2014/main" id="{7F5B40C9-073A-5C4D-B077-02C29F203736}"/>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5" name="Rett linje 44">
                  <a:extLst>
                    <a:ext uri="{FF2B5EF4-FFF2-40B4-BE49-F238E27FC236}">
                      <a16:creationId xmlns:a16="http://schemas.microsoft.com/office/drawing/2014/main" id="{1DEB211C-A30E-1F40-B3FE-422EE0E4D06B}"/>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3" name="Rett linje 42">
                <a:extLst>
                  <a:ext uri="{FF2B5EF4-FFF2-40B4-BE49-F238E27FC236}">
                    <a16:creationId xmlns:a16="http://schemas.microsoft.com/office/drawing/2014/main" id="{1AE1E520-A5BC-E84F-89BB-9279906BBA56}"/>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8FDFCC4A-D2BA-3448-A65F-18CA3DE48067}"/>
                </a:ext>
              </a:extLst>
            </p:cNvPr>
            <p:cNvGrpSpPr/>
            <p:nvPr/>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4D912C5E-CD37-E34E-A01F-E8F9A16DCCF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A3E9B2BD-29D4-B047-AE84-1D2FD28AC808}"/>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3B6419E1-27B7-4242-9899-8736B5449311}"/>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C3FBAA30-9926-6F49-A160-F804DED46A24}"/>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E4FCAB45-1B4A-3748-9FE3-A87994C2096E}"/>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6E3B826-8775-D74F-A318-E8E24FE7D865}"/>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7D6FB438-683F-8C4C-800B-93E9E44690D5}"/>
                  </a:ext>
                </a:extLst>
              </p:cNvPr>
              <p:cNvCxnSpPr>
                <a:cxnSpLocks/>
                <a:stCxn id="23"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2A83B05B-591C-1B43-9AB3-737807239ECE}"/>
                  </a:ext>
                </a:extLst>
              </p:cNvPr>
              <p:cNvCxnSpPr>
                <a:cxnSpLocks/>
                <a:stCxn id="23"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4D200CD1-E584-7F4D-A293-2DA3716DFC0A}"/>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5F91638A-548E-2049-B93B-2164E39253C1}"/>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FC143D8C-CCD1-7641-A910-1F41825261DC}"/>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22B3AD91-6723-DF48-A1CB-1FF05A0B61C5}"/>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065C2770-A5A3-AA47-9F07-7657AD0DE1BC}"/>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F7C60A7F-4BE7-A640-A9F1-7043EEF97182}"/>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4270FA38-1F8D-6647-B618-F64FB4A13218}"/>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2" name="Gruppe 61">
            <a:extLst>
              <a:ext uri="{FF2B5EF4-FFF2-40B4-BE49-F238E27FC236}">
                <a16:creationId xmlns:a16="http://schemas.microsoft.com/office/drawing/2014/main" id="{59FDD9D8-FABC-6347-BC02-BB0A33F12EB4}"/>
              </a:ext>
            </a:extLst>
          </p:cNvPr>
          <p:cNvGrpSpPr/>
          <p:nvPr/>
        </p:nvGrpSpPr>
        <p:grpSpPr>
          <a:xfrm>
            <a:off x="12252770" y="1"/>
            <a:ext cx="1165167" cy="6855561"/>
            <a:chOff x="12252770" y="1"/>
            <a:chExt cx="1165167" cy="6855561"/>
          </a:xfrm>
        </p:grpSpPr>
        <p:grpSp>
          <p:nvGrpSpPr>
            <p:cNvPr id="63" name="Gruppe 62">
              <a:extLst>
                <a:ext uri="{FF2B5EF4-FFF2-40B4-BE49-F238E27FC236}">
                  <a16:creationId xmlns:a16="http://schemas.microsoft.com/office/drawing/2014/main" id="{B9A6C8F1-6CA0-3D42-8360-A18602120A8D}"/>
                </a:ext>
              </a:extLst>
            </p:cNvPr>
            <p:cNvGrpSpPr/>
            <p:nvPr/>
          </p:nvGrpSpPr>
          <p:grpSpPr>
            <a:xfrm>
              <a:off x="12252770" y="1"/>
              <a:ext cx="409071" cy="3254927"/>
              <a:chOff x="12252770" y="1"/>
              <a:chExt cx="588588" cy="4683318"/>
            </a:xfrm>
          </p:grpSpPr>
          <p:sp>
            <p:nvSpPr>
              <p:cNvPr id="67" name="Rektangel 66">
                <a:extLst>
                  <a:ext uri="{FF2B5EF4-FFF2-40B4-BE49-F238E27FC236}">
                    <a16:creationId xmlns:a16="http://schemas.microsoft.com/office/drawing/2014/main" id="{5F8C536E-1EC4-9D49-9023-B9EF2E4EB8FD}"/>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8" name="Gruppe 67">
                <a:extLst>
                  <a:ext uri="{FF2B5EF4-FFF2-40B4-BE49-F238E27FC236}">
                    <a16:creationId xmlns:a16="http://schemas.microsoft.com/office/drawing/2014/main" id="{C1EF08D9-EC9C-B446-852D-F0B4E0F0F6A2}"/>
                  </a:ext>
                </a:extLst>
              </p:cNvPr>
              <p:cNvGrpSpPr/>
              <p:nvPr/>
            </p:nvGrpSpPr>
            <p:grpSpPr>
              <a:xfrm>
                <a:off x="12326727" y="84822"/>
                <a:ext cx="440675" cy="4513676"/>
                <a:chOff x="12316858" y="92947"/>
                <a:chExt cx="440675" cy="4513676"/>
              </a:xfrm>
            </p:grpSpPr>
            <p:grpSp>
              <p:nvGrpSpPr>
                <p:cNvPr id="69" name="Gruppe 68">
                  <a:extLst>
                    <a:ext uri="{FF2B5EF4-FFF2-40B4-BE49-F238E27FC236}">
                      <a16:creationId xmlns:a16="http://schemas.microsoft.com/office/drawing/2014/main" id="{E96FEFED-80C7-1C41-8ED4-493DB9223B60}"/>
                    </a:ext>
                  </a:extLst>
                </p:cNvPr>
                <p:cNvGrpSpPr/>
                <p:nvPr/>
              </p:nvGrpSpPr>
              <p:grpSpPr>
                <a:xfrm>
                  <a:off x="12316858" y="92947"/>
                  <a:ext cx="440675" cy="1322025"/>
                  <a:chOff x="12316858" y="92947"/>
                  <a:chExt cx="440675" cy="1322025"/>
                </a:xfrm>
              </p:grpSpPr>
              <p:sp>
                <p:nvSpPr>
                  <p:cNvPr id="79" name="Rektangel 78">
                    <a:extLst>
                      <a:ext uri="{FF2B5EF4-FFF2-40B4-BE49-F238E27FC236}">
                        <a16:creationId xmlns:a16="http://schemas.microsoft.com/office/drawing/2014/main" id="{C1395634-B23D-B740-B6E4-4920AFF48E0E}"/>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EFA8E904-B367-3C49-9B17-9C209743CA09}"/>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3966B25F-C537-6E46-A945-3144B4B284C8}"/>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0" name="Gruppe 69">
                  <a:extLst>
                    <a:ext uri="{FF2B5EF4-FFF2-40B4-BE49-F238E27FC236}">
                      <a16:creationId xmlns:a16="http://schemas.microsoft.com/office/drawing/2014/main" id="{A4A43541-07AE-9C41-A23F-F722576C04D8}"/>
                    </a:ext>
                  </a:extLst>
                </p:cNvPr>
                <p:cNvGrpSpPr/>
                <p:nvPr/>
              </p:nvGrpSpPr>
              <p:grpSpPr>
                <a:xfrm>
                  <a:off x="12316858" y="1468435"/>
                  <a:ext cx="440675" cy="1322025"/>
                  <a:chOff x="12316858" y="1600866"/>
                  <a:chExt cx="440675" cy="1322025"/>
                </a:xfrm>
              </p:grpSpPr>
              <p:sp>
                <p:nvSpPr>
                  <p:cNvPr id="76" name="Rektangel 75">
                    <a:extLst>
                      <a:ext uri="{FF2B5EF4-FFF2-40B4-BE49-F238E27FC236}">
                        <a16:creationId xmlns:a16="http://schemas.microsoft.com/office/drawing/2014/main" id="{03B0EE39-FA3B-1947-8964-6FA95D067250}"/>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43316E30-2105-2E40-B1A7-17AF50BFDF2C}"/>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25D306BD-9DF6-7D45-8B26-25EB715137F0}"/>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F5E0C316-B28E-204F-8229-F0C422D764D2}"/>
                    </a:ext>
                  </a:extLst>
                </p:cNvPr>
                <p:cNvGrpSpPr/>
                <p:nvPr/>
              </p:nvGrpSpPr>
              <p:grpSpPr>
                <a:xfrm>
                  <a:off x="12316858" y="2843923"/>
                  <a:ext cx="440675" cy="1762700"/>
                  <a:chOff x="12316858" y="3201732"/>
                  <a:chExt cx="440675" cy="1762700"/>
                </a:xfrm>
              </p:grpSpPr>
              <p:sp>
                <p:nvSpPr>
                  <p:cNvPr id="72" name="Rektangel 71">
                    <a:extLst>
                      <a:ext uri="{FF2B5EF4-FFF2-40B4-BE49-F238E27FC236}">
                        <a16:creationId xmlns:a16="http://schemas.microsoft.com/office/drawing/2014/main" id="{75EF8EE1-063B-9346-B35B-D391702A8BBC}"/>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CFF58234-DBCD-D445-A55A-0676865E1184}"/>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109C31E9-21AC-2E47-9003-13EB8450B433}"/>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3532582E-3265-BF4E-B974-FF3AE992FDEB}"/>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4" name="TekstSylinder 63">
              <a:extLst>
                <a:ext uri="{FF2B5EF4-FFF2-40B4-BE49-F238E27FC236}">
                  <a16:creationId xmlns:a16="http://schemas.microsoft.com/office/drawing/2014/main" id="{86ED5B6B-9879-C44E-8087-9FC40D9CE394}"/>
                </a:ext>
              </a:extLst>
            </p:cNvPr>
            <p:cNvSpPr txBox="1"/>
            <p:nvPr/>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5" name="Vinkel 64">
              <a:extLst>
                <a:ext uri="{FF2B5EF4-FFF2-40B4-BE49-F238E27FC236}">
                  <a16:creationId xmlns:a16="http://schemas.microsoft.com/office/drawing/2014/main" id="{882C9AE6-2E87-9D4A-AED8-96B5D6BCAAE4}"/>
                </a:ext>
              </a:extLst>
            </p:cNvPr>
            <p:cNvCxnSpPr>
              <a:cxnSpLocks/>
              <a:stCxn id="79" idx="3"/>
              <a:endCxn id="76"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6" name="TekstSylinder 65">
              <a:extLst>
                <a:ext uri="{FF2B5EF4-FFF2-40B4-BE49-F238E27FC236}">
                  <a16:creationId xmlns:a16="http://schemas.microsoft.com/office/drawing/2014/main" id="{485D6620-BA62-D64A-9B43-1D9C5CB34030}"/>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19284299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p>
            <a:fld id="{1DACB5AB-EE98-7240-B90A-DDEECBA67681}" type="datetime1">
              <a:rPr lang="nb-NO" smtClean="0"/>
              <a:t>29.01.2026</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40214194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Only" preserve="1">
  <p:cSld name="Bare tittel neg">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lvl1pPr>
              <a:defRPr>
                <a:solidFill>
                  <a:schemeClr val="bg1"/>
                </a:solidFill>
              </a:defRPr>
            </a:lvl1p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lvl1pPr>
              <a:defRPr>
                <a:solidFill>
                  <a:schemeClr val="bg1"/>
                </a:solidFill>
              </a:defRPr>
            </a:lvl1pPr>
          </a:lstStyle>
          <a:p>
            <a:fld id="{28B61C57-CE26-C74A-997D-0EEB0B8AAC4D}" type="datetime1">
              <a:rPr lang="nb-NO" smtClean="0"/>
              <a:pPr/>
              <a:t>29.01.2026</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lvl1pPr>
              <a:defRPr>
                <a:solidFill>
                  <a:schemeClr val="bg1"/>
                </a:solidFill>
              </a:defRPr>
            </a:lvl1p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6" name="Gruppe 5">
            <a:extLst>
              <a:ext uri="{FF2B5EF4-FFF2-40B4-BE49-F238E27FC236}">
                <a16:creationId xmlns:a16="http://schemas.microsoft.com/office/drawing/2014/main" id="{C1D1050C-9B0F-DA46-A7AE-49D147BAD25B}"/>
              </a:ext>
            </a:extLst>
          </p:cNvPr>
          <p:cNvGrpSpPr/>
          <p:nvPr/>
        </p:nvGrpSpPr>
        <p:grpSpPr>
          <a:xfrm>
            <a:off x="-715963" y="-1306644"/>
            <a:ext cx="12909163" cy="8164644"/>
            <a:chOff x="-715963" y="-1306644"/>
            <a:chExt cx="12909163" cy="8164644"/>
          </a:xfrm>
        </p:grpSpPr>
        <p:grpSp>
          <p:nvGrpSpPr>
            <p:cNvPr id="7" name="Gruppe 6">
              <a:extLst>
                <a:ext uri="{FF2B5EF4-FFF2-40B4-BE49-F238E27FC236}">
                  <a16:creationId xmlns:a16="http://schemas.microsoft.com/office/drawing/2014/main" id="{1068411B-5C48-D749-B5E3-30A5D49D5141}"/>
                </a:ext>
              </a:extLst>
            </p:cNvPr>
            <p:cNvGrpSpPr/>
            <p:nvPr/>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7B5DD97E-E1DE-7D46-9418-0D0AFDF35F70}"/>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A0D018A7-D1AC-1A44-817B-2D69D4EE7234}"/>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AD814A3B-37FE-FE4B-B04E-FC6B766D1585}"/>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46A1D4B5-D234-EB45-A367-DA2C1AEC53F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66D8AD51-3ABD-8947-A454-453AF493E4D2}"/>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F338B2FE-B7A8-7347-9C68-838762256060}"/>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ED151BEC-03EB-014A-A517-B60405C23277}"/>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1F47004B-BBEB-FA48-8A06-F460897DA374}"/>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3DFF5052-7500-6447-AE94-5921BC688C69}"/>
                  </a:ext>
                </a:extLst>
              </p:cNvPr>
              <p:cNvCxnSpPr>
                <a:cxnSpLocks/>
                <a:stCxn id="41"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92571E5D-A6F0-C348-8000-B3FD4C1C5656}"/>
                  </a:ext>
                </a:extLst>
              </p:cNvPr>
              <p:cNvCxnSpPr>
                <a:cxnSpLocks/>
                <a:stCxn id="43"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6361CFB6-0332-504B-AA1B-B567E221EE1E}"/>
                  </a:ext>
                </a:extLst>
              </p:cNvPr>
              <p:cNvCxnSpPr>
                <a:cxnSpLocks/>
                <a:stCxn id="39"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87E1762E-E5A1-3345-B079-7552913F529C}"/>
                  </a:ext>
                </a:extLst>
              </p:cNvPr>
              <p:cNvCxnSpPr>
                <a:cxnSpLocks/>
                <a:stCxn id="45"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C1AC057A-FCD6-F949-8F37-58BA71E1CFD8}"/>
                  </a:ext>
                </a:extLst>
              </p:cNvPr>
              <p:cNvCxnSpPr>
                <a:cxnSpLocks/>
                <a:stCxn id="49"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59297B28-D383-6249-A34F-5922BCCCA2CD}"/>
                  </a:ext>
                </a:extLst>
              </p:cNvPr>
              <p:cNvCxnSpPr>
                <a:cxnSpLocks/>
                <a:stCxn id="47"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8DA38DB-AAE9-8748-AE1F-FFDD03973FAA}"/>
                  </a:ext>
                </a:extLst>
              </p:cNvPr>
              <p:cNvGrpSpPr/>
              <p:nvPr/>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A1EC8A23-B92A-DD41-B9D2-FB44C924BDCE}"/>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9164DF05-EC67-AC40-8F66-329831BDA2C4}"/>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9FDB03-16A1-CA49-920F-068F53EC1B58}"/>
                  </a:ext>
                </a:extLst>
              </p:cNvPr>
              <p:cNvGrpSpPr/>
              <p:nvPr/>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B0573EAA-0C11-C147-98B8-AD18BE730C3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EB0E7CD-84C6-6C44-A312-16BB487C6044}"/>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5DE64285-F12E-824D-8130-37D78FBA7C48}"/>
                  </a:ext>
                </a:extLst>
              </p:cNvPr>
              <p:cNvGrpSpPr/>
              <p:nvPr/>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F00E4EE8-0D5B-4F4C-B728-6B1A720431DD}"/>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0ED51BD-81EB-404C-BD1C-2A098E1769C0}"/>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D7466B6-499E-2F41-95CE-764FD8B4A6A2}"/>
                  </a:ext>
                </a:extLst>
              </p:cNvPr>
              <p:cNvGrpSpPr/>
              <p:nvPr/>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3F46B044-3DF6-354A-AC1B-903E736EBD6D}"/>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6CE67777-BBBB-2F47-95C1-34649FB8584F}"/>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ED37426C-F34C-0D4B-8BD0-9F8901D14277}"/>
                  </a:ext>
                </a:extLst>
              </p:cNvPr>
              <p:cNvGrpSpPr/>
              <p:nvPr/>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0E01F846-B854-5F4D-8459-44312D2E538F}"/>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D0F5CB43-152A-4F4C-8F3F-08E5D529F6BA}"/>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D20FE3BB-4A3A-0148-9187-D678070204BF}"/>
                  </a:ext>
                </a:extLst>
              </p:cNvPr>
              <p:cNvGrpSpPr/>
              <p:nvPr/>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9CDD407C-7201-0F40-B92A-FF4AD5515F91}"/>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07A5FDEC-A2AB-AF49-B0D1-056383BA45BE}"/>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18F9CFD8-DEA8-7D4F-A2AB-2DD0359A71C3}"/>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uppe 7">
              <a:extLst>
                <a:ext uri="{FF2B5EF4-FFF2-40B4-BE49-F238E27FC236}">
                  <a16:creationId xmlns:a16="http://schemas.microsoft.com/office/drawing/2014/main" id="{B2A25372-2BA8-9048-8062-9B09788AC871}"/>
                </a:ext>
              </a:extLst>
            </p:cNvPr>
            <p:cNvGrpSpPr/>
            <p:nvPr/>
          </p:nvGrpSpPr>
          <p:grpSpPr>
            <a:xfrm>
              <a:off x="-715963" y="-4004"/>
              <a:ext cx="590564" cy="6862004"/>
              <a:chOff x="-715963" y="-4004"/>
              <a:chExt cx="590564" cy="6862004"/>
            </a:xfrm>
          </p:grpSpPr>
          <p:sp>
            <p:nvSpPr>
              <p:cNvPr id="10" name="Rektangel 9">
                <a:extLst>
                  <a:ext uri="{FF2B5EF4-FFF2-40B4-BE49-F238E27FC236}">
                    <a16:creationId xmlns:a16="http://schemas.microsoft.com/office/drawing/2014/main" id="{78F37647-0B41-774C-B0CE-F0914829EF3E}"/>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1" name="Rektangel 10">
                <a:extLst>
                  <a:ext uri="{FF2B5EF4-FFF2-40B4-BE49-F238E27FC236}">
                    <a16:creationId xmlns:a16="http://schemas.microsoft.com/office/drawing/2014/main" id="{E89A3A05-5699-7947-977B-758F31E8A069}"/>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2" name="Rektangel 11">
                <a:extLst>
                  <a:ext uri="{FF2B5EF4-FFF2-40B4-BE49-F238E27FC236}">
                    <a16:creationId xmlns:a16="http://schemas.microsoft.com/office/drawing/2014/main" id="{D698679E-611A-BA47-B555-42237E590009}"/>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3" name="Rektangel 12">
                <a:extLst>
                  <a:ext uri="{FF2B5EF4-FFF2-40B4-BE49-F238E27FC236}">
                    <a16:creationId xmlns:a16="http://schemas.microsoft.com/office/drawing/2014/main" id="{83CB65AE-071B-384F-BED9-0B6BBC28F241}"/>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4" name="Rett linje 13">
                <a:extLst>
                  <a:ext uri="{FF2B5EF4-FFF2-40B4-BE49-F238E27FC236}">
                    <a16:creationId xmlns:a16="http://schemas.microsoft.com/office/drawing/2014/main" id="{46A59B6E-BC40-A04A-810E-381EB0406F63}"/>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A8F00FAE-DEAF-9D4B-AE1A-B2E06A30AE28}"/>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27D94157-FD6C-9343-B390-D6F5769CDC1D}"/>
                  </a:ext>
                </a:extLst>
              </p:cNvPr>
              <p:cNvCxnSpPr>
                <a:cxnSpLocks/>
                <a:stCxn id="18"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DDC4238B-2FB7-504F-8FA6-8F2CB72D9FB5}"/>
                  </a:ext>
                </a:extLst>
              </p:cNvPr>
              <p:cNvCxnSpPr>
                <a:cxnSpLocks/>
                <a:stCxn id="18"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ktangel 17">
                <a:extLst>
                  <a:ext uri="{FF2B5EF4-FFF2-40B4-BE49-F238E27FC236}">
                    <a16:creationId xmlns:a16="http://schemas.microsoft.com/office/drawing/2014/main" id="{EFB3E350-6D32-5B44-A589-DBA014CCAD87}"/>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19" name="Rett linje 18">
                <a:extLst>
                  <a:ext uri="{FF2B5EF4-FFF2-40B4-BE49-F238E27FC236}">
                    <a16:creationId xmlns:a16="http://schemas.microsoft.com/office/drawing/2014/main" id="{78FC5178-3E3A-FA42-8025-AA007A3A20D4}"/>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Rektangel 19">
                <a:extLst>
                  <a:ext uri="{FF2B5EF4-FFF2-40B4-BE49-F238E27FC236}">
                    <a16:creationId xmlns:a16="http://schemas.microsoft.com/office/drawing/2014/main" id="{DBF7CD49-D811-1E40-93F6-55470FBFF148}"/>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1" name="Rett linje 20">
                <a:extLst>
                  <a:ext uri="{FF2B5EF4-FFF2-40B4-BE49-F238E27FC236}">
                    <a16:creationId xmlns:a16="http://schemas.microsoft.com/office/drawing/2014/main" id="{583D459D-BDEB-A248-A2C1-FB9BB4D30D65}"/>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0D4C9258-518D-FC40-80AD-80B600AF68B8}"/>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Rett linje 22">
                <a:extLst>
                  <a:ext uri="{FF2B5EF4-FFF2-40B4-BE49-F238E27FC236}">
                    <a16:creationId xmlns:a16="http://schemas.microsoft.com/office/drawing/2014/main" id="{B723F13F-8F3A-4941-B2D9-3DE33FBA1B35}"/>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ekstSylinder 8">
              <a:extLst>
                <a:ext uri="{FF2B5EF4-FFF2-40B4-BE49-F238E27FC236}">
                  <a16:creationId xmlns:a16="http://schemas.microsoft.com/office/drawing/2014/main" id="{DF5F9D48-374C-D34F-AC3B-AC2261364F7F}"/>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pic>
        <p:nvPicPr>
          <p:cNvPr id="57" name="Bilde 56">
            <a:extLst>
              <a:ext uri="{FF2B5EF4-FFF2-40B4-BE49-F238E27FC236}">
                <a16:creationId xmlns:a16="http://schemas.microsoft.com/office/drawing/2014/main" id="{C3699402-183F-774C-B97D-A832ABCCDA7C}"/>
              </a:ext>
            </a:extLst>
          </p:cNvPr>
          <p:cNvPicPr>
            <a:picLocks noChangeAspect="1"/>
          </p:cNvPicPr>
          <p:nvPr/>
        </p:nvPicPr>
        <p:blipFill>
          <a:blip r:embed="rId2"/>
          <a:stretch>
            <a:fillRect/>
          </a:stretch>
        </p:blipFill>
        <p:spPr>
          <a:xfrm>
            <a:off x="331200" y="6298809"/>
            <a:ext cx="688336" cy="355181"/>
          </a:xfrm>
          <a:prstGeom prst="rect">
            <a:avLst/>
          </a:prstGeom>
        </p:spPr>
      </p:pic>
      <p:grpSp>
        <p:nvGrpSpPr>
          <p:cNvPr id="58" name="Gruppe 57">
            <a:extLst>
              <a:ext uri="{FF2B5EF4-FFF2-40B4-BE49-F238E27FC236}">
                <a16:creationId xmlns:a16="http://schemas.microsoft.com/office/drawing/2014/main" id="{B17E6E01-06C2-2A48-9FE5-6A3259C2A26A}"/>
              </a:ext>
            </a:extLst>
          </p:cNvPr>
          <p:cNvGrpSpPr/>
          <p:nvPr/>
        </p:nvGrpSpPr>
        <p:grpSpPr>
          <a:xfrm>
            <a:off x="12252770" y="1"/>
            <a:ext cx="1165167" cy="5230535"/>
            <a:chOff x="12252770" y="1"/>
            <a:chExt cx="1165167" cy="5230535"/>
          </a:xfrm>
        </p:grpSpPr>
        <p:grpSp>
          <p:nvGrpSpPr>
            <p:cNvPr id="59" name="Gruppe 58">
              <a:extLst>
                <a:ext uri="{FF2B5EF4-FFF2-40B4-BE49-F238E27FC236}">
                  <a16:creationId xmlns:a16="http://schemas.microsoft.com/office/drawing/2014/main" id="{F2EB3480-5DDC-0044-8395-748858D199CE}"/>
                </a:ext>
              </a:extLst>
            </p:cNvPr>
            <p:cNvGrpSpPr/>
            <p:nvPr/>
          </p:nvGrpSpPr>
          <p:grpSpPr>
            <a:xfrm>
              <a:off x="12252770" y="1"/>
              <a:ext cx="409071" cy="3254927"/>
              <a:chOff x="12252770" y="1"/>
              <a:chExt cx="588588" cy="4683318"/>
            </a:xfrm>
          </p:grpSpPr>
          <p:sp>
            <p:nvSpPr>
              <p:cNvPr id="64" name="Rektangel 63">
                <a:extLst>
                  <a:ext uri="{FF2B5EF4-FFF2-40B4-BE49-F238E27FC236}">
                    <a16:creationId xmlns:a16="http://schemas.microsoft.com/office/drawing/2014/main" id="{3BA74F53-7E5B-4840-9D64-49E4BF43F431}"/>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5" name="Gruppe 64">
                <a:extLst>
                  <a:ext uri="{FF2B5EF4-FFF2-40B4-BE49-F238E27FC236}">
                    <a16:creationId xmlns:a16="http://schemas.microsoft.com/office/drawing/2014/main" id="{3C37FD06-23C3-6848-951F-9C9046A29A7E}"/>
                  </a:ext>
                </a:extLst>
              </p:cNvPr>
              <p:cNvGrpSpPr/>
              <p:nvPr/>
            </p:nvGrpSpPr>
            <p:grpSpPr>
              <a:xfrm>
                <a:off x="12326727" y="84822"/>
                <a:ext cx="440675" cy="4513676"/>
                <a:chOff x="12316858" y="92947"/>
                <a:chExt cx="440675" cy="4513676"/>
              </a:xfrm>
            </p:grpSpPr>
            <p:grpSp>
              <p:nvGrpSpPr>
                <p:cNvPr id="66" name="Gruppe 65">
                  <a:extLst>
                    <a:ext uri="{FF2B5EF4-FFF2-40B4-BE49-F238E27FC236}">
                      <a16:creationId xmlns:a16="http://schemas.microsoft.com/office/drawing/2014/main" id="{A8085072-8F46-C24B-BEAA-89C731D92341}"/>
                    </a:ext>
                  </a:extLst>
                </p:cNvPr>
                <p:cNvGrpSpPr/>
                <p:nvPr/>
              </p:nvGrpSpPr>
              <p:grpSpPr>
                <a:xfrm>
                  <a:off x="12316858" y="92947"/>
                  <a:ext cx="440675" cy="1322025"/>
                  <a:chOff x="12316858" y="92947"/>
                  <a:chExt cx="440675" cy="1322025"/>
                </a:xfrm>
              </p:grpSpPr>
              <p:sp>
                <p:nvSpPr>
                  <p:cNvPr id="76" name="Rektangel 75">
                    <a:extLst>
                      <a:ext uri="{FF2B5EF4-FFF2-40B4-BE49-F238E27FC236}">
                        <a16:creationId xmlns:a16="http://schemas.microsoft.com/office/drawing/2014/main" id="{FDC87DD8-68F2-2B4A-BA17-43C04DB94C09}"/>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DD7FA195-ED26-914A-B647-91E942CD5D9F}"/>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717A406D-FE53-2448-86BD-614D3C73B3E0}"/>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7" name="Gruppe 66">
                  <a:extLst>
                    <a:ext uri="{FF2B5EF4-FFF2-40B4-BE49-F238E27FC236}">
                      <a16:creationId xmlns:a16="http://schemas.microsoft.com/office/drawing/2014/main" id="{AA16A036-19CC-A842-9CBA-384F3686A5FE}"/>
                    </a:ext>
                  </a:extLst>
                </p:cNvPr>
                <p:cNvGrpSpPr/>
                <p:nvPr/>
              </p:nvGrpSpPr>
              <p:grpSpPr>
                <a:xfrm>
                  <a:off x="12316858" y="1468435"/>
                  <a:ext cx="440675" cy="1322025"/>
                  <a:chOff x="12316858" y="1600866"/>
                  <a:chExt cx="440675" cy="1322025"/>
                </a:xfrm>
              </p:grpSpPr>
              <p:sp>
                <p:nvSpPr>
                  <p:cNvPr id="73" name="Rektangel 72">
                    <a:extLst>
                      <a:ext uri="{FF2B5EF4-FFF2-40B4-BE49-F238E27FC236}">
                        <a16:creationId xmlns:a16="http://schemas.microsoft.com/office/drawing/2014/main" id="{5AA70624-BE75-D842-A641-7D4B557E5EB5}"/>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F8D025E7-9CA0-A047-9F6A-F02E903A1983}"/>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0977E685-6718-7745-8B6E-DEDEE888EB94}"/>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6A888C87-51EF-BF43-A149-80800BA1451C}"/>
                    </a:ext>
                  </a:extLst>
                </p:cNvPr>
                <p:cNvGrpSpPr/>
                <p:nvPr/>
              </p:nvGrpSpPr>
              <p:grpSpPr>
                <a:xfrm>
                  <a:off x="12316858" y="2843923"/>
                  <a:ext cx="440675" cy="1762700"/>
                  <a:chOff x="12316858" y="3201732"/>
                  <a:chExt cx="440675" cy="1762700"/>
                </a:xfrm>
              </p:grpSpPr>
              <p:sp>
                <p:nvSpPr>
                  <p:cNvPr id="69" name="Rektangel 68">
                    <a:extLst>
                      <a:ext uri="{FF2B5EF4-FFF2-40B4-BE49-F238E27FC236}">
                        <a16:creationId xmlns:a16="http://schemas.microsoft.com/office/drawing/2014/main" id="{756477A9-8504-F548-8CED-45C78AB4CF05}"/>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 name="Rektangel 69">
                    <a:extLst>
                      <a:ext uri="{FF2B5EF4-FFF2-40B4-BE49-F238E27FC236}">
                        <a16:creationId xmlns:a16="http://schemas.microsoft.com/office/drawing/2014/main" id="{E2B5ABB0-3058-AA46-9889-5869E473AE78}"/>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8BF26325-174D-3645-9C57-CCFC0C1175A2}"/>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B62A87D9-9422-8444-8FD3-A1BE48CF30C6}"/>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0" name="TekstSylinder 59">
              <a:extLst>
                <a:ext uri="{FF2B5EF4-FFF2-40B4-BE49-F238E27FC236}">
                  <a16:creationId xmlns:a16="http://schemas.microsoft.com/office/drawing/2014/main" id="{73104622-4E59-5847-A55B-634077D7F433}"/>
                </a:ext>
              </a:extLst>
            </p:cNvPr>
            <p:cNvSpPr txBox="1"/>
            <p:nvPr/>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61" name="Gruppe 60">
              <a:extLst>
                <a:ext uri="{FF2B5EF4-FFF2-40B4-BE49-F238E27FC236}">
                  <a16:creationId xmlns:a16="http://schemas.microsoft.com/office/drawing/2014/main" id="{37123774-32AD-4D48-837D-9B50969FCC33}"/>
                </a:ext>
              </a:extLst>
            </p:cNvPr>
            <p:cNvGrpSpPr/>
            <p:nvPr/>
          </p:nvGrpSpPr>
          <p:grpSpPr>
            <a:xfrm>
              <a:off x="12610441" y="194994"/>
              <a:ext cx="807496" cy="955972"/>
              <a:chOff x="12610441" y="212086"/>
              <a:chExt cx="807496" cy="955972"/>
            </a:xfrm>
          </p:grpSpPr>
          <p:cxnSp>
            <p:nvCxnSpPr>
              <p:cNvPr id="62" name="Vinkel 61">
                <a:extLst>
                  <a:ext uri="{FF2B5EF4-FFF2-40B4-BE49-F238E27FC236}">
                    <a16:creationId xmlns:a16="http://schemas.microsoft.com/office/drawing/2014/main" id="{DB6D4BF2-0D91-434C-8F27-BC433F6E6410}"/>
                  </a:ext>
                </a:extLst>
              </p:cNvPr>
              <p:cNvCxnSpPr>
                <a:cxnSpLocks/>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3" name="TekstSylinder 62">
                <a:extLst>
                  <a:ext uri="{FF2B5EF4-FFF2-40B4-BE49-F238E27FC236}">
                    <a16:creationId xmlns:a16="http://schemas.microsoft.com/office/drawing/2014/main" id="{6C392CEA-242D-A34D-B36F-D988744DBFFC}"/>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41965102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p>
            <a:fld id="{4CD1A60D-DB44-0749-AE29-4712892B2B84}" type="datetime1">
              <a:rPr lang="nb-NO" smtClean="0"/>
              <a:t>29.01.2026</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19683389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Tomt neg">
    <p:bg>
      <p:bgPr>
        <a:solidFill>
          <a:schemeClr val="tx2"/>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lvl1pPr>
              <a:defRPr>
                <a:solidFill>
                  <a:schemeClr val="bg1"/>
                </a:solidFill>
              </a:defRPr>
            </a:lvl1pPr>
          </a:lstStyle>
          <a:p>
            <a:fld id="{6216D44A-19CF-DE4E-8E1A-3AD40AB275F0}" type="datetime1">
              <a:rPr lang="nb-NO" smtClean="0"/>
              <a:pPr/>
              <a:t>29.01.2026</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pic>
        <p:nvPicPr>
          <p:cNvPr id="5" name="Bilde 4">
            <a:extLst>
              <a:ext uri="{FF2B5EF4-FFF2-40B4-BE49-F238E27FC236}">
                <a16:creationId xmlns:a16="http://schemas.microsoft.com/office/drawing/2014/main" id="{557E58CC-95FD-0340-B743-A6656B545401}"/>
              </a:ext>
            </a:extLst>
          </p:cNvPr>
          <p:cNvPicPr>
            <a:picLocks noChangeAspect="1"/>
          </p:cNvPicPr>
          <p:nvPr/>
        </p:nvPicPr>
        <p:blipFill>
          <a:blip r:embed="rId2"/>
          <a:stretch>
            <a:fillRect/>
          </a:stretch>
        </p:blipFill>
        <p:spPr>
          <a:xfrm>
            <a:off x="331200" y="6298809"/>
            <a:ext cx="688336" cy="355181"/>
          </a:xfrm>
          <a:prstGeom prst="rect">
            <a:avLst/>
          </a:prstGeom>
        </p:spPr>
      </p:pic>
      <p:grpSp>
        <p:nvGrpSpPr>
          <p:cNvPr id="6" name="Gruppe 5">
            <a:extLst>
              <a:ext uri="{FF2B5EF4-FFF2-40B4-BE49-F238E27FC236}">
                <a16:creationId xmlns:a16="http://schemas.microsoft.com/office/drawing/2014/main" id="{AB1900BA-05D4-CC4D-ADCE-D307B8419611}"/>
              </a:ext>
            </a:extLst>
          </p:cNvPr>
          <p:cNvGrpSpPr/>
          <p:nvPr/>
        </p:nvGrpSpPr>
        <p:grpSpPr>
          <a:xfrm>
            <a:off x="-715963" y="-1306644"/>
            <a:ext cx="12909163" cy="8164644"/>
            <a:chOff x="-715963" y="-1306644"/>
            <a:chExt cx="12909163" cy="8164644"/>
          </a:xfrm>
        </p:grpSpPr>
        <p:grpSp>
          <p:nvGrpSpPr>
            <p:cNvPr id="7" name="Gruppe 6">
              <a:extLst>
                <a:ext uri="{FF2B5EF4-FFF2-40B4-BE49-F238E27FC236}">
                  <a16:creationId xmlns:a16="http://schemas.microsoft.com/office/drawing/2014/main" id="{A601B2AB-0092-5D48-B697-F5B2F8642F27}"/>
                </a:ext>
              </a:extLst>
            </p:cNvPr>
            <p:cNvGrpSpPr/>
            <p:nvPr/>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1283DABB-F957-7041-9BD8-2E7C09E75AC3}"/>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03E03865-2527-DB49-979A-47FFF2A1032A}"/>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4CD3D47E-9369-9647-B082-306910B6CD66}"/>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9A8E62DF-790C-2D4D-81AF-082394234677}"/>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FC384CB6-ED25-E34D-9712-8F0E8ED4CD32}"/>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A031495B-E581-454B-8CC0-EF055DE24C57}"/>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E55F45DD-A85F-5F46-83FA-B7EDB15751D5}"/>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43A3439B-451A-4C46-AD1B-A782CD0A8E48}"/>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B9829110-FFBC-274E-9141-5A01CA9003F2}"/>
                  </a:ext>
                </a:extLst>
              </p:cNvPr>
              <p:cNvCxnSpPr>
                <a:cxnSpLocks/>
                <a:stCxn id="41"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DB7B771-D9B6-624B-8A46-356BB47D2DCF}"/>
                  </a:ext>
                </a:extLst>
              </p:cNvPr>
              <p:cNvCxnSpPr>
                <a:cxnSpLocks/>
                <a:stCxn id="43"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6B99F47D-FC4D-D847-8DE5-D58693171585}"/>
                  </a:ext>
                </a:extLst>
              </p:cNvPr>
              <p:cNvCxnSpPr>
                <a:cxnSpLocks/>
                <a:stCxn id="39"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848142ED-63BF-2743-BF2B-247A0FA84A64}"/>
                  </a:ext>
                </a:extLst>
              </p:cNvPr>
              <p:cNvCxnSpPr>
                <a:cxnSpLocks/>
                <a:stCxn id="45"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59D7D332-0D4C-704E-BF86-2D38B3BF1A0E}"/>
                  </a:ext>
                </a:extLst>
              </p:cNvPr>
              <p:cNvCxnSpPr>
                <a:cxnSpLocks/>
                <a:stCxn id="49"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C545234E-EC4D-AA4B-B17B-9AB931597E10}"/>
                  </a:ext>
                </a:extLst>
              </p:cNvPr>
              <p:cNvCxnSpPr>
                <a:cxnSpLocks/>
                <a:stCxn id="47"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D9077C88-D56C-5245-8D27-0CEEB028ABD9}"/>
                  </a:ext>
                </a:extLst>
              </p:cNvPr>
              <p:cNvGrpSpPr/>
              <p:nvPr/>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A7827F59-ECDA-744D-8356-C1E924BD4D05}"/>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4C4C87E6-E38E-CF4A-BA35-A5272281247F}"/>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36935E26-963B-1A48-BD41-A01E8CB08D66}"/>
                  </a:ext>
                </a:extLst>
              </p:cNvPr>
              <p:cNvGrpSpPr/>
              <p:nvPr/>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7D3435F6-6DB0-C34A-BC71-DB699A7D993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C414CD4D-10D1-8840-BDE7-AD7EBD70082B}"/>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560DFA5A-25D5-AD43-8A30-3AD4CD267870}"/>
                  </a:ext>
                </a:extLst>
              </p:cNvPr>
              <p:cNvGrpSpPr/>
              <p:nvPr/>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25955AA6-D471-4346-B2BA-075B4897A10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4076C51A-758B-3746-9ED0-E160EB7B684C}"/>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6FDA69B5-A0C7-E645-9E2C-7B305BFF6A21}"/>
                  </a:ext>
                </a:extLst>
              </p:cNvPr>
              <p:cNvGrpSpPr/>
              <p:nvPr/>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1C5A376E-4065-374B-BA02-7D97FA3E2C25}"/>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018EEC3F-5AF1-724B-8AEE-660F9D3A4C8C}"/>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6A58F931-93D4-2942-B3D5-EB7C4B9526B8}"/>
                  </a:ext>
                </a:extLst>
              </p:cNvPr>
              <p:cNvGrpSpPr/>
              <p:nvPr/>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E58408FF-BB4B-324F-B809-10738F8313B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D4261316-AF1F-AD45-BB4B-917D42AA7003}"/>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6B5EF1EC-1B00-1844-B472-4AA8C80DC1E4}"/>
                  </a:ext>
                </a:extLst>
              </p:cNvPr>
              <p:cNvGrpSpPr/>
              <p:nvPr/>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422C5EE2-43BC-F04D-9F67-D2F7E8BB146D}"/>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23EBDFBA-B78B-234E-8859-7253F0EE320B}"/>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917639CB-FC6C-0345-B9F1-D4156B250E2B}"/>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uppe 7">
              <a:extLst>
                <a:ext uri="{FF2B5EF4-FFF2-40B4-BE49-F238E27FC236}">
                  <a16:creationId xmlns:a16="http://schemas.microsoft.com/office/drawing/2014/main" id="{45446D2C-39DA-CD47-AFC9-CB458E69BDB6}"/>
                </a:ext>
              </a:extLst>
            </p:cNvPr>
            <p:cNvGrpSpPr/>
            <p:nvPr/>
          </p:nvGrpSpPr>
          <p:grpSpPr>
            <a:xfrm>
              <a:off x="-715963" y="-4004"/>
              <a:ext cx="590564" cy="6862004"/>
              <a:chOff x="-715963" y="-4004"/>
              <a:chExt cx="590564" cy="6862004"/>
            </a:xfrm>
          </p:grpSpPr>
          <p:sp>
            <p:nvSpPr>
              <p:cNvPr id="10" name="Rektangel 9">
                <a:extLst>
                  <a:ext uri="{FF2B5EF4-FFF2-40B4-BE49-F238E27FC236}">
                    <a16:creationId xmlns:a16="http://schemas.microsoft.com/office/drawing/2014/main" id="{EAA5D0EC-17A3-F142-B9ED-F53E6B6A0F6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1" name="Rektangel 10">
                <a:extLst>
                  <a:ext uri="{FF2B5EF4-FFF2-40B4-BE49-F238E27FC236}">
                    <a16:creationId xmlns:a16="http://schemas.microsoft.com/office/drawing/2014/main" id="{7754D441-1572-A44C-BEE7-FB28E38DB598}"/>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2" name="Rektangel 11">
                <a:extLst>
                  <a:ext uri="{FF2B5EF4-FFF2-40B4-BE49-F238E27FC236}">
                    <a16:creationId xmlns:a16="http://schemas.microsoft.com/office/drawing/2014/main" id="{800553DB-484C-4C48-A795-AD15950696FD}"/>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3" name="Rektangel 12">
                <a:extLst>
                  <a:ext uri="{FF2B5EF4-FFF2-40B4-BE49-F238E27FC236}">
                    <a16:creationId xmlns:a16="http://schemas.microsoft.com/office/drawing/2014/main" id="{24FB817F-D960-C84A-9EF5-1AD43774A628}"/>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4" name="Rett linje 13">
                <a:extLst>
                  <a:ext uri="{FF2B5EF4-FFF2-40B4-BE49-F238E27FC236}">
                    <a16:creationId xmlns:a16="http://schemas.microsoft.com/office/drawing/2014/main" id="{809952D0-7ACC-0B46-9DC5-BC1BE08DFCC3}"/>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7D39A50C-ECD4-4544-BA86-2ED55C881716}"/>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3BEA364B-9128-6E40-B529-DD331D756648}"/>
                  </a:ext>
                </a:extLst>
              </p:cNvPr>
              <p:cNvCxnSpPr>
                <a:cxnSpLocks/>
                <a:stCxn id="18"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C72D05B0-E28E-DC4F-BC75-E520AACE32DD}"/>
                  </a:ext>
                </a:extLst>
              </p:cNvPr>
              <p:cNvCxnSpPr>
                <a:cxnSpLocks/>
                <a:stCxn id="18"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ktangel 17">
                <a:extLst>
                  <a:ext uri="{FF2B5EF4-FFF2-40B4-BE49-F238E27FC236}">
                    <a16:creationId xmlns:a16="http://schemas.microsoft.com/office/drawing/2014/main" id="{14E0F4DD-E0F0-F24C-B654-6AED7A229E4F}"/>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19" name="Rett linje 18">
                <a:extLst>
                  <a:ext uri="{FF2B5EF4-FFF2-40B4-BE49-F238E27FC236}">
                    <a16:creationId xmlns:a16="http://schemas.microsoft.com/office/drawing/2014/main" id="{B2445F4C-3310-734C-AE0A-635C6A6AC128}"/>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Rektangel 19">
                <a:extLst>
                  <a:ext uri="{FF2B5EF4-FFF2-40B4-BE49-F238E27FC236}">
                    <a16:creationId xmlns:a16="http://schemas.microsoft.com/office/drawing/2014/main" id="{1A5133CC-5017-464D-BE68-FFFF7D1AC0A5}"/>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1" name="Rett linje 20">
                <a:extLst>
                  <a:ext uri="{FF2B5EF4-FFF2-40B4-BE49-F238E27FC236}">
                    <a16:creationId xmlns:a16="http://schemas.microsoft.com/office/drawing/2014/main" id="{D292125B-BEFA-AC4E-B7E8-8D1A25A157B4}"/>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A9DD9D52-EED3-5747-BDD4-E91D0C39344D}"/>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Rett linje 22">
                <a:extLst>
                  <a:ext uri="{FF2B5EF4-FFF2-40B4-BE49-F238E27FC236}">
                    <a16:creationId xmlns:a16="http://schemas.microsoft.com/office/drawing/2014/main" id="{AED1A88C-B09C-B748-89CA-045C396CB15C}"/>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ekstSylinder 8">
              <a:extLst>
                <a:ext uri="{FF2B5EF4-FFF2-40B4-BE49-F238E27FC236}">
                  <a16:creationId xmlns:a16="http://schemas.microsoft.com/office/drawing/2014/main" id="{DC53B160-049D-7E44-881B-655B1B2A4F9F}"/>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57" name="Gruppe 56">
            <a:extLst>
              <a:ext uri="{FF2B5EF4-FFF2-40B4-BE49-F238E27FC236}">
                <a16:creationId xmlns:a16="http://schemas.microsoft.com/office/drawing/2014/main" id="{B5F84FFA-6BAA-B14F-B16D-AA7B9747C6CC}"/>
              </a:ext>
            </a:extLst>
          </p:cNvPr>
          <p:cNvGrpSpPr/>
          <p:nvPr/>
        </p:nvGrpSpPr>
        <p:grpSpPr>
          <a:xfrm>
            <a:off x="12252770" y="1"/>
            <a:ext cx="1165167" cy="5230535"/>
            <a:chOff x="12252770" y="1"/>
            <a:chExt cx="1165167" cy="5230535"/>
          </a:xfrm>
        </p:grpSpPr>
        <p:grpSp>
          <p:nvGrpSpPr>
            <p:cNvPr id="58" name="Gruppe 57">
              <a:extLst>
                <a:ext uri="{FF2B5EF4-FFF2-40B4-BE49-F238E27FC236}">
                  <a16:creationId xmlns:a16="http://schemas.microsoft.com/office/drawing/2014/main" id="{77A126F7-40BD-C14E-8502-3DA25EA5B468}"/>
                </a:ext>
              </a:extLst>
            </p:cNvPr>
            <p:cNvGrpSpPr/>
            <p:nvPr/>
          </p:nvGrpSpPr>
          <p:grpSpPr>
            <a:xfrm>
              <a:off x="12252770" y="1"/>
              <a:ext cx="409071" cy="3254927"/>
              <a:chOff x="12252770" y="1"/>
              <a:chExt cx="588588" cy="4683318"/>
            </a:xfrm>
          </p:grpSpPr>
          <p:sp>
            <p:nvSpPr>
              <p:cNvPr id="63" name="Rektangel 62">
                <a:extLst>
                  <a:ext uri="{FF2B5EF4-FFF2-40B4-BE49-F238E27FC236}">
                    <a16:creationId xmlns:a16="http://schemas.microsoft.com/office/drawing/2014/main" id="{34109EA4-7D73-6A41-B911-1DA4C65C7F3C}"/>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4" name="Gruppe 63">
                <a:extLst>
                  <a:ext uri="{FF2B5EF4-FFF2-40B4-BE49-F238E27FC236}">
                    <a16:creationId xmlns:a16="http://schemas.microsoft.com/office/drawing/2014/main" id="{519B015A-7710-4345-B1A0-2C31D3D3A29E}"/>
                  </a:ext>
                </a:extLst>
              </p:cNvPr>
              <p:cNvGrpSpPr/>
              <p:nvPr/>
            </p:nvGrpSpPr>
            <p:grpSpPr>
              <a:xfrm>
                <a:off x="12326727" y="84822"/>
                <a:ext cx="440675" cy="4513676"/>
                <a:chOff x="12316858" y="92947"/>
                <a:chExt cx="440675" cy="4513676"/>
              </a:xfrm>
            </p:grpSpPr>
            <p:grpSp>
              <p:nvGrpSpPr>
                <p:cNvPr id="65" name="Gruppe 64">
                  <a:extLst>
                    <a:ext uri="{FF2B5EF4-FFF2-40B4-BE49-F238E27FC236}">
                      <a16:creationId xmlns:a16="http://schemas.microsoft.com/office/drawing/2014/main" id="{1E952DE6-F52C-8141-AA51-F93ED1B782AC}"/>
                    </a:ext>
                  </a:extLst>
                </p:cNvPr>
                <p:cNvGrpSpPr/>
                <p:nvPr/>
              </p:nvGrpSpPr>
              <p:grpSpPr>
                <a:xfrm>
                  <a:off x="12316858" y="92947"/>
                  <a:ext cx="440675" cy="1322025"/>
                  <a:chOff x="12316858" y="92947"/>
                  <a:chExt cx="440675" cy="1322025"/>
                </a:xfrm>
              </p:grpSpPr>
              <p:sp>
                <p:nvSpPr>
                  <p:cNvPr id="75" name="Rektangel 74">
                    <a:extLst>
                      <a:ext uri="{FF2B5EF4-FFF2-40B4-BE49-F238E27FC236}">
                        <a16:creationId xmlns:a16="http://schemas.microsoft.com/office/drawing/2014/main" id="{1D91D97C-F319-7D49-8970-B66AB818B226}"/>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99F6A8CC-B295-074A-89FC-DBCE3DC47B03}"/>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E44D7125-3570-FD4D-B191-C75A400B46EF}"/>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6" name="Gruppe 65">
                  <a:extLst>
                    <a:ext uri="{FF2B5EF4-FFF2-40B4-BE49-F238E27FC236}">
                      <a16:creationId xmlns:a16="http://schemas.microsoft.com/office/drawing/2014/main" id="{6E9D1C89-D906-8A47-9476-62BAE8FEB515}"/>
                    </a:ext>
                  </a:extLst>
                </p:cNvPr>
                <p:cNvGrpSpPr/>
                <p:nvPr/>
              </p:nvGrpSpPr>
              <p:grpSpPr>
                <a:xfrm>
                  <a:off x="12316858" y="1468435"/>
                  <a:ext cx="440675" cy="1322025"/>
                  <a:chOff x="12316858" y="1600866"/>
                  <a:chExt cx="440675" cy="1322025"/>
                </a:xfrm>
              </p:grpSpPr>
              <p:sp>
                <p:nvSpPr>
                  <p:cNvPr id="72" name="Rektangel 71">
                    <a:extLst>
                      <a:ext uri="{FF2B5EF4-FFF2-40B4-BE49-F238E27FC236}">
                        <a16:creationId xmlns:a16="http://schemas.microsoft.com/office/drawing/2014/main" id="{D145DC4C-E21E-4741-ADAA-1EDD63A5E300}"/>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D9A25599-1748-4243-9CC2-9B55BA245FD4}"/>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F126E6B9-55BC-AB41-92F0-ED3B06012608}"/>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7" name="Gruppe 66">
                  <a:extLst>
                    <a:ext uri="{FF2B5EF4-FFF2-40B4-BE49-F238E27FC236}">
                      <a16:creationId xmlns:a16="http://schemas.microsoft.com/office/drawing/2014/main" id="{643744EE-DB91-F24E-8086-50A0EDD842EB}"/>
                    </a:ext>
                  </a:extLst>
                </p:cNvPr>
                <p:cNvGrpSpPr/>
                <p:nvPr/>
              </p:nvGrpSpPr>
              <p:grpSpPr>
                <a:xfrm>
                  <a:off x="12316858" y="2843923"/>
                  <a:ext cx="440675" cy="1762700"/>
                  <a:chOff x="12316858" y="3201732"/>
                  <a:chExt cx="440675" cy="1762700"/>
                </a:xfrm>
              </p:grpSpPr>
              <p:sp>
                <p:nvSpPr>
                  <p:cNvPr id="68" name="Rektangel 67">
                    <a:extLst>
                      <a:ext uri="{FF2B5EF4-FFF2-40B4-BE49-F238E27FC236}">
                        <a16:creationId xmlns:a16="http://schemas.microsoft.com/office/drawing/2014/main" id="{BF15CC72-60C3-DF4D-B9DE-BE9263C2B62C}"/>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9" name="Rektangel 68">
                    <a:extLst>
                      <a:ext uri="{FF2B5EF4-FFF2-40B4-BE49-F238E27FC236}">
                        <a16:creationId xmlns:a16="http://schemas.microsoft.com/office/drawing/2014/main" id="{EDFE0806-648E-664D-A052-406FC350D6F8}"/>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 name="Rektangel 69">
                    <a:extLst>
                      <a:ext uri="{FF2B5EF4-FFF2-40B4-BE49-F238E27FC236}">
                        <a16:creationId xmlns:a16="http://schemas.microsoft.com/office/drawing/2014/main" id="{BCC0B081-FCB2-5C47-B8AD-231EFCC19294}"/>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C6009896-4C4A-2C43-B51A-3964D8127B96}"/>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59" name="TekstSylinder 58">
              <a:extLst>
                <a:ext uri="{FF2B5EF4-FFF2-40B4-BE49-F238E27FC236}">
                  <a16:creationId xmlns:a16="http://schemas.microsoft.com/office/drawing/2014/main" id="{0DDB7D4B-6E4A-2642-B893-ABD7512A4B44}"/>
                </a:ext>
              </a:extLst>
            </p:cNvPr>
            <p:cNvSpPr txBox="1"/>
            <p:nvPr/>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60" name="Gruppe 59">
              <a:extLst>
                <a:ext uri="{FF2B5EF4-FFF2-40B4-BE49-F238E27FC236}">
                  <a16:creationId xmlns:a16="http://schemas.microsoft.com/office/drawing/2014/main" id="{85916284-E703-0E4A-9DB5-13D9D1A9819A}"/>
                </a:ext>
              </a:extLst>
            </p:cNvPr>
            <p:cNvGrpSpPr/>
            <p:nvPr/>
          </p:nvGrpSpPr>
          <p:grpSpPr>
            <a:xfrm>
              <a:off x="12610441" y="194994"/>
              <a:ext cx="807496" cy="955972"/>
              <a:chOff x="12610441" y="212086"/>
              <a:chExt cx="807496" cy="955972"/>
            </a:xfrm>
          </p:grpSpPr>
          <p:cxnSp>
            <p:nvCxnSpPr>
              <p:cNvPr id="61" name="Vinkel 60">
                <a:extLst>
                  <a:ext uri="{FF2B5EF4-FFF2-40B4-BE49-F238E27FC236}">
                    <a16:creationId xmlns:a16="http://schemas.microsoft.com/office/drawing/2014/main" id="{52D5A379-F749-0D46-A951-B3F032547EA3}"/>
                  </a:ext>
                </a:extLst>
              </p:cNvPr>
              <p:cNvCxnSpPr>
                <a:cxnSpLocks/>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2" name="TekstSylinder 61">
                <a:extLst>
                  <a:ext uri="{FF2B5EF4-FFF2-40B4-BE49-F238E27FC236}">
                    <a16:creationId xmlns:a16="http://schemas.microsoft.com/office/drawing/2014/main" id="{500DE19B-D18B-BB4D-8C3A-93CA181730A8}"/>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16141069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Tittel og bilde">
    <p:spTree>
      <p:nvGrpSpPr>
        <p:cNvPr id="1" name=""/>
        <p:cNvGrpSpPr/>
        <p:nvPr/>
      </p:nvGrpSpPr>
      <p:grpSpPr>
        <a:xfrm>
          <a:off x="0" y="0"/>
          <a:ext cx="0" cy="0"/>
          <a:chOff x="0" y="0"/>
          <a:chExt cx="0" cy="0"/>
        </a:xfrm>
      </p:grpSpPr>
      <p:sp>
        <p:nvSpPr>
          <p:cNvPr id="6" name="Plassholder for bilde 8">
            <a:extLst>
              <a:ext uri="{FF2B5EF4-FFF2-40B4-BE49-F238E27FC236}">
                <a16:creationId xmlns:a16="http://schemas.microsoft.com/office/drawing/2014/main" id="{6277E8E0-A384-1D43-A9DE-6893B7E9B075}"/>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tx2"/>
                </a:solidFill>
              </a:defRPr>
            </a:lvl1pPr>
          </a:lstStyle>
          <a:p>
            <a:r>
              <a:rPr lang="nb-NO" noProof="0"/>
              <a:t>1. plasser et bilde i rammen</a:t>
            </a:r>
            <a:br>
              <a:rPr lang="nb-NO" noProof="0"/>
            </a:br>
            <a:r>
              <a:rPr lang="nb-NO" noProof="0"/>
              <a:t>2. plasser lengst bak</a:t>
            </a:r>
          </a:p>
        </p:txBody>
      </p:sp>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p>
            <a:fld id="{7EC2E4C6-95B5-1E49-A58A-4D191733A124}" type="datetime1">
              <a:rPr lang="nb-NO" smtClean="0"/>
              <a:t>29.01.2026</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7" name="Plassholder for tekst 7">
            <a:extLst>
              <a:ext uri="{FF2B5EF4-FFF2-40B4-BE49-F238E27FC236}">
                <a16:creationId xmlns:a16="http://schemas.microsoft.com/office/drawing/2014/main" id="{F94000EC-D1D9-C246-8D8C-51A9EE300A42}"/>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grpSp>
        <p:nvGrpSpPr>
          <p:cNvPr id="24" name="Gruppe 23">
            <a:extLst>
              <a:ext uri="{FF2B5EF4-FFF2-40B4-BE49-F238E27FC236}">
                <a16:creationId xmlns:a16="http://schemas.microsoft.com/office/drawing/2014/main" id="{50B5CF7D-EF4B-BC4B-897D-478A1C752E68}"/>
              </a:ext>
            </a:extLst>
          </p:cNvPr>
          <p:cNvGrpSpPr/>
          <p:nvPr/>
        </p:nvGrpSpPr>
        <p:grpSpPr>
          <a:xfrm>
            <a:off x="0" y="-1306644"/>
            <a:ext cx="12194000" cy="1075340"/>
            <a:chOff x="-800" y="-1229864"/>
            <a:chExt cx="12194000" cy="1075340"/>
          </a:xfrm>
        </p:grpSpPr>
        <p:grpSp>
          <p:nvGrpSpPr>
            <p:cNvPr id="25" name="Gruppe 24">
              <a:extLst>
                <a:ext uri="{FF2B5EF4-FFF2-40B4-BE49-F238E27FC236}">
                  <a16:creationId xmlns:a16="http://schemas.microsoft.com/office/drawing/2014/main" id="{F3538086-5796-944F-ADC5-DDFA26870893}"/>
                </a:ext>
              </a:extLst>
            </p:cNvPr>
            <p:cNvGrpSpPr/>
            <p:nvPr/>
          </p:nvGrpSpPr>
          <p:grpSpPr>
            <a:xfrm>
              <a:off x="0" y="-320124"/>
              <a:ext cx="12192000" cy="165600"/>
              <a:chOff x="0" y="-413084"/>
              <a:chExt cx="12192000" cy="206078"/>
            </a:xfrm>
            <a:solidFill>
              <a:schemeClr val="bg1"/>
            </a:solidFill>
          </p:grpSpPr>
          <p:sp>
            <p:nvSpPr>
              <p:cNvPr id="52" name="Rektangel 51">
                <a:extLst>
                  <a:ext uri="{FF2B5EF4-FFF2-40B4-BE49-F238E27FC236}">
                    <a16:creationId xmlns:a16="http://schemas.microsoft.com/office/drawing/2014/main" id="{49CA26D3-642B-9246-B3B8-5A6A4DF80568}"/>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3" name="Rektangel 52">
                <a:extLst>
                  <a:ext uri="{FF2B5EF4-FFF2-40B4-BE49-F238E27FC236}">
                    <a16:creationId xmlns:a16="http://schemas.microsoft.com/office/drawing/2014/main" id="{F5D6D773-1417-8D4D-A1E8-9F65D158084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E11F0BE5-35CD-2F41-A24B-FA33ACD7A1BB}"/>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5" name="Rektangel 54">
                <a:extLst>
                  <a:ext uri="{FF2B5EF4-FFF2-40B4-BE49-F238E27FC236}">
                    <a16:creationId xmlns:a16="http://schemas.microsoft.com/office/drawing/2014/main" id="{6BA83732-486F-8745-84F0-E4A38EBBF9E9}"/>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49BF3912-4872-4F49-B737-72D9ADAABF5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7" name="Rektangel 56">
                <a:extLst>
                  <a:ext uri="{FF2B5EF4-FFF2-40B4-BE49-F238E27FC236}">
                    <a16:creationId xmlns:a16="http://schemas.microsoft.com/office/drawing/2014/main" id="{BE7D1982-FF51-A243-B873-504AF91CF24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6" name="Rett linje 25">
              <a:extLst>
                <a:ext uri="{FF2B5EF4-FFF2-40B4-BE49-F238E27FC236}">
                  <a16:creationId xmlns:a16="http://schemas.microsoft.com/office/drawing/2014/main" id="{926AF779-45AE-834D-8B9B-E147A75152FC}"/>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B05EBB5-D0E3-414A-B5E2-20D2F397129F}"/>
                </a:ext>
              </a:extLst>
            </p:cNvPr>
            <p:cNvCxnSpPr>
              <a:cxnSpLocks/>
              <a:stCxn id="42"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9C1812D-C535-E441-BF60-5844644FDCCB}"/>
                </a:ext>
              </a:extLst>
            </p:cNvPr>
            <p:cNvCxnSpPr>
              <a:cxnSpLocks/>
              <a:stCxn id="44"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995F10A6-7E9E-7F46-835A-F8FA28E0C722}"/>
                </a:ext>
              </a:extLst>
            </p:cNvPr>
            <p:cNvCxnSpPr>
              <a:cxnSpLocks/>
              <a:stCxn id="40"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DD497730-72C8-E54C-BE41-9CC89C106204}"/>
                </a:ext>
              </a:extLst>
            </p:cNvPr>
            <p:cNvCxnSpPr>
              <a:cxnSpLocks/>
              <a:stCxn id="46"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E6FCC74-278D-8F4C-9A19-B97229327336}"/>
                </a:ext>
              </a:extLst>
            </p:cNvPr>
            <p:cNvCxnSpPr>
              <a:cxnSpLocks/>
              <a:stCxn id="50"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27C3F56A-19C1-8C43-BA7C-EC72D93ABACA}"/>
                </a:ext>
              </a:extLst>
            </p:cNvPr>
            <p:cNvCxnSpPr>
              <a:cxnSpLocks/>
              <a:stCxn id="48"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3" name="Gruppe 32">
              <a:extLst>
                <a:ext uri="{FF2B5EF4-FFF2-40B4-BE49-F238E27FC236}">
                  <a16:creationId xmlns:a16="http://schemas.microsoft.com/office/drawing/2014/main" id="{0378D194-73C0-274E-8A33-2880856DCF97}"/>
                </a:ext>
              </a:extLst>
            </p:cNvPr>
            <p:cNvGrpSpPr/>
            <p:nvPr/>
          </p:nvGrpSpPr>
          <p:grpSpPr>
            <a:xfrm>
              <a:off x="0" y="-621464"/>
              <a:ext cx="12192000" cy="206078"/>
              <a:chOff x="0" y="-674874"/>
              <a:chExt cx="12192000" cy="206078"/>
            </a:xfrm>
          </p:grpSpPr>
          <p:sp>
            <p:nvSpPr>
              <p:cNvPr id="50" name="Rektangel 49">
                <a:extLst>
                  <a:ext uri="{FF2B5EF4-FFF2-40B4-BE49-F238E27FC236}">
                    <a16:creationId xmlns:a16="http://schemas.microsoft.com/office/drawing/2014/main" id="{1827F508-245F-AE4E-BD96-A37480556BE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1" name="Rett linje 50">
                <a:extLst>
                  <a:ext uri="{FF2B5EF4-FFF2-40B4-BE49-F238E27FC236}">
                    <a16:creationId xmlns:a16="http://schemas.microsoft.com/office/drawing/2014/main" id="{84C00645-5B5B-6041-95E3-1F2F2F357F96}"/>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EE014F1F-1199-CF47-B4A6-3350B4501C57}"/>
                </a:ext>
              </a:extLst>
            </p:cNvPr>
            <p:cNvGrpSpPr/>
            <p:nvPr/>
          </p:nvGrpSpPr>
          <p:grpSpPr>
            <a:xfrm>
              <a:off x="0" y="-744566"/>
              <a:ext cx="10156824" cy="206078"/>
              <a:chOff x="0" y="-930144"/>
              <a:chExt cx="10156824" cy="206078"/>
            </a:xfrm>
          </p:grpSpPr>
          <p:sp>
            <p:nvSpPr>
              <p:cNvPr id="48" name="Rektangel 47">
                <a:extLst>
                  <a:ext uri="{FF2B5EF4-FFF2-40B4-BE49-F238E27FC236}">
                    <a16:creationId xmlns:a16="http://schemas.microsoft.com/office/drawing/2014/main" id="{33E8FE13-D304-F04D-B4CA-11E8D9EA940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9" name="Rett linje 48">
                <a:extLst>
                  <a:ext uri="{FF2B5EF4-FFF2-40B4-BE49-F238E27FC236}">
                    <a16:creationId xmlns:a16="http://schemas.microsoft.com/office/drawing/2014/main" id="{8F8C0134-63C2-2440-88C7-3E0DBD5FC22B}"/>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5A244B5-D5A7-9C46-837E-885BA4C5BFC8}"/>
                </a:ext>
              </a:extLst>
            </p:cNvPr>
            <p:cNvGrpSpPr/>
            <p:nvPr/>
          </p:nvGrpSpPr>
          <p:grpSpPr>
            <a:xfrm>
              <a:off x="0" y="-867666"/>
              <a:ext cx="8128000" cy="206078"/>
              <a:chOff x="0" y="-1191934"/>
              <a:chExt cx="8128000" cy="206078"/>
            </a:xfrm>
          </p:grpSpPr>
          <p:sp>
            <p:nvSpPr>
              <p:cNvPr id="46" name="Rektangel 45">
                <a:extLst>
                  <a:ext uri="{FF2B5EF4-FFF2-40B4-BE49-F238E27FC236}">
                    <a16:creationId xmlns:a16="http://schemas.microsoft.com/office/drawing/2014/main" id="{F5D7884B-D812-3A42-AE55-14E34C05CA01}"/>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7" name="Rett linje 46">
                <a:extLst>
                  <a:ext uri="{FF2B5EF4-FFF2-40B4-BE49-F238E27FC236}">
                    <a16:creationId xmlns:a16="http://schemas.microsoft.com/office/drawing/2014/main" id="{0E34DD54-E0FE-B84A-A7D4-D399F888B6C1}"/>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2B146932-A847-ED41-ABD8-DF09B93EA9F3}"/>
                </a:ext>
              </a:extLst>
            </p:cNvPr>
            <p:cNvGrpSpPr/>
            <p:nvPr/>
          </p:nvGrpSpPr>
          <p:grpSpPr>
            <a:xfrm>
              <a:off x="-800" y="-990766"/>
              <a:ext cx="6091200" cy="206078"/>
              <a:chOff x="0" y="-1453724"/>
              <a:chExt cx="6091200" cy="206078"/>
            </a:xfrm>
          </p:grpSpPr>
          <p:sp>
            <p:nvSpPr>
              <p:cNvPr id="44" name="Rektangel 43">
                <a:extLst>
                  <a:ext uri="{FF2B5EF4-FFF2-40B4-BE49-F238E27FC236}">
                    <a16:creationId xmlns:a16="http://schemas.microsoft.com/office/drawing/2014/main" id="{DCF17E64-4A02-7148-BEC3-83D8841BD63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5" name="Rett linje 44">
                <a:extLst>
                  <a:ext uri="{FF2B5EF4-FFF2-40B4-BE49-F238E27FC236}">
                    <a16:creationId xmlns:a16="http://schemas.microsoft.com/office/drawing/2014/main" id="{326A2BAE-5E17-B149-B1A2-FE9E4BD29FA7}"/>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039AAC92-98CC-BF45-904E-888C16C074F0}"/>
                </a:ext>
              </a:extLst>
            </p:cNvPr>
            <p:cNvGrpSpPr/>
            <p:nvPr/>
          </p:nvGrpSpPr>
          <p:grpSpPr>
            <a:xfrm>
              <a:off x="0" y="-1113866"/>
              <a:ext cx="4060800" cy="206078"/>
              <a:chOff x="0" y="-1715514"/>
              <a:chExt cx="4060800" cy="206078"/>
            </a:xfrm>
          </p:grpSpPr>
          <p:sp>
            <p:nvSpPr>
              <p:cNvPr id="42" name="Rektangel 41">
                <a:extLst>
                  <a:ext uri="{FF2B5EF4-FFF2-40B4-BE49-F238E27FC236}">
                    <a16:creationId xmlns:a16="http://schemas.microsoft.com/office/drawing/2014/main" id="{5DAD0FC4-3B41-474B-B643-2F9E699BC7E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3" name="Rett linje 42">
                <a:extLst>
                  <a:ext uri="{FF2B5EF4-FFF2-40B4-BE49-F238E27FC236}">
                    <a16:creationId xmlns:a16="http://schemas.microsoft.com/office/drawing/2014/main" id="{FDA84C34-DD90-134D-ACDE-64A450224F5D}"/>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A5007D20-96F1-2A41-A992-CD980E87AFC9}"/>
                </a:ext>
              </a:extLst>
            </p:cNvPr>
            <p:cNvGrpSpPr/>
            <p:nvPr/>
          </p:nvGrpSpPr>
          <p:grpSpPr>
            <a:xfrm>
              <a:off x="0" y="-1229864"/>
              <a:ext cx="1015200" cy="206078"/>
              <a:chOff x="0" y="-1959289"/>
              <a:chExt cx="1015200" cy="206078"/>
            </a:xfrm>
          </p:grpSpPr>
          <p:sp>
            <p:nvSpPr>
              <p:cNvPr id="40" name="Rektangel 39">
                <a:extLst>
                  <a:ext uri="{FF2B5EF4-FFF2-40B4-BE49-F238E27FC236}">
                    <a16:creationId xmlns:a16="http://schemas.microsoft.com/office/drawing/2014/main" id="{A7486652-B831-8E4A-B0E8-E9CEDB776DD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1" name="Rett linje 40">
                <a:extLst>
                  <a:ext uri="{FF2B5EF4-FFF2-40B4-BE49-F238E27FC236}">
                    <a16:creationId xmlns:a16="http://schemas.microsoft.com/office/drawing/2014/main" id="{F186D4B2-7812-1F46-A998-E3F036BC2076}"/>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9" name="Rett linje 38">
              <a:extLst>
                <a:ext uri="{FF2B5EF4-FFF2-40B4-BE49-F238E27FC236}">
                  <a16:creationId xmlns:a16="http://schemas.microsoft.com/office/drawing/2014/main" id="{980F4E2E-5EA4-474F-9E31-835A8E980778}"/>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uppe 57">
            <a:extLst>
              <a:ext uri="{FF2B5EF4-FFF2-40B4-BE49-F238E27FC236}">
                <a16:creationId xmlns:a16="http://schemas.microsoft.com/office/drawing/2014/main" id="{AB51FACC-7DAC-294D-9ECF-B98A28144016}"/>
              </a:ext>
            </a:extLst>
          </p:cNvPr>
          <p:cNvGrpSpPr/>
          <p:nvPr/>
        </p:nvGrpSpPr>
        <p:grpSpPr>
          <a:xfrm>
            <a:off x="-715163" y="-4004"/>
            <a:ext cx="590564" cy="6862004"/>
            <a:chOff x="-715963" y="-4004"/>
            <a:chExt cx="590564" cy="6862004"/>
          </a:xfrm>
        </p:grpSpPr>
        <p:sp>
          <p:nvSpPr>
            <p:cNvPr id="59" name="Rektangel 58">
              <a:extLst>
                <a:ext uri="{FF2B5EF4-FFF2-40B4-BE49-F238E27FC236}">
                  <a16:creationId xmlns:a16="http://schemas.microsoft.com/office/drawing/2014/main" id="{910BD624-E33C-2E4F-9442-1B07B87A817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60" name="Rektangel 59">
              <a:extLst>
                <a:ext uri="{FF2B5EF4-FFF2-40B4-BE49-F238E27FC236}">
                  <a16:creationId xmlns:a16="http://schemas.microsoft.com/office/drawing/2014/main" id="{95253A5A-AE98-4B43-ACFC-C33A917B0FC3}"/>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1" name="Rektangel 60">
              <a:extLst>
                <a:ext uri="{FF2B5EF4-FFF2-40B4-BE49-F238E27FC236}">
                  <a16:creationId xmlns:a16="http://schemas.microsoft.com/office/drawing/2014/main" id="{B7E6E43F-D083-404B-88E6-8181D6A1EDCF}"/>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B3DA4965-4EDC-0D43-B4C1-940E1BA36158}"/>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3" name="Rett linje 62">
              <a:extLst>
                <a:ext uri="{FF2B5EF4-FFF2-40B4-BE49-F238E27FC236}">
                  <a16:creationId xmlns:a16="http://schemas.microsoft.com/office/drawing/2014/main" id="{511B640F-A541-1746-929D-B55DB0015605}"/>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A3E73136-E410-5B4D-BC89-A1F88EC0428C}"/>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55489C14-C32A-2246-BE81-0A7E94FE637E}"/>
                </a:ext>
              </a:extLst>
            </p:cNvPr>
            <p:cNvCxnSpPr>
              <a:cxnSpLocks/>
              <a:stCxn id="67"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Rett linje 65">
              <a:extLst>
                <a:ext uri="{FF2B5EF4-FFF2-40B4-BE49-F238E27FC236}">
                  <a16:creationId xmlns:a16="http://schemas.microsoft.com/office/drawing/2014/main" id="{5CCE2020-A9E9-4E47-8A75-E0C90C42ECBB}"/>
                </a:ext>
              </a:extLst>
            </p:cNvPr>
            <p:cNvCxnSpPr>
              <a:cxnSpLocks/>
              <a:stCxn id="67"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Rektangel 66">
              <a:extLst>
                <a:ext uri="{FF2B5EF4-FFF2-40B4-BE49-F238E27FC236}">
                  <a16:creationId xmlns:a16="http://schemas.microsoft.com/office/drawing/2014/main" id="{21952FCC-D220-E74A-B32C-62AF01DD2A11}"/>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8" name="Rett linje 67">
              <a:extLst>
                <a:ext uri="{FF2B5EF4-FFF2-40B4-BE49-F238E27FC236}">
                  <a16:creationId xmlns:a16="http://schemas.microsoft.com/office/drawing/2014/main" id="{00806AAE-07AB-D440-904D-3846C9D74C0B}"/>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9" name="Rektangel 68">
              <a:extLst>
                <a:ext uri="{FF2B5EF4-FFF2-40B4-BE49-F238E27FC236}">
                  <a16:creationId xmlns:a16="http://schemas.microsoft.com/office/drawing/2014/main" id="{56699FF4-FEB1-CA4E-B432-16BBEC84D1C4}"/>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70" name="Rett linje 69">
              <a:extLst>
                <a:ext uri="{FF2B5EF4-FFF2-40B4-BE49-F238E27FC236}">
                  <a16:creationId xmlns:a16="http://schemas.microsoft.com/office/drawing/2014/main" id="{AFA083EC-FDFD-9E4F-B595-6A6EC5B7FA75}"/>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E8926D28-35CE-DB4E-BF56-664AF3695321}"/>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2E5810D3-57AB-6043-ACA4-6C358279D50D}"/>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1" name="TekstSylinder 90">
            <a:extLst>
              <a:ext uri="{FF2B5EF4-FFF2-40B4-BE49-F238E27FC236}">
                <a16:creationId xmlns:a16="http://schemas.microsoft.com/office/drawing/2014/main" id="{579C4266-3D6E-7E4E-B7F9-0C8B755D7C96}"/>
              </a:ext>
            </a:extLst>
          </p:cNvPr>
          <p:cNvSpPr txBox="1"/>
          <p:nvPr/>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positiv</a:t>
            </a:r>
          </a:p>
        </p:txBody>
      </p:sp>
      <p:grpSp>
        <p:nvGrpSpPr>
          <p:cNvPr id="90" name="Gruppe 89">
            <a:extLst>
              <a:ext uri="{FF2B5EF4-FFF2-40B4-BE49-F238E27FC236}">
                <a16:creationId xmlns:a16="http://schemas.microsoft.com/office/drawing/2014/main" id="{93C22E23-7157-454A-9FA2-4933BA1812A4}"/>
              </a:ext>
            </a:extLst>
          </p:cNvPr>
          <p:cNvGrpSpPr/>
          <p:nvPr/>
        </p:nvGrpSpPr>
        <p:grpSpPr>
          <a:xfrm>
            <a:off x="12252770" y="1"/>
            <a:ext cx="1165167" cy="5230535"/>
            <a:chOff x="12252770" y="1"/>
            <a:chExt cx="1165167" cy="5230535"/>
          </a:xfrm>
        </p:grpSpPr>
        <p:grpSp>
          <p:nvGrpSpPr>
            <p:cNvPr id="92" name="Gruppe 91">
              <a:extLst>
                <a:ext uri="{FF2B5EF4-FFF2-40B4-BE49-F238E27FC236}">
                  <a16:creationId xmlns:a16="http://schemas.microsoft.com/office/drawing/2014/main" id="{7A5698FF-6A63-024B-A69C-C4E777FF2F2C}"/>
                </a:ext>
              </a:extLst>
            </p:cNvPr>
            <p:cNvGrpSpPr/>
            <p:nvPr/>
          </p:nvGrpSpPr>
          <p:grpSpPr>
            <a:xfrm>
              <a:off x="12252770" y="1"/>
              <a:ext cx="409071" cy="3254927"/>
              <a:chOff x="12252770" y="1"/>
              <a:chExt cx="588588" cy="4683318"/>
            </a:xfrm>
          </p:grpSpPr>
          <p:sp>
            <p:nvSpPr>
              <p:cNvPr id="97" name="Rektangel 96">
                <a:extLst>
                  <a:ext uri="{FF2B5EF4-FFF2-40B4-BE49-F238E27FC236}">
                    <a16:creationId xmlns:a16="http://schemas.microsoft.com/office/drawing/2014/main" id="{25A2FBF4-73A7-CE4C-A8DB-8FE5D09DE5ED}"/>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98" name="Gruppe 97">
                <a:extLst>
                  <a:ext uri="{FF2B5EF4-FFF2-40B4-BE49-F238E27FC236}">
                    <a16:creationId xmlns:a16="http://schemas.microsoft.com/office/drawing/2014/main" id="{E2F0FC64-DC73-F248-9324-0CE978C9D6B0}"/>
                  </a:ext>
                </a:extLst>
              </p:cNvPr>
              <p:cNvGrpSpPr/>
              <p:nvPr/>
            </p:nvGrpSpPr>
            <p:grpSpPr>
              <a:xfrm>
                <a:off x="12326727" y="84822"/>
                <a:ext cx="440675" cy="4513676"/>
                <a:chOff x="12316858" y="92947"/>
                <a:chExt cx="440675" cy="4513676"/>
              </a:xfrm>
            </p:grpSpPr>
            <p:grpSp>
              <p:nvGrpSpPr>
                <p:cNvPr id="99" name="Gruppe 98">
                  <a:extLst>
                    <a:ext uri="{FF2B5EF4-FFF2-40B4-BE49-F238E27FC236}">
                      <a16:creationId xmlns:a16="http://schemas.microsoft.com/office/drawing/2014/main" id="{32C01DAD-6F31-5A4E-8BB7-FB70223EA16E}"/>
                    </a:ext>
                  </a:extLst>
                </p:cNvPr>
                <p:cNvGrpSpPr/>
                <p:nvPr/>
              </p:nvGrpSpPr>
              <p:grpSpPr>
                <a:xfrm>
                  <a:off x="12316858" y="92947"/>
                  <a:ext cx="440675" cy="1322025"/>
                  <a:chOff x="12316858" y="92947"/>
                  <a:chExt cx="440675" cy="1322025"/>
                </a:xfrm>
              </p:grpSpPr>
              <p:sp>
                <p:nvSpPr>
                  <p:cNvPr id="109" name="Rektangel 108">
                    <a:extLst>
                      <a:ext uri="{FF2B5EF4-FFF2-40B4-BE49-F238E27FC236}">
                        <a16:creationId xmlns:a16="http://schemas.microsoft.com/office/drawing/2014/main" id="{00BA1803-2911-A847-B7CA-E67357CD35D7}"/>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0" name="Rektangel 109">
                    <a:extLst>
                      <a:ext uri="{FF2B5EF4-FFF2-40B4-BE49-F238E27FC236}">
                        <a16:creationId xmlns:a16="http://schemas.microsoft.com/office/drawing/2014/main" id="{EFA1BCB1-1DE2-884A-A3D1-ED6A6FA72118}"/>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1" name="Rektangel 110">
                    <a:extLst>
                      <a:ext uri="{FF2B5EF4-FFF2-40B4-BE49-F238E27FC236}">
                        <a16:creationId xmlns:a16="http://schemas.microsoft.com/office/drawing/2014/main" id="{6F1895A8-5ECD-2A44-990D-ED7B270E21F7}"/>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0" name="Gruppe 99">
                  <a:extLst>
                    <a:ext uri="{FF2B5EF4-FFF2-40B4-BE49-F238E27FC236}">
                      <a16:creationId xmlns:a16="http://schemas.microsoft.com/office/drawing/2014/main" id="{4F88FD5F-270C-924E-AB88-B64550BAB694}"/>
                    </a:ext>
                  </a:extLst>
                </p:cNvPr>
                <p:cNvGrpSpPr/>
                <p:nvPr/>
              </p:nvGrpSpPr>
              <p:grpSpPr>
                <a:xfrm>
                  <a:off x="12316858" y="1468435"/>
                  <a:ext cx="440675" cy="1322025"/>
                  <a:chOff x="12316858" y="1600866"/>
                  <a:chExt cx="440675" cy="1322025"/>
                </a:xfrm>
              </p:grpSpPr>
              <p:sp>
                <p:nvSpPr>
                  <p:cNvPr id="106" name="Rektangel 105">
                    <a:extLst>
                      <a:ext uri="{FF2B5EF4-FFF2-40B4-BE49-F238E27FC236}">
                        <a16:creationId xmlns:a16="http://schemas.microsoft.com/office/drawing/2014/main" id="{691CFAF3-3CF9-D944-A90A-7771F8665460}"/>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7" name="Rektangel 106">
                    <a:extLst>
                      <a:ext uri="{FF2B5EF4-FFF2-40B4-BE49-F238E27FC236}">
                        <a16:creationId xmlns:a16="http://schemas.microsoft.com/office/drawing/2014/main" id="{ECBBB0E6-3392-8F48-AF3D-1E34E5123EBC}"/>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8" name="Rektangel 107">
                    <a:extLst>
                      <a:ext uri="{FF2B5EF4-FFF2-40B4-BE49-F238E27FC236}">
                        <a16:creationId xmlns:a16="http://schemas.microsoft.com/office/drawing/2014/main" id="{AD973EDC-E273-FD45-A872-FCEA9C9596CC}"/>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1" name="Gruppe 100">
                  <a:extLst>
                    <a:ext uri="{FF2B5EF4-FFF2-40B4-BE49-F238E27FC236}">
                      <a16:creationId xmlns:a16="http://schemas.microsoft.com/office/drawing/2014/main" id="{0BB50A37-EF61-E145-B01B-4CD63CD93CFC}"/>
                    </a:ext>
                  </a:extLst>
                </p:cNvPr>
                <p:cNvGrpSpPr/>
                <p:nvPr/>
              </p:nvGrpSpPr>
              <p:grpSpPr>
                <a:xfrm>
                  <a:off x="12316858" y="2843923"/>
                  <a:ext cx="440675" cy="1762700"/>
                  <a:chOff x="12316858" y="3201732"/>
                  <a:chExt cx="440675" cy="1762700"/>
                </a:xfrm>
              </p:grpSpPr>
              <p:sp>
                <p:nvSpPr>
                  <p:cNvPr id="102" name="Rektangel 101">
                    <a:extLst>
                      <a:ext uri="{FF2B5EF4-FFF2-40B4-BE49-F238E27FC236}">
                        <a16:creationId xmlns:a16="http://schemas.microsoft.com/office/drawing/2014/main" id="{936DA9BF-3F5B-1645-B5A8-937601BD5501}"/>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3" name="Rektangel 102">
                    <a:extLst>
                      <a:ext uri="{FF2B5EF4-FFF2-40B4-BE49-F238E27FC236}">
                        <a16:creationId xmlns:a16="http://schemas.microsoft.com/office/drawing/2014/main" id="{E37229E9-C19B-314E-A355-F74581E29A8A}"/>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4" name="Rektangel 103">
                    <a:extLst>
                      <a:ext uri="{FF2B5EF4-FFF2-40B4-BE49-F238E27FC236}">
                        <a16:creationId xmlns:a16="http://schemas.microsoft.com/office/drawing/2014/main" id="{F5029DA2-C182-3D45-9570-AC932D04C9F7}"/>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5" name="Rektangel 104">
                    <a:extLst>
                      <a:ext uri="{FF2B5EF4-FFF2-40B4-BE49-F238E27FC236}">
                        <a16:creationId xmlns:a16="http://schemas.microsoft.com/office/drawing/2014/main" id="{3F512FCD-C3D3-1246-B41C-4FB5A3A4237D}"/>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3" name="TekstSylinder 92">
              <a:extLst>
                <a:ext uri="{FF2B5EF4-FFF2-40B4-BE49-F238E27FC236}">
                  <a16:creationId xmlns:a16="http://schemas.microsoft.com/office/drawing/2014/main" id="{8EBAF184-0DA0-994C-BADC-830CD29ED2D3}"/>
                </a:ext>
              </a:extLst>
            </p:cNvPr>
            <p:cNvSpPr txBox="1"/>
            <p:nvPr/>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4" name="Gruppe 93">
              <a:extLst>
                <a:ext uri="{FF2B5EF4-FFF2-40B4-BE49-F238E27FC236}">
                  <a16:creationId xmlns:a16="http://schemas.microsoft.com/office/drawing/2014/main" id="{704FC957-C060-9247-9858-582BFAE0455A}"/>
                </a:ext>
              </a:extLst>
            </p:cNvPr>
            <p:cNvGrpSpPr/>
            <p:nvPr/>
          </p:nvGrpSpPr>
          <p:grpSpPr>
            <a:xfrm>
              <a:off x="12610441" y="194994"/>
              <a:ext cx="807496" cy="955972"/>
              <a:chOff x="12610441" y="212086"/>
              <a:chExt cx="807496" cy="955972"/>
            </a:xfrm>
          </p:grpSpPr>
          <p:cxnSp>
            <p:nvCxnSpPr>
              <p:cNvPr id="95" name="Vinkel 94">
                <a:extLst>
                  <a:ext uri="{FF2B5EF4-FFF2-40B4-BE49-F238E27FC236}">
                    <a16:creationId xmlns:a16="http://schemas.microsoft.com/office/drawing/2014/main" id="{E7E7E809-91BC-5948-8E10-28B2E9F17F8E}"/>
                  </a:ext>
                </a:extLst>
              </p:cNvPr>
              <p:cNvCxnSpPr>
                <a:cxnSpLocks/>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6" name="TekstSylinder 95">
                <a:extLst>
                  <a:ext uri="{FF2B5EF4-FFF2-40B4-BE49-F238E27FC236}">
                    <a16:creationId xmlns:a16="http://schemas.microsoft.com/office/drawing/2014/main" id="{6CDD19D7-ACD9-0F45-BCFE-9CD2378F0423}"/>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28475610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Tittel og bilde neg">
    <p:bg>
      <p:bgPr>
        <a:solidFill>
          <a:schemeClr val="tx2"/>
        </a:solidFill>
        <a:effectLst/>
      </p:bgPr>
    </p:bg>
    <p:spTree>
      <p:nvGrpSpPr>
        <p:cNvPr id="1" name=""/>
        <p:cNvGrpSpPr/>
        <p:nvPr/>
      </p:nvGrpSpPr>
      <p:grpSpPr>
        <a:xfrm>
          <a:off x="0" y="0"/>
          <a:ext cx="0" cy="0"/>
          <a:chOff x="0" y="0"/>
          <a:chExt cx="0" cy="0"/>
        </a:xfrm>
      </p:grpSpPr>
      <p:sp>
        <p:nvSpPr>
          <p:cNvPr id="6" name="Plassholder for bilde 8">
            <a:extLst>
              <a:ext uri="{FF2B5EF4-FFF2-40B4-BE49-F238E27FC236}">
                <a16:creationId xmlns:a16="http://schemas.microsoft.com/office/drawing/2014/main" id="{6277E8E0-A384-1D43-A9DE-6893B7E9B075}"/>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bg1"/>
                </a:solidFill>
              </a:defRPr>
            </a:lvl1pPr>
          </a:lstStyle>
          <a:p>
            <a:r>
              <a:rPr lang="nb-NO" noProof="0"/>
              <a:t>1. plasser et bilde i rammen</a:t>
            </a:r>
            <a:br>
              <a:rPr lang="nb-NO" noProof="0"/>
            </a:br>
            <a:r>
              <a:rPr lang="nb-NO" noProof="0"/>
              <a:t>2. plasser lengst bak</a:t>
            </a:r>
          </a:p>
        </p:txBody>
      </p:sp>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lvl1pPr>
              <a:defRPr>
                <a:solidFill>
                  <a:schemeClr val="bg1"/>
                </a:solidFill>
              </a:defRPr>
            </a:lvl1p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lvl1pPr>
              <a:defRPr>
                <a:solidFill>
                  <a:schemeClr val="bg1"/>
                </a:solidFill>
              </a:defRPr>
            </a:lvl1pPr>
          </a:lstStyle>
          <a:p>
            <a:fld id="{BE56C02C-6ABF-7448-8AB3-A94F70C24895}" type="datetime1">
              <a:rPr lang="nb-NO" smtClean="0"/>
              <a:pPr/>
              <a:t>29.01.2026</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lvl1pPr>
              <a:defRPr>
                <a:solidFill>
                  <a:schemeClr val="bg1"/>
                </a:solidFill>
              </a:defRPr>
            </a:lvl1p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24" name="Gruppe 23">
            <a:extLst>
              <a:ext uri="{FF2B5EF4-FFF2-40B4-BE49-F238E27FC236}">
                <a16:creationId xmlns:a16="http://schemas.microsoft.com/office/drawing/2014/main" id="{50B5CF7D-EF4B-BC4B-897D-478A1C752E68}"/>
              </a:ext>
            </a:extLst>
          </p:cNvPr>
          <p:cNvGrpSpPr/>
          <p:nvPr/>
        </p:nvGrpSpPr>
        <p:grpSpPr>
          <a:xfrm>
            <a:off x="-800" y="-1306644"/>
            <a:ext cx="12194000" cy="1075340"/>
            <a:chOff x="-800" y="-1229864"/>
            <a:chExt cx="12194000" cy="1075340"/>
          </a:xfrm>
        </p:grpSpPr>
        <p:grpSp>
          <p:nvGrpSpPr>
            <p:cNvPr id="25" name="Gruppe 24">
              <a:extLst>
                <a:ext uri="{FF2B5EF4-FFF2-40B4-BE49-F238E27FC236}">
                  <a16:creationId xmlns:a16="http://schemas.microsoft.com/office/drawing/2014/main" id="{F3538086-5796-944F-ADC5-DDFA26870893}"/>
                </a:ext>
              </a:extLst>
            </p:cNvPr>
            <p:cNvGrpSpPr/>
            <p:nvPr/>
          </p:nvGrpSpPr>
          <p:grpSpPr>
            <a:xfrm>
              <a:off x="0" y="-320124"/>
              <a:ext cx="12192000" cy="165600"/>
              <a:chOff x="0" y="-413084"/>
              <a:chExt cx="12192000" cy="206078"/>
            </a:xfrm>
            <a:solidFill>
              <a:schemeClr val="bg1"/>
            </a:solidFill>
          </p:grpSpPr>
          <p:sp>
            <p:nvSpPr>
              <p:cNvPr id="52" name="Rektangel 51">
                <a:extLst>
                  <a:ext uri="{FF2B5EF4-FFF2-40B4-BE49-F238E27FC236}">
                    <a16:creationId xmlns:a16="http://schemas.microsoft.com/office/drawing/2014/main" id="{49CA26D3-642B-9246-B3B8-5A6A4DF80568}"/>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3" name="Rektangel 52">
                <a:extLst>
                  <a:ext uri="{FF2B5EF4-FFF2-40B4-BE49-F238E27FC236}">
                    <a16:creationId xmlns:a16="http://schemas.microsoft.com/office/drawing/2014/main" id="{F5D6D773-1417-8D4D-A1E8-9F65D158084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E11F0BE5-35CD-2F41-A24B-FA33ACD7A1BB}"/>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5" name="Rektangel 54">
                <a:extLst>
                  <a:ext uri="{FF2B5EF4-FFF2-40B4-BE49-F238E27FC236}">
                    <a16:creationId xmlns:a16="http://schemas.microsoft.com/office/drawing/2014/main" id="{6BA83732-486F-8745-84F0-E4A38EBBF9E9}"/>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49BF3912-4872-4F49-B737-72D9ADAABF5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7" name="Rektangel 56">
                <a:extLst>
                  <a:ext uri="{FF2B5EF4-FFF2-40B4-BE49-F238E27FC236}">
                    <a16:creationId xmlns:a16="http://schemas.microsoft.com/office/drawing/2014/main" id="{BE7D1982-FF51-A243-B873-504AF91CF24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6" name="Rett linje 25">
              <a:extLst>
                <a:ext uri="{FF2B5EF4-FFF2-40B4-BE49-F238E27FC236}">
                  <a16:creationId xmlns:a16="http://schemas.microsoft.com/office/drawing/2014/main" id="{926AF779-45AE-834D-8B9B-E147A75152FC}"/>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B05EBB5-D0E3-414A-B5E2-20D2F397129F}"/>
                </a:ext>
              </a:extLst>
            </p:cNvPr>
            <p:cNvCxnSpPr>
              <a:cxnSpLocks/>
              <a:stCxn id="42"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9C1812D-C535-E441-BF60-5844644FDCCB}"/>
                </a:ext>
              </a:extLst>
            </p:cNvPr>
            <p:cNvCxnSpPr>
              <a:cxnSpLocks/>
              <a:stCxn id="44"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995F10A6-7E9E-7F46-835A-F8FA28E0C722}"/>
                </a:ext>
              </a:extLst>
            </p:cNvPr>
            <p:cNvCxnSpPr>
              <a:cxnSpLocks/>
              <a:stCxn id="40"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DD497730-72C8-E54C-BE41-9CC89C106204}"/>
                </a:ext>
              </a:extLst>
            </p:cNvPr>
            <p:cNvCxnSpPr>
              <a:cxnSpLocks/>
              <a:stCxn id="46"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E6FCC74-278D-8F4C-9A19-B97229327336}"/>
                </a:ext>
              </a:extLst>
            </p:cNvPr>
            <p:cNvCxnSpPr>
              <a:cxnSpLocks/>
              <a:stCxn id="50"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27C3F56A-19C1-8C43-BA7C-EC72D93ABACA}"/>
                </a:ext>
              </a:extLst>
            </p:cNvPr>
            <p:cNvCxnSpPr>
              <a:cxnSpLocks/>
              <a:stCxn id="48"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3" name="Gruppe 32">
              <a:extLst>
                <a:ext uri="{FF2B5EF4-FFF2-40B4-BE49-F238E27FC236}">
                  <a16:creationId xmlns:a16="http://schemas.microsoft.com/office/drawing/2014/main" id="{0378D194-73C0-274E-8A33-2880856DCF97}"/>
                </a:ext>
              </a:extLst>
            </p:cNvPr>
            <p:cNvGrpSpPr/>
            <p:nvPr/>
          </p:nvGrpSpPr>
          <p:grpSpPr>
            <a:xfrm>
              <a:off x="0" y="-621464"/>
              <a:ext cx="12192000" cy="206078"/>
              <a:chOff x="0" y="-674874"/>
              <a:chExt cx="12192000" cy="206078"/>
            </a:xfrm>
          </p:grpSpPr>
          <p:sp>
            <p:nvSpPr>
              <p:cNvPr id="50" name="Rektangel 49">
                <a:extLst>
                  <a:ext uri="{FF2B5EF4-FFF2-40B4-BE49-F238E27FC236}">
                    <a16:creationId xmlns:a16="http://schemas.microsoft.com/office/drawing/2014/main" id="{1827F508-245F-AE4E-BD96-A37480556BE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1" name="Rett linje 50">
                <a:extLst>
                  <a:ext uri="{FF2B5EF4-FFF2-40B4-BE49-F238E27FC236}">
                    <a16:creationId xmlns:a16="http://schemas.microsoft.com/office/drawing/2014/main" id="{84C00645-5B5B-6041-95E3-1F2F2F357F96}"/>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EE014F1F-1199-CF47-B4A6-3350B4501C57}"/>
                </a:ext>
              </a:extLst>
            </p:cNvPr>
            <p:cNvGrpSpPr/>
            <p:nvPr/>
          </p:nvGrpSpPr>
          <p:grpSpPr>
            <a:xfrm>
              <a:off x="0" y="-744566"/>
              <a:ext cx="10156824" cy="206078"/>
              <a:chOff x="0" y="-930144"/>
              <a:chExt cx="10156824" cy="206078"/>
            </a:xfrm>
          </p:grpSpPr>
          <p:sp>
            <p:nvSpPr>
              <p:cNvPr id="48" name="Rektangel 47">
                <a:extLst>
                  <a:ext uri="{FF2B5EF4-FFF2-40B4-BE49-F238E27FC236}">
                    <a16:creationId xmlns:a16="http://schemas.microsoft.com/office/drawing/2014/main" id="{33E8FE13-D304-F04D-B4CA-11E8D9EA940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9" name="Rett linje 48">
                <a:extLst>
                  <a:ext uri="{FF2B5EF4-FFF2-40B4-BE49-F238E27FC236}">
                    <a16:creationId xmlns:a16="http://schemas.microsoft.com/office/drawing/2014/main" id="{8F8C0134-63C2-2440-88C7-3E0DBD5FC22B}"/>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5A244B5-D5A7-9C46-837E-885BA4C5BFC8}"/>
                </a:ext>
              </a:extLst>
            </p:cNvPr>
            <p:cNvGrpSpPr/>
            <p:nvPr/>
          </p:nvGrpSpPr>
          <p:grpSpPr>
            <a:xfrm>
              <a:off x="0" y="-867666"/>
              <a:ext cx="8128000" cy="206078"/>
              <a:chOff x="0" y="-1191934"/>
              <a:chExt cx="8128000" cy="206078"/>
            </a:xfrm>
          </p:grpSpPr>
          <p:sp>
            <p:nvSpPr>
              <p:cNvPr id="46" name="Rektangel 45">
                <a:extLst>
                  <a:ext uri="{FF2B5EF4-FFF2-40B4-BE49-F238E27FC236}">
                    <a16:creationId xmlns:a16="http://schemas.microsoft.com/office/drawing/2014/main" id="{F5D7884B-D812-3A42-AE55-14E34C05CA01}"/>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7" name="Rett linje 46">
                <a:extLst>
                  <a:ext uri="{FF2B5EF4-FFF2-40B4-BE49-F238E27FC236}">
                    <a16:creationId xmlns:a16="http://schemas.microsoft.com/office/drawing/2014/main" id="{0E34DD54-E0FE-B84A-A7D4-D399F888B6C1}"/>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2B146932-A847-ED41-ABD8-DF09B93EA9F3}"/>
                </a:ext>
              </a:extLst>
            </p:cNvPr>
            <p:cNvGrpSpPr/>
            <p:nvPr/>
          </p:nvGrpSpPr>
          <p:grpSpPr>
            <a:xfrm>
              <a:off x="-800" y="-990766"/>
              <a:ext cx="6091200" cy="206078"/>
              <a:chOff x="0" y="-1453724"/>
              <a:chExt cx="6091200" cy="206078"/>
            </a:xfrm>
          </p:grpSpPr>
          <p:sp>
            <p:nvSpPr>
              <p:cNvPr id="44" name="Rektangel 43">
                <a:extLst>
                  <a:ext uri="{FF2B5EF4-FFF2-40B4-BE49-F238E27FC236}">
                    <a16:creationId xmlns:a16="http://schemas.microsoft.com/office/drawing/2014/main" id="{DCF17E64-4A02-7148-BEC3-83D8841BD63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5" name="Rett linje 44">
                <a:extLst>
                  <a:ext uri="{FF2B5EF4-FFF2-40B4-BE49-F238E27FC236}">
                    <a16:creationId xmlns:a16="http://schemas.microsoft.com/office/drawing/2014/main" id="{326A2BAE-5E17-B149-B1A2-FE9E4BD29FA7}"/>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039AAC92-98CC-BF45-904E-888C16C074F0}"/>
                </a:ext>
              </a:extLst>
            </p:cNvPr>
            <p:cNvGrpSpPr/>
            <p:nvPr/>
          </p:nvGrpSpPr>
          <p:grpSpPr>
            <a:xfrm>
              <a:off x="0" y="-1113866"/>
              <a:ext cx="4060800" cy="206078"/>
              <a:chOff x="0" y="-1715514"/>
              <a:chExt cx="4060800" cy="206078"/>
            </a:xfrm>
          </p:grpSpPr>
          <p:sp>
            <p:nvSpPr>
              <p:cNvPr id="42" name="Rektangel 41">
                <a:extLst>
                  <a:ext uri="{FF2B5EF4-FFF2-40B4-BE49-F238E27FC236}">
                    <a16:creationId xmlns:a16="http://schemas.microsoft.com/office/drawing/2014/main" id="{5DAD0FC4-3B41-474B-B643-2F9E699BC7E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3" name="Rett linje 42">
                <a:extLst>
                  <a:ext uri="{FF2B5EF4-FFF2-40B4-BE49-F238E27FC236}">
                    <a16:creationId xmlns:a16="http://schemas.microsoft.com/office/drawing/2014/main" id="{FDA84C34-DD90-134D-ACDE-64A450224F5D}"/>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A5007D20-96F1-2A41-A992-CD980E87AFC9}"/>
                </a:ext>
              </a:extLst>
            </p:cNvPr>
            <p:cNvGrpSpPr/>
            <p:nvPr/>
          </p:nvGrpSpPr>
          <p:grpSpPr>
            <a:xfrm>
              <a:off x="0" y="-1229864"/>
              <a:ext cx="1015200" cy="206078"/>
              <a:chOff x="0" y="-1959289"/>
              <a:chExt cx="1015200" cy="206078"/>
            </a:xfrm>
          </p:grpSpPr>
          <p:sp>
            <p:nvSpPr>
              <p:cNvPr id="40" name="Rektangel 39">
                <a:extLst>
                  <a:ext uri="{FF2B5EF4-FFF2-40B4-BE49-F238E27FC236}">
                    <a16:creationId xmlns:a16="http://schemas.microsoft.com/office/drawing/2014/main" id="{A7486652-B831-8E4A-B0E8-E9CEDB776DD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1" name="Rett linje 40">
                <a:extLst>
                  <a:ext uri="{FF2B5EF4-FFF2-40B4-BE49-F238E27FC236}">
                    <a16:creationId xmlns:a16="http://schemas.microsoft.com/office/drawing/2014/main" id="{F186D4B2-7812-1F46-A998-E3F036BC2076}"/>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9" name="Rett linje 38">
              <a:extLst>
                <a:ext uri="{FF2B5EF4-FFF2-40B4-BE49-F238E27FC236}">
                  <a16:creationId xmlns:a16="http://schemas.microsoft.com/office/drawing/2014/main" id="{980F4E2E-5EA4-474F-9E31-835A8E980778}"/>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uppe 57">
            <a:extLst>
              <a:ext uri="{FF2B5EF4-FFF2-40B4-BE49-F238E27FC236}">
                <a16:creationId xmlns:a16="http://schemas.microsoft.com/office/drawing/2014/main" id="{AB51FACC-7DAC-294D-9ECF-B98A28144016}"/>
              </a:ext>
            </a:extLst>
          </p:cNvPr>
          <p:cNvGrpSpPr/>
          <p:nvPr/>
        </p:nvGrpSpPr>
        <p:grpSpPr>
          <a:xfrm>
            <a:off x="-715963" y="-4004"/>
            <a:ext cx="590564" cy="6862004"/>
            <a:chOff x="-715963" y="-4004"/>
            <a:chExt cx="590564" cy="6862004"/>
          </a:xfrm>
        </p:grpSpPr>
        <p:sp>
          <p:nvSpPr>
            <p:cNvPr id="59" name="Rektangel 58">
              <a:extLst>
                <a:ext uri="{FF2B5EF4-FFF2-40B4-BE49-F238E27FC236}">
                  <a16:creationId xmlns:a16="http://schemas.microsoft.com/office/drawing/2014/main" id="{910BD624-E33C-2E4F-9442-1B07B87A817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60" name="Rektangel 59">
              <a:extLst>
                <a:ext uri="{FF2B5EF4-FFF2-40B4-BE49-F238E27FC236}">
                  <a16:creationId xmlns:a16="http://schemas.microsoft.com/office/drawing/2014/main" id="{95253A5A-AE98-4B43-ACFC-C33A917B0FC3}"/>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1" name="Rektangel 60">
              <a:extLst>
                <a:ext uri="{FF2B5EF4-FFF2-40B4-BE49-F238E27FC236}">
                  <a16:creationId xmlns:a16="http://schemas.microsoft.com/office/drawing/2014/main" id="{B7E6E43F-D083-404B-88E6-8181D6A1EDCF}"/>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B3DA4965-4EDC-0D43-B4C1-940E1BA36158}"/>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3" name="Rett linje 62">
              <a:extLst>
                <a:ext uri="{FF2B5EF4-FFF2-40B4-BE49-F238E27FC236}">
                  <a16:creationId xmlns:a16="http://schemas.microsoft.com/office/drawing/2014/main" id="{511B640F-A541-1746-929D-B55DB0015605}"/>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A3E73136-E410-5B4D-BC89-A1F88EC0428C}"/>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55489C14-C32A-2246-BE81-0A7E94FE637E}"/>
                </a:ext>
              </a:extLst>
            </p:cNvPr>
            <p:cNvCxnSpPr>
              <a:cxnSpLocks/>
              <a:stCxn id="67"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Rett linje 65">
              <a:extLst>
                <a:ext uri="{FF2B5EF4-FFF2-40B4-BE49-F238E27FC236}">
                  <a16:creationId xmlns:a16="http://schemas.microsoft.com/office/drawing/2014/main" id="{5CCE2020-A9E9-4E47-8A75-E0C90C42ECBB}"/>
                </a:ext>
              </a:extLst>
            </p:cNvPr>
            <p:cNvCxnSpPr>
              <a:cxnSpLocks/>
              <a:stCxn id="67"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Rektangel 66">
              <a:extLst>
                <a:ext uri="{FF2B5EF4-FFF2-40B4-BE49-F238E27FC236}">
                  <a16:creationId xmlns:a16="http://schemas.microsoft.com/office/drawing/2014/main" id="{21952FCC-D220-E74A-B32C-62AF01DD2A11}"/>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8" name="Rett linje 67">
              <a:extLst>
                <a:ext uri="{FF2B5EF4-FFF2-40B4-BE49-F238E27FC236}">
                  <a16:creationId xmlns:a16="http://schemas.microsoft.com/office/drawing/2014/main" id="{00806AAE-07AB-D440-904D-3846C9D74C0B}"/>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9" name="Rektangel 68">
              <a:extLst>
                <a:ext uri="{FF2B5EF4-FFF2-40B4-BE49-F238E27FC236}">
                  <a16:creationId xmlns:a16="http://schemas.microsoft.com/office/drawing/2014/main" id="{56699FF4-FEB1-CA4E-B432-16BBEC84D1C4}"/>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70" name="Rett linje 69">
              <a:extLst>
                <a:ext uri="{FF2B5EF4-FFF2-40B4-BE49-F238E27FC236}">
                  <a16:creationId xmlns:a16="http://schemas.microsoft.com/office/drawing/2014/main" id="{AFA083EC-FDFD-9E4F-B595-6A6EC5B7FA75}"/>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E8926D28-35CE-DB4E-BF56-664AF3695321}"/>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2E5810D3-57AB-6043-ACA4-6C358279D50D}"/>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3" name="Plassholder for tekst 7">
            <a:extLst>
              <a:ext uri="{FF2B5EF4-FFF2-40B4-BE49-F238E27FC236}">
                <a16:creationId xmlns:a16="http://schemas.microsoft.com/office/drawing/2014/main" id="{B92A71BA-AE3E-044A-9513-C446526D6AA2}"/>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sp>
        <p:nvSpPr>
          <p:cNvPr id="91" name="TekstSylinder 90">
            <a:extLst>
              <a:ext uri="{FF2B5EF4-FFF2-40B4-BE49-F238E27FC236}">
                <a16:creationId xmlns:a16="http://schemas.microsoft.com/office/drawing/2014/main" id="{D8BFF3AF-100C-6745-B178-EF1A964BB521}"/>
              </a:ext>
            </a:extLst>
          </p:cNvPr>
          <p:cNvSpPr txBox="1"/>
          <p:nvPr/>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negativ</a:t>
            </a:r>
          </a:p>
        </p:txBody>
      </p:sp>
      <p:grpSp>
        <p:nvGrpSpPr>
          <p:cNvPr id="116" name="Gruppe 115">
            <a:extLst>
              <a:ext uri="{FF2B5EF4-FFF2-40B4-BE49-F238E27FC236}">
                <a16:creationId xmlns:a16="http://schemas.microsoft.com/office/drawing/2014/main" id="{F4097E33-CF5F-8E43-B046-2CEB7B436B2D}"/>
              </a:ext>
            </a:extLst>
          </p:cNvPr>
          <p:cNvGrpSpPr/>
          <p:nvPr/>
        </p:nvGrpSpPr>
        <p:grpSpPr>
          <a:xfrm>
            <a:off x="12252770" y="1"/>
            <a:ext cx="1165167" cy="5230535"/>
            <a:chOff x="12252770" y="1"/>
            <a:chExt cx="1165167" cy="5230535"/>
          </a:xfrm>
        </p:grpSpPr>
        <p:grpSp>
          <p:nvGrpSpPr>
            <p:cNvPr id="117" name="Gruppe 116">
              <a:extLst>
                <a:ext uri="{FF2B5EF4-FFF2-40B4-BE49-F238E27FC236}">
                  <a16:creationId xmlns:a16="http://schemas.microsoft.com/office/drawing/2014/main" id="{DECE140A-93EB-3144-89A2-67734D7FECB3}"/>
                </a:ext>
              </a:extLst>
            </p:cNvPr>
            <p:cNvGrpSpPr/>
            <p:nvPr/>
          </p:nvGrpSpPr>
          <p:grpSpPr>
            <a:xfrm>
              <a:off x="12252770" y="1"/>
              <a:ext cx="409071" cy="3254927"/>
              <a:chOff x="12252770" y="1"/>
              <a:chExt cx="588588" cy="4683318"/>
            </a:xfrm>
          </p:grpSpPr>
          <p:sp>
            <p:nvSpPr>
              <p:cNvPr id="122" name="Rektangel 121">
                <a:extLst>
                  <a:ext uri="{FF2B5EF4-FFF2-40B4-BE49-F238E27FC236}">
                    <a16:creationId xmlns:a16="http://schemas.microsoft.com/office/drawing/2014/main" id="{DDA73A66-85FA-424A-8AAA-0F985FE62182}"/>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23" name="Gruppe 122">
                <a:extLst>
                  <a:ext uri="{FF2B5EF4-FFF2-40B4-BE49-F238E27FC236}">
                    <a16:creationId xmlns:a16="http://schemas.microsoft.com/office/drawing/2014/main" id="{9640A54C-C539-B742-ABCC-6299AE5B8CEB}"/>
                  </a:ext>
                </a:extLst>
              </p:cNvPr>
              <p:cNvGrpSpPr/>
              <p:nvPr/>
            </p:nvGrpSpPr>
            <p:grpSpPr>
              <a:xfrm>
                <a:off x="12326727" y="84822"/>
                <a:ext cx="440675" cy="4513676"/>
                <a:chOff x="12316858" y="92947"/>
                <a:chExt cx="440675" cy="4513676"/>
              </a:xfrm>
            </p:grpSpPr>
            <p:grpSp>
              <p:nvGrpSpPr>
                <p:cNvPr id="124" name="Gruppe 123">
                  <a:extLst>
                    <a:ext uri="{FF2B5EF4-FFF2-40B4-BE49-F238E27FC236}">
                      <a16:creationId xmlns:a16="http://schemas.microsoft.com/office/drawing/2014/main" id="{20F039C6-69E9-B941-A4D3-66A5C1CDD708}"/>
                    </a:ext>
                  </a:extLst>
                </p:cNvPr>
                <p:cNvGrpSpPr/>
                <p:nvPr/>
              </p:nvGrpSpPr>
              <p:grpSpPr>
                <a:xfrm>
                  <a:off x="12316858" y="92947"/>
                  <a:ext cx="440675" cy="1322025"/>
                  <a:chOff x="12316858" y="92947"/>
                  <a:chExt cx="440675" cy="1322025"/>
                </a:xfrm>
              </p:grpSpPr>
              <p:sp>
                <p:nvSpPr>
                  <p:cNvPr id="134" name="Rektangel 133">
                    <a:extLst>
                      <a:ext uri="{FF2B5EF4-FFF2-40B4-BE49-F238E27FC236}">
                        <a16:creationId xmlns:a16="http://schemas.microsoft.com/office/drawing/2014/main" id="{E6B7DA5B-F065-2842-BCE3-471D7906CE07}"/>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5" name="Rektangel 134">
                    <a:extLst>
                      <a:ext uri="{FF2B5EF4-FFF2-40B4-BE49-F238E27FC236}">
                        <a16:creationId xmlns:a16="http://schemas.microsoft.com/office/drawing/2014/main" id="{B04DDF36-E4D0-1541-8466-643799975A90}"/>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6" name="Rektangel 135">
                    <a:extLst>
                      <a:ext uri="{FF2B5EF4-FFF2-40B4-BE49-F238E27FC236}">
                        <a16:creationId xmlns:a16="http://schemas.microsoft.com/office/drawing/2014/main" id="{0C6F3194-B699-D740-A1E1-EAEB8C66A35E}"/>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25" name="Gruppe 124">
                  <a:extLst>
                    <a:ext uri="{FF2B5EF4-FFF2-40B4-BE49-F238E27FC236}">
                      <a16:creationId xmlns:a16="http://schemas.microsoft.com/office/drawing/2014/main" id="{C17BA548-9E47-5E40-95F0-9D998CFD5426}"/>
                    </a:ext>
                  </a:extLst>
                </p:cNvPr>
                <p:cNvGrpSpPr/>
                <p:nvPr/>
              </p:nvGrpSpPr>
              <p:grpSpPr>
                <a:xfrm>
                  <a:off x="12316858" y="1468435"/>
                  <a:ext cx="440675" cy="1322025"/>
                  <a:chOff x="12316858" y="1600866"/>
                  <a:chExt cx="440675" cy="1322025"/>
                </a:xfrm>
              </p:grpSpPr>
              <p:sp>
                <p:nvSpPr>
                  <p:cNvPr id="131" name="Rektangel 130">
                    <a:extLst>
                      <a:ext uri="{FF2B5EF4-FFF2-40B4-BE49-F238E27FC236}">
                        <a16:creationId xmlns:a16="http://schemas.microsoft.com/office/drawing/2014/main" id="{9B63810D-9182-9647-8817-730AA17B9908}"/>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2" name="Rektangel 131">
                    <a:extLst>
                      <a:ext uri="{FF2B5EF4-FFF2-40B4-BE49-F238E27FC236}">
                        <a16:creationId xmlns:a16="http://schemas.microsoft.com/office/drawing/2014/main" id="{76178564-5C0D-A84D-A7E4-632055B6BBCA}"/>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3" name="Rektangel 132">
                    <a:extLst>
                      <a:ext uri="{FF2B5EF4-FFF2-40B4-BE49-F238E27FC236}">
                        <a16:creationId xmlns:a16="http://schemas.microsoft.com/office/drawing/2014/main" id="{2D2CE19A-924B-564C-ABE6-C21E0B2CBAED}"/>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26" name="Gruppe 125">
                  <a:extLst>
                    <a:ext uri="{FF2B5EF4-FFF2-40B4-BE49-F238E27FC236}">
                      <a16:creationId xmlns:a16="http://schemas.microsoft.com/office/drawing/2014/main" id="{559F23A5-5BF4-B14C-82D4-70EFF9772D87}"/>
                    </a:ext>
                  </a:extLst>
                </p:cNvPr>
                <p:cNvGrpSpPr/>
                <p:nvPr/>
              </p:nvGrpSpPr>
              <p:grpSpPr>
                <a:xfrm>
                  <a:off x="12316858" y="2843923"/>
                  <a:ext cx="440675" cy="1762700"/>
                  <a:chOff x="12316858" y="3201732"/>
                  <a:chExt cx="440675" cy="1762700"/>
                </a:xfrm>
              </p:grpSpPr>
              <p:sp>
                <p:nvSpPr>
                  <p:cNvPr id="127" name="Rektangel 126">
                    <a:extLst>
                      <a:ext uri="{FF2B5EF4-FFF2-40B4-BE49-F238E27FC236}">
                        <a16:creationId xmlns:a16="http://schemas.microsoft.com/office/drawing/2014/main" id="{1C6AC6BA-EC18-824D-AF37-845A37278F2A}"/>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8" name="Rektangel 127">
                    <a:extLst>
                      <a:ext uri="{FF2B5EF4-FFF2-40B4-BE49-F238E27FC236}">
                        <a16:creationId xmlns:a16="http://schemas.microsoft.com/office/drawing/2014/main" id="{6A88E69C-BC25-E944-B7EF-EBBC18D8339C}"/>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9" name="Rektangel 128">
                    <a:extLst>
                      <a:ext uri="{FF2B5EF4-FFF2-40B4-BE49-F238E27FC236}">
                        <a16:creationId xmlns:a16="http://schemas.microsoft.com/office/drawing/2014/main" id="{CD353E5E-D83D-F24E-8720-DA4E6552C137}"/>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0" name="Rektangel 129">
                    <a:extLst>
                      <a:ext uri="{FF2B5EF4-FFF2-40B4-BE49-F238E27FC236}">
                        <a16:creationId xmlns:a16="http://schemas.microsoft.com/office/drawing/2014/main" id="{443B0873-2032-ED4A-82E8-AE8C6FE9F5AB}"/>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18" name="TekstSylinder 117">
              <a:extLst>
                <a:ext uri="{FF2B5EF4-FFF2-40B4-BE49-F238E27FC236}">
                  <a16:creationId xmlns:a16="http://schemas.microsoft.com/office/drawing/2014/main" id="{6DB9C27B-183E-204C-A01D-673CC376DE0D}"/>
                </a:ext>
              </a:extLst>
            </p:cNvPr>
            <p:cNvSpPr txBox="1"/>
            <p:nvPr/>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119" name="Gruppe 118">
              <a:extLst>
                <a:ext uri="{FF2B5EF4-FFF2-40B4-BE49-F238E27FC236}">
                  <a16:creationId xmlns:a16="http://schemas.microsoft.com/office/drawing/2014/main" id="{74D7BF0B-3E09-444C-9AFF-AB01B35624FC}"/>
                </a:ext>
              </a:extLst>
            </p:cNvPr>
            <p:cNvGrpSpPr/>
            <p:nvPr/>
          </p:nvGrpSpPr>
          <p:grpSpPr>
            <a:xfrm>
              <a:off x="12610441" y="194994"/>
              <a:ext cx="807496" cy="955972"/>
              <a:chOff x="12610441" y="212086"/>
              <a:chExt cx="807496" cy="955972"/>
            </a:xfrm>
          </p:grpSpPr>
          <p:cxnSp>
            <p:nvCxnSpPr>
              <p:cNvPr id="120" name="Vinkel 119">
                <a:extLst>
                  <a:ext uri="{FF2B5EF4-FFF2-40B4-BE49-F238E27FC236}">
                    <a16:creationId xmlns:a16="http://schemas.microsoft.com/office/drawing/2014/main" id="{5A99E870-FD93-3B44-8FBD-4D137D1803AC}"/>
                  </a:ext>
                </a:extLst>
              </p:cNvPr>
              <p:cNvCxnSpPr>
                <a:cxnSpLocks/>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21" name="TekstSylinder 120">
                <a:extLst>
                  <a:ext uri="{FF2B5EF4-FFF2-40B4-BE49-F238E27FC236}">
                    <a16:creationId xmlns:a16="http://schemas.microsoft.com/office/drawing/2014/main" id="{FF708AAD-7EC4-8240-87D4-5F7492876627}"/>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31718488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Bilde">
    <p:spTree>
      <p:nvGrpSpPr>
        <p:cNvPr id="1" name=""/>
        <p:cNvGrpSpPr/>
        <p:nvPr/>
      </p:nvGrpSpPr>
      <p:grpSpPr>
        <a:xfrm>
          <a:off x="0" y="0"/>
          <a:ext cx="0" cy="0"/>
          <a:chOff x="0" y="0"/>
          <a:chExt cx="0" cy="0"/>
        </a:xfrm>
      </p:grpSpPr>
      <p:sp>
        <p:nvSpPr>
          <p:cNvPr id="5" name="Plassholder for bilde 8">
            <a:extLst>
              <a:ext uri="{FF2B5EF4-FFF2-40B4-BE49-F238E27FC236}">
                <a16:creationId xmlns:a16="http://schemas.microsoft.com/office/drawing/2014/main" id="{60CD866B-09E0-644B-925F-4FC4C3C24E6E}"/>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tx1"/>
                </a:solidFill>
              </a:defRPr>
            </a:lvl1pPr>
          </a:lstStyle>
          <a:p>
            <a:r>
              <a:rPr lang="nb-NO" noProof="0"/>
              <a:t>1. plasser et bilde i rammen</a:t>
            </a:r>
            <a:br>
              <a:rPr lang="nb-NO" noProof="0"/>
            </a:br>
            <a:r>
              <a:rPr lang="nb-NO" noProof="0"/>
              <a:t>2. plasser lengst bak</a:t>
            </a:r>
          </a:p>
        </p:txBody>
      </p:sp>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p>
            <a:fld id="{10D617A1-83E2-5344-8976-17361E42FD8B}" type="datetime1">
              <a:rPr lang="nb-NO" smtClean="0"/>
              <a:t>29.01.2026</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6" name="Plassholder for tekst 7">
            <a:extLst>
              <a:ext uri="{FF2B5EF4-FFF2-40B4-BE49-F238E27FC236}">
                <a16:creationId xmlns:a16="http://schemas.microsoft.com/office/drawing/2014/main" id="{BB1A03DA-0C1D-E543-8AED-4F84F9939FD8}"/>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grpSp>
        <p:nvGrpSpPr>
          <p:cNvPr id="23" name="Gruppe 22">
            <a:extLst>
              <a:ext uri="{FF2B5EF4-FFF2-40B4-BE49-F238E27FC236}">
                <a16:creationId xmlns:a16="http://schemas.microsoft.com/office/drawing/2014/main" id="{E6B2F163-6ED3-2147-9D52-FE9CA569B810}"/>
              </a:ext>
            </a:extLst>
          </p:cNvPr>
          <p:cNvGrpSpPr/>
          <p:nvPr/>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509D2454-70FF-CE43-BA44-8336A95E4B45}"/>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E01F046E-AA1F-A543-9EE9-1F139F5E93D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9888665A-D584-654A-BDAB-173BDA280D00}"/>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B4DB81F3-C6A8-D842-8B16-582614A0A61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A507F676-471B-D34B-A0CC-1015F896A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C220B5B3-B212-8840-BE9F-0BDEA799F84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0E30B65E-18B7-A743-91CC-519854ABBFF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BFB4B24A-00A6-A740-9B6F-090EA989E161}"/>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8ADB2E79-48A8-B942-ADEF-9DA957FAB045}"/>
                </a:ext>
              </a:extLst>
            </p:cNvPr>
            <p:cNvCxnSpPr>
              <a:cxnSpLocks/>
              <a:stCxn id="41"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E3F964E-27AF-5147-9507-F07231AFAE03}"/>
                </a:ext>
              </a:extLst>
            </p:cNvPr>
            <p:cNvCxnSpPr>
              <a:cxnSpLocks/>
              <a:stCxn id="43"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D0A5FDB-18A9-3D49-BB00-63F06337B29F}"/>
                </a:ext>
              </a:extLst>
            </p:cNvPr>
            <p:cNvCxnSpPr>
              <a:cxnSpLocks/>
              <a:stCxn id="39"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113B2CC6-F548-F845-9551-8EAC4BCD15F0}"/>
                </a:ext>
              </a:extLst>
            </p:cNvPr>
            <p:cNvCxnSpPr>
              <a:cxnSpLocks/>
              <a:stCxn id="45"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F5236E1-9C62-EC46-A641-A5DE731E3063}"/>
                </a:ext>
              </a:extLst>
            </p:cNvPr>
            <p:cNvCxnSpPr>
              <a:cxnSpLocks/>
              <a:stCxn id="49"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160E83E6-97F0-8349-AE3E-0B28728EAB0A}"/>
                </a:ext>
              </a:extLst>
            </p:cNvPr>
            <p:cNvCxnSpPr>
              <a:cxnSpLocks/>
              <a:stCxn id="47"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A24E8AA-6FA1-5B47-95C6-5F3EED5830AC}"/>
                </a:ext>
              </a:extLst>
            </p:cNvPr>
            <p:cNvGrpSpPr/>
            <p:nvPr/>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737C8123-9A5E-904D-A679-6AA1399D81B9}"/>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06CE9363-6BA2-8B4C-BE8E-74BA405E042C}"/>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B73520-89F8-9F47-A1D7-D228D01885AF}"/>
                </a:ext>
              </a:extLst>
            </p:cNvPr>
            <p:cNvGrpSpPr/>
            <p:nvPr/>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1CE07EF8-531B-694E-BF46-6672550BB79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45F084E-1053-0245-85FD-2118E9DF9AE9}"/>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D2003B3E-181B-8A4C-AE22-1F0D2605D09F}"/>
                </a:ext>
              </a:extLst>
            </p:cNvPr>
            <p:cNvGrpSpPr/>
            <p:nvPr/>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647ADF1D-5F42-8D47-AD41-E4F201CF52A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6EA2D86-99A2-F14C-ADD4-53641A8A7F64}"/>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A83433ED-4FB5-2B4F-9191-C83A94955236}"/>
                </a:ext>
              </a:extLst>
            </p:cNvPr>
            <p:cNvGrpSpPr/>
            <p:nvPr/>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A7E6EB65-4D53-4849-B81B-72E7F6DB7DBA}"/>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F2B3A6CA-D596-AF46-A9EC-6AC4827C6275}"/>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FA7B6066-4DFD-E94C-94AB-69F5B53199FE}"/>
                </a:ext>
              </a:extLst>
            </p:cNvPr>
            <p:cNvGrpSpPr/>
            <p:nvPr/>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A0039850-834E-CC40-B3F3-683135B32A66}"/>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B824AF56-ECEA-4043-9C18-8E90194DD88A}"/>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F11CB56F-0A6B-4543-801E-C174C1568B52}"/>
                </a:ext>
              </a:extLst>
            </p:cNvPr>
            <p:cNvGrpSpPr/>
            <p:nvPr/>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A90B194E-0C82-8C43-8756-A40AF75761D0}"/>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AAC9C1BD-3CA7-FC4B-8E3D-DE83E5B7C7D0}"/>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C7A51BD2-CD19-A647-9106-EE6264D8BE88}"/>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uppe 56">
            <a:extLst>
              <a:ext uri="{FF2B5EF4-FFF2-40B4-BE49-F238E27FC236}">
                <a16:creationId xmlns:a16="http://schemas.microsoft.com/office/drawing/2014/main" id="{1255D6A5-7C18-3546-BA08-2FFEDAB34041}"/>
              </a:ext>
            </a:extLst>
          </p:cNvPr>
          <p:cNvGrpSpPr/>
          <p:nvPr/>
        </p:nvGrpSpPr>
        <p:grpSpPr>
          <a:xfrm>
            <a:off x="-715963" y="-4004"/>
            <a:ext cx="590564" cy="6862004"/>
            <a:chOff x="-715963" y="-4004"/>
            <a:chExt cx="590564" cy="6862004"/>
          </a:xfrm>
        </p:grpSpPr>
        <p:sp>
          <p:nvSpPr>
            <p:cNvPr id="58" name="Rektangel 57">
              <a:extLst>
                <a:ext uri="{FF2B5EF4-FFF2-40B4-BE49-F238E27FC236}">
                  <a16:creationId xmlns:a16="http://schemas.microsoft.com/office/drawing/2014/main" id="{83B42075-3A5C-1E46-A9FA-362B5515A8A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59" name="Rektangel 58">
              <a:extLst>
                <a:ext uri="{FF2B5EF4-FFF2-40B4-BE49-F238E27FC236}">
                  <a16:creationId xmlns:a16="http://schemas.microsoft.com/office/drawing/2014/main" id="{D106EC1A-221F-0A4B-9475-29240E861AA7}"/>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7637FBCC-CEAF-474B-9393-8790DD5AFB51}"/>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58DA230D-EB5E-5B47-A595-BC7A0838781B}"/>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2" name="Rett linje 61">
              <a:extLst>
                <a:ext uri="{FF2B5EF4-FFF2-40B4-BE49-F238E27FC236}">
                  <a16:creationId xmlns:a16="http://schemas.microsoft.com/office/drawing/2014/main" id="{29A6395B-F80C-7247-AF08-0815CB4E5CAF}"/>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8E28BDF9-D392-E74A-B639-BDDDD5173217}"/>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B18FF123-D027-C14E-AB15-B6FA96912712}"/>
                </a:ext>
              </a:extLst>
            </p:cNvPr>
            <p:cNvCxnSpPr>
              <a:cxnSpLocks/>
              <a:stCxn id="66"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8D0FBEDD-4B7F-AB4D-A811-0314736171E9}"/>
                </a:ext>
              </a:extLst>
            </p:cNvPr>
            <p:cNvCxnSpPr>
              <a:cxnSpLocks/>
              <a:stCxn id="66"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Rektangel 65">
              <a:extLst>
                <a:ext uri="{FF2B5EF4-FFF2-40B4-BE49-F238E27FC236}">
                  <a16:creationId xmlns:a16="http://schemas.microsoft.com/office/drawing/2014/main" id="{F95F586E-E9CB-7F4E-875F-DFADD3742B91}"/>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7" name="Rett linje 66">
              <a:extLst>
                <a:ext uri="{FF2B5EF4-FFF2-40B4-BE49-F238E27FC236}">
                  <a16:creationId xmlns:a16="http://schemas.microsoft.com/office/drawing/2014/main" id="{18AC3B52-7605-124D-9366-1406BC09415E}"/>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8" name="Rektangel 67">
              <a:extLst>
                <a:ext uri="{FF2B5EF4-FFF2-40B4-BE49-F238E27FC236}">
                  <a16:creationId xmlns:a16="http://schemas.microsoft.com/office/drawing/2014/main" id="{6D64798A-AF2F-F64B-B9C6-A6DDADD19126}"/>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69" name="Rett linje 68">
              <a:extLst>
                <a:ext uri="{FF2B5EF4-FFF2-40B4-BE49-F238E27FC236}">
                  <a16:creationId xmlns:a16="http://schemas.microsoft.com/office/drawing/2014/main" id="{F95D1769-0224-4D4A-B6BA-84065BF4B8EE}"/>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0" name="Rett linje 69">
              <a:extLst>
                <a:ext uri="{FF2B5EF4-FFF2-40B4-BE49-F238E27FC236}">
                  <a16:creationId xmlns:a16="http://schemas.microsoft.com/office/drawing/2014/main" id="{6CFB1E29-DA85-B549-BFD0-C834FE927E61}"/>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5AF03FC7-8289-7A4E-A1A6-339D9AF6FCDC}"/>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2" name="TekstSylinder 71">
            <a:extLst>
              <a:ext uri="{FF2B5EF4-FFF2-40B4-BE49-F238E27FC236}">
                <a16:creationId xmlns:a16="http://schemas.microsoft.com/office/drawing/2014/main" id="{4CC3D295-8F51-F14C-A0DE-43811CC503C3}"/>
              </a:ext>
            </a:extLst>
          </p:cNvPr>
          <p:cNvSpPr txBox="1"/>
          <p:nvPr/>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positiv</a:t>
            </a:r>
          </a:p>
        </p:txBody>
      </p:sp>
      <p:grpSp>
        <p:nvGrpSpPr>
          <p:cNvPr id="90" name="Gruppe 89">
            <a:extLst>
              <a:ext uri="{FF2B5EF4-FFF2-40B4-BE49-F238E27FC236}">
                <a16:creationId xmlns:a16="http://schemas.microsoft.com/office/drawing/2014/main" id="{7CA9C2BF-57F1-B045-9180-AF5743F3C790}"/>
              </a:ext>
            </a:extLst>
          </p:cNvPr>
          <p:cNvGrpSpPr/>
          <p:nvPr/>
        </p:nvGrpSpPr>
        <p:grpSpPr>
          <a:xfrm>
            <a:off x="12252770" y="1"/>
            <a:ext cx="1165167" cy="5230535"/>
            <a:chOff x="12252770" y="1"/>
            <a:chExt cx="1165167" cy="5230535"/>
          </a:xfrm>
        </p:grpSpPr>
        <p:grpSp>
          <p:nvGrpSpPr>
            <p:cNvPr id="91" name="Gruppe 90">
              <a:extLst>
                <a:ext uri="{FF2B5EF4-FFF2-40B4-BE49-F238E27FC236}">
                  <a16:creationId xmlns:a16="http://schemas.microsoft.com/office/drawing/2014/main" id="{9EE5E5A1-CB87-064E-A1B8-4F7240CA91C3}"/>
                </a:ext>
              </a:extLst>
            </p:cNvPr>
            <p:cNvGrpSpPr/>
            <p:nvPr/>
          </p:nvGrpSpPr>
          <p:grpSpPr>
            <a:xfrm>
              <a:off x="12252770" y="1"/>
              <a:ext cx="409071" cy="3254927"/>
              <a:chOff x="12252770" y="1"/>
              <a:chExt cx="588588" cy="4683318"/>
            </a:xfrm>
          </p:grpSpPr>
          <p:sp>
            <p:nvSpPr>
              <p:cNvPr id="96" name="Rektangel 95">
                <a:extLst>
                  <a:ext uri="{FF2B5EF4-FFF2-40B4-BE49-F238E27FC236}">
                    <a16:creationId xmlns:a16="http://schemas.microsoft.com/office/drawing/2014/main" id="{9199446D-A160-E54C-A98A-97670A104D64}"/>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97" name="Gruppe 96">
                <a:extLst>
                  <a:ext uri="{FF2B5EF4-FFF2-40B4-BE49-F238E27FC236}">
                    <a16:creationId xmlns:a16="http://schemas.microsoft.com/office/drawing/2014/main" id="{C247B874-04D1-9D4E-A793-049462DE26D6}"/>
                  </a:ext>
                </a:extLst>
              </p:cNvPr>
              <p:cNvGrpSpPr/>
              <p:nvPr/>
            </p:nvGrpSpPr>
            <p:grpSpPr>
              <a:xfrm>
                <a:off x="12326727" y="84822"/>
                <a:ext cx="440675" cy="4513676"/>
                <a:chOff x="12316858" y="92947"/>
                <a:chExt cx="440675" cy="4513676"/>
              </a:xfrm>
            </p:grpSpPr>
            <p:grpSp>
              <p:nvGrpSpPr>
                <p:cNvPr id="98" name="Gruppe 97">
                  <a:extLst>
                    <a:ext uri="{FF2B5EF4-FFF2-40B4-BE49-F238E27FC236}">
                      <a16:creationId xmlns:a16="http://schemas.microsoft.com/office/drawing/2014/main" id="{3467FE23-DCD1-4E47-BB9E-95855B3839A7}"/>
                    </a:ext>
                  </a:extLst>
                </p:cNvPr>
                <p:cNvGrpSpPr/>
                <p:nvPr/>
              </p:nvGrpSpPr>
              <p:grpSpPr>
                <a:xfrm>
                  <a:off x="12316858" y="92947"/>
                  <a:ext cx="440675" cy="1322025"/>
                  <a:chOff x="12316858" y="92947"/>
                  <a:chExt cx="440675" cy="1322025"/>
                </a:xfrm>
              </p:grpSpPr>
              <p:sp>
                <p:nvSpPr>
                  <p:cNvPr id="108" name="Rektangel 107">
                    <a:extLst>
                      <a:ext uri="{FF2B5EF4-FFF2-40B4-BE49-F238E27FC236}">
                        <a16:creationId xmlns:a16="http://schemas.microsoft.com/office/drawing/2014/main" id="{EA2CFB82-4FE0-CA4F-8D2C-B9F50B385686}"/>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9" name="Rektangel 108">
                    <a:extLst>
                      <a:ext uri="{FF2B5EF4-FFF2-40B4-BE49-F238E27FC236}">
                        <a16:creationId xmlns:a16="http://schemas.microsoft.com/office/drawing/2014/main" id="{9A8820E8-7760-944E-A657-1E6172961864}"/>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0" name="Rektangel 109">
                    <a:extLst>
                      <a:ext uri="{FF2B5EF4-FFF2-40B4-BE49-F238E27FC236}">
                        <a16:creationId xmlns:a16="http://schemas.microsoft.com/office/drawing/2014/main" id="{1EB784A8-BE62-BC46-9207-5D0171020E01}"/>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99" name="Gruppe 98">
                  <a:extLst>
                    <a:ext uri="{FF2B5EF4-FFF2-40B4-BE49-F238E27FC236}">
                      <a16:creationId xmlns:a16="http://schemas.microsoft.com/office/drawing/2014/main" id="{C0612BDE-564D-C94D-A7AB-2ACB109360FC}"/>
                    </a:ext>
                  </a:extLst>
                </p:cNvPr>
                <p:cNvGrpSpPr/>
                <p:nvPr/>
              </p:nvGrpSpPr>
              <p:grpSpPr>
                <a:xfrm>
                  <a:off x="12316858" y="1468435"/>
                  <a:ext cx="440675" cy="1322025"/>
                  <a:chOff x="12316858" y="1600866"/>
                  <a:chExt cx="440675" cy="1322025"/>
                </a:xfrm>
              </p:grpSpPr>
              <p:sp>
                <p:nvSpPr>
                  <p:cNvPr id="105" name="Rektangel 104">
                    <a:extLst>
                      <a:ext uri="{FF2B5EF4-FFF2-40B4-BE49-F238E27FC236}">
                        <a16:creationId xmlns:a16="http://schemas.microsoft.com/office/drawing/2014/main" id="{9611E365-DC43-6947-8EBE-B931F5312195}"/>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6" name="Rektangel 105">
                    <a:extLst>
                      <a:ext uri="{FF2B5EF4-FFF2-40B4-BE49-F238E27FC236}">
                        <a16:creationId xmlns:a16="http://schemas.microsoft.com/office/drawing/2014/main" id="{896A1615-33C0-2841-AD4C-3D62C2946BFD}"/>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7" name="Rektangel 106">
                    <a:extLst>
                      <a:ext uri="{FF2B5EF4-FFF2-40B4-BE49-F238E27FC236}">
                        <a16:creationId xmlns:a16="http://schemas.microsoft.com/office/drawing/2014/main" id="{A4F6BBA8-3378-8946-9C45-2A239E00BF41}"/>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0" name="Gruppe 99">
                  <a:extLst>
                    <a:ext uri="{FF2B5EF4-FFF2-40B4-BE49-F238E27FC236}">
                      <a16:creationId xmlns:a16="http://schemas.microsoft.com/office/drawing/2014/main" id="{8C309830-E5F1-8E41-BCA9-251AA3B86FDE}"/>
                    </a:ext>
                  </a:extLst>
                </p:cNvPr>
                <p:cNvGrpSpPr/>
                <p:nvPr/>
              </p:nvGrpSpPr>
              <p:grpSpPr>
                <a:xfrm>
                  <a:off x="12316858" y="2843923"/>
                  <a:ext cx="440675" cy="1762700"/>
                  <a:chOff x="12316858" y="3201732"/>
                  <a:chExt cx="440675" cy="1762700"/>
                </a:xfrm>
              </p:grpSpPr>
              <p:sp>
                <p:nvSpPr>
                  <p:cNvPr id="101" name="Rektangel 100">
                    <a:extLst>
                      <a:ext uri="{FF2B5EF4-FFF2-40B4-BE49-F238E27FC236}">
                        <a16:creationId xmlns:a16="http://schemas.microsoft.com/office/drawing/2014/main" id="{50CA88BB-7387-DD4B-A6E3-BEDF86F26146}"/>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2" name="Rektangel 101">
                    <a:extLst>
                      <a:ext uri="{FF2B5EF4-FFF2-40B4-BE49-F238E27FC236}">
                        <a16:creationId xmlns:a16="http://schemas.microsoft.com/office/drawing/2014/main" id="{AB1934A5-85F4-FF48-9398-897E1A8ADB5C}"/>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3" name="Rektangel 102">
                    <a:extLst>
                      <a:ext uri="{FF2B5EF4-FFF2-40B4-BE49-F238E27FC236}">
                        <a16:creationId xmlns:a16="http://schemas.microsoft.com/office/drawing/2014/main" id="{963F2E7F-4C9D-0447-AAAF-227BFCF09E72}"/>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4" name="Rektangel 103">
                    <a:extLst>
                      <a:ext uri="{FF2B5EF4-FFF2-40B4-BE49-F238E27FC236}">
                        <a16:creationId xmlns:a16="http://schemas.microsoft.com/office/drawing/2014/main" id="{E6FAAD3A-5A0C-1244-8308-B81ABB39B043}"/>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2" name="TekstSylinder 91">
              <a:extLst>
                <a:ext uri="{FF2B5EF4-FFF2-40B4-BE49-F238E27FC236}">
                  <a16:creationId xmlns:a16="http://schemas.microsoft.com/office/drawing/2014/main" id="{BABF0E71-DEA0-3343-8AF8-6A9A70C4B49B}"/>
                </a:ext>
              </a:extLst>
            </p:cNvPr>
            <p:cNvSpPr txBox="1"/>
            <p:nvPr/>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3" name="Gruppe 92">
              <a:extLst>
                <a:ext uri="{FF2B5EF4-FFF2-40B4-BE49-F238E27FC236}">
                  <a16:creationId xmlns:a16="http://schemas.microsoft.com/office/drawing/2014/main" id="{02BB3DD4-65FF-4E43-8EC4-72B29CEB570B}"/>
                </a:ext>
              </a:extLst>
            </p:cNvPr>
            <p:cNvGrpSpPr/>
            <p:nvPr/>
          </p:nvGrpSpPr>
          <p:grpSpPr>
            <a:xfrm>
              <a:off x="12610441" y="194994"/>
              <a:ext cx="807496" cy="955972"/>
              <a:chOff x="12610441" y="212086"/>
              <a:chExt cx="807496" cy="955972"/>
            </a:xfrm>
          </p:grpSpPr>
          <p:cxnSp>
            <p:nvCxnSpPr>
              <p:cNvPr id="94" name="Vinkel 93">
                <a:extLst>
                  <a:ext uri="{FF2B5EF4-FFF2-40B4-BE49-F238E27FC236}">
                    <a16:creationId xmlns:a16="http://schemas.microsoft.com/office/drawing/2014/main" id="{B0A36170-F06E-8E41-9BC7-F44F4E26A5A9}"/>
                  </a:ext>
                </a:extLst>
              </p:cNvPr>
              <p:cNvCxnSpPr>
                <a:cxnSpLocks/>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5" name="TekstSylinder 94">
                <a:extLst>
                  <a:ext uri="{FF2B5EF4-FFF2-40B4-BE49-F238E27FC236}">
                    <a16:creationId xmlns:a16="http://schemas.microsoft.com/office/drawing/2014/main" id="{A2E98FD4-0641-4147-A688-3F5F957482F2}"/>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33156508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Bilde neg">
    <p:bg>
      <p:bgPr>
        <a:solidFill>
          <a:schemeClr val="tx2"/>
        </a:solidFill>
        <a:effectLst/>
      </p:bgPr>
    </p:bg>
    <p:spTree>
      <p:nvGrpSpPr>
        <p:cNvPr id="1" name=""/>
        <p:cNvGrpSpPr/>
        <p:nvPr/>
      </p:nvGrpSpPr>
      <p:grpSpPr>
        <a:xfrm>
          <a:off x="0" y="0"/>
          <a:ext cx="0" cy="0"/>
          <a:chOff x="0" y="0"/>
          <a:chExt cx="0" cy="0"/>
        </a:xfrm>
      </p:grpSpPr>
      <p:sp>
        <p:nvSpPr>
          <p:cNvPr id="5" name="Plassholder for bilde 8">
            <a:extLst>
              <a:ext uri="{FF2B5EF4-FFF2-40B4-BE49-F238E27FC236}">
                <a16:creationId xmlns:a16="http://schemas.microsoft.com/office/drawing/2014/main" id="{60CD866B-09E0-644B-925F-4FC4C3C24E6E}"/>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bg1"/>
                </a:solidFill>
              </a:defRPr>
            </a:lvl1pPr>
          </a:lstStyle>
          <a:p>
            <a:r>
              <a:rPr lang="nb-NO" noProof="0"/>
              <a:t>1. plasser et bilde i rammen</a:t>
            </a:r>
            <a:br>
              <a:rPr lang="nb-NO" noProof="0"/>
            </a:br>
            <a:r>
              <a:rPr lang="nb-NO" noProof="0"/>
              <a:t>2. plasser lengst bak</a:t>
            </a:r>
          </a:p>
        </p:txBody>
      </p:sp>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lvl1pPr>
              <a:defRPr>
                <a:solidFill>
                  <a:schemeClr val="bg1"/>
                </a:solidFill>
              </a:defRPr>
            </a:lvl1pPr>
          </a:lstStyle>
          <a:p>
            <a:fld id="{939CC06A-0458-7443-A95A-A3C9036965EC}" type="datetime1">
              <a:rPr lang="nb-NO" smtClean="0"/>
              <a:pPr/>
              <a:t>29.01.2026</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23" name="Gruppe 22">
            <a:extLst>
              <a:ext uri="{FF2B5EF4-FFF2-40B4-BE49-F238E27FC236}">
                <a16:creationId xmlns:a16="http://schemas.microsoft.com/office/drawing/2014/main" id="{E6B2F163-6ED3-2147-9D52-FE9CA569B810}"/>
              </a:ext>
            </a:extLst>
          </p:cNvPr>
          <p:cNvGrpSpPr/>
          <p:nvPr/>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509D2454-70FF-CE43-BA44-8336A95E4B45}"/>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E01F046E-AA1F-A543-9EE9-1F139F5E93D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9888665A-D584-654A-BDAB-173BDA280D00}"/>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B4DB81F3-C6A8-D842-8B16-582614A0A61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A507F676-471B-D34B-A0CC-1015F896A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C220B5B3-B212-8840-BE9F-0BDEA799F84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0E30B65E-18B7-A743-91CC-519854ABBFF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BFB4B24A-00A6-A740-9B6F-090EA989E161}"/>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8ADB2E79-48A8-B942-ADEF-9DA957FAB045}"/>
                </a:ext>
              </a:extLst>
            </p:cNvPr>
            <p:cNvCxnSpPr>
              <a:cxnSpLocks/>
              <a:stCxn id="41"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E3F964E-27AF-5147-9507-F07231AFAE03}"/>
                </a:ext>
              </a:extLst>
            </p:cNvPr>
            <p:cNvCxnSpPr>
              <a:cxnSpLocks/>
              <a:stCxn id="43"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D0A5FDB-18A9-3D49-BB00-63F06337B29F}"/>
                </a:ext>
              </a:extLst>
            </p:cNvPr>
            <p:cNvCxnSpPr>
              <a:cxnSpLocks/>
              <a:stCxn id="39"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113B2CC6-F548-F845-9551-8EAC4BCD15F0}"/>
                </a:ext>
              </a:extLst>
            </p:cNvPr>
            <p:cNvCxnSpPr>
              <a:cxnSpLocks/>
              <a:stCxn id="45"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F5236E1-9C62-EC46-A641-A5DE731E3063}"/>
                </a:ext>
              </a:extLst>
            </p:cNvPr>
            <p:cNvCxnSpPr>
              <a:cxnSpLocks/>
              <a:stCxn id="49"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160E83E6-97F0-8349-AE3E-0B28728EAB0A}"/>
                </a:ext>
              </a:extLst>
            </p:cNvPr>
            <p:cNvCxnSpPr>
              <a:cxnSpLocks/>
              <a:stCxn id="47"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A24E8AA-6FA1-5B47-95C6-5F3EED5830AC}"/>
                </a:ext>
              </a:extLst>
            </p:cNvPr>
            <p:cNvGrpSpPr/>
            <p:nvPr/>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737C8123-9A5E-904D-A679-6AA1399D81B9}"/>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06CE9363-6BA2-8B4C-BE8E-74BA405E042C}"/>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B73520-89F8-9F47-A1D7-D228D01885AF}"/>
                </a:ext>
              </a:extLst>
            </p:cNvPr>
            <p:cNvGrpSpPr/>
            <p:nvPr/>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1CE07EF8-531B-694E-BF46-6672550BB79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45F084E-1053-0245-85FD-2118E9DF9AE9}"/>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D2003B3E-181B-8A4C-AE22-1F0D2605D09F}"/>
                </a:ext>
              </a:extLst>
            </p:cNvPr>
            <p:cNvGrpSpPr/>
            <p:nvPr/>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647ADF1D-5F42-8D47-AD41-E4F201CF52A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6EA2D86-99A2-F14C-ADD4-53641A8A7F64}"/>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A83433ED-4FB5-2B4F-9191-C83A94955236}"/>
                </a:ext>
              </a:extLst>
            </p:cNvPr>
            <p:cNvGrpSpPr/>
            <p:nvPr/>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A7E6EB65-4D53-4849-B81B-72E7F6DB7DBA}"/>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F2B3A6CA-D596-AF46-A9EC-6AC4827C6275}"/>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FA7B6066-4DFD-E94C-94AB-69F5B53199FE}"/>
                </a:ext>
              </a:extLst>
            </p:cNvPr>
            <p:cNvGrpSpPr/>
            <p:nvPr/>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A0039850-834E-CC40-B3F3-683135B32A66}"/>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B824AF56-ECEA-4043-9C18-8E90194DD88A}"/>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F11CB56F-0A6B-4543-801E-C174C1568B52}"/>
                </a:ext>
              </a:extLst>
            </p:cNvPr>
            <p:cNvGrpSpPr/>
            <p:nvPr/>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A90B194E-0C82-8C43-8756-A40AF75761D0}"/>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AAC9C1BD-3CA7-FC4B-8E3D-DE83E5B7C7D0}"/>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C7A51BD2-CD19-A647-9106-EE6264D8BE88}"/>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uppe 56">
            <a:extLst>
              <a:ext uri="{FF2B5EF4-FFF2-40B4-BE49-F238E27FC236}">
                <a16:creationId xmlns:a16="http://schemas.microsoft.com/office/drawing/2014/main" id="{1255D6A5-7C18-3546-BA08-2FFEDAB34041}"/>
              </a:ext>
            </a:extLst>
          </p:cNvPr>
          <p:cNvGrpSpPr/>
          <p:nvPr/>
        </p:nvGrpSpPr>
        <p:grpSpPr>
          <a:xfrm>
            <a:off x="-715963" y="-4004"/>
            <a:ext cx="590564" cy="6862004"/>
            <a:chOff x="-715963" y="-4004"/>
            <a:chExt cx="590564" cy="6862004"/>
          </a:xfrm>
        </p:grpSpPr>
        <p:sp>
          <p:nvSpPr>
            <p:cNvPr id="58" name="Rektangel 57">
              <a:extLst>
                <a:ext uri="{FF2B5EF4-FFF2-40B4-BE49-F238E27FC236}">
                  <a16:creationId xmlns:a16="http://schemas.microsoft.com/office/drawing/2014/main" id="{83B42075-3A5C-1E46-A9FA-362B5515A8A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59" name="Rektangel 58">
              <a:extLst>
                <a:ext uri="{FF2B5EF4-FFF2-40B4-BE49-F238E27FC236}">
                  <a16:creationId xmlns:a16="http://schemas.microsoft.com/office/drawing/2014/main" id="{D106EC1A-221F-0A4B-9475-29240E861AA7}"/>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7637FBCC-CEAF-474B-9393-8790DD5AFB51}"/>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58DA230D-EB5E-5B47-A595-BC7A0838781B}"/>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2" name="Rett linje 61">
              <a:extLst>
                <a:ext uri="{FF2B5EF4-FFF2-40B4-BE49-F238E27FC236}">
                  <a16:creationId xmlns:a16="http://schemas.microsoft.com/office/drawing/2014/main" id="{29A6395B-F80C-7247-AF08-0815CB4E5CAF}"/>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8E28BDF9-D392-E74A-B639-BDDDD5173217}"/>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B18FF123-D027-C14E-AB15-B6FA96912712}"/>
                </a:ext>
              </a:extLst>
            </p:cNvPr>
            <p:cNvCxnSpPr>
              <a:cxnSpLocks/>
              <a:stCxn id="66"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8D0FBEDD-4B7F-AB4D-A811-0314736171E9}"/>
                </a:ext>
              </a:extLst>
            </p:cNvPr>
            <p:cNvCxnSpPr>
              <a:cxnSpLocks/>
              <a:stCxn id="66"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Rektangel 65">
              <a:extLst>
                <a:ext uri="{FF2B5EF4-FFF2-40B4-BE49-F238E27FC236}">
                  <a16:creationId xmlns:a16="http://schemas.microsoft.com/office/drawing/2014/main" id="{F95F586E-E9CB-7F4E-875F-DFADD3742B91}"/>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7" name="Rett linje 66">
              <a:extLst>
                <a:ext uri="{FF2B5EF4-FFF2-40B4-BE49-F238E27FC236}">
                  <a16:creationId xmlns:a16="http://schemas.microsoft.com/office/drawing/2014/main" id="{18AC3B52-7605-124D-9366-1406BC09415E}"/>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8" name="Rektangel 67">
              <a:extLst>
                <a:ext uri="{FF2B5EF4-FFF2-40B4-BE49-F238E27FC236}">
                  <a16:creationId xmlns:a16="http://schemas.microsoft.com/office/drawing/2014/main" id="{6D64798A-AF2F-F64B-B9C6-A6DDADD19126}"/>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69" name="Rett linje 68">
              <a:extLst>
                <a:ext uri="{FF2B5EF4-FFF2-40B4-BE49-F238E27FC236}">
                  <a16:creationId xmlns:a16="http://schemas.microsoft.com/office/drawing/2014/main" id="{F95D1769-0224-4D4A-B6BA-84065BF4B8EE}"/>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0" name="Rett linje 69">
              <a:extLst>
                <a:ext uri="{FF2B5EF4-FFF2-40B4-BE49-F238E27FC236}">
                  <a16:creationId xmlns:a16="http://schemas.microsoft.com/office/drawing/2014/main" id="{6CFB1E29-DA85-B549-BFD0-C834FE927E61}"/>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5AF03FC7-8289-7A4E-A1A6-339D9AF6FCDC}"/>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4" name="Plassholder for tekst 7">
            <a:extLst>
              <a:ext uri="{FF2B5EF4-FFF2-40B4-BE49-F238E27FC236}">
                <a16:creationId xmlns:a16="http://schemas.microsoft.com/office/drawing/2014/main" id="{B4167E25-FC4E-0D40-B7E9-F526F2DED683}"/>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sp>
        <p:nvSpPr>
          <p:cNvPr id="92" name="TekstSylinder 91">
            <a:extLst>
              <a:ext uri="{FF2B5EF4-FFF2-40B4-BE49-F238E27FC236}">
                <a16:creationId xmlns:a16="http://schemas.microsoft.com/office/drawing/2014/main" id="{6D51DDC6-EDC4-6145-9FBF-942463C865BC}"/>
              </a:ext>
            </a:extLst>
          </p:cNvPr>
          <p:cNvSpPr txBox="1"/>
          <p:nvPr/>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negativ</a:t>
            </a:r>
          </a:p>
        </p:txBody>
      </p:sp>
      <p:grpSp>
        <p:nvGrpSpPr>
          <p:cNvPr id="6" name="Gruppe 5">
            <a:extLst>
              <a:ext uri="{FF2B5EF4-FFF2-40B4-BE49-F238E27FC236}">
                <a16:creationId xmlns:a16="http://schemas.microsoft.com/office/drawing/2014/main" id="{8CA7E12B-54B4-874B-933C-FC3D9E55A3BC}"/>
              </a:ext>
            </a:extLst>
          </p:cNvPr>
          <p:cNvGrpSpPr/>
          <p:nvPr/>
        </p:nvGrpSpPr>
        <p:grpSpPr>
          <a:xfrm>
            <a:off x="12252770" y="1"/>
            <a:ext cx="1165167" cy="5230535"/>
            <a:chOff x="12252770" y="1"/>
            <a:chExt cx="1165167" cy="5230535"/>
          </a:xfrm>
        </p:grpSpPr>
        <p:grpSp>
          <p:nvGrpSpPr>
            <p:cNvPr id="75" name="Gruppe 74">
              <a:extLst>
                <a:ext uri="{FF2B5EF4-FFF2-40B4-BE49-F238E27FC236}">
                  <a16:creationId xmlns:a16="http://schemas.microsoft.com/office/drawing/2014/main" id="{8F8009E6-2DC8-1C47-86DE-7EB231C9CC5E}"/>
                </a:ext>
              </a:extLst>
            </p:cNvPr>
            <p:cNvGrpSpPr/>
            <p:nvPr/>
          </p:nvGrpSpPr>
          <p:grpSpPr>
            <a:xfrm>
              <a:off x="12252770" y="1"/>
              <a:ext cx="409071" cy="3254927"/>
              <a:chOff x="12252770" y="1"/>
              <a:chExt cx="588588" cy="4683318"/>
            </a:xfrm>
          </p:grpSpPr>
          <p:sp>
            <p:nvSpPr>
              <p:cNvPr id="76" name="Rektangel 75">
                <a:extLst>
                  <a:ext uri="{FF2B5EF4-FFF2-40B4-BE49-F238E27FC236}">
                    <a16:creationId xmlns:a16="http://schemas.microsoft.com/office/drawing/2014/main" id="{AECE28FE-6B3F-5C41-9D27-3E564F322407}"/>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7" name="Gruppe 76">
                <a:extLst>
                  <a:ext uri="{FF2B5EF4-FFF2-40B4-BE49-F238E27FC236}">
                    <a16:creationId xmlns:a16="http://schemas.microsoft.com/office/drawing/2014/main" id="{CB74C1BB-F327-C041-8696-8CC95A20290D}"/>
                  </a:ext>
                </a:extLst>
              </p:cNvPr>
              <p:cNvGrpSpPr/>
              <p:nvPr/>
            </p:nvGrpSpPr>
            <p:grpSpPr>
              <a:xfrm>
                <a:off x="12326727" y="84822"/>
                <a:ext cx="440675" cy="4513676"/>
                <a:chOff x="12316858" y="92947"/>
                <a:chExt cx="440675" cy="4513676"/>
              </a:xfrm>
            </p:grpSpPr>
            <p:grpSp>
              <p:nvGrpSpPr>
                <p:cNvPr id="78" name="Gruppe 77">
                  <a:extLst>
                    <a:ext uri="{FF2B5EF4-FFF2-40B4-BE49-F238E27FC236}">
                      <a16:creationId xmlns:a16="http://schemas.microsoft.com/office/drawing/2014/main" id="{8BA22E53-07F3-E344-B911-54485682BB00}"/>
                    </a:ext>
                  </a:extLst>
                </p:cNvPr>
                <p:cNvGrpSpPr/>
                <p:nvPr/>
              </p:nvGrpSpPr>
              <p:grpSpPr>
                <a:xfrm>
                  <a:off x="12316858" y="92947"/>
                  <a:ext cx="440675" cy="1322025"/>
                  <a:chOff x="12316858" y="92947"/>
                  <a:chExt cx="440675" cy="1322025"/>
                </a:xfrm>
              </p:grpSpPr>
              <p:sp>
                <p:nvSpPr>
                  <p:cNvPr id="88" name="Rektangel 87">
                    <a:extLst>
                      <a:ext uri="{FF2B5EF4-FFF2-40B4-BE49-F238E27FC236}">
                        <a16:creationId xmlns:a16="http://schemas.microsoft.com/office/drawing/2014/main" id="{F7E0A24B-DECB-ED4D-A71C-0EC6A992AF35}"/>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9" name="Rektangel 88">
                    <a:extLst>
                      <a:ext uri="{FF2B5EF4-FFF2-40B4-BE49-F238E27FC236}">
                        <a16:creationId xmlns:a16="http://schemas.microsoft.com/office/drawing/2014/main" id="{6E2329DA-C840-C147-8677-C1FFC58179C0}"/>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0" name="Rektangel 89">
                    <a:extLst>
                      <a:ext uri="{FF2B5EF4-FFF2-40B4-BE49-F238E27FC236}">
                        <a16:creationId xmlns:a16="http://schemas.microsoft.com/office/drawing/2014/main" id="{7772449B-69B2-094B-91F1-1382CE2FB42B}"/>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9" name="Gruppe 78">
                  <a:extLst>
                    <a:ext uri="{FF2B5EF4-FFF2-40B4-BE49-F238E27FC236}">
                      <a16:creationId xmlns:a16="http://schemas.microsoft.com/office/drawing/2014/main" id="{07ED3267-1D40-1D4D-9EC7-353345137976}"/>
                    </a:ext>
                  </a:extLst>
                </p:cNvPr>
                <p:cNvGrpSpPr/>
                <p:nvPr/>
              </p:nvGrpSpPr>
              <p:grpSpPr>
                <a:xfrm>
                  <a:off x="12316858" y="1468435"/>
                  <a:ext cx="440675" cy="1322025"/>
                  <a:chOff x="12316858" y="1600866"/>
                  <a:chExt cx="440675" cy="1322025"/>
                </a:xfrm>
              </p:grpSpPr>
              <p:sp>
                <p:nvSpPr>
                  <p:cNvPr id="85" name="Rektangel 84">
                    <a:extLst>
                      <a:ext uri="{FF2B5EF4-FFF2-40B4-BE49-F238E27FC236}">
                        <a16:creationId xmlns:a16="http://schemas.microsoft.com/office/drawing/2014/main" id="{D6BA8FBC-0FE5-4F46-8FC3-48DC4E4604EA}"/>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6" name="Rektangel 85">
                    <a:extLst>
                      <a:ext uri="{FF2B5EF4-FFF2-40B4-BE49-F238E27FC236}">
                        <a16:creationId xmlns:a16="http://schemas.microsoft.com/office/drawing/2014/main" id="{F622D83D-32EF-974E-B8E9-3A938C35CDA8}"/>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7" name="Rektangel 86">
                    <a:extLst>
                      <a:ext uri="{FF2B5EF4-FFF2-40B4-BE49-F238E27FC236}">
                        <a16:creationId xmlns:a16="http://schemas.microsoft.com/office/drawing/2014/main" id="{1BDF731E-7B6C-2144-B025-0869B767623C}"/>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80" name="Gruppe 79">
                  <a:extLst>
                    <a:ext uri="{FF2B5EF4-FFF2-40B4-BE49-F238E27FC236}">
                      <a16:creationId xmlns:a16="http://schemas.microsoft.com/office/drawing/2014/main" id="{49B6A4FA-1E22-9147-8AD9-B28366A7CE3B}"/>
                    </a:ext>
                  </a:extLst>
                </p:cNvPr>
                <p:cNvGrpSpPr/>
                <p:nvPr/>
              </p:nvGrpSpPr>
              <p:grpSpPr>
                <a:xfrm>
                  <a:off x="12316858" y="2843923"/>
                  <a:ext cx="440675" cy="1762700"/>
                  <a:chOff x="12316858" y="3201732"/>
                  <a:chExt cx="440675" cy="1762700"/>
                </a:xfrm>
              </p:grpSpPr>
              <p:sp>
                <p:nvSpPr>
                  <p:cNvPr id="81" name="Rektangel 80">
                    <a:extLst>
                      <a:ext uri="{FF2B5EF4-FFF2-40B4-BE49-F238E27FC236}">
                        <a16:creationId xmlns:a16="http://schemas.microsoft.com/office/drawing/2014/main" id="{BE12CC14-985A-504B-A96D-5C6E9DE8F21E}"/>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9E8D8E6F-EA70-1842-A974-5D35616E09FA}"/>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751FBA97-2B6D-5B40-BFA2-E3FE8D3EF3F0}"/>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7D4A6F92-ED09-794E-9D24-8961E4EB9709}"/>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1" name="TekstSylinder 90">
              <a:extLst>
                <a:ext uri="{FF2B5EF4-FFF2-40B4-BE49-F238E27FC236}">
                  <a16:creationId xmlns:a16="http://schemas.microsoft.com/office/drawing/2014/main" id="{5A1DF305-43F9-0B42-BCC1-E577120FC643}"/>
                </a:ext>
              </a:extLst>
            </p:cNvPr>
            <p:cNvSpPr txBox="1"/>
            <p:nvPr/>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3" name="Gruppe 92">
              <a:extLst>
                <a:ext uri="{FF2B5EF4-FFF2-40B4-BE49-F238E27FC236}">
                  <a16:creationId xmlns:a16="http://schemas.microsoft.com/office/drawing/2014/main" id="{6E30C78A-C11F-3D47-A36A-DA706F5C2C2B}"/>
                </a:ext>
              </a:extLst>
            </p:cNvPr>
            <p:cNvGrpSpPr/>
            <p:nvPr/>
          </p:nvGrpSpPr>
          <p:grpSpPr>
            <a:xfrm>
              <a:off x="12610441" y="194994"/>
              <a:ext cx="807496" cy="955972"/>
              <a:chOff x="12610441" y="212086"/>
              <a:chExt cx="807496" cy="955972"/>
            </a:xfrm>
          </p:grpSpPr>
          <p:cxnSp>
            <p:nvCxnSpPr>
              <p:cNvPr id="94" name="Vinkel 93">
                <a:extLst>
                  <a:ext uri="{FF2B5EF4-FFF2-40B4-BE49-F238E27FC236}">
                    <a16:creationId xmlns:a16="http://schemas.microsoft.com/office/drawing/2014/main" id="{9502FE88-586C-5A4C-9443-40A0C140DDA4}"/>
                  </a:ext>
                </a:extLst>
              </p:cNvPr>
              <p:cNvCxnSpPr>
                <a:cxnSpLocks/>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5" name="TekstSylinder 94">
                <a:extLst>
                  <a:ext uri="{FF2B5EF4-FFF2-40B4-BE49-F238E27FC236}">
                    <a16:creationId xmlns:a16="http://schemas.microsoft.com/office/drawing/2014/main" id="{A577656F-9AE9-3D43-848E-7E4C5574867D}"/>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3008482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3_Tittel ny">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mørk grønn</a:t>
            </a:r>
          </a:p>
        </p:txBody>
      </p:sp>
      <p:sp>
        <p:nvSpPr>
          <p:cNvPr id="6" name="Plassholder for bilde 5"/>
          <p:cNvSpPr>
            <a:spLocks noGrp="1"/>
          </p:cNvSpPr>
          <p:nvPr>
            <p:ph type="pic" sz="quarter" idx="10" hasCustomPrompt="1"/>
          </p:nvPr>
        </p:nvSpPr>
        <p:spPr>
          <a:xfrm>
            <a:off x="6096000" y="0"/>
            <a:ext cx="6096000" cy="6096000"/>
          </a:xfrm>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solidFill>
                  <a:schemeClr val="bg1"/>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p:nvPicPr>
        <p:blipFill>
          <a:blip r:embed="rId2"/>
          <a:stretch>
            <a:fillRect/>
          </a:stretch>
        </p:blipFill>
        <p:spPr>
          <a:xfrm>
            <a:off x="1026506" y="748702"/>
            <a:ext cx="933890" cy="481887"/>
          </a:xfrm>
          <a:prstGeom prst="rect">
            <a:avLst/>
          </a:prstGeom>
        </p:spPr>
      </p:pic>
    </p:spTree>
    <p:extLst>
      <p:ext uri="{BB962C8B-B14F-4D97-AF65-F5344CB8AC3E}">
        <p14:creationId xmlns:p14="http://schemas.microsoft.com/office/powerpoint/2010/main" val="39326235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tellysbilde bilde positiv logo">
    <p:bg>
      <p:bgPr>
        <a:solidFill>
          <a:schemeClr val="bg2"/>
        </a:solidFill>
        <a:effectLst/>
      </p:bgPr>
    </p:bg>
    <p:spTree>
      <p:nvGrpSpPr>
        <p:cNvPr id="1" name=""/>
        <p:cNvGrpSpPr/>
        <p:nvPr/>
      </p:nvGrpSpPr>
      <p:grpSpPr>
        <a:xfrm>
          <a:off x="0" y="0"/>
          <a:ext cx="0" cy="0"/>
          <a:chOff x="0" y="0"/>
          <a:chExt cx="0" cy="0"/>
        </a:xfrm>
      </p:grpSpPr>
      <p:sp>
        <p:nvSpPr>
          <p:cNvPr id="32" name="Plassholder for bilde 31">
            <a:extLst>
              <a:ext uri="{FF2B5EF4-FFF2-40B4-BE49-F238E27FC236}">
                <a16:creationId xmlns:a16="http://schemas.microsoft.com/office/drawing/2014/main" id="{51D549F5-AC93-B149-A734-75CCBEC7722E}"/>
              </a:ext>
            </a:extLst>
          </p:cNvPr>
          <p:cNvSpPr>
            <a:spLocks noGrp="1"/>
          </p:cNvSpPr>
          <p:nvPr>
            <p:ph type="pic" sz="quarter" idx="17" hasCustomPrompt="1"/>
          </p:nvPr>
        </p:nvSpPr>
        <p:spPr>
          <a:xfrm>
            <a:off x="0" y="0"/>
            <a:ext cx="12193200" cy="6858000"/>
          </a:xfrm>
          <a:custGeom>
            <a:avLst/>
            <a:gdLst>
              <a:gd name="connsiteX0" fmla="*/ 6091201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 name="connsiteX4" fmla="*/ 0 w 12193200"/>
              <a:gd name="connsiteY4" fmla="*/ 6091200 h 6858000"/>
              <a:gd name="connsiteX5" fmla="*/ 6091201 w 12193200"/>
              <a:gd name="connsiteY5" fmla="*/ 6091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6858000">
                <a:moveTo>
                  <a:pt x="6091201" y="0"/>
                </a:moveTo>
                <a:lnTo>
                  <a:pt x="12193200" y="0"/>
                </a:lnTo>
                <a:lnTo>
                  <a:pt x="12193200" y="6858000"/>
                </a:lnTo>
                <a:lnTo>
                  <a:pt x="0" y="6858000"/>
                </a:lnTo>
                <a:lnTo>
                  <a:pt x="0" y="6091200"/>
                </a:lnTo>
                <a:lnTo>
                  <a:pt x="6091201" y="6091200"/>
                </a:lnTo>
                <a:close/>
              </a:path>
            </a:pathLst>
          </a:custGeom>
          <a:solidFill>
            <a:schemeClr val="bg1"/>
          </a:solidFill>
        </p:spPr>
        <p:txBody>
          <a:bodyPr wrap="square" lIns="6480000" tIns="180000" rIns="180000" bIns="180000" anchor="ctr" anchorCtr="0">
            <a:noAutofit/>
          </a:bodyPr>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lang="nb-NO" sz="1200" b="0" i="0" u="none" strike="noStrike" smtClean="0">
                <a:effectLst/>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til venstre (midt på lysbildet)</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29.01.2026</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positiv logo og bilde</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Tree>
    <p:extLst>
      <p:ext uri="{BB962C8B-B14F-4D97-AF65-F5344CB8AC3E}">
        <p14:creationId xmlns:p14="http://schemas.microsoft.com/office/powerpoint/2010/main" val="3130203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tellysbilde bilde negativ logo">
    <p:bg>
      <p:bgPr>
        <a:solidFill>
          <a:schemeClr val="accent1"/>
        </a:solidFill>
        <a:effectLst/>
      </p:bgPr>
    </p:bg>
    <p:spTree>
      <p:nvGrpSpPr>
        <p:cNvPr id="1" name=""/>
        <p:cNvGrpSpPr/>
        <p:nvPr/>
      </p:nvGrpSpPr>
      <p:grpSpPr>
        <a:xfrm>
          <a:off x="0" y="0"/>
          <a:ext cx="0" cy="0"/>
          <a:chOff x="0" y="0"/>
          <a:chExt cx="0" cy="0"/>
        </a:xfrm>
      </p:grpSpPr>
      <p:sp>
        <p:nvSpPr>
          <p:cNvPr id="32" name="Plassholder for bilde 31">
            <a:extLst>
              <a:ext uri="{FF2B5EF4-FFF2-40B4-BE49-F238E27FC236}">
                <a16:creationId xmlns:a16="http://schemas.microsoft.com/office/drawing/2014/main" id="{51D549F5-AC93-B149-A734-75CCBEC7722E}"/>
              </a:ext>
            </a:extLst>
          </p:cNvPr>
          <p:cNvSpPr>
            <a:spLocks noGrp="1"/>
          </p:cNvSpPr>
          <p:nvPr>
            <p:ph type="pic" sz="quarter" idx="17" hasCustomPrompt="1"/>
          </p:nvPr>
        </p:nvSpPr>
        <p:spPr>
          <a:xfrm>
            <a:off x="0" y="0"/>
            <a:ext cx="12193200" cy="6858000"/>
          </a:xfrm>
          <a:custGeom>
            <a:avLst/>
            <a:gdLst>
              <a:gd name="connsiteX0" fmla="*/ 6091201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 name="connsiteX4" fmla="*/ 0 w 12193200"/>
              <a:gd name="connsiteY4" fmla="*/ 6091200 h 6858000"/>
              <a:gd name="connsiteX5" fmla="*/ 6091201 w 12193200"/>
              <a:gd name="connsiteY5" fmla="*/ 6091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6858000">
                <a:moveTo>
                  <a:pt x="6091201" y="0"/>
                </a:moveTo>
                <a:lnTo>
                  <a:pt x="12193200" y="0"/>
                </a:lnTo>
                <a:lnTo>
                  <a:pt x="12193200" y="6858000"/>
                </a:lnTo>
                <a:lnTo>
                  <a:pt x="0" y="6858000"/>
                </a:lnTo>
                <a:lnTo>
                  <a:pt x="0" y="6091200"/>
                </a:lnTo>
                <a:lnTo>
                  <a:pt x="6091201" y="6091200"/>
                </a:lnTo>
                <a:close/>
              </a:path>
            </a:pathLst>
          </a:custGeom>
          <a:solidFill>
            <a:schemeClr val="accent2"/>
          </a:solidFill>
        </p:spPr>
        <p:txBody>
          <a:bodyPr wrap="square" lIns="6480000" tIns="180000" rIns="180000" bIns="180000" anchor="ctr" anchorCtr="0">
            <a:noAutofit/>
          </a:bodyPr>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200">
                <a:solidFill>
                  <a:sysClr val="windowText" lastClr="000000"/>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til venstre (midt på lysbildet)</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8A2E7723-9D0A-EF40-8CB8-B3C1314DD2A1}" type="datetime1">
              <a:rPr lang="nb-NO" smtClean="0"/>
              <a:t>29.01.2026</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5588"/>
          </a:xfrm>
          <a:prstGeom prst="rect">
            <a:avLst/>
          </a:prstGeom>
          <a:noFill/>
        </p:spPr>
        <p:txBody>
          <a:bodyPr lIns="0" tIns="360000" rIns="720000" bIns="360000" anchor="b" anchorCtr="0">
            <a:norm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pic>
        <p:nvPicPr>
          <p:cNvPr id="10" name="Bilde 9">
            <a:extLst>
              <a:ext uri="{FF2B5EF4-FFF2-40B4-BE49-F238E27FC236}">
                <a16:creationId xmlns:a16="http://schemas.microsoft.com/office/drawing/2014/main" id="{A059CF52-7BF5-1D46-85DC-7999F21EBE5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55175" y="476000"/>
            <a:ext cx="1080000" cy="1080000"/>
          </a:xfrm>
          <a:prstGeom prst="rect">
            <a:avLst/>
          </a:prstGeom>
        </p:spPr>
      </p:pic>
      <p:sp>
        <p:nvSpPr>
          <p:cNvPr id="9" name="TekstSylinder 8">
            <a:extLst>
              <a:ext uri="{FF2B5EF4-FFF2-40B4-BE49-F238E27FC236}">
                <a16:creationId xmlns:a16="http://schemas.microsoft.com/office/drawing/2014/main" id="{14D508E9-3971-2E41-B1E5-98EB4063DEC8}"/>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negativ logo og bilde</a:t>
            </a:r>
          </a:p>
        </p:txBody>
      </p:sp>
    </p:spTree>
    <p:extLst>
      <p:ext uri="{BB962C8B-B14F-4D97-AF65-F5344CB8AC3E}">
        <p14:creationId xmlns:p14="http://schemas.microsoft.com/office/powerpoint/2010/main" val="30208433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Tittellysbilde blå">
    <p:bg>
      <p:bgPr>
        <a:solidFill>
          <a:srgbClr val="B3F5FF"/>
        </a:solidFill>
        <a:effectLst/>
      </p:bgPr>
    </p:bg>
    <p:spTree>
      <p:nvGrpSpPr>
        <p:cNvPr id="1" name=""/>
        <p:cNvGrpSpPr/>
        <p:nvPr/>
      </p:nvGrpSpPr>
      <p:grpSpPr>
        <a:xfrm>
          <a:off x="0" y="0"/>
          <a:ext cx="0" cy="0"/>
          <a:chOff x="0" y="0"/>
          <a:chExt cx="0" cy="0"/>
        </a:xfrm>
      </p:grpSpPr>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8121600" y="4060800"/>
            <a:ext cx="2030400" cy="2030400"/>
          </a:xfrm>
          <a:prstGeom prst="ellipse">
            <a:avLst/>
          </a:prstGeom>
          <a:solidFill>
            <a:schemeClr val="tx2"/>
          </a:solid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402CE879-B090-2641-8BC3-AD9F1F5860E2}" type="datetime1">
              <a:rPr lang="nb-NO" smtClean="0"/>
              <a:t>29.01.2026</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5" name="Tittel 34">
            <a:extLst>
              <a:ext uri="{FF2B5EF4-FFF2-40B4-BE49-F238E27FC236}">
                <a16:creationId xmlns:a16="http://schemas.microsoft.com/office/drawing/2014/main" id="{13593DB4-8276-BA48-85E6-903D48BB6195}"/>
              </a:ext>
            </a:extLst>
          </p:cNvPr>
          <p:cNvSpPr>
            <a:spLocks noGrp="1"/>
          </p:cNvSpPr>
          <p:nvPr>
            <p:ph type="ctrTitle" hasCustomPrompt="1"/>
          </p:nvPr>
        </p:nvSpPr>
        <p:spPr>
          <a:xfrm>
            <a:off x="-2" y="0"/>
            <a:ext cx="10164765" cy="6091200"/>
          </a:xfrm>
          <a:custGeom>
            <a:avLst/>
            <a:gdLst>
              <a:gd name="connsiteX0" fmla="*/ 0 w 10164765"/>
              <a:gd name="connsiteY0" fmla="*/ 0 h 6091200"/>
              <a:gd name="connsiteX1" fmla="*/ 7832037 w 10164765"/>
              <a:gd name="connsiteY1" fmla="*/ 0 h 6091200"/>
              <a:gd name="connsiteX2" fmla="*/ 8128001 w 10164765"/>
              <a:gd name="connsiteY2" fmla="*/ 0 h 6091200"/>
              <a:gd name="connsiteX3" fmla="*/ 10164765 w 10164765"/>
              <a:gd name="connsiteY3" fmla="*/ 0 h 6091200"/>
              <a:gd name="connsiteX4" fmla="*/ 10164765 w 10164765"/>
              <a:gd name="connsiteY4" fmla="*/ 4060824 h 6091200"/>
              <a:gd name="connsiteX5" fmla="*/ 8128001 w 10164765"/>
              <a:gd name="connsiteY5" fmla="*/ 4060824 h 6091200"/>
              <a:gd name="connsiteX6" fmla="*/ 8128001 w 10164765"/>
              <a:gd name="connsiteY6" fmla="*/ 6091200 h 6091200"/>
              <a:gd name="connsiteX7" fmla="*/ 0 w 10164765"/>
              <a:gd name="connsiteY7" fmla="*/ 6091200 h 60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4765" h="6091200">
                <a:moveTo>
                  <a:pt x="0" y="0"/>
                </a:moveTo>
                <a:lnTo>
                  <a:pt x="7832037" y="0"/>
                </a:lnTo>
                <a:lnTo>
                  <a:pt x="8128001" y="0"/>
                </a:lnTo>
                <a:lnTo>
                  <a:pt x="10164765" y="0"/>
                </a:lnTo>
                <a:lnTo>
                  <a:pt x="10164765" y="4060824"/>
                </a:lnTo>
                <a:lnTo>
                  <a:pt x="8128001" y="4060824"/>
                </a:lnTo>
                <a:lnTo>
                  <a:pt x="8128001" y="6091200"/>
                </a:lnTo>
                <a:lnTo>
                  <a:pt x="0" y="6091200"/>
                </a:lnTo>
                <a:close/>
              </a:path>
            </a:pathLst>
          </a:custGeom>
          <a:solidFill>
            <a:schemeClr val="tx2"/>
          </a:solidFill>
        </p:spPr>
        <p:txBody>
          <a:bodyPr wrap="square" lIns="1015200" tIns="0" rIns="2030400" bIns="0" anchor="ctr" anchorCtr="0">
            <a:no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5076825" cy="2032001"/>
          </a:xfrm>
        </p:spPr>
        <p:txBody>
          <a:bodyPr lIns="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8596800" y="45360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9" name="TekstSylinder 8">
            <a:extLst>
              <a:ext uri="{FF2B5EF4-FFF2-40B4-BE49-F238E27FC236}">
                <a16:creationId xmlns:a16="http://schemas.microsoft.com/office/drawing/2014/main" id="{A301E017-7600-CA46-92E0-AFE66AACCA2B}"/>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blå 2</a:t>
            </a:r>
          </a:p>
        </p:txBody>
      </p:sp>
      <p:grpSp>
        <p:nvGrpSpPr>
          <p:cNvPr id="10" name="Gruppe 9">
            <a:extLst>
              <a:ext uri="{FF2B5EF4-FFF2-40B4-BE49-F238E27FC236}">
                <a16:creationId xmlns:a16="http://schemas.microsoft.com/office/drawing/2014/main" id="{A2CEFB0E-6E2E-E543-BC09-F383E69BD8F9}"/>
              </a:ext>
            </a:extLst>
          </p:cNvPr>
          <p:cNvGrpSpPr/>
          <p:nvPr/>
        </p:nvGrpSpPr>
        <p:grpSpPr>
          <a:xfrm>
            <a:off x="-715963" y="-1306644"/>
            <a:ext cx="12909163" cy="8164644"/>
            <a:chOff x="-715963" y="-1306644"/>
            <a:chExt cx="12909163" cy="8164644"/>
          </a:xfrm>
        </p:grpSpPr>
        <p:grpSp>
          <p:nvGrpSpPr>
            <p:cNvPr id="11" name="Gruppe 10">
              <a:extLst>
                <a:ext uri="{FF2B5EF4-FFF2-40B4-BE49-F238E27FC236}">
                  <a16:creationId xmlns:a16="http://schemas.microsoft.com/office/drawing/2014/main" id="{25773BD9-6C2A-2E45-974B-021C79B8A0F6}"/>
                </a:ext>
              </a:extLst>
            </p:cNvPr>
            <p:cNvGrpSpPr/>
            <p:nvPr/>
          </p:nvGrpSpPr>
          <p:grpSpPr>
            <a:xfrm>
              <a:off x="-800" y="-1306644"/>
              <a:ext cx="12194000" cy="1075340"/>
              <a:chOff x="-800" y="-1229864"/>
              <a:chExt cx="12194000" cy="1075340"/>
            </a:xfrm>
          </p:grpSpPr>
          <p:grpSp>
            <p:nvGrpSpPr>
              <p:cNvPr id="28" name="Gruppe 27">
                <a:extLst>
                  <a:ext uri="{FF2B5EF4-FFF2-40B4-BE49-F238E27FC236}">
                    <a16:creationId xmlns:a16="http://schemas.microsoft.com/office/drawing/2014/main" id="{CE1E3804-3FB4-B048-A83B-BD3930892E37}"/>
                  </a:ext>
                </a:extLst>
              </p:cNvPr>
              <p:cNvGrpSpPr/>
              <p:nvPr/>
            </p:nvGrpSpPr>
            <p:grpSpPr>
              <a:xfrm>
                <a:off x="0" y="-320124"/>
                <a:ext cx="12192000" cy="165600"/>
                <a:chOff x="0" y="-413084"/>
                <a:chExt cx="12192000" cy="206078"/>
              </a:xfrm>
              <a:solidFill>
                <a:schemeClr val="bg1"/>
              </a:solidFill>
            </p:grpSpPr>
            <p:sp>
              <p:nvSpPr>
                <p:cNvPr id="57" name="Rektangel 56">
                  <a:extLst>
                    <a:ext uri="{FF2B5EF4-FFF2-40B4-BE49-F238E27FC236}">
                      <a16:creationId xmlns:a16="http://schemas.microsoft.com/office/drawing/2014/main" id="{2DD1FCA6-63FF-D74F-8775-0893249E07DF}"/>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8" name="Rektangel 57">
                  <a:extLst>
                    <a:ext uri="{FF2B5EF4-FFF2-40B4-BE49-F238E27FC236}">
                      <a16:creationId xmlns:a16="http://schemas.microsoft.com/office/drawing/2014/main" id="{C51286A6-4A53-C144-B97B-7421D8D5F11C}"/>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6C69A02B-063E-ED44-BDE5-424A23AF1FC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0" name="Rektangel 59">
                  <a:extLst>
                    <a:ext uri="{FF2B5EF4-FFF2-40B4-BE49-F238E27FC236}">
                      <a16:creationId xmlns:a16="http://schemas.microsoft.com/office/drawing/2014/main" id="{83626417-CDF0-3D45-AD9E-DFECCB7DF8A5}"/>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911B6A58-11E5-D84E-ACC8-EC16AE1CDD00}"/>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2" name="Rektangel 61">
                  <a:extLst>
                    <a:ext uri="{FF2B5EF4-FFF2-40B4-BE49-F238E27FC236}">
                      <a16:creationId xmlns:a16="http://schemas.microsoft.com/office/drawing/2014/main" id="{C8973C97-9370-2242-98E5-45E434DB7BD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9" name="Rett linje 28">
                <a:extLst>
                  <a:ext uri="{FF2B5EF4-FFF2-40B4-BE49-F238E27FC236}">
                    <a16:creationId xmlns:a16="http://schemas.microsoft.com/office/drawing/2014/main" id="{96AB93ED-0FBE-AB48-9789-5ADF0BB61973}"/>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5AB27E8C-8EEA-684B-A660-B8760E0FFB11}"/>
                  </a:ext>
                </a:extLst>
              </p:cNvPr>
              <p:cNvCxnSpPr>
                <a:cxnSpLocks/>
                <a:stCxn id="47"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4D71D931-EF21-9C49-892F-B1B52A09E1F0}"/>
                  </a:ext>
                </a:extLst>
              </p:cNvPr>
              <p:cNvCxnSpPr>
                <a:cxnSpLocks/>
                <a:stCxn id="49"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A99BAA48-C174-C544-9DA8-230A3B74C46F}"/>
                  </a:ext>
                </a:extLst>
              </p:cNvPr>
              <p:cNvCxnSpPr>
                <a:cxnSpLocks/>
                <a:stCxn id="45"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E5B7B5DF-40F4-2144-A96E-54C9ECCCE7AD}"/>
                  </a:ext>
                </a:extLst>
              </p:cNvPr>
              <p:cNvCxnSpPr>
                <a:cxnSpLocks/>
                <a:stCxn id="51"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E280C9BE-B73B-D749-99AF-3C90CFCE71D2}"/>
                  </a:ext>
                </a:extLst>
              </p:cNvPr>
              <p:cNvCxnSpPr>
                <a:cxnSpLocks/>
                <a:stCxn id="55"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4EF346E5-FC21-CE43-9AE3-016F4F44336E}"/>
                  </a:ext>
                </a:extLst>
              </p:cNvPr>
              <p:cNvCxnSpPr>
                <a:cxnSpLocks/>
                <a:stCxn id="53"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8" name="Gruppe 37">
                <a:extLst>
                  <a:ext uri="{FF2B5EF4-FFF2-40B4-BE49-F238E27FC236}">
                    <a16:creationId xmlns:a16="http://schemas.microsoft.com/office/drawing/2014/main" id="{6276475C-D8D5-9E4D-A2E4-CA3DC1A814AC}"/>
                  </a:ext>
                </a:extLst>
              </p:cNvPr>
              <p:cNvGrpSpPr/>
              <p:nvPr/>
            </p:nvGrpSpPr>
            <p:grpSpPr>
              <a:xfrm>
                <a:off x="0" y="-621464"/>
                <a:ext cx="12192000" cy="206078"/>
                <a:chOff x="0" y="-674874"/>
                <a:chExt cx="12192000" cy="206078"/>
              </a:xfrm>
            </p:grpSpPr>
            <p:sp>
              <p:nvSpPr>
                <p:cNvPr id="55" name="Rektangel 54">
                  <a:extLst>
                    <a:ext uri="{FF2B5EF4-FFF2-40B4-BE49-F238E27FC236}">
                      <a16:creationId xmlns:a16="http://schemas.microsoft.com/office/drawing/2014/main" id="{7E8EEA4C-0FD9-594C-9B75-1346201C58D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6" name="Rett linje 55">
                  <a:extLst>
                    <a:ext uri="{FF2B5EF4-FFF2-40B4-BE49-F238E27FC236}">
                      <a16:creationId xmlns:a16="http://schemas.microsoft.com/office/drawing/2014/main" id="{BF66CA8E-1BAC-E949-A7E3-173F81960256}"/>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D71E4EB9-B7E6-2C42-92FA-53442C24B4E1}"/>
                  </a:ext>
                </a:extLst>
              </p:cNvPr>
              <p:cNvGrpSpPr/>
              <p:nvPr/>
            </p:nvGrpSpPr>
            <p:grpSpPr>
              <a:xfrm>
                <a:off x="0" y="-744566"/>
                <a:ext cx="10156824" cy="206078"/>
                <a:chOff x="0" y="-930144"/>
                <a:chExt cx="10156824" cy="206078"/>
              </a:xfrm>
            </p:grpSpPr>
            <p:sp>
              <p:nvSpPr>
                <p:cNvPr id="53" name="Rektangel 52">
                  <a:extLst>
                    <a:ext uri="{FF2B5EF4-FFF2-40B4-BE49-F238E27FC236}">
                      <a16:creationId xmlns:a16="http://schemas.microsoft.com/office/drawing/2014/main" id="{C5F7686B-27B5-BE40-B329-00C01FBCD02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4" name="Rett linje 53">
                  <a:extLst>
                    <a:ext uri="{FF2B5EF4-FFF2-40B4-BE49-F238E27FC236}">
                      <a16:creationId xmlns:a16="http://schemas.microsoft.com/office/drawing/2014/main" id="{9A68E00D-6901-4240-B8E5-1AA9F3DEA441}"/>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71D7352F-67A4-4049-990F-0382FC7DC49F}"/>
                  </a:ext>
                </a:extLst>
              </p:cNvPr>
              <p:cNvGrpSpPr/>
              <p:nvPr/>
            </p:nvGrpSpPr>
            <p:grpSpPr>
              <a:xfrm>
                <a:off x="0" y="-867666"/>
                <a:ext cx="8128000" cy="206078"/>
                <a:chOff x="0" y="-1191934"/>
                <a:chExt cx="8128000" cy="206078"/>
              </a:xfrm>
            </p:grpSpPr>
            <p:sp>
              <p:nvSpPr>
                <p:cNvPr id="51" name="Rektangel 50">
                  <a:extLst>
                    <a:ext uri="{FF2B5EF4-FFF2-40B4-BE49-F238E27FC236}">
                      <a16:creationId xmlns:a16="http://schemas.microsoft.com/office/drawing/2014/main" id="{381DE301-98B9-644B-8D3D-17CC7FA7BDA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2" name="Rett linje 51">
                  <a:extLst>
                    <a:ext uri="{FF2B5EF4-FFF2-40B4-BE49-F238E27FC236}">
                      <a16:creationId xmlns:a16="http://schemas.microsoft.com/office/drawing/2014/main" id="{7480F39F-7C7E-3A4E-8287-A036857FB1FA}"/>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38DB9731-B50F-5544-B812-A6BC265BD77D}"/>
                  </a:ext>
                </a:extLst>
              </p:cNvPr>
              <p:cNvGrpSpPr/>
              <p:nvPr/>
            </p:nvGrpSpPr>
            <p:grpSpPr>
              <a:xfrm>
                <a:off x="-800" y="-990766"/>
                <a:ext cx="6091200" cy="206078"/>
                <a:chOff x="0" y="-1453724"/>
                <a:chExt cx="6091200" cy="206078"/>
              </a:xfrm>
            </p:grpSpPr>
            <p:sp>
              <p:nvSpPr>
                <p:cNvPr id="49" name="Rektangel 48">
                  <a:extLst>
                    <a:ext uri="{FF2B5EF4-FFF2-40B4-BE49-F238E27FC236}">
                      <a16:creationId xmlns:a16="http://schemas.microsoft.com/office/drawing/2014/main" id="{819C4AB6-0EC3-DE4F-9E18-DF8A52339E90}"/>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0" name="Rett linje 49">
                  <a:extLst>
                    <a:ext uri="{FF2B5EF4-FFF2-40B4-BE49-F238E27FC236}">
                      <a16:creationId xmlns:a16="http://schemas.microsoft.com/office/drawing/2014/main" id="{FAF932E7-9631-FB48-B48D-769CF895031A}"/>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9CC4BE46-793A-0949-9E5E-5F57255DE9CF}"/>
                  </a:ext>
                </a:extLst>
              </p:cNvPr>
              <p:cNvGrpSpPr/>
              <p:nvPr/>
            </p:nvGrpSpPr>
            <p:grpSpPr>
              <a:xfrm>
                <a:off x="0" y="-1113866"/>
                <a:ext cx="4060800" cy="206078"/>
                <a:chOff x="0" y="-1715514"/>
                <a:chExt cx="4060800" cy="206078"/>
              </a:xfrm>
            </p:grpSpPr>
            <p:sp>
              <p:nvSpPr>
                <p:cNvPr id="47" name="Rektangel 46">
                  <a:extLst>
                    <a:ext uri="{FF2B5EF4-FFF2-40B4-BE49-F238E27FC236}">
                      <a16:creationId xmlns:a16="http://schemas.microsoft.com/office/drawing/2014/main" id="{98110600-5784-7F43-8FB1-692FE513BCA1}"/>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8" name="Rett linje 47">
                  <a:extLst>
                    <a:ext uri="{FF2B5EF4-FFF2-40B4-BE49-F238E27FC236}">
                      <a16:creationId xmlns:a16="http://schemas.microsoft.com/office/drawing/2014/main" id="{74D71D80-358C-8847-B0E9-593F373F1FA7}"/>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A519ED48-547D-BD45-BD12-B83B84F405FC}"/>
                  </a:ext>
                </a:extLst>
              </p:cNvPr>
              <p:cNvGrpSpPr/>
              <p:nvPr/>
            </p:nvGrpSpPr>
            <p:grpSpPr>
              <a:xfrm>
                <a:off x="0" y="-1229864"/>
                <a:ext cx="1015200" cy="206078"/>
                <a:chOff x="0" y="-1959289"/>
                <a:chExt cx="1015200" cy="206078"/>
              </a:xfrm>
            </p:grpSpPr>
            <p:sp>
              <p:nvSpPr>
                <p:cNvPr id="45" name="Rektangel 44">
                  <a:extLst>
                    <a:ext uri="{FF2B5EF4-FFF2-40B4-BE49-F238E27FC236}">
                      <a16:creationId xmlns:a16="http://schemas.microsoft.com/office/drawing/2014/main" id="{0D553266-15E1-BA4D-B0C9-C6DEDB1BB5AF}"/>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6" name="Rett linje 45">
                  <a:extLst>
                    <a:ext uri="{FF2B5EF4-FFF2-40B4-BE49-F238E27FC236}">
                      <a16:creationId xmlns:a16="http://schemas.microsoft.com/office/drawing/2014/main" id="{BB328E21-8E98-874B-8FA1-B13055BD5CD3}"/>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4" name="Rett linje 43">
                <a:extLst>
                  <a:ext uri="{FF2B5EF4-FFF2-40B4-BE49-F238E27FC236}">
                    <a16:creationId xmlns:a16="http://schemas.microsoft.com/office/drawing/2014/main" id="{C2254678-6CC1-8842-B1EA-AD4375B525A9}"/>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uppe 11">
              <a:extLst>
                <a:ext uri="{FF2B5EF4-FFF2-40B4-BE49-F238E27FC236}">
                  <a16:creationId xmlns:a16="http://schemas.microsoft.com/office/drawing/2014/main" id="{3405E8BE-58E7-F840-AEB4-9A58944BA448}"/>
                </a:ext>
              </a:extLst>
            </p:cNvPr>
            <p:cNvGrpSpPr/>
            <p:nvPr/>
          </p:nvGrpSpPr>
          <p:grpSpPr>
            <a:xfrm>
              <a:off x="-715963" y="-4004"/>
              <a:ext cx="590564" cy="6862004"/>
              <a:chOff x="-715963" y="-4004"/>
              <a:chExt cx="590564" cy="6862004"/>
            </a:xfrm>
          </p:grpSpPr>
          <p:sp>
            <p:nvSpPr>
              <p:cNvPr id="14" name="Rektangel 13">
                <a:extLst>
                  <a:ext uri="{FF2B5EF4-FFF2-40B4-BE49-F238E27FC236}">
                    <a16:creationId xmlns:a16="http://schemas.microsoft.com/office/drawing/2014/main" id="{E24FCE0A-347D-AC49-8F20-FA63B68732E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5" name="Rektangel 14">
                <a:extLst>
                  <a:ext uri="{FF2B5EF4-FFF2-40B4-BE49-F238E27FC236}">
                    <a16:creationId xmlns:a16="http://schemas.microsoft.com/office/drawing/2014/main" id="{2F220C5E-10FD-9940-BE9D-E16B6DC8BDFD}"/>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6" name="Rektangel 15">
                <a:extLst>
                  <a:ext uri="{FF2B5EF4-FFF2-40B4-BE49-F238E27FC236}">
                    <a16:creationId xmlns:a16="http://schemas.microsoft.com/office/drawing/2014/main" id="{7D16F1D6-C980-1049-9336-9A91B2AAE2B6}"/>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7" name="Rektangel 16">
                <a:extLst>
                  <a:ext uri="{FF2B5EF4-FFF2-40B4-BE49-F238E27FC236}">
                    <a16:creationId xmlns:a16="http://schemas.microsoft.com/office/drawing/2014/main" id="{2698120B-A4D7-1B44-88F0-DD387E118BC1}"/>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8" name="Rett linje 17">
                <a:extLst>
                  <a:ext uri="{FF2B5EF4-FFF2-40B4-BE49-F238E27FC236}">
                    <a16:creationId xmlns:a16="http://schemas.microsoft.com/office/drawing/2014/main" id="{FCCAB6FB-CE03-4349-A7D8-D89B2EB35DB4}"/>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547DB187-8151-3A4C-A344-EE86FDB1C176}"/>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5FC04980-CFB7-F94F-ABFC-97DEA76615A8}"/>
                  </a:ext>
                </a:extLst>
              </p:cNvPr>
              <p:cNvCxnSpPr>
                <a:cxnSpLocks/>
                <a:stCxn id="22"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D1EBDDF6-5D28-E740-9468-AEFF2C0B38C8}"/>
                  </a:ext>
                </a:extLst>
              </p:cNvPr>
              <p:cNvCxnSpPr>
                <a:cxnSpLocks/>
                <a:stCxn id="22"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ktangel 21">
                <a:extLst>
                  <a:ext uri="{FF2B5EF4-FFF2-40B4-BE49-F238E27FC236}">
                    <a16:creationId xmlns:a16="http://schemas.microsoft.com/office/drawing/2014/main" id="{3108A28A-8B03-4B4B-AED5-25C8F0B19A8E}"/>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3" name="Rett linje 22">
                <a:extLst>
                  <a:ext uri="{FF2B5EF4-FFF2-40B4-BE49-F238E27FC236}">
                    <a16:creationId xmlns:a16="http://schemas.microsoft.com/office/drawing/2014/main" id="{9EE85A3A-C811-B446-960C-CD4E7BF5F929}"/>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Rektangel 23">
                <a:extLst>
                  <a:ext uri="{FF2B5EF4-FFF2-40B4-BE49-F238E27FC236}">
                    <a16:creationId xmlns:a16="http://schemas.microsoft.com/office/drawing/2014/main" id="{D6200BCF-D719-1C47-A25F-61C92A75946F}"/>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5" name="Rett linje 24">
                <a:extLst>
                  <a:ext uri="{FF2B5EF4-FFF2-40B4-BE49-F238E27FC236}">
                    <a16:creationId xmlns:a16="http://schemas.microsoft.com/office/drawing/2014/main" id="{A79962BC-9B09-5E44-9541-31DFDF625EEA}"/>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25DB8EF8-C74F-B040-AEC6-C512AD846CDF}"/>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FF8B9DD-9221-E949-AEDD-F9A74EABB77D}"/>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TekstSylinder 12">
              <a:extLst>
                <a:ext uri="{FF2B5EF4-FFF2-40B4-BE49-F238E27FC236}">
                  <a16:creationId xmlns:a16="http://schemas.microsoft.com/office/drawing/2014/main" id="{81039E17-039C-B545-AB44-BB92A2233FF0}"/>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3" name="Gruppe 62">
            <a:extLst>
              <a:ext uri="{FF2B5EF4-FFF2-40B4-BE49-F238E27FC236}">
                <a16:creationId xmlns:a16="http://schemas.microsoft.com/office/drawing/2014/main" id="{F1ADFE04-EE3E-6540-9B03-18959FBECFE3}"/>
              </a:ext>
            </a:extLst>
          </p:cNvPr>
          <p:cNvGrpSpPr/>
          <p:nvPr/>
        </p:nvGrpSpPr>
        <p:grpSpPr>
          <a:xfrm>
            <a:off x="12252770" y="1"/>
            <a:ext cx="1165167" cy="6855561"/>
            <a:chOff x="12252770" y="1"/>
            <a:chExt cx="1165167" cy="6855561"/>
          </a:xfrm>
        </p:grpSpPr>
        <p:grpSp>
          <p:nvGrpSpPr>
            <p:cNvPr id="64" name="Gruppe 63">
              <a:extLst>
                <a:ext uri="{FF2B5EF4-FFF2-40B4-BE49-F238E27FC236}">
                  <a16:creationId xmlns:a16="http://schemas.microsoft.com/office/drawing/2014/main" id="{95C1A217-232F-4B4A-9394-743F1BD48A8D}"/>
                </a:ext>
              </a:extLst>
            </p:cNvPr>
            <p:cNvGrpSpPr/>
            <p:nvPr/>
          </p:nvGrpSpPr>
          <p:grpSpPr>
            <a:xfrm>
              <a:off x="12252770" y="1"/>
              <a:ext cx="409071" cy="3254927"/>
              <a:chOff x="12252770" y="1"/>
              <a:chExt cx="588588" cy="4683318"/>
            </a:xfrm>
          </p:grpSpPr>
          <p:sp>
            <p:nvSpPr>
              <p:cNvPr id="68" name="Rektangel 67">
                <a:extLst>
                  <a:ext uri="{FF2B5EF4-FFF2-40B4-BE49-F238E27FC236}">
                    <a16:creationId xmlns:a16="http://schemas.microsoft.com/office/drawing/2014/main" id="{8B361F0E-9D84-9E4F-B02A-7589E3B43BEB}"/>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9" name="Gruppe 68">
                <a:extLst>
                  <a:ext uri="{FF2B5EF4-FFF2-40B4-BE49-F238E27FC236}">
                    <a16:creationId xmlns:a16="http://schemas.microsoft.com/office/drawing/2014/main" id="{44CA9DC8-6B4E-3E4C-BD7B-67854CCA423D}"/>
                  </a:ext>
                </a:extLst>
              </p:cNvPr>
              <p:cNvGrpSpPr/>
              <p:nvPr/>
            </p:nvGrpSpPr>
            <p:grpSpPr>
              <a:xfrm>
                <a:off x="12326727" y="84822"/>
                <a:ext cx="440675" cy="4513676"/>
                <a:chOff x="12316858" y="92947"/>
                <a:chExt cx="440675" cy="4513676"/>
              </a:xfrm>
            </p:grpSpPr>
            <p:grpSp>
              <p:nvGrpSpPr>
                <p:cNvPr id="70" name="Gruppe 69">
                  <a:extLst>
                    <a:ext uri="{FF2B5EF4-FFF2-40B4-BE49-F238E27FC236}">
                      <a16:creationId xmlns:a16="http://schemas.microsoft.com/office/drawing/2014/main" id="{65692D11-923F-9745-9987-339139695FB4}"/>
                    </a:ext>
                  </a:extLst>
                </p:cNvPr>
                <p:cNvGrpSpPr/>
                <p:nvPr/>
              </p:nvGrpSpPr>
              <p:grpSpPr>
                <a:xfrm>
                  <a:off x="12316858" y="92947"/>
                  <a:ext cx="440675" cy="1322025"/>
                  <a:chOff x="12316858" y="92947"/>
                  <a:chExt cx="440675" cy="1322025"/>
                </a:xfrm>
              </p:grpSpPr>
              <p:sp>
                <p:nvSpPr>
                  <p:cNvPr id="80" name="Rektangel 79">
                    <a:extLst>
                      <a:ext uri="{FF2B5EF4-FFF2-40B4-BE49-F238E27FC236}">
                        <a16:creationId xmlns:a16="http://schemas.microsoft.com/office/drawing/2014/main" id="{2CB976BB-AA30-494E-A52E-D3878707F9DC}"/>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C3B95ACC-0F07-7945-B423-22C36C2A5BEF}"/>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398EF249-1BFC-A245-BC65-16A055F13590}"/>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1F4B5ECA-11DC-2C43-89FD-E5EDCAE7B17D}"/>
                    </a:ext>
                  </a:extLst>
                </p:cNvPr>
                <p:cNvGrpSpPr/>
                <p:nvPr/>
              </p:nvGrpSpPr>
              <p:grpSpPr>
                <a:xfrm>
                  <a:off x="12316858" y="1468435"/>
                  <a:ext cx="440675" cy="1322025"/>
                  <a:chOff x="12316858" y="1600866"/>
                  <a:chExt cx="440675" cy="1322025"/>
                </a:xfrm>
              </p:grpSpPr>
              <p:sp>
                <p:nvSpPr>
                  <p:cNvPr id="77" name="Rektangel 76">
                    <a:extLst>
                      <a:ext uri="{FF2B5EF4-FFF2-40B4-BE49-F238E27FC236}">
                        <a16:creationId xmlns:a16="http://schemas.microsoft.com/office/drawing/2014/main" id="{F991E1A1-2B6E-9A47-94CB-C1F69C29A49E}"/>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30E67804-6891-044F-AC03-5FB46C753AC6}"/>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CE2D0E14-F4AF-1441-822C-CB31DC4CC28B}"/>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2" name="Gruppe 71">
                  <a:extLst>
                    <a:ext uri="{FF2B5EF4-FFF2-40B4-BE49-F238E27FC236}">
                      <a16:creationId xmlns:a16="http://schemas.microsoft.com/office/drawing/2014/main" id="{BE3BE825-B4C7-9949-94F8-330CB1476A2A}"/>
                    </a:ext>
                  </a:extLst>
                </p:cNvPr>
                <p:cNvGrpSpPr/>
                <p:nvPr/>
              </p:nvGrpSpPr>
              <p:grpSpPr>
                <a:xfrm>
                  <a:off x="12316858" y="2843923"/>
                  <a:ext cx="440675" cy="1762700"/>
                  <a:chOff x="12316858" y="3201732"/>
                  <a:chExt cx="440675" cy="1762700"/>
                </a:xfrm>
              </p:grpSpPr>
              <p:sp>
                <p:nvSpPr>
                  <p:cNvPr id="73" name="Rektangel 72">
                    <a:extLst>
                      <a:ext uri="{FF2B5EF4-FFF2-40B4-BE49-F238E27FC236}">
                        <a16:creationId xmlns:a16="http://schemas.microsoft.com/office/drawing/2014/main" id="{15A9F73D-BD78-7445-98FB-38237CC23938}"/>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04C8BBD2-DB89-784C-9ECA-DFA7EE4DEF2A}"/>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267457C0-3882-1A4C-90A1-755B3E92E3B5}"/>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D62DDE87-9F8F-5742-B1C7-17AF551CD05F}"/>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5" name="TekstSylinder 64">
              <a:extLst>
                <a:ext uri="{FF2B5EF4-FFF2-40B4-BE49-F238E27FC236}">
                  <a16:creationId xmlns:a16="http://schemas.microsoft.com/office/drawing/2014/main" id="{CC9F18B0-88B8-BB48-9124-890666E6CA0E}"/>
                </a:ext>
              </a:extLst>
            </p:cNvPr>
            <p:cNvSpPr txBox="1"/>
            <p:nvPr/>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6" name="Vinkel 65">
              <a:extLst>
                <a:ext uri="{FF2B5EF4-FFF2-40B4-BE49-F238E27FC236}">
                  <a16:creationId xmlns:a16="http://schemas.microsoft.com/office/drawing/2014/main" id="{1F90B3BD-0392-1841-8022-BB65FE32B91B}"/>
                </a:ext>
              </a:extLst>
            </p:cNvPr>
            <p:cNvCxnSpPr>
              <a:cxnSpLocks/>
              <a:stCxn id="80" idx="3"/>
              <a:endCxn id="77"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7" name="TekstSylinder 66">
              <a:extLst>
                <a:ext uri="{FF2B5EF4-FFF2-40B4-BE49-F238E27FC236}">
                  <a16:creationId xmlns:a16="http://schemas.microsoft.com/office/drawing/2014/main" id="{AB1D2792-C57C-9548-A4F1-896EE0C46A7C}"/>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25864181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Tittellysbilde grønn">
    <p:bg>
      <p:bgPr>
        <a:solidFill>
          <a:schemeClr val="accent2"/>
        </a:solidFill>
        <a:effectLst/>
      </p:bgPr>
    </p:bg>
    <p:spTree>
      <p:nvGrpSpPr>
        <p:cNvPr id="1" name=""/>
        <p:cNvGrpSpPr/>
        <p:nvPr/>
      </p:nvGrpSpPr>
      <p:grpSpPr>
        <a:xfrm>
          <a:off x="0" y="0"/>
          <a:ext cx="0" cy="0"/>
          <a:chOff x="0" y="0"/>
          <a:chExt cx="0" cy="0"/>
        </a:xfrm>
      </p:grpSpPr>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8121600" y="4060800"/>
            <a:ext cx="2030400" cy="2030400"/>
          </a:xfrm>
          <a:prstGeom prst="ellipse">
            <a:avLst/>
          </a:prstGeom>
          <a:solidFill>
            <a:schemeClr val="accent1"/>
          </a:solidFill>
        </p:spPr>
        <p:txBody>
          <a:bodyPr>
            <a:normAutofit/>
          </a:bodyPr>
          <a:lstStyle>
            <a:lvl1pPr marL="216000" indent="-216000">
              <a:buFont typeface="Arial" panose="020B0604020202020204" pitchFamily="34" charset="0"/>
              <a:buChar char="•"/>
              <a:defRPr sz="100">
                <a:solidFill>
                  <a:schemeClr val="accent1"/>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3389B6A-FD25-C14D-9DE8-9CA2A9B3F5D0}" type="datetime1">
              <a:rPr lang="nb-NO" smtClean="0"/>
              <a:t>29.01.2026</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5" name="Tittel 34">
            <a:extLst>
              <a:ext uri="{FF2B5EF4-FFF2-40B4-BE49-F238E27FC236}">
                <a16:creationId xmlns:a16="http://schemas.microsoft.com/office/drawing/2014/main" id="{13593DB4-8276-BA48-85E6-903D48BB6195}"/>
              </a:ext>
            </a:extLst>
          </p:cNvPr>
          <p:cNvSpPr>
            <a:spLocks noGrp="1"/>
          </p:cNvSpPr>
          <p:nvPr>
            <p:ph type="ctrTitle" hasCustomPrompt="1"/>
          </p:nvPr>
        </p:nvSpPr>
        <p:spPr>
          <a:xfrm>
            <a:off x="-2" y="0"/>
            <a:ext cx="10164765" cy="6091200"/>
          </a:xfrm>
          <a:custGeom>
            <a:avLst/>
            <a:gdLst>
              <a:gd name="connsiteX0" fmla="*/ 0 w 10164765"/>
              <a:gd name="connsiteY0" fmla="*/ 0 h 6091200"/>
              <a:gd name="connsiteX1" fmla="*/ 7832037 w 10164765"/>
              <a:gd name="connsiteY1" fmla="*/ 0 h 6091200"/>
              <a:gd name="connsiteX2" fmla="*/ 8128001 w 10164765"/>
              <a:gd name="connsiteY2" fmla="*/ 0 h 6091200"/>
              <a:gd name="connsiteX3" fmla="*/ 10164765 w 10164765"/>
              <a:gd name="connsiteY3" fmla="*/ 0 h 6091200"/>
              <a:gd name="connsiteX4" fmla="*/ 10164765 w 10164765"/>
              <a:gd name="connsiteY4" fmla="*/ 4060824 h 6091200"/>
              <a:gd name="connsiteX5" fmla="*/ 8128001 w 10164765"/>
              <a:gd name="connsiteY5" fmla="*/ 4060824 h 6091200"/>
              <a:gd name="connsiteX6" fmla="*/ 8128001 w 10164765"/>
              <a:gd name="connsiteY6" fmla="*/ 6091200 h 6091200"/>
              <a:gd name="connsiteX7" fmla="*/ 0 w 10164765"/>
              <a:gd name="connsiteY7" fmla="*/ 6091200 h 60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4765" h="6091200">
                <a:moveTo>
                  <a:pt x="0" y="0"/>
                </a:moveTo>
                <a:lnTo>
                  <a:pt x="7832037" y="0"/>
                </a:lnTo>
                <a:lnTo>
                  <a:pt x="8128001" y="0"/>
                </a:lnTo>
                <a:lnTo>
                  <a:pt x="10164765" y="0"/>
                </a:lnTo>
                <a:lnTo>
                  <a:pt x="10164765" y="4060824"/>
                </a:lnTo>
                <a:lnTo>
                  <a:pt x="8128001" y="4060824"/>
                </a:lnTo>
                <a:lnTo>
                  <a:pt x="8128001" y="6091200"/>
                </a:lnTo>
                <a:lnTo>
                  <a:pt x="0" y="6091200"/>
                </a:lnTo>
                <a:close/>
              </a:path>
            </a:pathLst>
          </a:custGeom>
          <a:solidFill>
            <a:schemeClr val="accent1"/>
          </a:solidFill>
        </p:spPr>
        <p:txBody>
          <a:bodyPr wrap="square" lIns="1015200" tIns="0" rIns="2030400" bIns="0" anchor="ctr" anchorCtr="0">
            <a:no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5076825" cy="2032001"/>
          </a:xfrm>
        </p:spPr>
        <p:txBody>
          <a:bodyPr lIns="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8596800" y="45360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1"/>
                </a:solidFill>
              </a:defRPr>
            </a:lvl1pPr>
          </a:lstStyle>
          <a:p>
            <a:pPr lvl="0"/>
            <a:r>
              <a:rPr lang="nb-NO"/>
              <a:t>Klikk for å redigere tekststiler i malen</a:t>
            </a:r>
          </a:p>
        </p:txBody>
      </p:sp>
      <p:sp>
        <p:nvSpPr>
          <p:cNvPr id="9" name="TekstSylinder 8">
            <a:extLst>
              <a:ext uri="{FF2B5EF4-FFF2-40B4-BE49-F238E27FC236}">
                <a16:creationId xmlns:a16="http://schemas.microsoft.com/office/drawing/2014/main" id="{2D14BDF1-2A90-4C4F-BA2B-7F6522FF65B5}"/>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grønn 2</a:t>
            </a:r>
          </a:p>
        </p:txBody>
      </p:sp>
      <p:grpSp>
        <p:nvGrpSpPr>
          <p:cNvPr id="10" name="Gruppe 9">
            <a:extLst>
              <a:ext uri="{FF2B5EF4-FFF2-40B4-BE49-F238E27FC236}">
                <a16:creationId xmlns:a16="http://schemas.microsoft.com/office/drawing/2014/main" id="{CA73EC58-B81D-1343-BECD-7BE22166A632}"/>
              </a:ext>
            </a:extLst>
          </p:cNvPr>
          <p:cNvGrpSpPr/>
          <p:nvPr/>
        </p:nvGrpSpPr>
        <p:grpSpPr>
          <a:xfrm>
            <a:off x="-715963" y="-1306644"/>
            <a:ext cx="12909163" cy="8164644"/>
            <a:chOff x="-715963" y="-1306644"/>
            <a:chExt cx="12909163" cy="8164644"/>
          </a:xfrm>
        </p:grpSpPr>
        <p:grpSp>
          <p:nvGrpSpPr>
            <p:cNvPr id="11" name="Gruppe 10">
              <a:extLst>
                <a:ext uri="{FF2B5EF4-FFF2-40B4-BE49-F238E27FC236}">
                  <a16:creationId xmlns:a16="http://schemas.microsoft.com/office/drawing/2014/main" id="{98545F2A-C3D6-6145-8378-9C4DEFC2315B}"/>
                </a:ext>
              </a:extLst>
            </p:cNvPr>
            <p:cNvGrpSpPr/>
            <p:nvPr/>
          </p:nvGrpSpPr>
          <p:grpSpPr>
            <a:xfrm>
              <a:off x="-800" y="-1306644"/>
              <a:ext cx="12194000" cy="1075340"/>
              <a:chOff x="-800" y="-1229864"/>
              <a:chExt cx="12194000" cy="1075340"/>
            </a:xfrm>
          </p:grpSpPr>
          <p:grpSp>
            <p:nvGrpSpPr>
              <p:cNvPr id="28" name="Gruppe 27">
                <a:extLst>
                  <a:ext uri="{FF2B5EF4-FFF2-40B4-BE49-F238E27FC236}">
                    <a16:creationId xmlns:a16="http://schemas.microsoft.com/office/drawing/2014/main" id="{0C440F38-FCAE-114E-A0A3-290FE3FC797F}"/>
                  </a:ext>
                </a:extLst>
              </p:cNvPr>
              <p:cNvGrpSpPr/>
              <p:nvPr/>
            </p:nvGrpSpPr>
            <p:grpSpPr>
              <a:xfrm>
                <a:off x="0" y="-320124"/>
                <a:ext cx="12192000" cy="165600"/>
                <a:chOff x="0" y="-413084"/>
                <a:chExt cx="12192000" cy="206078"/>
              </a:xfrm>
              <a:solidFill>
                <a:schemeClr val="bg1"/>
              </a:solidFill>
            </p:grpSpPr>
            <p:sp>
              <p:nvSpPr>
                <p:cNvPr id="57" name="Rektangel 56">
                  <a:extLst>
                    <a:ext uri="{FF2B5EF4-FFF2-40B4-BE49-F238E27FC236}">
                      <a16:creationId xmlns:a16="http://schemas.microsoft.com/office/drawing/2014/main" id="{1C258BA7-48BF-4A48-BCE1-FD5F3604B88A}"/>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8" name="Rektangel 57">
                  <a:extLst>
                    <a:ext uri="{FF2B5EF4-FFF2-40B4-BE49-F238E27FC236}">
                      <a16:creationId xmlns:a16="http://schemas.microsoft.com/office/drawing/2014/main" id="{303B0FFA-20EE-8E4B-AD92-AF02D5B7826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7CD15456-9284-5C43-B52C-1398B9847830}"/>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0" name="Rektangel 59">
                  <a:extLst>
                    <a:ext uri="{FF2B5EF4-FFF2-40B4-BE49-F238E27FC236}">
                      <a16:creationId xmlns:a16="http://schemas.microsoft.com/office/drawing/2014/main" id="{BFBB3753-6E1B-2249-9F94-FF1BD069810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2CA567F6-5C86-3D4C-93BE-0FA9B7564F4A}"/>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2" name="Rektangel 61">
                  <a:extLst>
                    <a:ext uri="{FF2B5EF4-FFF2-40B4-BE49-F238E27FC236}">
                      <a16:creationId xmlns:a16="http://schemas.microsoft.com/office/drawing/2014/main" id="{ABA6A2CC-207D-3A40-B178-AF483D277A43}"/>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9" name="Rett linje 28">
                <a:extLst>
                  <a:ext uri="{FF2B5EF4-FFF2-40B4-BE49-F238E27FC236}">
                    <a16:creationId xmlns:a16="http://schemas.microsoft.com/office/drawing/2014/main" id="{0FBE7B59-EDE7-FC45-8291-EC9F24EAC74D}"/>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7858252-7942-E24C-98C4-3AA7C7F1B828}"/>
                  </a:ext>
                </a:extLst>
              </p:cNvPr>
              <p:cNvCxnSpPr>
                <a:cxnSpLocks/>
                <a:stCxn id="47"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64D59320-3EAA-874A-B2AF-F528C955FE59}"/>
                  </a:ext>
                </a:extLst>
              </p:cNvPr>
              <p:cNvCxnSpPr>
                <a:cxnSpLocks/>
                <a:stCxn id="49"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A0B02A43-EC42-604E-8D29-9FAC26EC76AE}"/>
                  </a:ext>
                </a:extLst>
              </p:cNvPr>
              <p:cNvCxnSpPr>
                <a:cxnSpLocks/>
                <a:stCxn id="45"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5771DF48-7CAA-AC47-852B-372114228A08}"/>
                  </a:ext>
                </a:extLst>
              </p:cNvPr>
              <p:cNvCxnSpPr>
                <a:cxnSpLocks/>
                <a:stCxn id="51"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0FDBCEF2-58FB-9845-A52D-DCF765B4E985}"/>
                  </a:ext>
                </a:extLst>
              </p:cNvPr>
              <p:cNvCxnSpPr>
                <a:cxnSpLocks/>
                <a:stCxn id="55"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D117461F-5CA4-1F4B-831C-1AAB4CD6C4C2}"/>
                  </a:ext>
                </a:extLst>
              </p:cNvPr>
              <p:cNvCxnSpPr>
                <a:cxnSpLocks/>
                <a:stCxn id="53"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8" name="Gruppe 37">
                <a:extLst>
                  <a:ext uri="{FF2B5EF4-FFF2-40B4-BE49-F238E27FC236}">
                    <a16:creationId xmlns:a16="http://schemas.microsoft.com/office/drawing/2014/main" id="{380B0443-0D5A-D449-89D7-A2A8FDE3A164}"/>
                  </a:ext>
                </a:extLst>
              </p:cNvPr>
              <p:cNvGrpSpPr/>
              <p:nvPr/>
            </p:nvGrpSpPr>
            <p:grpSpPr>
              <a:xfrm>
                <a:off x="0" y="-621464"/>
                <a:ext cx="12192000" cy="206078"/>
                <a:chOff x="0" y="-674874"/>
                <a:chExt cx="12192000" cy="206078"/>
              </a:xfrm>
            </p:grpSpPr>
            <p:sp>
              <p:nvSpPr>
                <p:cNvPr id="55" name="Rektangel 54">
                  <a:extLst>
                    <a:ext uri="{FF2B5EF4-FFF2-40B4-BE49-F238E27FC236}">
                      <a16:creationId xmlns:a16="http://schemas.microsoft.com/office/drawing/2014/main" id="{C86A7618-0DB5-8240-9F89-ECF83C03DC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6" name="Rett linje 55">
                  <a:extLst>
                    <a:ext uri="{FF2B5EF4-FFF2-40B4-BE49-F238E27FC236}">
                      <a16:creationId xmlns:a16="http://schemas.microsoft.com/office/drawing/2014/main" id="{7728A9C4-B7FB-9F4B-A6D7-F12D47711401}"/>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644B8BE9-288A-0B40-B03E-7CBED3D76E22}"/>
                  </a:ext>
                </a:extLst>
              </p:cNvPr>
              <p:cNvGrpSpPr/>
              <p:nvPr/>
            </p:nvGrpSpPr>
            <p:grpSpPr>
              <a:xfrm>
                <a:off x="0" y="-744566"/>
                <a:ext cx="10156824" cy="206078"/>
                <a:chOff x="0" y="-930144"/>
                <a:chExt cx="10156824" cy="206078"/>
              </a:xfrm>
            </p:grpSpPr>
            <p:sp>
              <p:nvSpPr>
                <p:cNvPr id="53" name="Rektangel 52">
                  <a:extLst>
                    <a:ext uri="{FF2B5EF4-FFF2-40B4-BE49-F238E27FC236}">
                      <a16:creationId xmlns:a16="http://schemas.microsoft.com/office/drawing/2014/main" id="{98278179-F34F-8243-BC74-99D1D4F654D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4" name="Rett linje 53">
                  <a:extLst>
                    <a:ext uri="{FF2B5EF4-FFF2-40B4-BE49-F238E27FC236}">
                      <a16:creationId xmlns:a16="http://schemas.microsoft.com/office/drawing/2014/main" id="{01B2B9AB-FF32-3649-9762-3C1443622C21}"/>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940F2E12-51DE-0F49-BD92-97BD7119765D}"/>
                  </a:ext>
                </a:extLst>
              </p:cNvPr>
              <p:cNvGrpSpPr/>
              <p:nvPr/>
            </p:nvGrpSpPr>
            <p:grpSpPr>
              <a:xfrm>
                <a:off x="0" y="-867666"/>
                <a:ext cx="8128000" cy="206078"/>
                <a:chOff x="0" y="-1191934"/>
                <a:chExt cx="8128000" cy="206078"/>
              </a:xfrm>
            </p:grpSpPr>
            <p:sp>
              <p:nvSpPr>
                <p:cNvPr id="51" name="Rektangel 50">
                  <a:extLst>
                    <a:ext uri="{FF2B5EF4-FFF2-40B4-BE49-F238E27FC236}">
                      <a16:creationId xmlns:a16="http://schemas.microsoft.com/office/drawing/2014/main" id="{80DD5754-16F1-1541-8222-AB968DB27F8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2" name="Rett linje 51">
                  <a:extLst>
                    <a:ext uri="{FF2B5EF4-FFF2-40B4-BE49-F238E27FC236}">
                      <a16:creationId xmlns:a16="http://schemas.microsoft.com/office/drawing/2014/main" id="{29CCCF04-0F22-C441-A495-58F05416DE4A}"/>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5AF34A0E-4929-3545-88D6-63A9D61F7160}"/>
                  </a:ext>
                </a:extLst>
              </p:cNvPr>
              <p:cNvGrpSpPr/>
              <p:nvPr/>
            </p:nvGrpSpPr>
            <p:grpSpPr>
              <a:xfrm>
                <a:off x="-800" y="-990766"/>
                <a:ext cx="6091200" cy="206078"/>
                <a:chOff x="0" y="-1453724"/>
                <a:chExt cx="6091200" cy="206078"/>
              </a:xfrm>
            </p:grpSpPr>
            <p:sp>
              <p:nvSpPr>
                <p:cNvPr id="49" name="Rektangel 48">
                  <a:extLst>
                    <a:ext uri="{FF2B5EF4-FFF2-40B4-BE49-F238E27FC236}">
                      <a16:creationId xmlns:a16="http://schemas.microsoft.com/office/drawing/2014/main" id="{882124F0-4316-C54C-A8F0-EE6432FB19BE}"/>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0" name="Rett linje 49">
                  <a:extLst>
                    <a:ext uri="{FF2B5EF4-FFF2-40B4-BE49-F238E27FC236}">
                      <a16:creationId xmlns:a16="http://schemas.microsoft.com/office/drawing/2014/main" id="{DA437C8B-7F54-2745-A5EB-6A25F00FCEE0}"/>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6D497A15-D042-5549-B971-DD27DE7FA83A}"/>
                  </a:ext>
                </a:extLst>
              </p:cNvPr>
              <p:cNvGrpSpPr/>
              <p:nvPr/>
            </p:nvGrpSpPr>
            <p:grpSpPr>
              <a:xfrm>
                <a:off x="0" y="-1113866"/>
                <a:ext cx="4060800" cy="206078"/>
                <a:chOff x="0" y="-1715514"/>
                <a:chExt cx="4060800" cy="206078"/>
              </a:xfrm>
            </p:grpSpPr>
            <p:sp>
              <p:nvSpPr>
                <p:cNvPr id="47" name="Rektangel 46">
                  <a:extLst>
                    <a:ext uri="{FF2B5EF4-FFF2-40B4-BE49-F238E27FC236}">
                      <a16:creationId xmlns:a16="http://schemas.microsoft.com/office/drawing/2014/main" id="{8E6DA4C1-6C07-D141-AB2C-895ACC87518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8" name="Rett linje 47">
                  <a:extLst>
                    <a:ext uri="{FF2B5EF4-FFF2-40B4-BE49-F238E27FC236}">
                      <a16:creationId xmlns:a16="http://schemas.microsoft.com/office/drawing/2014/main" id="{78595C5E-E2C3-8642-962D-9490937496FA}"/>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AD1EF88F-6A5B-814F-BED8-EEC9B4321C72}"/>
                  </a:ext>
                </a:extLst>
              </p:cNvPr>
              <p:cNvGrpSpPr/>
              <p:nvPr/>
            </p:nvGrpSpPr>
            <p:grpSpPr>
              <a:xfrm>
                <a:off x="0" y="-1229864"/>
                <a:ext cx="1015200" cy="206078"/>
                <a:chOff x="0" y="-1959289"/>
                <a:chExt cx="1015200" cy="206078"/>
              </a:xfrm>
            </p:grpSpPr>
            <p:sp>
              <p:nvSpPr>
                <p:cNvPr id="45" name="Rektangel 44">
                  <a:extLst>
                    <a:ext uri="{FF2B5EF4-FFF2-40B4-BE49-F238E27FC236}">
                      <a16:creationId xmlns:a16="http://schemas.microsoft.com/office/drawing/2014/main" id="{798158E4-CA6D-DD4D-93FA-0D7026D33F2C}"/>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6" name="Rett linje 45">
                  <a:extLst>
                    <a:ext uri="{FF2B5EF4-FFF2-40B4-BE49-F238E27FC236}">
                      <a16:creationId xmlns:a16="http://schemas.microsoft.com/office/drawing/2014/main" id="{F7081DB2-1A96-D34C-85A2-30AAB9167AC4}"/>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4" name="Rett linje 43">
                <a:extLst>
                  <a:ext uri="{FF2B5EF4-FFF2-40B4-BE49-F238E27FC236}">
                    <a16:creationId xmlns:a16="http://schemas.microsoft.com/office/drawing/2014/main" id="{5A15D91B-2203-4C4F-B9CE-DD88A9779834}"/>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uppe 11">
              <a:extLst>
                <a:ext uri="{FF2B5EF4-FFF2-40B4-BE49-F238E27FC236}">
                  <a16:creationId xmlns:a16="http://schemas.microsoft.com/office/drawing/2014/main" id="{DFAECE7A-91B3-254B-A5EC-5F9A609F24CB}"/>
                </a:ext>
              </a:extLst>
            </p:cNvPr>
            <p:cNvGrpSpPr/>
            <p:nvPr/>
          </p:nvGrpSpPr>
          <p:grpSpPr>
            <a:xfrm>
              <a:off x="-715963" y="-4004"/>
              <a:ext cx="590564" cy="6862004"/>
              <a:chOff x="-715963" y="-4004"/>
              <a:chExt cx="590564" cy="6862004"/>
            </a:xfrm>
          </p:grpSpPr>
          <p:sp>
            <p:nvSpPr>
              <p:cNvPr id="14" name="Rektangel 13">
                <a:extLst>
                  <a:ext uri="{FF2B5EF4-FFF2-40B4-BE49-F238E27FC236}">
                    <a16:creationId xmlns:a16="http://schemas.microsoft.com/office/drawing/2014/main" id="{4EB8F6CE-DCE1-E540-A1F3-3DF98E5C1644}"/>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5" name="Rektangel 14">
                <a:extLst>
                  <a:ext uri="{FF2B5EF4-FFF2-40B4-BE49-F238E27FC236}">
                    <a16:creationId xmlns:a16="http://schemas.microsoft.com/office/drawing/2014/main" id="{508A3BB4-CF61-154A-B862-7CD975916220}"/>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6" name="Rektangel 15">
                <a:extLst>
                  <a:ext uri="{FF2B5EF4-FFF2-40B4-BE49-F238E27FC236}">
                    <a16:creationId xmlns:a16="http://schemas.microsoft.com/office/drawing/2014/main" id="{DBA81579-1C47-AA42-83B4-DA825B5174D1}"/>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7" name="Rektangel 16">
                <a:extLst>
                  <a:ext uri="{FF2B5EF4-FFF2-40B4-BE49-F238E27FC236}">
                    <a16:creationId xmlns:a16="http://schemas.microsoft.com/office/drawing/2014/main" id="{7020AB65-8408-FD4D-A8F1-CB785247F70E}"/>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8" name="Rett linje 17">
                <a:extLst>
                  <a:ext uri="{FF2B5EF4-FFF2-40B4-BE49-F238E27FC236}">
                    <a16:creationId xmlns:a16="http://schemas.microsoft.com/office/drawing/2014/main" id="{E5B654C7-CCD0-774C-BB3C-C28BC139BCFF}"/>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BC72FA31-30CF-9E43-A5D8-0A12AE2E03C0}"/>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E4EF1964-CE88-6F43-8FCB-965AD5D47360}"/>
                  </a:ext>
                </a:extLst>
              </p:cNvPr>
              <p:cNvCxnSpPr>
                <a:cxnSpLocks/>
                <a:stCxn id="22"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BE6ACA77-C963-ED4B-A7CD-953586C1F365}"/>
                  </a:ext>
                </a:extLst>
              </p:cNvPr>
              <p:cNvCxnSpPr>
                <a:cxnSpLocks/>
                <a:stCxn id="22"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ktangel 21">
                <a:extLst>
                  <a:ext uri="{FF2B5EF4-FFF2-40B4-BE49-F238E27FC236}">
                    <a16:creationId xmlns:a16="http://schemas.microsoft.com/office/drawing/2014/main" id="{540ABEBC-CB63-BD48-A013-8B91844EF6E6}"/>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3" name="Rett linje 22">
                <a:extLst>
                  <a:ext uri="{FF2B5EF4-FFF2-40B4-BE49-F238E27FC236}">
                    <a16:creationId xmlns:a16="http://schemas.microsoft.com/office/drawing/2014/main" id="{4763C470-9706-6744-9718-16CBCEFABD2F}"/>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Rektangel 23">
                <a:extLst>
                  <a:ext uri="{FF2B5EF4-FFF2-40B4-BE49-F238E27FC236}">
                    <a16:creationId xmlns:a16="http://schemas.microsoft.com/office/drawing/2014/main" id="{0A73263A-533A-314E-A460-EE3E4CF008CF}"/>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5" name="Rett linje 24">
                <a:extLst>
                  <a:ext uri="{FF2B5EF4-FFF2-40B4-BE49-F238E27FC236}">
                    <a16:creationId xmlns:a16="http://schemas.microsoft.com/office/drawing/2014/main" id="{628EECC1-B139-7F4B-85B2-F87D8CC8117C}"/>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DB1FB239-05C4-D148-9ACC-922F8FB0847B}"/>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2EB79A4D-645E-914B-AFE6-77A14125500C}"/>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TekstSylinder 12">
              <a:extLst>
                <a:ext uri="{FF2B5EF4-FFF2-40B4-BE49-F238E27FC236}">
                  <a16:creationId xmlns:a16="http://schemas.microsoft.com/office/drawing/2014/main" id="{3CF8382F-DDD8-7641-ADF1-3318CC9C23AA}"/>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3" name="Gruppe 62">
            <a:extLst>
              <a:ext uri="{FF2B5EF4-FFF2-40B4-BE49-F238E27FC236}">
                <a16:creationId xmlns:a16="http://schemas.microsoft.com/office/drawing/2014/main" id="{D8E6AE4E-FC75-C448-A656-FDE1E20C6701}"/>
              </a:ext>
            </a:extLst>
          </p:cNvPr>
          <p:cNvGrpSpPr/>
          <p:nvPr/>
        </p:nvGrpSpPr>
        <p:grpSpPr>
          <a:xfrm>
            <a:off x="12252770" y="1"/>
            <a:ext cx="1165167" cy="6855561"/>
            <a:chOff x="12252770" y="1"/>
            <a:chExt cx="1165167" cy="6855561"/>
          </a:xfrm>
        </p:grpSpPr>
        <p:grpSp>
          <p:nvGrpSpPr>
            <p:cNvPr id="64" name="Gruppe 63">
              <a:extLst>
                <a:ext uri="{FF2B5EF4-FFF2-40B4-BE49-F238E27FC236}">
                  <a16:creationId xmlns:a16="http://schemas.microsoft.com/office/drawing/2014/main" id="{58ECE7ED-CBB8-2746-8C2E-F47DD6D0F6C4}"/>
                </a:ext>
              </a:extLst>
            </p:cNvPr>
            <p:cNvGrpSpPr/>
            <p:nvPr/>
          </p:nvGrpSpPr>
          <p:grpSpPr>
            <a:xfrm>
              <a:off x="12252770" y="1"/>
              <a:ext cx="409071" cy="3254927"/>
              <a:chOff x="12252770" y="1"/>
              <a:chExt cx="588588" cy="4683318"/>
            </a:xfrm>
          </p:grpSpPr>
          <p:sp>
            <p:nvSpPr>
              <p:cNvPr id="68" name="Rektangel 67">
                <a:extLst>
                  <a:ext uri="{FF2B5EF4-FFF2-40B4-BE49-F238E27FC236}">
                    <a16:creationId xmlns:a16="http://schemas.microsoft.com/office/drawing/2014/main" id="{C34A8E35-2854-C844-B9B4-7F06E8243E97}"/>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9" name="Gruppe 68">
                <a:extLst>
                  <a:ext uri="{FF2B5EF4-FFF2-40B4-BE49-F238E27FC236}">
                    <a16:creationId xmlns:a16="http://schemas.microsoft.com/office/drawing/2014/main" id="{E6D95DA6-F15F-4E48-8C5A-34FC2B266E05}"/>
                  </a:ext>
                </a:extLst>
              </p:cNvPr>
              <p:cNvGrpSpPr/>
              <p:nvPr/>
            </p:nvGrpSpPr>
            <p:grpSpPr>
              <a:xfrm>
                <a:off x="12326727" y="84822"/>
                <a:ext cx="440675" cy="4513676"/>
                <a:chOff x="12316858" y="92947"/>
                <a:chExt cx="440675" cy="4513676"/>
              </a:xfrm>
            </p:grpSpPr>
            <p:grpSp>
              <p:nvGrpSpPr>
                <p:cNvPr id="70" name="Gruppe 69">
                  <a:extLst>
                    <a:ext uri="{FF2B5EF4-FFF2-40B4-BE49-F238E27FC236}">
                      <a16:creationId xmlns:a16="http://schemas.microsoft.com/office/drawing/2014/main" id="{1E0CBBC1-BA03-284C-BC73-A1E4420076C8}"/>
                    </a:ext>
                  </a:extLst>
                </p:cNvPr>
                <p:cNvGrpSpPr/>
                <p:nvPr/>
              </p:nvGrpSpPr>
              <p:grpSpPr>
                <a:xfrm>
                  <a:off x="12316858" y="92947"/>
                  <a:ext cx="440675" cy="1322025"/>
                  <a:chOff x="12316858" y="92947"/>
                  <a:chExt cx="440675" cy="1322025"/>
                </a:xfrm>
              </p:grpSpPr>
              <p:sp>
                <p:nvSpPr>
                  <p:cNvPr id="80" name="Rektangel 79">
                    <a:extLst>
                      <a:ext uri="{FF2B5EF4-FFF2-40B4-BE49-F238E27FC236}">
                        <a16:creationId xmlns:a16="http://schemas.microsoft.com/office/drawing/2014/main" id="{4AA5AC15-400C-9F48-B004-96887BE08470}"/>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41BD9D46-4EA0-0B43-80D8-D042F08E72C2}"/>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DBCD0115-0D9F-B940-9867-EEDC8DC88934}"/>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FE81ED9C-C0CF-0449-8720-9ADEA37C2F78}"/>
                    </a:ext>
                  </a:extLst>
                </p:cNvPr>
                <p:cNvGrpSpPr/>
                <p:nvPr/>
              </p:nvGrpSpPr>
              <p:grpSpPr>
                <a:xfrm>
                  <a:off x="12316858" y="1468435"/>
                  <a:ext cx="440675" cy="1322025"/>
                  <a:chOff x="12316858" y="1600866"/>
                  <a:chExt cx="440675" cy="1322025"/>
                </a:xfrm>
              </p:grpSpPr>
              <p:sp>
                <p:nvSpPr>
                  <p:cNvPr id="77" name="Rektangel 76">
                    <a:extLst>
                      <a:ext uri="{FF2B5EF4-FFF2-40B4-BE49-F238E27FC236}">
                        <a16:creationId xmlns:a16="http://schemas.microsoft.com/office/drawing/2014/main" id="{685BDCC4-F4F4-E143-97AC-2B6E6EB70595}"/>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47D32540-00F9-704B-BB6A-B14D91B2D274}"/>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FFA5A7FF-22DB-B543-8C4B-4371CA62E595}"/>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2" name="Gruppe 71">
                  <a:extLst>
                    <a:ext uri="{FF2B5EF4-FFF2-40B4-BE49-F238E27FC236}">
                      <a16:creationId xmlns:a16="http://schemas.microsoft.com/office/drawing/2014/main" id="{F39620A5-1A0E-1247-85A4-403B1CFEB717}"/>
                    </a:ext>
                  </a:extLst>
                </p:cNvPr>
                <p:cNvGrpSpPr/>
                <p:nvPr/>
              </p:nvGrpSpPr>
              <p:grpSpPr>
                <a:xfrm>
                  <a:off x="12316858" y="2843923"/>
                  <a:ext cx="440675" cy="1762700"/>
                  <a:chOff x="12316858" y="3201732"/>
                  <a:chExt cx="440675" cy="1762700"/>
                </a:xfrm>
              </p:grpSpPr>
              <p:sp>
                <p:nvSpPr>
                  <p:cNvPr id="73" name="Rektangel 72">
                    <a:extLst>
                      <a:ext uri="{FF2B5EF4-FFF2-40B4-BE49-F238E27FC236}">
                        <a16:creationId xmlns:a16="http://schemas.microsoft.com/office/drawing/2014/main" id="{FB4740A7-1AA7-C04C-A348-074D1583D0F4}"/>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24370059-761D-274E-96F5-C9B8468193BA}"/>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0DC7604D-F0E0-C74F-B975-C2D8E10126DC}"/>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AACAB3F1-7AE7-1145-8656-5DD3A2767449}"/>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5" name="TekstSylinder 64">
              <a:extLst>
                <a:ext uri="{FF2B5EF4-FFF2-40B4-BE49-F238E27FC236}">
                  <a16:creationId xmlns:a16="http://schemas.microsoft.com/office/drawing/2014/main" id="{696E99BF-DACB-AB42-8E9A-E6C1C283194C}"/>
                </a:ext>
              </a:extLst>
            </p:cNvPr>
            <p:cNvSpPr txBox="1"/>
            <p:nvPr/>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6" name="Vinkel 65">
              <a:extLst>
                <a:ext uri="{FF2B5EF4-FFF2-40B4-BE49-F238E27FC236}">
                  <a16:creationId xmlns:a16="http://schemas.microsoft.com/office/drawing/2014/main" id="{FAC5C4F4-DA97-6A4C-8DAC-4E5EDD44CCED}"/>
                </a:ext>
              </a:extLst>
            </p:cNvPr>
            <p:cNvCxnSpPr>
              <a:cxnSpLocks/>
              <a:stCxn id="80" idx="3"/>
              <a:endCxn id="77"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7" name="TekstSylinder 66">
              <a:extLst>
                <a:ext uri="{FF2B5EF4-FFF2-40B4-BE49-F238E27FC236}">
                  <a16:creationId xmlns:a16="http://schemas.microsoft.com/office/drawing/2014/main" id="{545A59B3-0467-4144-870A-8F719ED382ED}"/>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26052653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Tittellysbilde gul">
    <p:bg>
      <p:bgPr>
        <a:solidFill>
          <a:schemeClr val="bg2"/>
        </a:solidFill>
        <a:effectLst/>
      </p:bgPr>
    </p:bg>
    <p:spTree>
      <p:nvGrpSpPr>
        <p:cNvPr id="1" name=""/>
        <p:cNvGrpSpPr/>
        <p:nvPr/>
      </p:nvGrpSpPr>
      <p:grpSpPr>
        <a:xfrm>
          <a:off x="0" y="0"/>
          <a:ext cx="0" cy="0"/>
          <a:chOff x="0" y="0"/>
          <a:chExt cx="0" cy="0"/>
        </a:xfrm>
      </p:grpSpPr>
      <p:sp>
        <p:nvSpPr>
          <p:cNvPr id="34" name="Tittel 33">
            <a:extLst>
              <a:ext uri="{FF2B5EF4-FFF2-40B4-BE49-F238E27FC236}">
                <a16:creationId xmlns:a16="http://schemas.microsoft.com/office/drawing/2014/main" id="{A3816B5A-BCB5-0F46-87EA-8478916C49F8}"/>
              </a:ext>
            </a:extLst>
          </p:cNvPr>
          <p:cNvSpPr>
            <a:spLocks noGrp="1"/>
          </p:cNvSpPr>
          <p:nvPr>
            <p:ph type="ctrTitle" hasCustomPrompt="1"/>
          </p:nvPr>
        </p:nvSpPr>
        <p:spPr>
          <a:xfrm>
            <a:off x="0" y="-1"/>
            <a:ext cx="12192000" cy="6092825"/>
          </a:xfrm>
          <a:custGeom>
            <a:avLst/>
            <a:gdLst>
              <a:gd name="connsiteX0" fmla="*/ 0 w 12192000"/>
              <a:gd name="connsiteY0" fmla="*/ 0 h 6092825"/>
              <a:gd name="connsiteX1" fmla="*/ 12192000 w 12192000"/>
              <a:gd name="connsiteY1" fmla="*/ 0 h 6092825"/>
              <a:gd name="connsiteX2" fmla="*/ 12192000 w 12192000"/>
              <a:gd name="connsiteY2" fmla="*/ 4062425 h 6092825"/>
              <a:gd name="connsiteX3" fmla="*/ 10161600 w 12192000"/>
              <a:gd name="connsiteY3" fmla="*/ 4062425 h 6092825"/>
              <a:gd name="connsiteX4" fmla="*/ 10161600 w 12192000"/>
              <a:gd name="connsiteY4" fmla="*/ 6092825 h 6092825"/>
              <a:gd name="connsiteX5" fmla="*/ 0 w 12192000"/>
              <a:gd name="connsiteY5" fmla="*/ 6092825 h 6092825"/>
              <a:gd name="connsiteX6" fmla="*/ 0 w 12192000"/>
              <a:gd name="connsiteY6" fmla="*/ 2030401 h 6092825"/>
              <a:gd name="connsiteX7" fmla="*/ 2030400 w 12192000"/>
              <a:gd name="connsiteY7" fmla="*/ 2030401 h 6092825"/>
              <a:gd name="connsiteX8" fmla="*/ 2030400 w 12192000"/>
              <a:gd name="connsiteY8" fmla="*/ 1 h 6092825"/>
              <a:gd name="connsiteX9" fmla="*/ 0 w 12192000"/>
              <a:gd name="connsiteY9" fmla="*/ 1 h 609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092825">
                <a:moveTo>
                  <a:pt x="0" y="0"/>
                </a:moveTo>
                <a:lnTo>
                  <a:pt x="12192000" y="0"/>
                </a:lnTo>
                <a:lnTo>
                  <a:pt x="12192000" y="4062425"/>
                </a:lnTo>
                <a:lnTo>
                  <a:pt x="10161600" y="4062425"/>
                </a:lnTo>
                <a:lnTo>
                  <a:pt x="10161600" y="6092825"/>
                </a:lnTo>
                <a:lnTo>
                  <a:pt x="0" y="6092825"/>
                </a:lnTo>
                <a:lnTo>
                  <a:pt x="0" y="2030401"/>
                </a:lnTo>
                <a:lnTo>
                  <a:pt x="2030400" y="2030401"/>
                </a:lnTo>
                <a:lnTo>
                  <a:pt x="2030400" y="1"/>
                </a:lnTo>
                <a:lnTo>
                  <a:pt x="0" y="1"/>
                </a:lnTo>
                <a:close/>
              </a:path>
            </a:pathLst>
          </a:custGeom>
          <a:solidFill>
            <a:schemeClr val="accent6"/>
          </a:solidFill>
        </p:spPr>
        <p:txBody>
          <a:bodyPr wrap="square" lIns="2534400" tIns="0" rIns="2030400" bIns="0" anchor="ctr" anchorCtr="0">
            <a:noAutofit/>
          </a:bodyPr>
          <a:lstStyle>
            <a:lvl1pPr algn="l">
              <a:lnSpc>
                <a:spcPct val="100000"/>
              </a:lnSpc>
              <a:defRPr sz="3600">
                <a:solidFill>
                  <a:schemeClr val="tx1"/>
                </a:solidFill>
              </a:defRPr>
            </a:lvl1pPr>
          </a:lstStyle>
          <a:p>
            <a:r>
              <a:rPr lang="en-US"/>
              <a:t>Click to edit Master title style</a:t>
            </a:r>
            <a:endParaRPr/>
          </a:p>
        </p:txBody>
      </p:sp>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0" y="1600"/>
            <a:ext cx="2030400" cy="2030400"/>
          </a:xfrm>
          <a:prstGeom prst="ellipse">
            <a:avLst/>
          </a:prstGeom>
          <a:solidFill>
            <a:schemeClr val="accent6"/>
          </a:solidFill>
        </p:spPr>
        <p:txBody>
          <a:bodyPr>
            <a:normAutofit/>
          </a:bodyPr>
          <a:lstStyle>
            <a:lvl1pPr marL="216000" indent="-216000">
              <a:buFont typeface="Arial" panose="020B0604020202020204" pitchFamily="34" charset="0"/>
              <a:buChar char="•"/>
              <a:defRPr sz="100">
                <a:solidFill>
                  <a:schemeClr val="accent6"/>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2CE51D89-216F-C248-97B9-E62942BAB32E}" type="datetime1">
              <a:rPr lang="nb-NO" smtClean="0"/>
              <a:t>29.01.2026</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2035175" y="4060824"/>
            <a:ext cx="8121600" cy="2032001"/>
          </a:xfrm>
        </p:spPr>
        <p:txBody>
          <a:bodyPr lIns="50760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472037" y="4768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6"/>
                </a:solidFill>
              </a:defRPr>
            </a:lvl1pPr>
          </a:lstStyle>
          <a:p>
            <a:pPr lvl="0"/>
            <a:r>
              <a:rPr lang="nb-NO"/>
              <a:t>Klikk for å redigere tekststiler i malen</a:t>
            </a:r>
          </a:p>
        </p:txBody>
      </p:sp>
      <p:sp>
        <p:nvSpPr>
          <p:cNvPr id="35" name="Plassholder for tekst 34">
            <a:extLst>
              <a:ext uri="{FF2B5EF4-FFF2-40B4-BE49-F238E27FC236}">
                <a16:creationId xmlns:a16="http://schemas.microsoft.com/office/drawing/2014/main" id="{D14C1774-FEBF-524B-97FE-D812858FF611}"/>
              </a:ext>
            </a:extLst>
          </p:cNvPr>
          <p:cNvSpPr>
            <a:spLocks noGrp="1"/>
          </p:cNvSpPr>
          <p:nvPr>
            <p:ph type="body" sz="quarter" idx="20"/>
          </p:nvPr>
        </p:nvSpPr>
        <p:spPr>
          <a:xfrm>
            <a:off x="10152000" y="4060800"/>
            <a:ext cx="2030400" cy="2030400"/>
          </a:xfrm>
          <a:prstGeom prst="ellipse">
            <a:avLst/>
          </a:prstGeom>
          <a:solidFill>
            <a:schemeClr val="accent6"/>
          </a:solidFill>
        </p:spPr>
        <p:txBody>
          <a:bodyPr>
            <a:normAutofit/>
          </a:bodyPr>
          <a:lstStyle>
            <a:lvl1pPr marL="0" indent="0">
              <a:buFont typeface="Arial" panose="020B0604020202020204" pitchFamily="34" charset="0"/>
              <a:buNone/>
              <a:defRPr sz="100">
                <a:solidFill>
                  <a:schemeClr val="accent6"/>
                </a:solidFill>
              </a:defRPr>
            </a:lvl1pPr>
          </a:lstStyle>
          <a:p>
            <a:pPr lvl="0"/>
            <a:r>
              <a:rPr lang="nb-NO"/>
              <a:t>Klikk for å redigere tekststiler i malen</a:t>
            </a:r>
          </a:p>
        </p:txBody>
      </p:sp>
      <p:sp>
        <p:nvSpPr>
          <p:cNvPr id="10" name="TekstSylinder 9">
            <a:extLst>
              <a:ext uri="{FF2B5EF4-FFF2-40B4-BE49-F238E27FC236}">
                <a16:creationId xmlns:a16="http://schemas.microsoft.com/office/drawing/2014/main" id="{ED97E241-441B-154C-8B0B-E43418F1C4F4}"/>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gul 2</a:t>
            </a:r>
          </a:p>
        </p:txBody>
      </p:sp>
      <p:grpSp>
        <p:nvGrpSpPr>
          <p:cNvPr id="11" name="Gruppe 10">
            <a:extLst>
              <a:ext uri="{FF2B5EF4-FFF2-40B4-BE49-F238E27FC236}">
                <a16:creationId xmlns:a16="http://schemas.microsoft.com/office/drawing/2014/main" id="{6F5B8C66-1CFA-8E4A-A685-9B6592A5C79E}"/>
              </a:ext>
            </a:extLst>
          </p:cNvPr>
          <p:cNvGrpSpPr/>
          <p:nvPr/>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BAEDC404-7A8D-D34C-85C5-28170069557A}"/>
                </a:ext>
              </a:extLst>
            </p:cNvPr>
            <p:cNvGrpSpPr/>
            <p:nvPr/>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B3C9C108-801A-1E4F-8327-16BD7FB1609A}"/>
                  </a:ext>
                </a:extLst>
              </p:cNvPr>
              <p:cNvGrpSpPr/>
              <p:nvPr/>
            </p:nvGrpSpPr>
            <p:grpSpPr>
              <a:xfrm>
                <a:off x="0" y="-320124"/>
                <a:ext cx="12192000" cy="165600"/>
                <a:chOff x="0" y="-413084"/>
                <a:chExt cx="12192000" cy="206078"/>
              </a:xfrm>
              <a:solidFill>
                <a:schemeClr val="bg1"/>
              </a:solidFill>
            </p:grpSpPr>
            <p:sp>
              <p:nvSpPr>
                <p:cNvPr id="59" name="Rektangel 58">
                  <a:extLst>
                    <a:ext uri="{FF2B5EF4-FFF2-40B4-BE49-F238E27FC236}">
                      <a16:creationId xmlns:a16="http://schemas.microsoft.com/office/drawing/2014/main" id="{6B934F32-34B2-D14B-9309-D0BABA67DC1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2B4B1CD0-0C39-F84F-A5EA-63BD73E85D55}"/>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16469B96-6FDC-C149-942D-617F43FC7392}"/>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24A507F6-E1C9-C246-8885-AA13FE0EA30F}"/>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3" name="Rektangel 62">
                  <a:extLst>
                    <a:ext uri="{FF2B5EF4-FFF2-40B4-BE49-F238E27FC236}">
                      <a16:creationId xmlns:a16="http://schemas.microsoft.com/office/drawing/2014/main" id="{90E228E5-638D-0743-961E-8CE690BAD50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4" name="Rektangel 63">
                  <a:extLst>
                    <a:ext uri="{FF2B5EF4-FFF2-40B4-BE49-F238E27FC236}">
                      <a16:creationId xmlns:a16="http://schemas.microsoft.com/office/drawing/2014/main" id="{EA59EC3B-E979-E94E-A948-CF5472D9032A}"/>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8896EC2B-F349-584F-9569-546A8642A732}"/>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5B3751CF-5F65-FF47-B4FB-6A4E385E4ECF}"/>
                  </a:ext>
                </a:extLst>
              </p:cNvPr>
              <p:cNvCxnSpPr>
                <a:cxnSpLocks/>
                <a:stCxn id="49"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0E8F8FAE-2108-954E-B3FE-91C28B9023F5}"/>
                  </a:ext>
                </a:extLst>
              </p:cNvPr>
              <p:cNvCxnSpPr>
                <a:cxnSpLocks/>
                <a:stCxn id="51"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A6C76CE5-7D90-6B41-9E88-AAACD5939A9F}"/>
                  </a:ext>
                </a:extLst>
              </p:cNvPr>
              <p:cNvCxnSpPr>
                <a:cxnSpLocks/>
                <a:stCxn id="47"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66DCBEA6-E67F-744B-B232-9BDD5B075769}"/>
                  </a:ext>
                </a:extLst>
              </p:cNvPr>
              <p:cNvCxnSpPr>
                <a:cxnSpLocks/>
                <a:stCxn id="53"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48F4DC35-4D74-F24D-BB7A-B698029B2A53}"/>
                  </a:ext>
                </a:extLst>
              </p:cNvPr>
              <p:cNvCxnSpPr>
                <a:cxnSpLocks/>
                <a:stCxn id="57"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EEB4398D-8E8A-C34C-B0ED-301EDB99ED87}"/>
                  </a:ext>
                </a:extLst>
              </p:cNvPr>
              <p:cNvCxnSpPr>
                <a:cxnSpLocks/>
                <a:stCxn id="55"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uppe 39">
                <a:extLst>
                  <a:ext uri="{FF2B5EF4-FFF2-40B4-BE49-F238E27FC236}">
                    <a16:creationId xmlns:a16="http://schemas.microsoft.com/office/drawing/2014/main" id="{B99A4063-FB57-894F-A1DF-9E510F9CE6DE}"/>
                  </a:ext>
                </a:extLst>
              </p:cNvPr>
              <p:cNvGrpSpPr/>
              <p:nvPr/>
            </p:nvGrpSpPr>
            <p:grpSpPr>
              <a:xfrm>
                <a:off x="0" y="-621464"/>
                <a:ext cx="12192000" cy="206078"/>
                <a:chOff x="0" y="-674874"/>
                <a:chExt cx="12192000" cy="206078"/>
              </a:xfrm>
            </p:grpSpPr>
            <p:sp>
              <p:nvSpPr>
                <p:cNvPr id="57" name="Rektangel 56">
                  <a:extLst>
                    <a:ext uri="{FF2B5EF4-FFF2-40B4-BE49-F238E27FC236}">
                      <a16:creationId xmlns:a16="http://schemas.microsoft.com/office/drawing/2014/main" id="{D1EE6DAC-4A77-CB4C-A7CD-06D56C10A1FF}"/>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8" name="Rett linje 57">
                  <a:extLst>
                    <a:ext uri="{FF2B5EF4-FFF2-40B4-BE49-F238E27FC236}">
                      <a16:creationId xmlns:a16="http://schemas.microsoft.com/office/drawing/2014/main" id="{7368DF10-2AAA-A746-9C21-72F7C724B546}"/>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7D2CE8FB-E9D2-0546-AA7D-471399582B6C}"/>
                  </a:ext>
                </a:extLst>
              </p:cNvPr>
              <p:cNvGrpSpPr/>
              <p:nvPr/>
            </p:nvGrpSpPr>
            <p:grpSpPr>
              <a:xfrm>
                <a:off x="0" y="-744566"/>
                <a:ext cx="10156824" cy="206078"/>
                <a:chOff x="0" y="-930144"/>
                <a:chExt cx="10156824" cy="206078"/>
              </a:xfrm>
            </p:grpSpPr>
            <p:sp>
              <p:nvSpPr>
                <p:cNvPr id="55" name="Rektangel 54">
                  <a:extLst>
                    <a:ext uri="{FF2B5EF4-FFF2-40B4-BE49-F238E27FC236}">
                      <a16:creationId xmlns:a16="http://schemas.microsoft.com/office/drawing/2014/main" id="{F23C4951-9685-3545-B9C6-43A452676DD4}"/>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6" name="Rett linje 55">
                  <a:extLst>
                    <a:ext uri="{FF2B5EF4-FFF2-40B4-BE49-F238E27FC236}">
                      <a16:creationId xmlns:a16="http://schemas.microsoft.com/office/drawing/2014/main" id="{E4B2CAAA-FBA4-E743-8D89-9824E9F6BD4D}"/>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306D5E43-7449-4D4E-8033-A7D0C355F476}"/>
                  </a:ext>
                </a:extLst>
              </p:cNvPr>
              <p:cNvGrpSpPr/>
              <p:nvPr/>
            </p:nvGrpSpPr>
            <p:grpSpPr>
              <a:xfrm>
                <a:off x="0" y="-867666"/>
                <a:ext cx="8128000" cy="206078"/>
                <a:chOff x="0" y="-1191934"/>
                <a:chExt cx="8128000" cy="206078"/>
              </a:xfrm>
            </p:grpSpPr>
            <p:sp>
              <p:nvSpPr>
                <p:cNvPr id="53" name="Rektangel 52">
                  <a:extLst>
                    <a:ext uri="{FF2B5EF4-FFF2-40B4-BE49-F238E27FC236}">
                      <a16:creationId xmlns:a16="http://schemas.microsoft.com/office/drawing/2014/main" id="{CFC2647F-369F-0548-9CBC-4E21E5F8468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4" name="Rett linje 53">
                  <a:extLst>
                    <a:ext uri="{FF2B5EF4-FFF2-40B4-BE49-F238E27FC236}">
                      <a16:creationId xmlns:a16="http://schemas.microsoft.com/office/drawing/2014/main" id="{ADFA3ADE-F8E6-8144-899C-D0CA2C1532F6}"/>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EB86E87E-B483-4745-A05C-77E546A70A92}"/>
                  </a:ext>
                </a:extLst>
              </p:cNvPr>
              <p:cNvGrpSpPr/>
              <p:nvPr/>
            </p:nvGrpSpPr>
            <p:grpSpPr>
              <a:xfrm>
                <a:off x="-800" y="-990766"/>
                <a:ext cx="6091200" cy="206078"/>
                <a:chOff x="0" y="-1453724"/>
                <a:chExt cx="6091200" cy="206078"/>
              </a:xfrm>
            </p:grpSpPr>
            <p:sp>
              <p:nvSpPr>
                <p:cNvPr id="51" name="Rektangel 50">
                  <a:extLst>
                    <a:ext uri="{FF2B5EF4-FFF2-40B4-BE49-F238E27FC236}">
                      <a16:creationId xmlns:a16="http://schemas.microsoft.com/office/drawing/2014/main" id="{0F2358AA-821B-8C4D-9445-DFD0F9F16E75}"/>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2" name="Rett linje 51">
                  <a:extLst>
                    <a:ext uri="{FF2B5EF4-FFF2-40B4-BE49-F238E27FC236}">
                      <a16:creationId xmlns:a16="http://schemas.microsoft.com/office/drawing/2014/main" id="{150558E8-E64E-9E47-AB1F-C8F03A6DB57A}"/>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0C2F8E6E-EF55-AD4E-BCCC-AB52DD28BBE4}"/>
                  </a:ext>
                </a:extLst>
              </p:cNvPr>
              <p:cNvGrpSpPr/>
              <p:nvPr/>
            </p:nvGrpSpPr>
            <p:grpSpPr>
              <a:xfrm>
                <a:off x="0" y="-1113866"/>
                <a:ext cx="4060800" cy="206078"/>
                <a:chOff x="0" y="-1715514"/>
                <a:chExt cx="4060800" cy="206078"/>
              </a:xfrm>
            </p:grpSpPr>
            <p:sp>
              <p:nvSpPr>
                <p:cNvPr id="49" name="Rektangel 48">
                  <a:extLst>
                    <a:ext uri="{FF2B5EF4-FFF2-40B4-BE49-F238E27FC236}">
                      <a16:creationId xmlns:a16="http://schemas.microsoft.com/office/drawing/2014/main" id="{CB3FB46E-0A1A-8E4A-A7BF-29B5EB5F3FC9}"/>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0" name="Rett linje 49">
                  <a:extLst>
                    <a:ext uri="{FF2B5EF4-FFF2-40B4-BE49-F238E27FC236}">
                      <a16:creationId xmlns:a16="http://schemas.microsoft.com/office/drawing/2014/main" id="{F13C510D-2223-2047-B430-A5FA5936FD86}"/>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E03CE588-E5C3-8147-B150-62705F720A5A}"/>
                  </a:ext>
                </a:extLst>
              </p:cNvPr>
              <p:cNvGrpSpPr/>
              <p:nvPr/>
            </p:nvGrpSpPr>
            <p:grpSpPr>
              <a:xfrm>
                <a:off x="0" y="-1229864"/>
                <a:ext cx="1015200" cy="206078"/>
                <a:chOff x="0" y="-1959289"/>
                <a:chExt cx="1015200" cy="206078"/>
              </a:xfrm>
            </p:grpSpPr>
            <p:sp>
              <p:nvSpPr>
                <p:cNvPr id="47" name="Rektangel 46">
                  <a:extLst>
                    <a:ext uri="{FF2B5EF4-FFF2-40B4-BE49-F238E27FC236}">
                      <a16:creationId xmlns:a16="http://schemas.microsoft.com/office/drawing/2014/main" id="{FB16F937-0FA1-D74A-8485-678BCB150BAA}"/>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8" name="Rett linje 47">
                  <a:extLst>
                    <a:ext uri="{FF2B5EF4-FFF2-40B4-BE49-F238E27FC236}">
                      <a16:creationId xmlns:a16="http://schemas.microsoft.com/office/drawing/2014/main" id="{7760DE8C-B39E-574A-9173-7EBC593BE853}"/>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6" name="Rett linje 45">
                <a:extLst>
                  <a:ext uri="{FF2B5EF4-FFF2-40B4-BE49-F238E27FC236}">
                    <a16:creationId xmlns:a16="http://schemas.microsoft.com/office/drawing/2014/main" id="{269A18C3-1DB1-7D42-A1DE-2556C96837C8}"/>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63B9EA85-76AF-0A4D-A769-84D8A44DE592}"/>
                </a:ext>
              </a:extLst>
            </p:cNvPr>
            <p:cNvGrpSpPr/>
            <p:nvPr/>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E445B2F1-4266-2E47-8995-B7A84C53C11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6A93AB89-8F98-844E-8A1F-B6B69793F15C}"/>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46699D1C-3733-ED43-98A4-B2E617E16AFD}"/>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D35F1BF0-2E86-844C-8F31-C0FC3A3578C9}"/>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0B2B4C6A-C1C8-2B4C-943A-9635356B7856}"/>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F7BD6B52-2161-3044-AFBA-6B158E5B0798}"/>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11B9966E-AE71-3041-BD0A-C1D86CAD51D7}"/>
                  </a:ext>
                </a:extLst>
              </p:cNvPr>
              <p:cNvCxnSpPr>
                <a:cxnSpLocks/>
                <a:stCxn id="23"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4B58C7B1-58B8-5A4C-9012-B9A463050D5C}"/>
                  </a:ext>
                </a:extLst>
              </p:cNvPr>
              <p:cNvCxnSpPr>
                <a:cxnSpLocks/>
                <a:stCxn id="23"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325965AA-8A37-F34A-9395-0549AAB72D9B}"/>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6ABA3F38-2A71-C34B-A428-BAAD12F4967D}"/>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B6A6A268-763B-D54F-93BC-01B8501001E6}"/>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A532ED41-3D8E-E545-A1EB-60862799F7F8}"/>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3335BF5-0330-3040-B68C-DA0383A5F577}"/>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0E861C9-D981-574D-B795-99F6263737FE}"/>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AD11A3E2-6A72-B94B-8130-EC4EDF047598}"/>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5" name="Gruppe 64">
            <a:extLst>
              <a:ext uri="{FF2B5EF4-FFF2-40B4-BE49-F238E27FC236}">
                <a16:creationId xmlns:a16="http://schemas.microsoft.com/office/drawing/2014/main" id="{38A746FB-6A33-E24A-85A4-7E544FCCC8D0}"/>
              </a:ext>
            </a:extLst>
          </p:cNvPr>
          <p:cNvGrpSpPr/>
          <p:nvPr/>
        </p:nvGrpSpPr>
        <p:grpSpPr>
          <a:xfrm>
            <a:off x="12252770" y="1"/>
            <a:ext cx="1165167" cy="6855561"/>
            <a:chOff x="12252770" y="1"/>
            <a:chExt cx="1165167" cy="6855561"/>
          </a:xfrm>
        </p:grpSpPr>
        <p:grpSp>
          <p:nvGrpSpPr>
            <p:cNvPr id="66" name="Gruppe 65">
              <a:extLst>
                <a:ext uri="{FF2B5EF4-FFF2-40B4-BE49-F238E27FC236}">
                  <a16:creationId xmlns:a16="http://schemas.microsoft.com/office/drawing/2014/main" id="{D87B58ED-9157-434B-8C3C-ED99EA0D426A}"/>
                </a:ext>
              </a:extLst>
            </p:cNvPr>
            <p:cNvGrpSpPr/>
            <p:nvPr/>
          </p:nvGrpSpPr>
          <p:grpSpPr>
            <a:xfrm>
              <a:off x="12252770" y="1"/>
              <a:ext cx="409071" cy="3254927"/>
              <a:chOff x="12252770" y="1"/>
              <a:chExt cx="588588" cy="4683318"/>
            </a:xfrm>
          </p:grpSpPr>
          <p:sp>
            <p:nvSpPr>
              <p:cNvPr id="70" name="Rektangel 69">
                <a:extLst>
                  <a:ext uri="{FF2B5EF4-FFF2-40B4-BE49-F238E27FC236}">
                    <a16:creationId xmlns:a16="http://schemas.microsoft.com/office/drawing/2014/main" id="{D484EB73-4C7A-D849-A642-526722C7C7F4}"/>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1" name="Gruppe 70">
                <a:extLst>
                  <a:ext uri="{FF2B5EF4-FFF2-40B4-BE49-F238E27FC236}">
                    <a16:creationId xmlns:a16="http://schemas.microsoft.com/office/drawing/2014/main" id="{99E81D3A-CC3F-504F-B8E2-D5A74B8A87B9}"/>
                  </a:ext>
                </a:extLst>
              </p:cNvPr>
              <p:cNvGrpSpPr/>
              <p:nvPr/>
            </p:nvGrpSpPr>
            <p:grpSpPr>
              <a:xfrm>
                <a:off x="12326727" y="84822"/>
                <a:ext cx="440675" cy="4513676"/>
                <a:chOff x="12316858" y="92947"/>
                <a:chExt cx="440675" cy="4513676"/>
              </a:xfrm>
            </p:grpSpPr>
            <p:grpSp>
              <p:nvGrpSpPr>
                <p:cNvPr id="72" name="Gruppe 71">
                  <a:extLst>
                    <a:ext uri="{FF2B5EF4-FFF2-40B4-BE49-F238E27FC236}">
                      <a16:creationId xmlns:a16="http://schemas.microsoft.com/office/drawing/2014/main" id="{3E158624-CD01-BB4A-95AD-459E77D1192E}"/>
                    </a:ext>
                  </a:extLst>
                </p:cNvPr>
                <p:cNvGrpSpPr/>
                <p:nvPr/>
              </p:nvGrpSpPr>
              <p:grpSpPr>
                <a:xfrm>
                  <a:off x="12316858" y="92947"/>
                  <a:ext cx="440675" cy="1322025"/>
                  <a:chOff x="12316858" y="92947"/>
                  <a:chExt cx="440675" cy="1322025"/>
                </a:xfrm>
              </p:grpSpPr>
              <p:sp>
                <p:nvSpPr>
                  <p:cNvPr id="82" name="Rektangel 81">
                    <a:extLst>
                      <a:ext uri="{FF2B5EF4-FFF2-40B4-BE49-F238E27FC236}">
                        <a16:creationId xmlns:a16="http://schemas.microsoft.com/office/drawing/2014/main" id="{B9E6756C-1C37-0445-B129-54E072DDDE15}"/>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E2556894-AF3A-3D4E-B2CA-87C6588DD670}"/>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3F212157-C7C5-2D44-9D99-46F8B004613A}"/>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3" name="Gruppe 72">
                  <a:extLst>
                    <a:ext uri="{FF2B5EF4-FFF2-40B4-BE49-F238E27FC236}">
                      <a16:creationId xmlns:a16="http://schemas.microsoft.com/office/drawing/2014/main" id="{8BD5E2A6-B428-2848-819F-33BE0BF9E9AE}"/>
                    </a:ext>
                  </a:extLst>
                </p:cNvPr>
                <p:cNvGrpSpPr/>
                <p:nvPr/>
              </p:nvGrpSpPr>
              <p:grpSpPr>
                <a:xfrm>
                  <a:off x="12316858" y="1468435"/>
                  <a:ext cx="440675" cy="1322025"/>
                  <a:chOff x="12316858" y="1600866"/>
                  <a:chExt cx="440675" cy="1322025"/>
                </a:xfrm>
              </p:grpSpPr>
              <p:sp>
                <p:nvSpPr>
                  <p:cNvPr id="79" name="Rektangel 78">
                    <a:extLst>
                      <a:ext uri="{FF2B5EF4-FFF2-40B4-BE49-F238E27FC236}">
                        <a16:creationId xmlns:a16="http://schemas.microsoft.com/office/drawing/2014/main" id="{AE19856D-EEDD-A24A-84D1-5A7ACB086FA7}"/>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0C690583-1E3E-9E4C-9B1D-BF9CD4C6A692}"/>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3338131A-61C0-954D-9654-31E5D8DCE33B}"/>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4" name="Gruppe 73">
                  <a:extLst>
                    <a:ext uri="{FF2B5EF4-FFF2-40B4-BE49-F238E27FC236}">
                      <a16:creationId xmlns:a16="http://schemas.microsoft.com/office/drawing/2014/main" id="{F44E92C8-5780-7A49-A80B-0A6597298A95}"/>
                    </a:ext>
                  </a:extLst>
                </p:cNvPr>
                <p:cNvGrpSpPr/>
                <p:nvPr/>
              </p:nvGrpSpPr>
              <p:grpSpPr>
                <a:xfrm>
                  <a:off x="12316858" y="2843923"/>
                  <a:ext cx="440675" cy="1762700"/>
                  <a:chOff x="12316858" y="3201732"/>
                  <a:chExt cx="440675" cy="1762700"/>
                </a:xfrm>
              </p:grpSpPr>
              <p:sp>
                <p:nvSpPr>
                  <p:cNvPr id="75" name="Rektangel 74">
                    <a:extLst>
                      <a:ext uri="{FF2B5EF4-FFF2-40B4-BE49-F238E27FC236}">
                        <a16:creationId xmlns:a16="http://schemas.microsoft.com/office/drawing/2014/main" id="{03DFE3F4-217E-1247-A39C-76296D40EB1F}"/>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E289F289-B1EE-3C40-891E-EE7843173E08}"/>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6A784681-552A-5842-8588-93A586A60CC4}"/>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A4AF9075-F5E2-AE48-BE25-AC00CEBE195B}"/>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7" name="TekstSylinder 66">
              <a:extLst>
                <a:ext uri="{FF2B5EF4-FFF2-40B4-BE49-F238E27FC236}">
                  <a16:creationId xmlns:a16="http://schemas.microsoft.com/office/drawing/2014/main" id="{D0574A85-E717-BF46-B01C-BB864B440971}"/>
                </a:ext>
              </a:extLst>
            </p:cNvPr>
            <p:cNvSpPr txBox="1"/>
            <p:nvPr/>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8" name="Vinkel 67">
              <a:extLst>
                <a:ext uri="{FF2B5EF4-FFF2-40B4-BE49-F238E27FC236}">
                  <a16:creationId xmlns:a16="http://schemas.microsoft.com/office/drawing/2014/main" id="{0EC43C4F-D1A1-4C43-8E31-F6CA70D3A41B}"/>
                </a:ext>
              </a:extLst>
            </p:cNvPr>
            <p:cNvCxnSpPr>
              <a:cxnSpLocks/>
              <a:stCxn id="82" idx="3"/>
              <a:endCxn id="79"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9" name="TekstSylinder 68">
              <a:extLst>
                <a:ext uri="{FF2B5EF4-FFF2-40B4-BE49-F238E27FC236}">
                  <a16:creationId xmlns:a16="http://schemas.microsoft.com/office/drawing/2014/main" id="{B524C35F-63C3-C845-A112-F3E986F32AC7}"/>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16397591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Tittellysbilde rød">
    <p:bg>
      <p:bgPr>
        <a:solidFill>
          <a:schemeClr val="bg2"/>
        </a:solidFill>
        <a:effectLst/>
      </p:bgPr>
    </p:bg>
    <p:spTree>
      <p:nvGrpSpPr>
        <p:cNvPr id="1" name=""/>
        <p:cNvGrpSpPr/>
        <p:nvPr/>
      </p:nvGrpSpPr>
      <p:grpSpPr>
        <a:xfrm>
          <a:off x="0" y="0"/>
          <a:ext cx="0" cy="0"/>
          <a:chOff x="0" y="0"/>
          <a:chExt cx="0" cy="0"/>
        </a:xfrm>
      </p:grpSpPr>
      <p:sp>
        <p:nvSpPr>
          <p:cNvPr id="34" name="Tittel 33">
            <a:extLst>
              <a:ext uri="{FF2B5EF4-FFF2-40B4-BE49-F238E27FC236}">
                <a16:creationId xmlns:a16="http://schemas.microsoft.com/office/drawing/2014/main" id="{A3816B5A-BCB5-0F46-87EA-8478916C49F8}"/>
              </a:ext>
            </a:extLst>
          </p:cNvPr>
          <p:cNvSpPr>
            <a:spLocks noGrp="1"/>
          </p:cNvSpPr>
          <p:nvPr>
            <p:ph type="ctrTitle" hasCustomPrompt="1"/>
          </p:nvPr>
        </p:nvSpPr>
        <p:spPr>
          <a:xfrm>
            <a:off x="0" y="-1"/>
            <a:ext cx="12192000" cy="6092825"/>
          </a:xfrm>
          <a:custGeom>
            <a:avLst/>
            <a:gdLst>
              <a:gd name="connsiteX0" fmla="*/ 0 w 12192000"/>
              <a:gd name="connsiteY0" fmla="*/ 0 h 6092825"/>
              <a:gd name="connsiteX1" fmla="*/ 12192000 w 12192000"/>
              <a:gd name="connsiteY1" fmla="*/ 0 h 6092825"/>
              <a:gd name="connsiteX2" fmla="*/ 12192000 w 12192000"/>
              <a:gd name="connsiteY2" fmla="*/ 4062425 h 6092825"/>
              <a:gd name="connsiteX3" fmla="*/ 10161600 w 12192000"/>
              <a:gd name="connsiteY3" fmla="*/ 4062425 h 6092825"/>
              <a:gd name="connsiteX4" fmla="*/ 10161600 w 12192000"/>
              <a:gd name="connsiteY4" fmla="*/ 6092825 h 6092825"/>
              <a:gd name="connsiteX5" fmla="*/ 0 w 12192000"/>
              <a:gd name="connsiteY5" fmla="*/ 6092825 h 6092825"/>
              <a:gd name="connsiteX6" fmla="*/ 0 w 12192000"/>
              <a:gd name="connsiteY6" fmla="*/ 2030401 h 6092825"/>
              <a:gd name="connsiteX7" fmla="*/ 2030400 w 12192000"/>
              <a:gd name="connsiteY7" fmla="*/ 2030401 h 6092825"/>
              <a:gd name="connsiteX8" fmla="*/ 2030400 w 12192000"/>
              <a:gd name="connsiteY8" fmla="*/ 1 h 6092825"/>
              <a:gd name="connsiteX9" fmla="*/ 0 w 12192000"/>
              <a:gd name="connsiteY9" fmla="*/ 1 h 609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092825">
                <a:moveTo>
                  <a:pt x="0" y="0"/>
                </a:moveTo>
                <a:lnTo>
                  <a:pt x="12192000" y="0"/>
                </a:lnTo>
                <a:lnTo>
                  <a:pt x="12192000" y="4062425"/>
                </a:lnTo>
                <a:lnTo>
                  <a:pt x="10161600" y="4062425"/>
                </a:lnTo>
                <a:lnTo>
                  <a:pt x="10161600" y="6092825"/>
                </a:lnTo>
                <a:lnTo>
                  <a:pt x="0" y="6092825"/>
                </a:lnTo>
                <a:lnTo>
                  <a:pt x="0" y="2030401"/>
                </a:lnTo>
                <a:lnTo>
                  <a:pt x="2030400" y="2030401"/>
                </a:lnTo>
                <a:lnTo>
                  <a:pt x="2030400" y="1"/>
                </a:lnTo>
                <a:lnTo>
                  <a:pt x="0" y="1"/>
                </a:lnTo>
                <a:close/>
              </a:path>
            </a:pathLst>
          </a:custGeom>
          <a:solidFill>
            <a:schemeClr val="accent5"/>
          </a:solidFill>
        </p:spPr>
        <p:txBody>
          <a:bodyPr wrap="square" lIns="2534400" tIns="0" rIns="2030400" bIns="0" anchor="ctr" anchorCtr="0">
            <a:noAutofit/>
          </a:bodyPr>
          <a:lstStyle>
            <a:lvl1pPr algn="l">
              <a:lnSpc>
                <a:spcPct val="100000"/>
              </a:lnSpc>
              <a:defRPr sz="3600">
                <a:solidFill>
                  <a:schemeClr val="tx1"/>
                </a:solidFill>
              </a:defRPr>
            </a:lvl1pPr>
          </a:lstStyle>
          <a:p>
            <a:r>
              <a:rPr lang="en-US"/>
              <a:t>Click to edit Master title style</a:t>
            </a:r>
            <a:endParaRPr/>
          </a:p>
        </p:txBody>
      </p:sp>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0" y="1600"/>
            <a:ext cx="2030400" cy="2030400"/>
          </a:xfrm>
          <a:prstGeom prst="ellipse">
            <a:avLst/>
          </a:prstGeom>
          <a:solidFill>
            <a:schemeClr val="accent5"/>
          </a:solidFill>
        </p:spPr>
        <p:txBody>
          <a:bodyPr>
            <a:normAutofit/>
          </a:bodyPr>
          <a:lstStyle>
            <a:lvl1pPr marL="216000" indent="-216000">
              <a:buFont typeface="Arial" panose="020B0604020202020204" pitchFamily="34" charset="0"/>
              <a:buChar char="•"/>
              <a:defRPr sz="100">
                <a:solidFill>
                  <a:schemeClr val="accent5"/>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641A862-612A-7D45-A0ED-07030570FC13}" type="datetime1">
              <a:rPr lang="nb-NO" smtClean="0"/>
              <a:t>29.01.2026</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2035175" y="4060824"/>
            <a:ext cx="8121600" cy="2032001"/>
          </a:xfrm>
        </p:spPr>
        <p:txBody>
          <a:bodyPr lIns="50760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472037" y="4768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5"/>
                </a:solidFill>
              </a:defRPr>
            </a:lvl1pPr>
          </a:lstStyle>
          <a:p>
            <a:pPr lvl="0"/>
            <a:r>
              <a:rPr lang="nb-NO"/>
              <a:t>Klikk for å redigere tekststiler i malen</a:t>
            </a:r>
          </a:p>
        </p:txBody>
      </p:sp>
      <p:sp>
        <p:nvSpPr>
          <p:cNvPr id="35" name="Plassholder for tekst 34">
            <a:extLst>
              <a:ext uri="{FF2B5EF4-FFF2-40B4-BE49-F238E27FC236}">
                <a16:creationId xmlns:a16="http://schemas.microsoft.com/office/drawing/2014/main" id="{D14C1774-FEBF-524B-97FE-D812858FF611}"/>
              </a:ext>
            </a:extLst>
          </p:cNvPr>
          <p:cNvSpPr>
            <a:spLocks noGrp="1"/>
          </p:cNvSpPr>
          <p:nvPr>
            <p:ph type="body" sz="quarter" idx="20"/>
          </p:nvPr>
        </p:nvSpPr>
        <p:spPr>
          <a:xfrm>
            <a:off x="10152000" y="4060800"/>
            <a:ext cx="2030400" cy="2030400"/>
          </a:xfrm>
          <a:prstGeom prst="ellipse">
            <a:avLst/>
          </a:prstGeom>
          <a:solidFill>
            <a:schemeClr val="accent5"/>
          </a:solidFill>
        </p:spPr>
        <p:txBody>
          <a:bodyPr>
            <a:normAutofit/>
          </a:bodyPr>
          <a:lstStyle>
            <a:lvl1pPr marL="0" indent="0">
              <a:buFont typeface="Arial" panose="020B0604020202020204" pitchFamily="34" charset="0"/>
              <a:buNone/>
              <a:defRPr sz="100">
                <a:solidFill>
                  <a:schemeClr val="accent5"/>
                </a:solidFill>
              </a:defRPr>
            </a:lvl1pPr>
          </a:lstStyle>
          <a:p>
            <a:pPr lvl="0"/>
            <a:r>
              <a:rPr lang="nb-NO"/>
              <a:t>Klikk for å redigere tekststiler i malen</a:t>
            </a:r>
          </a:p>
        </p:txBody>
      </p:sp>
      <p:sp>
        <p:nvSpPr>
          <p:cNvPr id="10" name="TekstSylinder 9">
            <a:extLst>
              <a:ext uri="{FF2B5EF4-FFF2-40B4-BE49-F238E27FC236}">
                <a16:creationId xmlns:a16="http://schemas.microsoft.com/office/drawing/2014/main" id="{04EAEAEB-6DF7-6A4F-99C1-D8CA6540DCF8}"/>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rød 2</a:t>
            </a:r>
          </a:p>
        </p:txBody>
      </p:sp>
      <p:grpSp>
        <p:nvGrpSpPr>
          <p:cNvPr id="11" name="Gruppe 10">
            <a:extLst>
              <a:ext uri="{FF2B5EF4-FFF2-40B4-BE49-F238E27FC236}">
                <a16:creationId xmlns:a16="http://schemas.microsoft.com/office/drawing/2014/main" id="{2FAEAD23-FAD7-4841-BE65-85F2454506ED}"/>
              </a:ext>
            </a:extLst>
          </p:cNvPr>
          <p:cNvGrpSpPr/>
          <p:nvPr/>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945BE277-8316-AA4A-903E-0467DFF876EA}"/>
                </a:ext>
              </a:extLst>
            </p:cNvPr>
            <p:cNvGrpSpPr/>
            <p:nvPr/>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4E30A091-4497-6D48-9BB1-0A4FE63E95F7}"/>
                  </a:ext>
                </a:extLst>
              </p:cNvPr>
              <p:cNvGrpSpPr/>
              <p:nvPr/>
            </p:nvGrpSpPr>
            <p:grpSpPr>
              <a:xfrm>
                <a:off x="0" y="-320124"/>
                <a:ext cx="12192000" cy="165600"/>
                <a:chOff x="0" y="-413084"/>
                <a:chExt cx="12192000" cy="206078"/>
              </a:xfrm>
              <a:solidFill>
                <a:schemeClr val="bg1"/>
              </a:solidFill>
            </p:grpSpPr>
            <p:sp>
              <p:nvSpPr>
                <p:cNvPr id="59" name="Rektangel 58">
                  <a:extLst>
                    <a:ext uri="{FF2B5EF4-FFF2-40B4-BE49-F238E27FC236}">
                      <a16:creationId xmlns:a16="http://schemas.microsoft.com/office/drawing/2014/main" id="{D00B0C00-F1E5-724F-B2AB-7C56B0558567}"/>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F0A8EA78-DA38-4F47-882D-3E1A586A60D6}"/>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200FAC5D-E484-744A-90E0-E8F6455D5447}"/>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0B0EA588-7ECB-134C-81C5-21C16A0DAD55}"/>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3" name="Rektangel 62">
                  <a:extLst>
                    <a:ext uri="{FF2B5EF4-FFF2-40B4-BE49-F238E27FC236}">
                      <a16:creationId xmlns:a16="http://schemas.microsoft.com/office/drawing/2014/main" id="{9AD392E8-244B-2442-9126-2B04DDAA9526}"/>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4" name="Rektangel 63">
                  <a:extLst>
                    <a:ext uri="{FF2B5EF4-FFF2-40B4-BE49-F238E27FC236}">
                      <a16:creationId xmlns:a16="http://schemas.microsoft.com/office/drawing/2014/main" id="{0969B624-B3E0-274C-B305-953CEEFC7348}"/>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10462F6F-098B-EE4F-A301-C663C1B5A450}"/>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BF6EEB64-9278-6447-920B-FAF70C2667E3}"/>
                  </a:ext>
                </a:extLst>
              </p:cNvPr>
              <p:cNvCxnSpPr>
                <a:cxnSpLocks/>
                <a:stCxn id="49"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40C1241C-264A-B641-A5A8-E37C85AD535A}"/>
                  </a:ext>
                </a:extLst>
              </p:cNvPr>
              <p:cNvCxnSpPr>
                <a:cxnSpLocks/>
                <a:stCxn id="51"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7636B94C-4E9D-0D48-AF73-9A885757421C}"/>
                  </a:ext>
                </a:extLst>
              </p:cNvPr>
              <p:cNvCxnSpPr>
                <a:cxnSpLocks/>
                <a:stCxn id="47"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0619621B-4AE6-494C-BFDB-EC976AB99630}"/>
                  </a:ext>
                </a:extLst>
              </p:cNvPr>
              <p:cNvCxnSpPr>
                <a:cxnSpLocks/>
                <a:stCxn id="53"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F775C7C1-CCDF-3542-B096-04BF92337196}"/>
                  </a:ext>
                </a:extLst>
              </p:cNvPr>
              <p:cNvCxnSpPr>
                <a:cxnSpLocks/>
                <a:stCxn id="57"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822E4D7E-9969-9442-B502-ED6C4145CDDC}"/>
                  </a:ext>
                </a:extLst>
              </p:cNvPr>
              <p:cNvCxnSpPr>
                <a:cxnSpLocks/>
                <a:stCxn id="55"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uppe 39">
                <a:extLst>
                  <a:ext uri="{FF2B5EF4-FFF2-40B4-BE49-F238E27FC236}">
                    <a16:creationId xmlns:a16="http://schemas.microsoft.com/office/drawing/2014/main" id="{621566D6-5F91-984C-B8FF-24CD3046F76A}"/>
                  </a:ext>
                </a:extLst>
              </p:cNvPr>
              <p:cNvGrpSpPr/>
              <p:nvPr/>
            </p:nvGrpSpPr>
            <p:grpSpPr>
              <a:xfrm>
                <a:off x="0" y="-621464"/>
                <a:ext cx="12192000" cy="206078"/>
                <a:chOff x="0" y="-674874"/>
                <a:chExt cx="12192000" cy="206078"/>
              </a:xfrm>
            </p:grpSpPr>
            <p:sp>
              <p:nvSpPr>
                <p:cNvPr id="57" name="Rektangel 56">
                  <a:extLst>
                    <a:ext uri="{FF2B5EF4-FFF2-40B4-BE49-F238E27FC236}">
                      <a16:creationId xmlns:a16="http://schemas.microsoft.com/office/drawing/2014/main" id="{0F61C55C-35B7-5449-8E60-6703109887B0}"/>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8" name="Rett linje 57">
                  <a:extLst>
                    <a:ext uri="{FF2B5EF4-FFF2-40B4-BE49-F238E27FC236}">
                      <a16:creationId xmlns:a16="http://schemas.microsoft.com/office/drawing/2014/main" id="{BFA1862D-D875-1C47-ADB0-C59F891176E2}"/>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EA7BB717-6809-D547-AA9B-F277142A420B}"/>
                  </a:ext>
                </a:extLst>
              </p:cNvPr>
              <p:cNvGrpSpPr/>
              <p:nvPr/>
            </p:nvGrpSpPr>
            <p:grpSpPr>
              <a:xfrm>
                <a:off x="0" y="-744566"/>
                <a:ext cx="10156824" cy="206078"/>
                <a:chOff x="0" y="-930144"/>
                <a:chExt cx="10156824" cy="206078"/>
              </a:xfrm>
            </p:grpSpPr>
            <p:sp>
              <p:nvSpPr>
                <p:cNvPr id="55" name="Rektangel 54">
                  <a:extLst>
                    <a:ext uri="{FF2B5EF4-FFF2-40B4-BE49-F238E27FC236}">
                      <a16:creationId xmlns:a16="http://schemas.microsoft.com/office/drawing/2014/main" id="{467EB79D-36F4-F84E-9924-35D09D00959D}"/>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6" name="Rett linje 55">
                  <a:extLst>
                    <a:ext uri="{FF2B5EF4-FFF2-40B4-BE49-F238E27FC236}">
                      <a16:creationId xmlns:a16="http://schemas.microsoft.com/office/drawing/2014/main" id="{6C1B5BBB-3139-754A-AD49-0346BEB15932}"/>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8FFAE170-99D3-F045-A1C4-BA4BD3D0CD9D}"/>
                  </a:ext>
                </a:extLst>
              </p:cNvPr>
              <p:cNvGrpSpPr/>
              <p:nvPr/>
            </p:nvGrpSpPr>
            <p:grpSpPr>
              <a:xfrm>
                <a:off x="0" y="-867666"/>
                <a:ext cx="8128000" cy="206078"/>
                <a:chOff x="0" y="-1191934"/>
                <a:chExt cx="8128000" cy="206078"/>
              </a:xfrm>
            </p:grpSpPr>
            <p:sp>
              <p:nvSpPr>
                <p:cNvPr id="53" name="Rektangel 52">
                  <a:extLst>
                    <a:ext uri="{FF2B5EF4-FFF2-40B4-BE49-F238E27FC236}">
                      <a16:creationId xmlns:a16="http://schemas.microsoft.com/office/drawing/2014/main" id="{A9D1E7D5-6B55-DC42-B2C2-332DF4DDF25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4" name="Rett linje 53">
                  <a:extLst>
                    <a:ext uri="{FF2B5EF4-FFF2-40B4-BE49-F238E27FC236}">
                      <a16:creationId xmlns:a16="http://schemas.microsoft.com/office/drawing/2014/main" id="{ECB3C235-C569-854E-9A3D-21ECED99D1F4}"/>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817A38E0-5F44-8D43-8BAB-F1F424BF91DC}"/>
                  </a:ext>
                </a:extLst>
              </p:cNvPr>
              <p:cNvGrpSpPr/>
              <p:nvPr/>
            </p:nvGrpSpPr>
            <p:grpSpPr>
              <a:xfrm>
                <a:off x="-800" y="-990766"/>
                <a:ext cx="6091200" cy="206078"/>
                <a:chOff x="0" y="-1453724"/>
                <a:chExt cx="6091200" cy="206078"/>
              </a:xfrm>
            </p:grpSpPr>
            <p:sp>
              <p:nvSpPr>
                <p:cNvPr id="51" name="Rektangel 50">
                  <a:extLst>
                    <a:ext uri="{FF2B5EF4-FFF2-40B4-BE49-F238E27FC236}">
                      <a16:creationId xmlns:a16="http://schemas.microsoft.com/office/drawing/2014/main" id="{1FCA8AC0-1D35-BB4F-A199-6BD5B0286FB0}"/>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2" name="Rett linje 51">
                  <a:extLst>
                    <a:ext uri="{FF2B5EF4-FFF2-40B4-BE49-F238E27FC236}">
                      <a16:creationId xmlns:a16="http://schemas.microsoft.com/office/drawing/2014/main" id="{8B36AC7D-FD6D-9444-86AA-1784CE54EDDF}"/>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8B4D38FE-EAA9-1B41-A8FE-4B46CC8ABEB2}"/>
                  </a:ext>
                </a:extLst>
              </p:cNvPr>
              <p:cNvGrpSpPr/>
              <p:nvPr/>
            </p:nvGrpSpPr>
            <p:grpSpPr>
              <a:xfrm>
                <a:off x="0" y="-1113866"/>
                <a:ext cx="4060800" cy="206078"/>
                <a:chOff x="0" y="-1715514"/>
                <a:chExt cx="4060800" cy="206078"/>
              </a:xfrm>
            </p:grpSpPr>
            <p:sp>
              <p:nvSpPr>
                <p:cNvPr id="49" name="Rektangel 48">
                  <a:extLst>
                    <a:ext uri="{FF2B5EF4-FFF2-40B4-BE49-F238E27FC236}">
                      <a16:creationId xmlns:a16="http://schemas.microsoft.com/office/drawing/2014/main" id="{4633755C-59EE-FC48-811E-C061DE5BCE1B}"/>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0" name="Rett linje 49">
                  <a:extLst>
                    <a:ext uri="{FF2B5EF4-FFF2-40B4-BE49-F238E27FC236}">
                      <a16:creationId xmlns:a16="http://schemas.microsoft.com/office/drawing/2014/main" id="{E408B5AB-04E0-DE4E-BE23-5B7E51767AFC}"/>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265E1474-0F20-EA4A-9C55-1D6A43B9C3AB}"/>
                  </a:ext>
                </a:extLst>
              </p:cNvPr>
              <p:cNvGrpSpPr/>
              <p:nvPr/>
            </p:nvGrpSpPr>
            <p:grpSpPr>
              <a:xfrm>
                <a:off x="0" y="-1229864"/>
                <a:ext cx="1015200" cy="206078"/>
                <a:chOff x="0" y="-1959289"/>
                <a:chExt cx="1015200" cy="206078"/>
              </a:xfrm>
            </p:grpSpPr>
            <p:sp>
              <p:nvSpPr>
                <p:cNvPr id="47" name="Rektangel 46">
                  <a:extLst>
                    <a:ext uri="{FF2B5EF4-FFF2-40B4-BE49-F238E27FC236}">
                      <a16:creationId xmlns:a16="http://schemas.microsoft.com/office/drawing/2014/main" id="{2B742B97-4D8E-2D42-887E-7804075E1AC3}"/>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8" name="Rett linje 47">
                  <a:extLst>
                    <a:ext uri="{FF2B5EF4-FFF2-40B4-BE49-F238E27FC236}">
                      <a16:creationId xmlns:a16="http://schemas.microsoft.com/office/drawing/2014/main" id="{F335B4E3-DD91-8A46-A3AD-731EE9FEE802}"/>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6" name="Rett linje 45">
                <a:extLst>
                  <a:ext uri="{FF2B5EF4-FFF2-40B4-BE49-F238E27FC236}">
                    <a16:creationId xmlns:a16="http://schemas.microsoft.com/office/drawing/2014/main" id="{3845BD3D-0864-D946-B9A7-8B2125DF7D05}"/>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307A8107-8B72-2346-A312-2D4FCAB3FF2E}"/>
                </a:ext>
              </a:extLst>
            </p:cNvPr>
            <p:cNvGrpSpPr/>
            <p:nvPr/>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F32FCDCD-3547-504B-8CFD-2E6049536DEC}"/>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98120869-9D10-9F4F-B63B-41A7B31CC534}"/>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C0496A06-35BD-7A42-9A91-63F77AFD80A4}"/>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24F1957A-5A06-F94F-BB8D-DF9138E3FBD8}"/>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E9B5DCB3-1C16-E643-873E-3E8DE32ACCC0}"/>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03BE5D87-60DD-FE47-ADC5-BFEEE1C0CB64}"/>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A06EE499-D5C1-5249-99BF-5477AA5773D3}"/>
                  </a:ext>
                </a:extLst>
              </p:cNvPr>
              <p:cNvCxnSpPr>
                <a:cxnSpLocks/>
                <a:stCxn id="23"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CEBE12AC-11FE-9449-8670-2AA33F86AFE2}"/>
                  </a:ext>
                </a:extLst>
              </p:cNvPr>
              <p:cNvCxnSpPr>
                <a:cxnSpLocks/>
                <a:stCxn id="23"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D97BECD0-8B8E-CB48-9394-25A5B458EBC4}"/>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1DD825C0-80B0-054E-B9BF-68F610AB8F61}"/>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590E6BA3-9E31-9640-80C1-2FE00A0D278C}"/>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80B8FD9F-0C46-BB40-A9D0-847CCC5F9686}"/>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8D5F40B7-E123-E94A-8A10-C14A8FAB08BE}"/>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E300D95-934C-FA45-807A-B45726BE68E2}"/>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9000F2FD-6671-4B43-AB6C-9A5183C6C118}"/>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5" name="Gruppe 64">
            <a:extLst>
              <a:ext uri="{FF2B5EF4-FFF2-40B4-BE49-F238E27FC236}">
                <a16:creationId xmlns:a16="http://schemas.microsoft.com/office/drawing/2014/main" id="{B3868ECA-695C-024B-BC27-8633CC39FBEC}"/>
              </a:ext>
            </a:extLst>
          </p:cNvPr>
          <p:cNvGrpSpPr/>
          <p:nvPr/>
        </p:nvGrpSpPr>
        <p:grpSpPr>
          <a:xfrm>
            <a:off x="12252770" y="1"/>
            <a:ext cx="1165167" cy="6855561"/>
            <a:chOff x="12252770" y="1"/>
            <a:chExt cx="1165167" cy="6855561"/>
          </a:xfrm>
        </p:grpSpPr>
        <p:grpSp>
          <p:nvGrpSpPr>
            <p:cNvPr id="66" name="Gruppe 65">
              <a:extLst>
                <a:ext uri="{FF2B5EF4-FFF2-40B4-BE49-F238E27FC236}">
                  <a16:creationId xmlns:a16="http://schemas.microsoft.com/office/drawing/2014/main" id="{0DFF1E16-38C7-5649-BEE9-D9F715C6C80B}"/>
                </a:ext>
              </a:extLst>
            </p:cNvPr>
            <p:cNvGrpSpPr/>
            <p:nvPr/>
          </p:nvGrpSpPr>
          <p:grpSpPr>
            <a:xfrm>
              <a:off x="12252770" y="1"/>
              <a:ext cx="409071" cy="3254927"/>
              <a:chOff x="12252770" y="1"/>
              <a:chExt cx="588588" cy="4683318"/>
            </a:xfrm>
          </p:grpSpPr>
          <p:sp>
            <p:nvSpPr>
              <p:cNvPr id="70" name="Rektangel 69">
                <a:extLst>
                  <a:ext uri="{FF2B5EF4-FFF2-40B4-BE49-F238E27FC236}">
                    <a16:creationId xmlns:a16="http://schemas.microsoft.com/office/drawing/2014/main" id="{E27609C4-9B6A-1347-925B-26553A3B963B}"/>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1" name="Gruppe 70">
                <a:extLst>
                  <a:ext uri="{FF2B5EF4-FFF2-40B4-BE49-F238E27FC236}">
                    <a16:creationId xmlns:a16="http://schemas.microsoft.com/office/drawing/2014/main" id="{BAAB81FB-2A5E-7848-9C28-B4807BC0468F}"/>
                  </a:ext>
                </a:extLst>
              </p:cNvPr>
              <p:cNvGrpSpPr/>
              <p:nvPr/>
            </p:nvGrpSpPr>
            <p:grpSpPr>
              <a:xfrm>
                <a:off x="12326727" y="84822"/>
                <a:ext cx="440675" cy="4513676"/>
                <a:chOff x="12316858" y="92947"/>
                <a:chExt cx="440675" cy="4513676"/>
              </a:xfrm>
            </p:grpSpPr>
            <p:grpSp>
              <p:nvGrpSpPr>
                <p:cNvPr id="72" name="Gruppe 71">
                  <a:extLst>
                    <a:ext uri="{FF2B5EF4-FFF2-40B4-BE49-F238E27FC236}">
                      <a16:creationId xmlns:a16="http://schemas.microsoft.com/office/drawing/2014/main" id="{57F80322-8580-8C4B-A443-E2D83C70E1AE}"/>
                    </a:ext>
                  </a:extLst>
                </p:cNvPr>
                <p:cNvGrpSpPr/>
                <p:nvPr/>
              </p:nvGrpSpPr>
              <p:grpSpPr>
                <a:xfrm>
                  <a:off x="12316858" y="92947"/>
                  <a:ext cx="440675" cy="1322025"/>
                  <a:chOff x="12316858" y="92947"/>
                  <a:chExt cx="440675" cy="1322025"/>
                </a:xfrm>
              </p:grpSpPr>
              <p:sp>
                <p:nvSpPr>
                  <p:cNvPr id="82" name="Rektangel 81">
                    <a:extLst>
                      <a:ext uri="{FF2B5EF4-FFF2-40B4-BE49-F238E27FC236}">
                        <a16:creationId xmlns:a16="http://schemas.microsoft.com/office/drawing/2014/main" id="{A44976CE-1D09-3149-8BE2-4C4FD7046271}"/>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95C99E52-0020-4B4A-B601-6CFE9040C68B}"/>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F191E3B5-93C7-904D-B845-F41FF3A9239A}"/>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3" name="Gruppe 72">
                  <a:extLst>
                    <a:ext uri="{FF2B5EF4-FFF2-40B4-BE49-F238E27FC236}">
                      <a16:creationId xmlns:a16="http://schemas.microsoft.com/office/drawing/2014/main" id="{2EB1F167-54A7-1F44-B003-C3CA920A23E7}"/>
                    </a:ext>
                  </a:extLst>
                </p:cNvPr>
                <p:cNvGrpSpPr/>
                <p:nvPr/>
              </p:nvGrpSpPr>
              <p:grpSpPr>
                <a:xfrm>
                  <a:off x="12316858" y="1468435"/>
                  <a:ext cx="440675" cy="1322025"/>
                  <a:chOff x="12316858" y="1600866"/>
                  <a:chExt cx="440675" cy="1322025"/>
                </a:xfrm>
              </p:grpSpPr>
              <p:sp>
                <p:nvSpPr>
                  <p:cNvPr id="79" name="Rektangel 78">
                    <a:extLst>
                      <a:ext uri="{FF2B5EF4-FFF2-40B4-BE49-F238E27FC236}">
                        <a16:creationId xmlns:a16="http://schemas.microsoft.com/office/drawing/2014/main" id="{13B9D3E2-0B63-F846-9DB0-3E2772BC7B69}"/>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17D5FEDF-481A-D74D-B900-ED1EFFDA1634}"/>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D4FBFEF5-F2C0-E543-8AEA-2D6B4B966B4C}"/>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4" name="Gruppe 73">
                  <a:extLst>
                    <a:ext uri="{FF2B5EF4-FFF2-40B4-BE49-F238E27FC236}">
                      <a16:creationId xmlns:a16="http://schemas.microsoft.com/office/drawing/2014/main" id="{171A3F57-B163-B849-8164-504A2028748F}"/>
                    </a:ext>
                  </a:extLst>
                </p:cNvPr>
                <p:cNvGrpSpPr/>
                <p:nvPr/>
              </p:nvGrpSpPr>
              <p:grpSpPr>
                <a:xfrm>
                  <a:off x="12316858" y="2843923"/>
                  <a:ext cx="440675" cy="1762700"/>
                  <a:chOff x="12316858" y="3201732"/>
                  <a:chExt cx="440675" cy="1762700"/>
                </a:xfrm>
              </p:grpSpPr>
              <p:sp>
                <p:nvSpPr>
                  <p:cNvPr id="75" name="Rektangel 74">
                    <a:extLst>
                      <a:ext uri="{FF2B5EF4-FFF2-40B4-BE49-F238E27FC236}">
                        <a16:creationId xmlns:a16="http://schemas.microsoft.com/office/drawing/2014/main" id="{FAB8C606-26F4-614E-BF42-3011B3183B8C}"/>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08A674CA-540F-6C40-BEB7-B247E2F83BD6}"/>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8EF41A82-7355-E146-BAD2-D89BD9E38AA7}"/>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04B98BD7-80CD-534B-A4A4-C924CB23F652}"/>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7" name="TekstSylinder 66">
              <a:extLst>
                <a:ext uri="{FF2B5EF4-FFF2-40B4-BE49-F238E27FC236}">
                  <a16:creationId xmlns:a16="http://schemas.microsoft.com/office/drawing/2014/main" id="{21125877-43DA-5347-98EE-69440FC2583F}"/>
                </a:ext>
              </a:extLst>
            </p:cNvPr>
            <p:cNvSpPr txBox="1"/>
            <p:nvPr/>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8" name="Vinkel 67">
              <a:extLst>
                <a:ext uri="{FF2B5EF4-FFF2-40B4-BE49-F238E27FC236}">
                  <a16:creationId xmlns:a16="http://schemas.microsoft.com/office/drawing/2014/main" id="{AC606624-9648-914B-87A6-1CED522175EA}"/>
                </a:ext>
              </a:extLst>
            </p:cNvPr>
            <p:cNvCxnSpPr>
              <a:cxnSpLocks/>
              <a:stCxn id="82" idx="3"/>
              <a:endCxn id="79"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9" name="TekstSylinder 68">
              <a:extLst>
                <a:ext uri="{FF2B5EF4-FFF2-40B4-BE49-F238E27FC236}">
                  <a16:creationId xmlns:a16="http://schemas.microsoft.com/office/drawing/2014/main" id="{7DA1E819-F266-954E-9ACC-FA20CEBD4F44}"/>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18775294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secHead" preserve="1">
  <p:cSld name="Deloverskrift blå">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6FA71CE8-A6AA-7941-BA44-4470F46BA678}"/>
              </a:ext>
            </a:extLst>
          </p:cNvPr>
          <p:cNvSpPr>
            <a:spLocks noGrp="1"/>
          </p:cNvSpPr>
          <p:nvPr>
            <p:ph type="dt" sz="half" idx="10"/>
          </p:nvPr>
        </p:nvSpPr>
        <p:spPr/>
        <p:txBody>
          <a:bodyPr/>
          <a:lstStyle>
            <a:lvl1pPr>
              <a:defRPr>
                <a:solidFill>
                  <a:schemeClr val="bg1"/>
                </a:solidFill>
              </a:defRPr>
            </a:lvl1pPr>
          </a:lstStyle>
          <a:p>
            <a:fld id="{71071AEC-201A-8A4F-97DA-3ABA5F34A6DD}" type="datetime1">
              <a:rPr lang="nb-NO" smtClean="0"/>
              <a:t>29.01.2026</a:t>
            </a:fld>
            <a:endParaRPr lang="nb-NO"/>
          </a:p>
        </p:txBody>
      </p:sp>
      <p:sp>
        <p:nvSpPr>
          <p:cNvPr id="5" name="Plassholder for bunntekst 4">
            <a:extLst>
              <a:ext uri="{FF2B5EF4-FFF2-40B4-BE49-F238E27FC236}">
                <a16:creationId xmlns:a16="http://schemas.microsoft.com/office/drawing/2014/main" id="{8FC1DC58-3619-1C4A-A2A9-FCC46E40D060}"/>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06AF6C1B-1375-214D-930C-568979A4AB02}"/>
              </a:ext>
            </a:extLst>
          </p:cNvPr>
          <p:cNvSpPr>
            <a:spLocks noGrp="1"/>
          </p:cNvSpPr>
          <p:nvPr>
            <p:ph type="sldNum" sz="quarter" idx="12"/>
          </p:nvPr>
        </p:nvSpPr>
        <p:spPr/>
        <p:txBody>
          <a:bodyPr/>
          <a:lstStyle>
            <a:lvl1pPr>
              <a:defRPr>
                <a:solidFill>
                  <a:schemeClr val="bg1"/>
                </a:solidFill>
              </a:defRPr>
            </a:lvl1pPr>
          </a:lstStyle>
          <a:p>
            <a:fld id="{09C020DA-48BB-BA49-A10E-0DA718F220D6}" type="slidenum">
              <a:rPr lang="nb-NO" smtClean="0"/>
              <a:pPr/>
              <a:t>‹#›</a:t>
            </a:fld>
            <a:endParaRPr lang="nb-NO"/>
          </a:p>
        </p:txBody>
      </p:sp>
      <p:sp>
        <p:nvSpPr>
          <p:cNvPr id="9" name="TekstSylinder 8">
            <a:extLst>
              <a:ext uri="{FF2B5EF4-FFF2-40B4-BE49-F238E27FC236}">
                <a16:creationId xmlns:a16="http://schemas.microsoft.com/office/drawing/2014/main" id="{CE6A8ACD-E0A1-3742-97B5-BFAB8076AAD9}"/>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blå</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p:nvPicPr>
        <p:blipFill>
          <a:blip r:embed="rId2"/>
          <a:stretch>
            <a:fillRect/>
          </a:stretch>
        </p:blipFill>
        <p:spPr>
          <a:xfrm>
            <a:off x="331200" y="6298809"/>
            <a:ext cx="688336" cy="355181"/>
          </a:xfrm>
          <a:prstGeom prst="rect">
            <a:avLst/>
          </a:prstGeom>
        </p:spPr>
      </p:pic>
      <p:sp>
        <p:nvSpPr>
          <p:cNvPr id="10" name="TekstSylinder 9">
            <a:extLst>
              <a:ext uri="{FF2B5EF4-FFF2-40B4-BE49-F238E27FC236}">
                <a16:creationId xmlns:a16="http://schemas.microsoft.com/office/drawing/2014/main" id="{F4A3B95A-8019-D447-B225-84DB52F4E138}"/>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nvGrpSpPr>
          <p:cNvPr id="11" name="Gruppe 10">
            <a:extLst>
              <a:ext uri="{FF2B5EF4-FFF2-40B4-BE49-F238E27FC236}">
                <a16:creationId xmlns:a16="http://schemas.microsoft.com/office/drawing/2014/main" id="{657703EA-2858-FA49-9A7B-09E005E12C68}"/>
              </a:ext>
            </a:extLst>
          </p:cNvPr>
          <p:cNvGrpSpPr/>
          <p:nvPr/>
        </p:nvGrpSpPr>
        <p:grpSpPr>
          <a:xfrm>
            <a:off x="-800" y="-1306644"/>
            <a:ext cx="12194000" cy="1075340"/>
            <a:chOff x="-800" y="-1229864"/>
            <a:chExt cx="12194000" cy="1075340"/>
          </a:xfrm>
        </p:grpSpPr>
        <p:grpSp>
          <p:nvGrpSpPr>
            <p:cNvPr id="12" name="Gruppe 11">
              <a:extLst>
                <a:ext uri="{FF2B5EF4-FFF2-40B4-BE49-F238E27FC236}">
                  <a16:creationId xmlns:a16="http://schemas.microsoft.com/office/drawing/2014/main" id="{A4D833FD-CF14-6145-A018-A83F0E3937B8}"/>
                </a:ext>
              </a:extLst>
            </p:cNvPr>
            <p:cNvGrpSpPr/>
            <p:nvPr/>
          </p:nvGrpSpPr>
          <p:grpSpPr>
            <a:xfrm>
              <a:off x="0" y="-320124"/>
              <a:ext cx="12192000" cy="165600"/>
              <a:chOff x="0" y="-413084"/>
              <a:chExt cx="12192000" cy="206078"/>
            </a:xfrm>
            <a:solidFill>
              <a:schemeClr val="bg1"/>
            </a:solidFill>
          </p:grpSpPr>
          <p:sp>
            <p:nvSpPr>
              <p:cNvPr id="39" name="Rektangel 38">
                <a:extLst>
                  <a:ext uri="{FF2B5EF4-FFF2-40B4-BE49-F238E27FC236}">
                    <a16:creationId xmlns:a16="http://schemas.microsoft.com/office/drawing/2014/main" id="{ADD236D0-B0FF-A54A-9FA2-963DBDB5F627}"/>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0" name="Rektangel 39">
                <a:extLst>
                  <a:ext uri="{FF2B5EF4-FFF2-40B4-BE49-F238E27FC236}">
                    <a16:creationId xmlns:a16="http://schemas.microsoft.com/office/drawing/2014/main" id="{F3CEF597-B9C6-B34B-A7E7-540C0AD1776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1" name="Rektangel 40">
                <a:extLst>
                  <a:ext uri="{FF2B5EF4-FFF2-40B4-BE49-F238E27FC236}">
                    <a16:creationId xmlns:a16="http://schemas.microsoft.com/office/drawing/2014/main" id="{902EC4DA-CB65-EC4F-B145-C25433605E73}"/>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11084FFE-958E-4649-8650-9F6380605323}"/>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3" name="Rektangel 42">
                <a:extLst>
                  <a:ext uri="{FF2B5EF4-FFF2-40B4-BE49-F238E27FC236}">
                    <a16:creationId xmlns:a16="http://schemas.microsoft.com/office/drawing/2014/main" id="{DEF49AAC-5DA7-0E42-B164-F9CE38C17343}"/>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E3C46F45-C240-3D4A-9E1D-27C2575BEE3C}"/>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3" name="Rett linje 12">
              <a:extLst>
                <a:ext uri="{FF2B5EF4-FFF2-40B4-BE49-F238E27FC236}">
                  <a16:creationId xmlns:a16="http://schemas.microsoft.com/office/drawing/2014/main" id="{EFD2699F-3A34-6E49-BC58-DFA633A7E0CE}"/>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6F9FAF35-AD7B-3440-817C-C7E620DCF787}"/>
                </a:ext>
              </a:extLst>
            </p:cNvPr>
            <p:cNvCxnSpPr>
              <a:cxnSpLocks/>
              <a:stCxn id="29"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8047500B-DCFD-CF49-823F-82F92056A4DC}"/>
                </a:ext>
              </a:extLst>
            </p:cNvPr>
            <p:cNvCxnSpPr>
              <a:cxnSpLocks/>
              <a:stCxn id="31"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367E5C96-CD93-004D-9C40-A392932E454E}"/>
                </a:ext>
              </a:extLst>
            </p:cNvPr>
            <p:cNvCxnSpPr>
              <a:cxnSpLocks/>
              <a:stCxn id="27"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4222455E-2A30-F843-8736-E1B969CE83C7}"/>
                </a:ext>
              </a:extLst>
            </p:cNvPr>
            <p:cNvCxnSpPr>
              <a:cxnSpLocks/>
              <a:stCxn id="33"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CDB8867B-4406-414D-AFE4-61C5831D4E26}"/>
                </a:ext>
              </a:extLst>
            </p:cNvPr>
            <p:cNvCxnSpPr>
              <a:cxnSpLocks/>
              <a:stCxn id="37"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7CB59FA5-78FD-A84C-8C4D-D41D31229F3F}"/>
                </a:ext>
              </a:extLst>
            </p:cNvPr>
            <p:cNvCxnSpPr>
              <a:cxnSpLocks/>
              <a:stCxn id="35"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 name="Gruppe 19">
              <a:extLst>
                <a:ext uri="{FF2B5EF4-FFF2-40B4-BE49-F238E27FC236}">
                  <a16:creationId xmlns:a16="http://schemas.microsoft.com/office/drawing/2014/main" id="{62A30746-DA6E-B644-A6C0-463BE60573C7}"/>
                </a:ext>
              </a:extLst>
            </p:cNvPr>
            <p:cNvGrpSpPr/>
            <p:nvPr/>
          </p:nvGrpSpPr>
          <p:grpSpPr>
            <a:xfrm>
              <a:off x="0" y="-621464"/>
              <a:ext cx="12192000" cy="206078"/>
              <a:chOff x="0" y="-674874"/>
              <a:chExt cx="12192000" cy="206078"/>
            </a:xfrm>
          </p:grpSpPr>
          <p:sp>
            <p:nvSpPr>
              <p:cNvPr id="37" name="Rektangel 36">
                <a:extLst>
                  <a:ext uri="{FF2B5EF4-FFF2-40B4-BE49-F238E27FC236}">
                    <a16:creationId xmlns:a16="http://schemas.microsoft.com/office/drawing/2014/main" id="{B35CAD8D-376D-AA49-8BF3-05A0C354C52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8" name="Rett linje 37">
                <a:extLst>
                  <a:ext uri="{FF2B5EF4-FFF2-40B4-BE49-F238E27FC236}">
                    <a16:creationId xmlns:a16="http://schemas.microsoft.com/office/drawing/2014/main" id="{7503ACD8-C336-204D-9880-AFFF7A15D36A}"/>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1" name="Gruppe 20">
              <a:extLst>
                <a:ext uri="{FF2B5EF4-FFF2-40B4-BE49-F238E27FC236}">
                  <a16:creationId xmlns:a16="http://schemas.microsoft.com/office/drawing/2014/main" id="{6060C617-9662-EB44-B7B3-556CBB26FA8A}"/>
                </a:ext>
              </a:extLst>
            </p:cNvPr>
            <p:cNvGrpSpPr/>
            <p:nvPr/>
          </p:nvGrpSpPr>
          <p:grpSpPr>
            <a:xfrm>
              <a:off x="0" y="-744566"/>
              <a:ext cx="10156824" cy="206078"/>
              <a:chOff x="0" y="-930144"/>
              <a:chExt cx="10156824" cy="206078"/>
            </a:xfrm>
          </p:grpSpPr>
          <p:sp>
            <p:nvSpPr>
              <p:cNvPr id="35" name="Rektangel 34">
                <a:extLst>
                  <a:ext uri="{FF2B5EF4-FFF2-40B4-BE49-F238E27FC236}">
                    <a16:creationId xmlns:a16="http://schemas.microsoft.com/office/drawing/2014/main" id="{6A9818C9-E44D-1B4D-B95C-94E5E634A37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6" name="Rett linje 35">
                <a:extLst>
                  <a:ext uri="{FF2B5EF4-FFF2-40B4-BE49-F238E27FC236}">
                    <a16:creationId xmlns:a16="http://schemas.microsoft.com/office/drawing/2014/main" id="{3ED09DA1-E24A-8440-8BFD-3B4EB052EA24}"/>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AEF53711-BDA8-3C40-9364-1549DF6BE3AC}"/>
                </a:ext>
              </a:extLst>
            </p:cNvPr>
            <p:cNvGrpSpPr/>
            <p:nvPr/>
          </p:nvGrpSpPr>
          <p:grpSpPr>
            <a:xfrm>
              <a:off x="0" y="-867666"/>
              <a:ext cx="8128000" cy="206078"/>
              <a:chOff x="0" y="-1191934"/>
              <a:chExt cx="8128000" cy="206078"/>
            </a:xfrm>
          </p:grpSpPr>
          <p:sp>
            <p:nvSpPr>
              <p:cNvPr id="33" name="Rektangel 32">
                <a:extLst>
                  <a:ext uri="{FF2B5EF4-FFF2-40B4-BE49-F238E27FC236}">
                    <a16:creationId xmlns:a16="http://schemas.microsoft.com/office/drawing/2014/main" id="{F1EF459F-D27A-5748-BCA1-80EBBB81EA6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4" name="Rett linje 33">
                <a:extLst>
                  <a:ext uri="{FF2B5EF4-FFF2-40B4-BE49-F238E27FC236}">
                    <a16:creationId xmlns:a16="http://schemas.microsoft.com/office/drawing/2014/main" id="{CAE74310-7615-274D-8ADA-72601E97A397}"/>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096FACAC-8BAA-634B-84F2-FF34E96DC0DE}"/>
                </a:ext>
              </a:extLst>
            </p:cNvPr>
            <p:cNvGrpSpPr/>
            <p:nvPr/>
          </p:nvGrpSpPr>
          <p:grpSpPr>
            <a:xfrm>
              <a:off x="-800" y="-990766"/>
              <a:ext cx="6091200" cy="206078"/>
              <a:chOff x="0" y="-1453724"/>
              <a:chExt cx="6091200" cy="206078"/>
            </a:xfrm>
          </p:grpSpPr>
          <p:sp>
            <p:nvSpPr>
              <p:cNvPr id="31" name="Rektangel 30">
                <a:extLst>
                  <a:ext uri="{FF2B5EF4-FFF2-40B4-BE49-F238E27FC236}">
                    <a16:creationId xmlns:a16="http://schemas.microsoft.com/office/drawing/2014/main" id="{0648AB5E-71BA-F24C-814C-D4B59B7EDCC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2" name="Rett linje 31">
                <a:extLst>
                  <a:ext uri="{FF2B5EF4-FFF2-40B4-BE49-F238E27FC236}">
                    <a16:creationId xmlns:a16="http://schemas.microsoft.com/office/drawing/2014/main" id="{2E157768-4234-5B44-A77F-7FCF5C5A3E2D}"/>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507EEE6D-7051-EE40-B5A0-CF3B4230F67C}"/>
                </a:ext>
              </a:extLst>
            </p:cNvPr>
            <p:cNvGrpSpPr/>
            <p:nvPr/>
          </p:nvGrpSpPr>
          <p:grpSpPr>
            <a:xfrm>
              <a:off x="0" y="-1113866"/>
              <a:ext cx="4060800" cy="206078"/>
              <a:chOff x="0" y="-1715514"/>
              <a:chExt cx="4060800" cy="206078"/>
            </a:xfrm>
          </p:grpSpPr>
          <p:sp>
            <p:nvSpPr>
              <p:cNvPr id="29" name="Rektangel 28">
                <a:extLst>
                  <a:ext uri="{FF2B5EF4-FFF2-40B4-BE49-F238E27FC236}">
                    <a16:creationId xmlns:a16="http://schemas.microsoft.com/office/drawing/2014/main" id="{17535496-E9F2-5349-8DF4-74378D7B7ADA}"/>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0" name="Rett linje 29">
                <a:extLst>
                  <a:ext uri="{FF2B5EF4-FFF2-40B4-BE49-F238E27FC236}">
                    <a16:creationId xmlns:a16="http://schemas.microsoft.com/office/drawing/2014/main" id="{6CBCEEEB-32A6-694B-9165-4CA274B42CF2}"/>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A2D3947B-156E-D840-8EA8-A70E61E94DE8}"/>
                </a:ext>
              </a:extLst>
            </p:cNvPr>
            <p:cNvGrpSpPr/>
            <p:nvPr/>
          </p:nvGrpSpPr>
          <p:grpSpPr>
            <a:xfrm>
              <a:off x="0" y="-1229864"/>
              <a:ext cx="1015200" cy="206078"/>
              <a:chOff x="0" y="-1959289"/>
              <a:chExt cx="1015200" cy="206078"/>
            </a:xfrm>
          </p:grpSpPr>
          <p:sp>
            <p:nvSpPr>
              <p:cNvPr id="27" name="Rektangel 26">
                <a:extLst>
                  <a:ext uri="{FF2B5EF4-FFF2-40B4-BE49-F238E27FC236}">
                    <a16:creationId xmlns:a16="http://schemas.microsoft.com/office/drawing/2014/main" id="{54C3B970-FC81-5A47-947E-644206B80FA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8" name="Rett linje 27">
                <a:extLst>
                  <a:ext uri="{FF2B5EF4-FFF2-40B4-BE49-F238E27FC236}">
                    <a16:creationId xmlns:a16="http://schemas.microsoft.com/office/drawing/2014/main" id="{5F7AE9FC-336B-4247-B389-649CCBB2C264}"/>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6" name="Rett linje 25">
              <a:extLst>
                <a:ext uri="{FF2B5EF4-FFF2-40B4-BE49-F238E27FC236}">
                  <a16:creationId xmlns:a16="http://schemas.microsoft.com/office/drawing/2014/main" id="{78579E2C-6BF3-8145-B344-804280B6C7B5}"/>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956DE6F9-0762-0742-B634-89B60B889D1C}"/>
              </a:ext>
            </a:extLst>
          </p:cNvPr>
          <p:cNvGrpSpPr/>
          <p:nvPr/>
        </p:nvGrpSpPr>
        <p:grpSpPr>
          <a:xfrm>
            <a:off x="-715963" y="-4004"/>
            <a:ext cx="590564" cy="6862004"/>
            <a:chOff x="-715963" y="-4004"/>
            <a:chExt cx="590564" cy="6862004"/>
          </a:xfrm>
        </p:grpSpPr>
        <p:sp>
          <p:nvSpPr>
            <p:cNvPr id="46" name="Rektangel 45">
              <a:extLst>
                <a:ext uri="{FF2B5EF4-FFF2-40B4-BE49-F238E27FC236}">
                  <a16:creationId xmlns:a16="http://schemas.microsoft.com/office/drawing/2014/main" id="{E2D8917E-E6B3-A34C-B2B5-2309E43AD86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7" name="Rektangel 46">
              <a:extLst>
                <a:ext uri="{FF2B5EF4-FFF2-40B4-BE49-F238E27FC236}">
                  <a16:creationId xmlns:a16="http://schemas.microsoft.com/office/drawing/2014/main" id="{04AAE810-C5CD-F842-8FCB-FF7C9223EC9E}"/>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8" name="Rektangel 47">
              <a:extLst>
                <a:ext uri="{FF2B5EF4-FFF2-40B4-BE49-F238E27FC236}">
                  <a16:creationId xmlns:a16="http://schemas.microsoft.com/office/drawing/2014/main" id="{B07A1F21-62C7-344E-BDE0-FD306EF9D2CA}"/>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9" name="Rektangel 48">
              <a:extLst>
                <a:ext uri="{FF2B5EF4-FFF2-40B4-BE49-F238E27FC236}">
                  <a16:creationId xmlns:a16="http://schemas.microsoft.com/office/drawing/2014/main" id="{33F3E6C8-B25F-0943-B569-ABCDC1D08D8E}"/>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0" name="Rett linje 49">
              <a:extLst>
                <a:ext uri="{FF2B5EF4-FFF2-40B4-BE49-F238E27FC236}">
                  <a16:creationId xmlns:a16="http://schemas.microsoft.com/office/drawing/2014/main" id="{B94EF2E8-B63D-A14D-B64C-B757E563829A}"/>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Rett linje 50">
              <a:extLst>
                <a:ext uri="{FF2B5EF4-FFF2-40B4-BE49-F238E27FC236}">
                  <a16:creationId xmlns:a16="http://schemas.microsoft.com/office/drawing/2014/main" id="{23D33338-6AF9-494D-A9C7-43853592D70E}"/>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B9B148B-1237-DD49-9266-C68C70AF31E6}"/>
                </a:ext>
              </a:extLst>
            </p:cNvPr>
            <p:cNvCxnSpPr>
              <a:cxnSpLocks/>
              <a:stCxn id="54"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4DADC1C3-89B0-864B-A542-2AD731563A5A}"/>
                </a:ext>
              </a:extLst>
            </p:cNvPr>
            <p:cNvCxnSpPr>
              <a:cxnSpLocks/>
              <a:stCxn id="54"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ektangel 53">
              <a:extLst>
                <a:ext uri="{FF2B5EF4-FFF2-40B4-BE49-F238E27FC236}">
                  <a16:creationId xmlns:a16="http://schemas.microsoft.com/office/drawing/2014/main" id="{7D0FF2C0-D812-F74A-9727-42CAEA57FBA8}"/>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5" name="Rett linje 54">
              <a:extLst>
                <a:ext uri="{FF2B5EF4-FFF2-40B4-BE49-F238E27FC236}">
                  <a16:creationId xmlns:a16="http://schemas.microsoft.com/office/drawing/2014/main" id="{50167E63-A8AA-464A-835E-1DAF2EAF4B70}"/>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6" name="Rektangel 55">
              <a:extLst>
                <a:ext uri="{FF2B5EF4-FFF2-40B4-BE49-F238E27FC236}">
                  <a16:creationId xmlns:a16="http://schemas.microsoft.com/office/drawing/2014/main" id="{3536EE9C-707D-8F42-A04D-CD95C3159169}"/>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7" name="Rett linje 56">
              <a:extLst>
                <a:ext uri="{FF2B5EF4-FFF2-40B4-BE49-F238E27FC236}">
                  <a16:creationId xmlns:a16="http://schemas.microsoft.com/office/drawing/2014/main" id="{29E27862-DC9E-A542-8C63-37ED270FC2D4}"/>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8" name="Rett linje 57">
              <a:extLst>
                <a:ext uri="{FF2B5EF4-FFF2-40B4-BE49-F238E27FC236}">
                  <a16:creationId xmlns:a16="http://schemas.microsoft.com/office/drawing/2014/main" id="{1613DB5F-4453-E24C-A8E3-8CB8FF8A0AC4}"/>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4BAE1983-8F39-B54E-8BE2-C6950CEF6402}"/>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1A0AC7E0-B748-D94A-A58D-F166A01F9743}"/>
              </a:ext>
            </a:extLst>
          </p:cNvPr>
          <p:cNvGrpSpPr/>
          <p:nvPr/>
        </p:nvGrpSpPr>
        <p:grpSpPr>
          <a:xfrm>
            <a:off x="12252770" y="1"/>
            <a:ext cx="1165167" cy="6855561"/>
            <a:chOff x="12252770" y="1"/>
            <a:chExt cx="1165167" cy="6855561"/>
          </a:xfrm>
        </p:grpSpPr>
        <p:grpSp>
          <p:nvGrpSpPr>
            <p:cNvPr id="61" name="Gruppe 60">
              <a:extLst>
                <a:ext uri="{FF2B5EF4-FFF2-40B4-BE49-F238E27FC236}">
                  <a16:creationId xmlns:a16="http://schemas.microsoft.com/office/drawing/2014/main" id="{FF583A7A-C323-4641-B9B9-3A4B4CC95BDA}"/>
                </a:ext>
              </a:extLst>
            </p:cNvPr>
            <p:cNvGrpSpPr/>
            <p:nvPr/>
          </p:nvGrpSpPr>
          <p:grpSpPr>
            <a:xfrm>
              <a:off x="12252770" y="1"/>
              <a:ext cx="409071" cy="3254927"/>
              <a:chOff x="12252770" y="1"/>
              <a:chExt cx="588588" cy="4683318"/>
            </a:xfrm>
          </p:grpSpPr>
          <p:sp>
            <p:nvSpPr>
              <p:cNvPr id="65" name="Rektangel 64">
                <a:extLst>
                  <a:ext uri="{FF2B5EF4-FFF2-40B4-BE49-F238E27FC236}">
                    <a16:creationId xmlns:a16="http://schemas.microsoft.com/office/drawing/2014/main" id="{C8FE14BB-CD2A-7945-9783-88D7AF047926}"/>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6" name="Gruppe 65">
                <a:extLst>
                  <a:ext uri="{FF2B5EF4-FFF2-40B4-BE49-F238E27FC236}">
                    <a16:creationId xmlns:a16="http://schemas.microsoft.com/office/drawing/2014/main" id="{10312BBC-9E56-8748-BAC0-7006C351F443}"/>
                  </a:ext>
                </a:extLst>
              </p:cNvPr>
              <p:cNvGrpSpPr/>
              <p:nvPr/>
            </p:nvGrpSpPr>
            <p:grpSpPr>
              <a:xfrm>
                <a:off x="12326727" y="84822"/>
                <a:ext cx="440675" cy="4513676"/>
                <a:chOff x="12316858" y="92947"/>
                <a:chExt cx="440675" cy="4513676"/>
              </a:xfrm>
            </p:grpSpPr>
            <p:grpSp>
              <p:nvGrpSpPr>
                <p:cNvPr id="67" name="Gruppe 66">
                  <a:extLst>
                    <a:ext uri="{FF2B5EF4-FFF2-40B4-BE49-F238E27FC236}">
                      <a16:creationId xmlns:a16="http://schemas.microsoft.com/office/drawing/2014/main" id="{345B25EA-5361-1148-A342-AA5B2F6E383C}"/>
                    </a:ext>
                  </a:extLst>
                </p:cNvPr>
                <p:cNvGrpSpPr/>
                <p:nvPr/>
              </p:nvGrpSpPr>
              <p:grpSpPr>
                <a:xfrm>
                  <a:off x="12316858" y="92947"/>
                  <a:ext cx="440675" cy="1322025"/>
                  <a:chOff x="12316858" y="92947"/>
                  <a:chExt cx="440675" cy="1322025"/>
                </a:xfrm>
              </p:grpSpPr>
              <p:sp>
                <p:nvSpPr>
                  <p:cNvPr id="77" name="Rektangel 76">
                    <a:extLst>
                      <a:ext uri="{FF2B5EF4-FFF2-40B4-BE49-F238E27FC236}">
                        <a16:creationId xmlns:a16="http://schemas.microsoft.com/office/drawing/2014/main" id="{897E1735-3D01-3D46-9703-38E17E5FA5FE}"/>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9F40A477-B79D-F541-996B-AB04C9D3F107}"/>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44202B7E-4C70-F341-8AFD-E057E0F1BD98}"/>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AFC93B33-6310-D348-B784-FB20AE6CAED5}"/>
                    </a:ext>
                  </a:extLst>
                </p:cNvPr>
                <p:cNvGrpSpPr/>
                <p:nvPr/>
              </p:nvGrpSpPr>
              <p:grpSpPr>
                <a:xfrm>
                  <a:off x="12316858" y="1468435"/>
                  <a:ext cx="440675" cy="1322025"/>
                  <a:chOff x="12316858" y="1600866"/>
                  <a:chExt cx="440675" cy="1322025"/>
                </a:xfrm>
              </p:grpSpPr>
              <p:sp>
                <p:nvSpPr>
                  <p:cNvPr id="74" name="Rektangel 73">
                    <a:extLst>
                      <a:ext uri="{FF2B5EF4-FFF2-40B4-BE49-F238E27FC236}">
                        <a16:creationId xmlns:a16="http://schemas.microsoft.com/office/drawing/2014/main" id="{FF6B4707-00A3-E84F-AB69-BABE532FDEA4}"/>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278140BC-C05D-374E-8495-243760E108AA}"/>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E5D47158-CA69-1541-85E0-61ED571D198E}"/>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9" name="Gruppe 68">
                  <a:extLst>
                    <a:ext uri="{FF2B5EF4-FFF2-40B4-BE49-F238E27FC236}">
                      <a16:creationId xmlns:a16="http://schemas.microsoft.com/office/drawing/2014/main" id="{E3BB1C2A-7E34-BE43-89D1-83BCF7677412}"/>
                    </a:ext>
                  </a:extLst>
                </p:cNvPr>
                <p:cNvGrpSpPr/>
                <p:nvPr/>
              </p:nvGrpSpPr>
              <p:grpSpPr>
                <a:xfrm>
                  <a:off x="12316858" y="2843923"/>
                  <a:ext cx="440675" cy="1762700"/>
                  <a:chOff x="12316858" y="3201732"/>
                  <a:chExt cx="440675" cy="1762700"/>
                </a:xfrm>
              </p:grpSpPr>
              <p:sp>
                <p:nvSpPr>
                  <p:cNvPr id="70" name="Rektangel 69">
                    <a:extLst>
                      <a:ext uri="{FF2B5EF4-FFF2-40B4-BE49-F238E27FC236}">
                        <a16:creationId xmlns:a16="http://schemas.microsoft.com/office/drawing/2014/main" id="{4C530B88-746D-104E-AF3C-FBC69A9E5BF1}"/>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1986B6FE-0650-AC49-AAAC-93C2C5D6B68B}"/>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8C52E202-E40A-F349-A996-4AF8BA178D4A}"/>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910BD776-700F-8F48-9319-1C63968014E9}"/>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2" name="TekstSylinder 61">
              <a:extLst>
                <a:ext uri="{FF2B5EF4-FFF2-40B4-BE49-F238E27FC236}">
                  <a16:creationId xmlns:a16="http://schemas.microsoft.com/office/drawing/2014/main" id="{9D689DAD-89EE-5F43-ACA8-B2566054AB19}"/>
                </a:ext>
              </a:extLst>
            </p:cNvPr>
            <p:cNvSpPr txBox="1"/>
            <p:nvPr/>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3" name="Vinkel 62">
              <a:extLst>
                <a:ext uri="{FF2B5EF4-FFF2-40B4-BE49-F238E27FC236}">
                  <a16:creationId xmlns:a16="http://schemas.microsoft.com/office/drawing/2014/main" id="{61B53CEA-B02F-B44C-9DD9-4D2DE7A9A08E}"/>
                </a:ext>
              </a:extLst>
            </p:cNvPr>
            <p:cNvCxnSpPr>
              <a:cxnSpLocks/>
              <a:stCxn id="77" idx="3"/>
              <a:endCxn id="74"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4" name="TekstSylinder 63">
              <a:extLst>
                <a:ext uri="{FF2B5EF4-FFF2-40B4-BE49-F238E27FC236}">
                  <a16:creationId xmlns:a16="http://schemas.microsoft.com/office/drawing/2014/main" id="{DFCE2875-17E5-B242-991C-5686497E8BB6}"/>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42286519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Deloverskrift blå lys">
    <p:bg>
      <p:bgPr>
        <a:solidFill>
          <a:srgbClr val="6FE9FF"/>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2"/>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B7BA21D5-4B52-2745-910D-1FECE8F2075A}" type="datetime1">
              <a:rPr lang="nb-NO" smtClean="0"/>
              <a:t>29.01.2026</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8" name="TekstSylinder 7">
            <a:extLst>
              <a:ext uri="{FF2B5EF4-FFF2-40B4-BE49-F238E27FC236}">
                <a16:creationId xmlns:a16="http://schemas.microsoft.com/office/drawing/2014/main" id="{D3EE521D-3AAA-A648-B388-12C5AC7ADE57}"/>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blålys</a:t>
            </a:r>
          </a:p>
        </p:txBody>
      </p:sp>
      <p:grpSp>
        <p:nvGrpSpPr>
          <p:cNvPr id="12" name="Gruppe 11">
            <a:extLst>
              <a:ext uri="{FF2B5EF4-FFF2-40B4-BE49-F238E27FC236}">
                <a16:creationId xmlns:a16="http://schemas.microsoft.com/office/drawing/2014/main" id="{158459D6-D53B-844D-BA71-74AB73728085}"/>
              </a:ext>
            </a:extLst>
          </p:cNvPr>
          <p:cNvGrpSpPr/>
          <p:nvPr/>
        </p:nvGrpSpPr>
        <p:grpSpPr>
          <a:xfrm>
            <a:off x="-800" y="-1306644"/>
            <a:ext cx="12194000" cy="1075340"/>
            <a:chOff x="-800" y="-1229864"/>
            <a:chExt cx="12194000" cy="1075340"/>
          </a:xfrm>
        </p:grpSpPr>
        <p:grpSp>
          <p:nvGrpSpPr>
            <p:cNvPr id="13" name="Gruppe 12">
              <a:extLst>
                <a:ext uri="{FF2B5EF4-FFF2-40B4-BE49-F238E27FC236}">
                  <a16:creationId xmlns:a16="http://schemas.microsoft.com/office/drawing/2014/main" id="{E188DF00-268E-454B-8375-A395777F20B8}"/>
                </a:ext>
              </a:extLst>
            </p:cNvPr>
            <p:cNvGrpSpPr/>
            <p:nvPr/>
          </p:nvGrpSpPr>
          <p:grpSpPr>
            <a:xfrm>
              <a:off x="0" y="-320124"/>
              <a:ext cx="12192000" cy="165600"/>
              <a:chOff x="0" y="-413084"/>
              <a:chExt cx="12192000" cy="206078"/>
            </a:xfrm>
            <a:solidFill>
              <a:schemeClr val="bg1"/>
            </a:solidFill>
          </p:grpSpPr>
          <p:sp>
            <p:nvSpPr>
              <p:cNvPr id="40" name="Rektangel 39">
                <a:extLst>
                  <a:ext uri="{FF2B5EF4-FFF2-40B4-BE49-F238E27FC236}">
                    <a16:creationId xmlns:a16="http://schemas.microsoft.com/office/drawing/2014/main" id="{2300D8BC-F67F-024B-B7A8-72F2D829CC5B}"/>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1" name="Rektangel 40">
                <a:extLst>
                  <a:ext uri="{FF2B5EF4-FFF2-40B4-BE49-F238E27FC236}">
                    <a16:creationId xmlns:a16="http://schemas.microsoft.com/office/drawing/2014/main" id="{647096E9-7BD1-F448-923D-13C08C92ADD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88F1A78D-6EC9-6C41-B955-D23B297959E6}"/>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3" name="Rektangel 42">
                <a:extLst>
                  <a:ext uri="{FF2B5EF4-FFF2-40B4-BE49-F238E27FC236}">
                    <a16:creationId xmlns:a16="http://schemas.microsoft.com/office/drawing/2014/main" id="{CB94A4E1-A3B4-8945-B3CA-72305CC00D7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A660682E-2B87-D148-A73C-FEB58295FBB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5" name="Rektangel 44">
                <a:extLst>
                  <a:ext uri="{FF2B5EF4-FFF2-40B4-BE49-F238E27FC236}">
                    <a16:creationId xmlns:a16="http://schemas.microsoft.com/office/drawing/2014/main" id="{CAB583B7-092C-8C44-8FC6-8645E0C359C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4" name="Rett linje 13">
              <a:extLst>
                <a:ext uri="{FF2B5EF4-FFF2-40B4-BE49-F238E27FC236}">
                  <a16:creationId xmlns:a16="http://schemas.microsoft.com/office/drawing/2014/main" id="{8FA4E6A2-5732-6549-A186-30F9AE72D208}"/>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05CF6EC2-FE9E-404D-B949-ED86CF80A5DD}"/>
                </a:ext>
              </a:extLst>
            </p:cNvPr>
            <p:cNvCxnSpPr>
              <a:cxnSpLocks/>
              <a:stCxn id="30"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70652455-94F5-794E-A130-D37AC13F8591}"/>
                </a:ext>
              </a:extLst>
            </p:cNvPr>
            <p:cNvCxnSpPr>
              <a:cxnSpLocks/>
              <a:stCxn id="32"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795B443C-342D-3B47-814D-FC3DC164A6A3}"/>
                </a:ext>
              </a:extLst>
            </p:cNvPr>
            <p:cNvCxnSpPr>
              <a:cxnSpLocks/>
              <a:stCxn id="28"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E26866E-8709-5043-8A6F-806017132DAC}"/>
                </a:ext>
              </a:extLst>
            </p:cNvPr>
            <p:cNvCxnSpPr>
              <a:cxnSpLocks/>
              <a:stCxn id="34"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00C31517-BEB7-DF4A-873C-02E09FE2DC40}"/>
                </a:ext>
              </a:extLst>
            </p:cNvPr>
            <p:cNvCxnSpPr>
              <a:cxnSpLocks/>
              <a:stCxn id="38"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99274A7-A269-CB4C-9481-47699915B949}"/>
                </a:ext>
              </a:extLst>
            </p:cNvPr>
            <p:cNvCxnSpPr>
              <a:cxnSpLocks/>
              <a:stCxn id="36"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 name="Gruppe 20">
              <a:extLst>
                <a:ext uri="{FF2B5EF4-FFF2-40B4-BE49-F238E27FC236}">
                  <a16:creationId xmlns:a16="http://schemas.microsoft.com/office/drawing/2014/main" id="{65B05DAC-0408-934B-A8D7-0D7354AF9495}"/>
                </a:ext>
              </a:extLst>
            </p:cNvPr>
            <p:cNvGrpSpPr/>
            <p:nvPr/>
          </p:nvGrpSpPr>
          <p:grpSpPr>
            <a:xfrm>
              <a:off x="0" y="-621464"/>
              <a:ext cx="12192000" cy="206078"/>
              <a:chOff x="0" y="-674874"/>
              <a:chExt cx="12192000" cy="206078"/>
            </a:xfrm>
          </p:grpSpPr>
          <p:sp>
            <p:nvSpPr>
              <p:cNvPr id="38" name="Rektangel 37">
                <a:extLst>
                  <a:ext uri="{FF2B5EF4-FFF2-40B4-BE49-F238E27FC236}">
                    <a16:creationId xmlns:a16="http://schemas.microsoft.com/office/drawing/2014/main" id="{1521B770-6E91-494E-A5B0-7AAC4463829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9" name="Rett linje 38">
                <a:extLst>
                  <a:ext uri="{FF2B5EF4-FFF2-40B4-BE49-F238E27FC236}">
                    <a16:creationId xmlns:a16="http://schemas.microsoft.com/office/drawing/2014/main" id="{C1EC5E3C-6B5E-8646-B3DC-E7FEBC0A9FBF}"/>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813C68BF-7BCD-3144-832D-D00D5B8FAEAE}"/>
                </a:ext>
              </a:extLst>
            </p:cNvPr>
            <p:cNvGrpSpPr/>
            <p:nvPr/>
          </p:nvGrpSpPr>
          <p:grpSpPr>
            <a:xfrm>
              <a:off x="0" y="-744566"/>
              <a:ext cx="10156824" cy="206078"/>
              <a:chOff x="0" y="-930144"/>
              <a:chExt cx="10156824" cy="206078"/>
            </a:xfrm>
          </p:grpSpPr>
          <p:sp>
            <p:nvSpPr>
              <p:cNvPr id="36" name="Rektangel 35">
                <a:extLst>
                  <a:ext uri="{FF2B5EF4-FFF2-40B4-BE49-F238E27FC236}">
                    <a16:creationId xmlns:a16="http://schemas.microsoft.com/office/drawing/2014/main" id="{0EA7456C-A5D8-4C4A-997B-0322D8FD4396}"/>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7" name="Rett linje 36">
                <a:extLst>
                  <a:ext uri="{FF2B5EF4-FFF2-40B4-BE49-F238E27FC236}">
                    <a16:creationId xmlns:a16="http://schemas.microsoft.com/office/drawing/2014/main" id="{E49F3143-B180-4644-9BB0-1533DB6D4FBA}"/>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402DB7DF-9E18-5142-B923-098747DCB4CC}"/>
                </a:ext>
              </a:extLst>
            </p:cNvPr>
            <p:cNvGrpSpPr/>
            <p:nvPr/>
          </p:nvGrpSpPr>
          <p:grpSpPr>
            <a:xfrm>
              <a:off x="0" y="-867666"/>
              <a:ext cx="8128000" cy="206078"/>
              <a:chOff x="0" y="-1191934"/>
              <a:chExt cx="8128000" cy="206078"/>
            </a:xfrm>
          </p:grpSpPr>
          <p:sp>
            <p:nvSpPr>
              <p:cNvPr id="34" name="Rektangel 33">
                <a:extLst>
                  <a:ext uri="{FF2B5EF4-FFF2-40B4-BE49-F238E27FC236}">
                    <a16:creationId xmlns:a16="http://schemas.microsoft.com/office/drawing/2014/main" id="{730C65A2-D4F2-6049-9756-7997975EF215}"/>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5" name="Rett linje 34">
                <a:extLst>
                  <a:ext uri="{FF2B5EF4-FFF2-40B4-BE49-F238E27FC236}">
                    <a16:creationId xmlns:a16="http://schemas.microsoft.com/office/drawing/2014/main" id="{021A5BC1-1462-3149-A508-66B5096BA503}"/>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8F643D34-4202-014D-A409-F3AE63810010}"/>
                </a:ext>
              </a:extLst>
            </p:cNvPr>
            <p:cNvGrpSpPr/>
            <p:nvPr/>
          </p:nvGrpSpPr>
          <p:grpSpPr>
            <a:xfrm>
              <a:off x="-800" y="-990766"/>
              <a:ext cx="6091200" cy="206078"/>
              <a:chOff x="0" y="-1453724"/>
              <a:chExt cx="6091200" cy="206078"/>
            </a:xfrm>
          </p:grpSpPr>
          <p:sp>
            <p:nvSpPr>
              <p:cNvPr id="32" name="Rektangel 31">
                <a:extLst>
                  <a:ext uri="{FF2B5EF4-FFF2-40B4-BE49-F238E27FC236}">
                    <a16:creationId xmlns:a16="http://schemas.microsoft.com/office/drawing/2014/main" id="{CC2AEB20-6C36-2C4B-9783-ADE5D86A64A8}"/>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3" name="Rett linje 32">
                <a:extLst>
                  <a:ext uri="{FF2B5EF4-FFF2-40B4-BE49-F238E27FC236}">
                    <a16:creationId xmlns:a16="http://schemas.microsoft.com/office/drawing/2014/main" id="{2883B2AF-AA89-D742-AE4C-2EA7A02B41A2}"/>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5017F6E7-E15A-6848-9627-102E48E78E90}"/>
                </a:ext>
              </a:extLst>
            </p:cNvPr>
            <p:cNvGrpSpPr/>
            <p:nvPr/>
          </p:nvGrpSpPr>
          <p:grpSpPr>
            <a:xfrm>
              <a:off x="0" y="-1113866"/>
              <a:ext cx="4060800" cy="206078"/>
              <a:chOff x="0" y="-1715514"/>
              <a:chExt cx="4060800" cy="206078"/>
            </a:xfrm>
          </p:grpSpPr>
          <p:sp>
            <p:nvSpPr>
              <p:cNvPr id="30" name="Rektangel 29">
                <a:extLst>
                  <a:ext uri="{FF2B5EF4-FFF2-40B4-BE49-F238E27FC236}">
                    <a16:creationId xmlns:a16="http://schemas.microsoft.com/office/drawing/2014/main" id="{9EC7EFE3-11F5-A140-A936-341F5D7B4425}"/>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1" name="Rett linje 30">
                <a:extLst>
                  <a:ext uri="{FF2B5EF4-FFF2-40B4-BE49-F238E27FC236}">
                    <a16:creationId xmlns:a16="http://schemas.microsoft.com/office/drawing/2014/main" id="{13878679-ED06-304A-A043-C126DAD11890}"/>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2AF37A9D-3616-EE4F-9E64-B8053056BC30}"/>
                </a:ext>
              </a:extLst>
            </p:cNvPr>
            <p:cNvGrpSpPr/>
            <p:nvPr/>
          </p:nvGrpSpPr>
          <p:grpSpPr>
            <a:xfrm>
              <a:off x="0" y="-1229864"/>
              <a:ext cx="1015200" cy="206078"/>
              <a:chOff x="0" y="-1959289"/>
              <a:chExt cx="1015200" cy="206078"/>
            </a:xfrm>
          </p:grpSpPr>
          <p:sp>
            <p:nvSpPr>
              <p:cNvPr id="28" name="Rektangel 27">
                <a:extLst>
                  <a:ext uri="{FF2B5EF4-FFF2-40B4-BE49-F238E27FC236}">
                    <a16:creationId xmlns:a16="http://schemas.microsoft.com/office/drawing/2014/main" id="{7FCF05E7-54B6-454D-A276-DA9CD3EE72B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9" name="Rett linje 28">
                <a:extLst>
                  <a:ext uri="{FF2B5EF4-FFF2-40B4-BE49-F238E27FC236}">
                    <a16:creationId xmlns:a16="http://schemas.microsoft.com/office/drawing/2014/main" id="{04D625DA-25CB-D545-96AE-6376278AEE1F}"/>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7" name="Rett linje 26">
              <a:extLst>
                <a:ext uri="{FF2B5EF4-FFF2-40B4-BE49-F238E27FC236}">
                  <a16:creationId xmlns:a16="http://schemas.microsoft.com/office/drawing/2014/main" id="{84B31179-CC5A-0545-806B-85F7004B31C6}"/>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4812DB14-1D5C-3D48-921B-BB1B20AD4C85}"/>
              </a:ext>
            </a:extLst>
          </p:cNvPr>
          <p:cNvGrpSpPr/>
          <p:nvPr/>
        </p:nvGrpSpPr>
        <p:grpSpPr>
          <a:xfrm>
            <a:off x="-715963" y="-4004"/>
            <a:ext cx="590564" cy="6862004"/>
            <a:chOff x="-715963" y="-4004"/>
            <a:chExt cx="590564" cy="6862004"/>
          </a:xfrm>
        </p:grpSpPr>
        <p:sp>
          <p:nvSpPr>
            <p:cNvPr id="47" name="Rektangel 46">
              <a:extLst>
                <a:ext uri="{FF2B5EF4-FFF2-40B4-BE49-F238E27FC236}">
                  <a16:creationId xmlns:a16="http://schemas.microsoft.com/office/drawing/2014/main" id="{17A095E5-75D2-B442-9366-8C0AC79117A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8" name="Rektangel 47">
              <a:extLst>
                <a:ext uri="{FF2B5EF4-FFF2-40B4-BE49-F238E27FC236}">
                  <a16:creationId xmlns:a16="http://schemas.microsoft.com/office/drawing/2014/main" id="{122625EC-1AE6-C04B-9935-5F06C73DEE2B}"/>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9" name="Rektangel 48">
              <a:extLst>
                <a:ext uri="{FF2B5EF4-FFF2-40B4-BE49-F238E27FC236}">
                  <a16:creationId xmlns:a16="http://schemas.microsoft.com/office/drawing/2014/main" id="{B3D5A906-A3BC-DB4D-A12D-187D6CB6F0AB}"/>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0" name="Rektangel 49">
              <a:extLst>
                <a:ext uri="{FF2B5EF4-FFF2-40B4-BE49-F238E27FC236}">
                  <a16:creationId xmlns:a16="http://schemas.microsoft.com/office/drawing/2014/main" id="{637E306A-F4AC-6C46-84E0-6AB6EC2D17B5}"/>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1" name="Rett linje 50">
              <a:extLst>
                <a:ext uri="{FF2B5EF4-FFF2-40B4-BE49-F238E27FC236}">
                  <a16:creationId xmlns:a16="http://schemas.microsoft.com/office/drawing/2014/main" id="{40CF3BE8-E8F8-704C-AF60-828B54F1F4A0}"/>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F408A72-F302-8B42-B304-74B02BD754AC}"/>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F5165102-1ABA-724A-B790-6170D9B35C64}"/>
                </a:ext>
              </a:extLst>
            </p:cNvPr>
            <p:cNvCxnSpPr>
              <a:cxnSpLocks/>
              <a:stCxn id="55"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Rett linje 53">
              <a:extLst>
                <a:ext uri="{FF2B5EF4-FFF2-40B4-BE49-F238E27FC236}">
                  <a16:creationId xmlns:a16="http://schemas.microsoft.com/office/drawing/2014/main" id="{C51842D6-CC2C-5749-8249-DE5137180F0E}"/>
                </a:ext>
              </a:extLst>
            </p:cNvPr>
            <p:cNvCxnSpPr>
              <a:cxnSpLocks/>
              <a:stCxn id="55"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ktangel 54">
              <a:extLst>
                <a:ext uri="{FF2B5EF4-FFF2-40B4-BE49-F238E27FC236}">
                  <a16:creationId xmlns:a16="http://schemas.microsoft.com/office/drawing/2014/main" id="{CA82C4D0-0384-834D-8AAE-AEAAC0E546FD}"/>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6" name="Rett linje 55">
              <a:extLst>
                <a:ext uri="{FF2B5EF4-FFF2-40B4-BE49-F238E27FC236}">
                  <a16:creationId xmlns:a16="http://schemas.microsoft.com/office/drawing/2014/main" id="{6D9F0821-8054-5444-9984-FA852B99870F}"/>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7" name="Rektangel 56">
              <a:extLst>
                <a:ext uri="{FF2B5EF4-FFF2-40B4-BE49-F238E27FC236}">
                  <a16:creationId xmlns:a16="http://schemas.microsoft.com/office/drawing/2014/main" id="{D1DCA6B5-1F9B-284B-99B6-79C8E3704F7D}"/>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8" name="Rett linje 57">
              <a:extLst>
                <a:ext uri="{FF2B5EF4-FFF2-40B4-BE49-F238E27FC236}">
                  <a16:creationId xmlns:a16="http://schemas.microsoft.com/office/drawing/2014/main" id="{67AE4745-4116-BE40-89D9-42635CE428E2}"/>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3C3A8814-059C-1645-A49C-84890585468B}"/>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C7AE2EF8-89A4-BF4B-9AA0-141CEEDEB59C}"/>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1" name="TekstSylinder 60">
            <a:extLst>
              <a:ext uri="{FF2B5EF4-FFF2-40B4-BE49-F238E27FC236}">
                <a16:creationId xmlns:a16="http://schemas.microsoft.com/office/drawing/2014/main" id="{5623F2AD-426B-A24A-B1BC-21ADF95218BA}"/>
              </a:ext>
            </a:extLst>
          </p:cNvPr>
          <p:cNvSpPr txBox="1"/>
          <p:nvPr/>
        </p:nvSpPr>
        <p:spPr>
          <a:xfrm>
            <a:off x="0" y="-213030"/>
            <a:ext cx="846888" cy="206078"/>
          </a:xfrm>
          <a:prstGeom prst="rect">
            <a:avLst/>
          </a:prstGeom>
          <a:noFill/>
        </p:spPr>
        <p:txBody>
          <a:bodyPr wrap="none" lIns="0" tIns="0" rIns="0" bIns="0" rtlCol="0" anchor="ctr">
            <a:noAutofit/>
          </a:bodyPr>
          <a:lstStyle/>
          <a:p>
            <a:pPr algn="l"/>
            <a:r>
              <a:rPr lang="nb-NO" sz="800">
                <a:solidFill>
                  <a:schemeClr val="tx1"/>
                </a:solidFill>
              </a:rPr>
              <a:t>Oslo 2019</a:t>
            </a:r>
          </a:p>
        </p:txBody>
      </p:sp>
    </p:spTree>
    <p:extLst>
      <p:ext uri="{BB962C8B-B14F-4D97-AF65-F5344CB8AC3E}">
        <p14:creationId xmlns:p14="http://schemas.microsoft.com/office/powerpoint/2010/main" val="22171593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Deloverskrift grønn">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6FA71CE8-A6AA-7941-BA44-4470F46BA678}"/>
              </a:ext>
            </a:extLst>
          </p:cNvPr>
          <p:cNvSpPr>
            <a:spLocks noGrp="1"/>
          </p:cNvSpPr>
          <p:nvPr>
            <p:ph type="dt" sz="half" idx="10"/>
          </p:nvPr>
        </p:nvSpPr>
        <p:spPr/>
        <p:txBody>
          <a:bodyPr/>
          <a:lstStyle>
            <a:lvl1pPr>
              <a:defRPr>
                <a:solidFill>
                  <a:schemeClr val="bg1"/>
                </a:solidFill>
              </a:defRPr>
            </a:lvl1pPr>
          </a:lstStyle>
          <a:p>
            <a:fld id="{98A61E71-7A1D-A54A-9414-5611E8B1051A}" type="datetime1">
              <a:rPr lang="nb-NO" smtClean="0"/>
              <a:t>29.01.2026</a:t>
            </a:fld>
            <a:endParaRPr lang="nb-NO"/>
          </a:p>
        </p:txBody>
      </p:sp>
      <p:sp>
        <p:nvSpPr>
          <p:cNvPr id="5" name="Plassholder for bunntekst 4">
            <a:extLst>
              <a:ext uri="{FF2B5EF4-FFF2-40B4-BE49-F238E27FC236}">
                <a16:creationId xmlns:a16="http://schemas.microsoft.com/office/drawing/2014/main" id="{8FC1DC58-3619-1C4A-A2A9-FCC46E40D060}"/>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06AF6C1B-1375-214D-930C-568979A4AB02}"/>
              </a:ext>
            </a:extLst>
          </p:cNvPr>
          <p:cNvSpPr>
            <a:spLocks noGrp="1"/>
          </p:cNvSpPr>
          <p:nvPr>
            <p:ph type="sldNum" sz="quarter" idx="12"/>
          </p:nvPr>
        </p:nvSpPr>
        <p:spPr/>
        <p:txBody>
          <a:bodyPr/>
          <a:lstStyle>
            <a:lvl1pPr>
              <a:defRPr>
                <a:solidFill>
                  <a:schemeClr val="bg1"/>
                </a:solidFill>
              </a:defRPr>
            </a:lvl1pPr>
          </a:lstStyle>
          <a:p>
            <a:fld id="{09C020DA-48BB-BA49-A10E-0DA718F220D6}" type="slidenum">
              <a:rPr lang="nb-NO" smtClean="0"/>
              <a:pPr/>
              <a:t>‹#›</a:t>
            </a:fld>
            <a:endParaRPr lang="nb-NO"/>
          </a:p>
        </p:txBody>
      </p:sp>
      <p:sp>
        <p:nvSpPr>
          <p:cNvPr id="9" name="TekstSylinder 8">
            <a:extLst>
              <a:ext uri="{FF2B5EF4-FFF2-40B4-BE49-F238E27FC236}">
                <a16:creationId xmlns:a16="http://schemas.microsoft.com/office/drawing/2014/main" id="{56DCE336-CB3A-EE4C-B856-D0DDC1D40A8B}"/>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grønn</a:t>
            </a:r>
          </a:p>
        </p:txBody>
      </p:sp>
      <p:pic>
        <p:nvPicPr>
          <p:cNvPr id="8" name="Bilde 7">
            <a:extLst>
              <a:ext uri="{FF2B5EF4-FFF2-40B4-BE49-F238E27FC236}">
                <a16:creationId xmlns:a16="http://schemas.microsoft.com/office/drawing/2014/main" id="{187EC0DC-7E52-9A40-A58A-3F54A8CB18F9}"/>
              </a:ext>
            </a:extLst>
          </p:cNvPr>
          <p:cNvPicPr>
            <a:picLocks noChangeAspect="1"/>
          </p:cNvPicPr>
          <p:nvPr/>
        </p:nvPicPr>
        <p:blipFill>
          <a:blip r:embed="rId2"/>
          <a:stretch>
            <a:fillRect/>
          </a:stretch>
        </p:blipFill>
        <p:spPr>
          <a:xfrm>
            <a:off x="331200" y="6298809"/>
            <a:ext cx="688336" cy="355181"/>
          </a:xfrm>
          <a:prstGeom prst="rect">
            <a:avLst/>
          </a:prstGeom>
        </p:spPr>
      </p:pic>
      <p:sp>
        <p:nvSpPr>
          <p:cNvPr id="10" name="TekstSylinder 9">
            <a:extLst>
              <a:ext uri="{FF2B5EF4-FFF2-40B4-BE49-F238E27FC236}">
                <a16:creationId xmlns:a16="http://schemas.microsoft.com/office/drawing/2014/main" id="{139591D7-4BAA-AD4D-8528-AB360D76AB1C}"/>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nvGrpSpPr>
          <p:cNvPr id="11" name="Gruppe 10">
            <a:extLst>
              <a:ext uri="{FF2B5EF4-FFF2-40B4-BE49-F238E27FC236}">
                <a16:creationId xmlns:a16="http://schemas.microsoft.com/office/drawing/2014/main" id="{13BBCEE3-24AB-0443-BD67-EB33C7B8AEBA}"/>
              </a:ext>
            </a:extLst>
          </p:cNvPr>
          <p:cNvGrpSpPr/>
          <p:nvPr/>
        </p:nvGrpSpPr>
        <p:grpSpPr>
          <a:xfrm>
            <a:off x="-800" y="-1306644"/>
            <a:ext cx="12194000" cy="1075340"/>
            <a:chOff x="-800" y="-1229864"/>
            <a:chExt cx="12194000" cy="1075340"/>
          </a:xfrm>
        </p:grpSpPr>
        <p:grpSp>
          <p:nvGrpSpPr>
            <p:cNvPr id="12" name="Gruppe 11">
              <a:extLst>
                <a:ext uri="{FF2B5EF4-FFF2-40B4-BE49-F238E27FC236}">
                  <a16:creationId xmlns:a16="http://schemas.microsoft.com/office/drawing/2014/main" id="{6BB2202B-00F2-9E4C-AFDD-35699501D021}"/>
                </a:ext>
              </a:extLst>
            </p:cNvPr>
            <p:cNvGrpSpPr/>
            <p:nvPr/>
          </p:nvGrpSpPr>
          <p:grpSpPr>
            <a:xfrm>
              <a:off x="0" y="-320124"/>
              <a:ext cx="12192000" cy="165600"/>
              <a:chOff x="0" y="-413084"/>
              <a:chExt cx="12192000" cy="206078"/>
            </a:xfrm>
            <a:solidFill>
              <a:schemeClr val="bg1"/>
            </a:solidFill>
          </p:grpSpPr>
          <p:sp>
            <p:nvSpPr>
              <p:cNvPr id="39" name="Rektangel 38">
                <a:extLst>
                  <a:ext uri="{FF2B5EF4-FFF2-40B4-BE49-F238E27FC236}">
                    <a16:creationId xmlns:a16="http://schemas.microsoft.com/office/drawing/2014/main" id="{94D535C2-C1D3-574D-9DE0-C5038F93DDEE}"/>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0" name="Rektangel 39">
                <a:extLst>
                  <a:ext uri="{FF2B5EF4-FFF2-40B4-BE49-F238E27FC236}">
                    <a16:creationId xmlns:a16="http://schemas.microsoft.com/office/drawing/2014/main" id="{B0447337-0E0D-E74B-BEB0-839D4C2D3F6E}"/>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1" name="Rektangel 40">
                <a:extLst>
                  <a:ext uri="{FF2B5EF4-FFF2-40B4-BE49-F238E27FC236}">
                    <a16:creationId xmlns:a16="http://schemas.microsoft.com/office/drawing/2014/main" id="{7235FB9F-426B-1540-8667-600D4D505F02}"/>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99FD143F-45B4-C648-92DA-737700DE1DF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3" name="Rektangel 42">
                <a:extLst>
                  <a:ext uri="{FF2B5EF4-FFF2-40B4-BE49-F238E27FC236}">
                    <a16:creationId xmlns:a16="http://schemas.microsoft.com/office/drawing/2014/main" id="{597D59D5-7D97-D94F-8A66-577CD8F9866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CAC29080-0BCD-484C-A7F8-9ED2F43CCFDC}"/>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3" name="Rett linje 12">
              <a:extLst>
                <a:ext uri="{FF2B5EF4-FFF2-40B4-BE49-F238E27FC236}">
                  <a16:creationId xmlns:a16="http://schemas.microsoft.com/office/drawing/2014/main" id="{FD4DE1FD-452D-244B-A36C-89C274C06B0B}"/>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36361914-3D97-4049-84DE-1610E24715EC}"/>
                </a:ext>
              </a:extLst>
            </p:cNvPr>
            <p:cNvCxnSpPr>
              <a:cxnSpLocks/>
              <a:stCxn id="29"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A65923FA-B7C1-854B-B2E5-9206B76CCDAC}"/>
                </a:ext>
              </a:extLst>
            </p:cNvPr>
            <p:cNvCxnSpPr>
              <a:cxnSpLocks/>
              <a:stCxn id="31"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F1E58F8D-F80C-AC44-98EA-D8C378F9B47C}"/>
                </a:ext>
              </a:extLst>
            </p:cNvPr>
            <p:cNvCxnSpPr>
              <a:cxnSpLocks/>
              <a:stCxn id="27"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B5DCD42B-B201-6F41-946C-12C528253467}"/>
                </a:ext>
              </a:extLst>
            </p:cNvPr>
            <p:cNvCxnSpPr>
              <a:cxnSpLocks/>
              <a:stCxn id="33"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87C0F14-3734-DC4C-9A8C-47BE42660B1D}"/>
                </a:ext>
              </a:extLst>
            </p:cNvPr>
            <p:cNvCxnSpPr>
              <a:cxnSpLocks/>
              <a:stCxn id="37"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4B9CFBC7-5F77-6947-8057-CF62BE182894}"/>
                </a:ext>
              </a:extLst>
            </p:cNvPr>
            <p:cNvCxnSpPr>
              <a:cxnSpLocks/>
              <a:stCxn id="35"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 name="Gruppe 19">
              <a:extLst>
                <a:ext uri="{FF2B5EF4-FFF2-40B4-BE49-F238E27FC236}">
                  <a16:creationId xmlns:a16="http://schemas.microsoft.com/office/drawing/2014/main" id="{F5787542-1A5A-1D4B-846B-FAA886450058}"/>
                </a:ext>
              </a:extLst>
            </p:cNvPr>
            <p:cNvGrpSpPr/>
            <p:nvPr/>
          </p:nvGrpSpPr>
          <p:grpSpPr>
            <a:xfrm>
              <a:off x="0" y="-621464"/>
              <a:ext cx="12192000" cy="206078"/>
              <a:chOff x="0" y="-674874"/>
              <a:chExt cx="12192000" cy="206078"/>
            </a:xfrm>
          </p:grpSpPr>
          <p:sp>
            <p:nvSpPr>
              <p:cNvPr id="37" name="Rektangel 36">
                <a:extLst>
                  <a:ext uri="{FF2B5EF4-FFF2-40B4-BE49-F238E27FC236}">
                    <a16:creationId xmlns:a16="http://schemas.microsoft.com/office/drawing/2014/main" id="{A0559255-0E9B-BF4A-89F2-B6F305733DBA}"/>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8" name="Rett linje 37">
                <a:extLst>
                  <a:ext uri="{FF2B5EF4-FFF2-40B4-BE49-F238E27FC236}">
                    <a16:creationId xmlns:a16="http://schemas.microsoft.com/office/drawing/2014/main" id="{A1321B9F-CE94-5746-B5F6-0E9B3BEB3246}"/>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1" name="Gruppe 20">
              <a:extLst>
                <a:ext uri="{FF2B5EF4-FFF2-40B4-BE49-F238E27FC236}">
                  <a16:creationId xmlns:a16="http://schemas.microsoft.com/office/drawing/2014/main" id="{C8EC425F-F754-4C42-AC04-C39F6F40DBB5}"/>
                </a:ext>
              </a:extLst>
            </p:cNvPr>
            <p:cNvGrpSpPr/>
            <p:nvPr/>
          </p:nvGrpSpPr>
          <p:grpSpPr>
            <a:xfrm>
              <a:off x="0" y="-744566"/>
              <a:ext cx="10156824" cy="206078"/>
              <a:chOff x="0" y="-930144"/>
              <a:chExt cx="10156824" cy="206078"/>
            </a:xfrm>
          </p:grpSpPr>
          <p:sp>
            <p:nvSpPr>
              <p:cNvPr id="35" name="Rektangel 34">
                <a:extLst>
                  <a:ext uri="{FF2B5EF4-FFF2-40B4-BE49-F238E27FC236}">
                    <a16:creationId xmlns:a16="http://schemas.microsoft.com/office/drawing/2014/main" id="{A959781D-5E16-444A-AC0D-6F4997C4C017}"/>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6" name="Rett linje 35">
                <a:extLst>
                  <a:ext uri="{FF2B5EF4-FFF2-40B4-BE49-F238E27FC236}">
                    <a16:creationId xmlns:a16="http://schemas.microsoft.com/office/drawing/2014/main" id="{2B5CCFDB-1D79-4A4F-9A1F-11658F842A8C}"/>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D844E4D2-7EDD-ED46-B52A-3D94B5F9820F}"/>
                </a:ext>
              </a:extLst>
            </p:cNvPr>
            <p:cNvGrpSpPr/>
            <p:nvPr/>
          </p:nvGrpSpPr>
          <p:grpSpPr>
            <a:xfrm>
              <a:off x="0" y="-867666"/>
              <a:ext cx="8128000" cy="206078"/>
              <a:chOff x="0" y="-1191934"/>
              <a:chExt cx="8128000" cy="206078"/>
            </a:xfrm>
          </p:grpSpPr>
          <p:sp>
            <p:nvSpPr>
              <p:cNvPr id="33" name="Rektangel 32">
                <a:extLst>
                  <a:ext uri="{FF2B5EF4-FFF2-40B4-BE49-F238E27FC236}">
                    <a16:creationId xmlns:a16="http://schemas.microsoft.com/office/drawing/2014/main" id="{992866F7-A4CD-E941-9557-B2659021867F}"/>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4" name="Rett linje 33">
                <a:extLst>
                  <a:ext uri="{FF2B5EF4-FFF2-40B4-BE49-F238E27FC236}">
                    <a16:creationId xmlns:a16="http://schemas.microsoft.com/office/drawing/2014/main" id="{94031140-D1CC-7548-B0C5-140A1D829C95}"/>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086AB968-3FEC-B14A-AE46-699972E77AC9}"/>
                </a:ext>
              </a:extLst>
            </p:cNvPr>
            <p:cNvGrpSpPr/>
            <p:nvPr/>
          </p:nvGrpSpPr>
          <p:grpSpPr>
            <a:xfrm>
              <a:off x="-800" y="-990766"/>
              <a:ext cx="6091200" cy="206078"/>
              <a:chOff x="0" y="-1453724"/>
              <a:chExt cx="6091200" cy="206078"/>
            </a:xfrm>
          </p:grpSpPr>
          <p:sp>
            <p:nvSpPr>
              <p:cNvPr id="31" name="Rektangel 30">
                <a:extLst>
                  <a:ext uri="{FF2B5EF4-FFF2-40B4-BE49-F238E27FC236}">
                    <a16:creationId xmlns:a16="http://schemas.microsoft.com/office/drawing/2014/main" id="{F2B2B548-3B5A-4545-9F4A-51C542F72802}"/>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2" name="Rett linje 31">
                <a:extLst>
                  <a:ext uri="{FF2B5EF4-FFF2-40B4-BE49-F238E27FC236}">
                    <a16:creationId xmlns:a16="http://schemas.microsoft.com/office/drawing/2014/main" id="{BC454D48-2536-E04E-AB25-05FF6F42D03F}"/>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B5F2B127-731C-344E-A6E1-153CB2968860}"/>
                </a:ext>
              </a:extLst>
            </p:cNvPr>
            <p:cNvGrpSpPr/>
            <p:nvPr/>
          </p:nvGrpSpPr>
          <p:grpSpPr>
            <a:xfrm>
              <a:off x="0" y="-1113866"/>
              <a:ext cx="4060800" cy="206078"/>
              <a:chOff x="0" y="-1715514"/>
              <a:chExt cx="4060800" cy="206078"/>
            </a:xfrm>
          </p:grpSpPr>
          <p:sp>
            <p:nvSpPr>
              <p:cNvPr id="29" name="Rektangel 28">
                <a:extLst>
                  <a:ext uri="{FF2B5EF4-FFF2-40B4-BE49-F238E27FC236}">
                    <a16:creationId xmlns:a16="http://schemas.microsoft.com/office/drawing/2014/main" id="{F44C559D-3AD5-AC41-90AC-D85681263E9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0" name="Rett linje 29">
                <a:extLst>
                  <a:ext uri="{FF2B5EF4-FFF2-40B4-BE49-F238E27FC236}">
                    <a16:creationId xmlns:a16="http://schemas.microsoft.com/office/drawing/2014/main" id="{E878BA33-6479-4F48-8790-F50239C5B6E5}"/>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B7A888EF-51DF-2142-9BD4-1D5B290F99BD}"/>
                </a:ext>
              </a:extLst>
            </p:cNvPr>
            <p:cNvGrpSpPr/>
            <p:nvPr/>
          </p:nvGrpSpPr>
          <p:grpSpPr>
            <a:xfrm>
              <a:off x="0" y="-1229864"/>
              <a:ext cx="1015200" cy="206078"/>
              <a:chOff x="0" y="-1959289"/>
              <a:chExt cx="1015200" cy="206078"/>
            </a:xfrm>
          </p:grpSpPr>
          <p:sp>
            <p:nvSpPr>
              <p:cNvPr id="27" name="Rektangel 26">
                <a:extLst>
                  <a:ext uri="{FF2B5EF4-FFF2-40B4-BE49-F238E27FC236}">
                    <a16:creationId xmlns:a16="http://schemas.microsoft.com/office/drawing/2014/main" id="{C40A1871-C632-BA42-865E-385F917313DF}"/>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8" name="Rett linje 27">
                <a:extLst>
                  <a:ext uri="{FF2B5EF4-FFF2-40B4-BE49-F238E27FC236}">
                    <a16:creationId xmlns:a16="http://schemas.microsoft.com/office/drawing/2014/main" id="{65CC1611-82E6-2047-8CF0-43AA7AC5EAD3}"/>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6" name="Rett linje 25">
              <a:extLst>
                <a:ext uri="{FF2B5EF4-FFF2-40B4-BE49-F238E27FC236}">
                  <a16:creationId xmlns:a16="http://schemas.microsoft.com/office/drawing/2014/main" id="{ACFB9B65-9461-0546-B649-749299269159}"/>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567C66A2-6E0B-E04F-8BE8-0CFB8D12731C}"/>
              </a:ext>
            </a:extLst>
          </p:cNvPr>
          <p:cNvGrpSpPr/>
          <p:nvPr/>
        </p:nvGrpSpPr>
        <p:grpSpPr>
          <a:xfrm>
            <a:off x="-715963" y="-4004"/>
            <a:ext cx="590564" cy="6862004"/>
            <a:chOff x="-715963" y="-4004"/>
            <a:chExt cx="590564" cy="6862004"/>
          </a:xfrm>
        </p:grpSpPr>
        <p:sp>
          <p:nvSpPr>
            <p:cNvPr id="46" name="Rektangel 45">
              <a:extLst>
                <a:ext uri="{FF2B5EF4-FFF2-40B4-BE49-F238E27FC236}">
                  <a16:creationId xmlns:a16="http://schemas.microsoft.com/office/drawing/2014/main" id="{49DA9212-4961-A648-B14D-31BCDCCD4E28}"/>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7" name="Rektangel 46">
              <a:extLst>
                <a:ext uri="{FF2B5EF4-FFF2-40B4-BE49-F238E27FC236}">
                  <a16:creationId xmlns:a16="http://schemas.microsoft.com/office/drawing/2014/main" id="{5BB1D184-2912-D74A-BE34-318E7A05058A}"/>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8" name="Rektangel 47">
              <a:extLst>
                <a:ext uri="{FF2B5EF4-FFF2-40B4-BE49-F238E27FC236}">
                  <a16:creationId xmlns:a16="http://schemas.microsoft.com/office/drawing/2014/main" id="{AE88F454-0C3F-F846-89C4-02EF1C0FD13B}"/>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9" name="Rektangel 48">
              <a:extLst>
                <a:ext uri="{FF2B5EF4-FFF2-40B4-BE49-F238E27FC236}">
                  <a16:creationId xmlns:a16="http://schemas.microsoft.com/office/drawing/2014/main" id="{CE769F81-2332-4347-8959-706360C8257D}"/>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0" name="Rett linje 49">
              <a:extLst>
                <a:ext uri="{FF2B5EF4-FFF2-40B4-BE49-F238E27FC236}">
                  <a16:creationId xmlns:a16="http://schemas.microsoft.com/office/drawing/2014/main" id="{768B4DB9-0EA0-C940-83B3-A898046E5F2F}"/>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Rett linje 50">
              <a:extLst>
                <a:ext uri="{FF2B5EF4-FFF2-40B4-BE49-F238E27FC236}">
                  <a16:creationId xmlns:a16="http://schemas.microsoft.com/office/drawing/2014/main" id="{FEA1EE2A-636F-8E4B-B374-7390FE4B551D}"/>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C0EC8CF7-5494-BE49-A77F-650141FF9B93}"/>
                </a:ext>
              </a:extLst>
            </p:cNvPr>
            <p:cNvCxnSpPr>
              <a:cxnSpLocks/>
              <a:stCxn id="54"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81687275-9BC1-BC47-969C-D0B3B2A439F5}"/>
                </a:ext>
              </a:extLst>
            </p:cNvPr>
            <p:cNvCxnSpPr>
              <a:cxnSpLocks/>
              <a:stCxn id="54"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ektangel 53">
              <a:extLst>
                <a:ext uri="{FF2B5EF4-FFF2-40B4-BE49-F238E27FC236}">
                  <a16:creationId xmlns:a16="http://schemas.microsoft.com/office/drawing/2014/main" id="{A369C808-1201-6640-AAFD-CA0EF9B7E234}"/>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5" name="Rett linje 54">
              <a:extLst>
                <a:ext uri="{FF2B5EF4-FFF2-40B4-BE49-F238E27FC236}">
                  <a16:creationId xmlns:a16="http://schemas.microsoft.com/office/drawing/2014/main" id="{733C973E-BA66-2C44-85D3-034A4B8C271E}"/>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6" name="Rektangel 55">
              <a:extLst>
                <a:ext uri="{FF2B5EF4-FFF2-40B4-BE49-F238E27FC236}">
                  <a16:creationId xmlns:a16="http://schemas.microsoft.com/office/drawing/2014/main" id="{2F949662-24F0-1D4B-BBA8-48572D92D56E}"/>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7" name="Rett linje 56">
              <a:extLst>
                <a:ext uri="{FF2B5EF4-FFF2-40B4-BE49-F238E27FC236}">
                  <a16:creationId xmlns:a16="http://schemas.microsoft.com/office/drawing/2014/main" id="{6F5BB052-563F-654D-9EB6-B7236AFC5EC3}"/>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8" name="Rett linje 57">
              <a:extLst>
                <a:ext uri="{FF2B5EF4-FFF2-40B4-BE49-F238E27FC236}">
                  <a16:creationId xmlns:a16="http://schemas.microsoft.com/office/drawing/2014/main" id="{BD50869A-FFA2-4D4C-B4B8-483071F75030}"/>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6EAC9794-EE8F-6E45-9E74-476E6D1C7B44}"/>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3F73E53C-4750-5146-946E-34ECC95D0EFA}"/>
              </a:ext>
            </a:extLst>
          </p:cNvPr>
          <p:cNvGrpSpPr/>
          <p:nvPr/>
        </p:nvGrpSpPr>
        <p:grpSpPr>
          <a:xfrm>
            <a:off x="12252770" y="1"/>
            <a:ext cx="1165167" cy="6855561"/>
            <a:chOff x="12252770" y="1"/>
            <a:chExt cx="1165167" cy="6855561"/>
          </a:xfrm>
        </p:grpSpPr>
        <p:grpSp>
          <p:nvGrpSpPr>
            <p:cNvPr id="61" name="Gruppe 60">
              <a:extLst>
                <a:ext uri="{FF2B5EF4-FFF2-40B4-BE49-F238E27FC236}">
                  <a16:creationId xmlns:a16="http://schemas.microsoft.com/office/drawing/2014/main" id="{4A07FB60-8AD6-1E4E-8637-B175255E2BEE}"/>
                </a:ext>
              </a:extLst>
            </p:cNvPr>
            <p:cNvGrpSpPr/>
            <p:nvPr/>
          </p:nvGrpSpPr>
          <p:grpSpPr>
            <a:xfrm>
              <a:off x="12252770" y="1"/>
              <a:ext cx="409071" cy="3254927"/>
              <a:chOff x="12252770" y="1"/>
              <a:chExt cx="588588" cy="4683318"/>
            </a:xfrm>
          </p:grpSpPr>
          <p:sp>
            <p:nvSpPr>
              <p:cNvPr id="65" name="Rektangel 64">
                <a:extLst>
                  <a:ext uri="{FF2B5EF4-FFF2-40B4-BE49-F238E27FC236}">
                    <a16:creationId xmlns:a16="http://schemas.microsoft.com/office/drawing/2014/main" id="{3C639129-0821-2E41-823D-A2586C4F3A3B}"/>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6" name="Gruppe 65">
                <a:extLst>
                  <a:ext uri="{FF2B5EF4-FFF2-40B4-BE49-F238E27FC236}">
                    <a16:creationId xmlns:a16="http://schemas.microsoft.com/office/drawing/2014/main" id="{47DF39C7-35AE-C54C-BC0B-3A19D6EB738F}"/>
                  </a:ext>
                </a:extLst>
              </p:cNvPr>
              <p:cNvGrpSpPr/>
              <p:nvPr/>
            </p:nvGrpSpPr>
            <p:grpSpPr>
              <a:xfrm>
                <a:off x="12326727" y="84822"/>
                <a:ext cx="440675" cy="4513676"/>
                <a:chOff x="12316858" y="92947"/>
                <a:chExt cx="440675" cy="4513676"/>
              </a:xfrm>
            </p:grpSpPr>
            <p:grpSp>
              <p:nvGrpSpPr>
                <p:cNvPr id="67" name="Gruppe 66">
                  <a:extLst>
                    <a:ext uri="{FF2B5EF4-FFF2-40B4-BE49-F238E27FC236}">
                      <a16:creationId xmlns:a16="http://schemas.microsoft.com/office/drawing/2014/main" id="{E4CEC8CA-56E6-A248-AEEC-76CE5F2078C6}"/>
                    </a:ext>
                  </a:extLst>
                </p:cNvPr>
                <p:cNvGrpSpPr/>
                <p:nvPr/>
              </p:nvGrpSpPr>
              <p:grpSpPr>
                <a:xfrm>
                  <a:off x="12316858" y="92947"/>
                  <a:ext cx="440675" cy="1322025"/>
                  <a:chOff x="12316858" y="92947"/>
                  <a:chExt cx="440675" cy="1322025"/>
                </a:xfrm>
              </p:grpSpPr>
              <p:sp>
                <p:nvSpPr>
                  <p:cNvPr id="77" name="Rektangel 76">
                    <a:extLst>
                      <a:ext uri="{FF2B5EF4-FFF2-40B4-BE49-F238E27FC236}">
                        <a16:creationId xmlns:a16="http://schemas.microsoft.com/office/drawing/2014/main" id="{6BA476DA-F3CB-BF40-825B-C9726FDB3340}"/>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41DE7585-82A9-254E-B377-C847B5B8898E}"/>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2E8AFC07-FF61-4B4D-B978-6832B4C9481E}"/>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AB49F067-F83D-6040-9097-FAD02A98AA06}"/>
                    </a:ext>
                  </a:extLst>
                </p:cNvPr>
                <p:cNvGrpSpPr/>
                <p:nvPr/>
              </p:nvGrpSpPr>
              <p:grpSpPr>
                <a:xfrm>
                  <a:off x="12316858" y="1468435"/>
                  <a:ext cx="440675" cy="1322025"/>
                  <a:chOff x="12316858" y="1600866"/>
                  <a:chExt cx="440675" cy="1322025"/>
                </a:xfrm>
              </p:grpSpPr>
              <p:sp>
                <p:nvSpPr>
                  <p:cNvPr id="74" name="Rektangel 73">
                    <a:extLst>
                      <a:ext uri="{FF2B5EF4-FFF2-40B4-BE49-F238E27FC236}">
                        <a16:creationId xmlns:a16="http://schemas.microsoft.com/office/drawing/2014/main" id="{B83C0977-8F82-8B47-A7AF-DFF01EBBC17B}"/>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88C1840A-42D1-564F-ABF0-8AD888CCBF00}"/>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9753835D-5947-514F-B829-E0777B5CB372}"/>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9" name="Gruppe 68">
                  <a:extLst>
                    <a:ext uri="{FF2B5EF4-FFF2-40B4-BE49-F238E27FC236}">
                      <a16:creationId xmlns:a16="http://schemas.microsoft.com/office/drawing/2014/main" id="{9E4B048F-2DB5-864E-9916-4579BF69B403}"/>
                    </a:ext>
                  </a:extLst>
                </p:cNvPr>
                <p:cNvGrpSpPr/>
                <p:nvPr/>
              </p:nvGrpSpPr>
              <p:grpSpPr>
                <a:xfrm>
                  <a:off x="12316858" y="2843923"/>
                  <a:ext cx="440675" cy="1762700"/>
                  <a:chOff x="12316858" y="3201732"/>
                  <a:chExt cx="440675" cy="1762700"/>
                </a:xfrm>
              </p:grpSpPr>
              <p:sp>
                <p:nvSpPr>
                  <p:cNvPr id="70" name="Rektangel 69">
                    <a:extLst>
                      <a:ext uri="{FF2B5EF4-FFF2-40B4-BE49-F238E27FC236}">
                        <a16:creationId xmlns:a16="http://schemas.microsoft.com/office/drawing/2014/main" id="{966A3D23-DE40-5941-BDD7-7BBD534EA274}"/>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EAFFCAED-B4E3-E646-8F10-EEF2D096A5B8}"/>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38798E96-DD98-A043-AFF1-46C523EB318D}"/>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CA777E04-7EC0-7449-B74D-06BBDF2F1840}"/>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2" name="TekstSylinder 61">
              <a:extLst>
                <a:ext uri="{FF2B5EF4-FFF2-40B4-BE49-F238E27FC236}">
                  <a16:creationId xmlns:a16="http://schemas.microsoft.com/office/drawing/2014/main" id="{288A1BEF-9AB5-4443-94A2-40B9C5C9EB68}"/>
                </a:ext>
              </a:extLst>
            </p:cNvPr>
            <p:cNvSpPr txBox="1"/>
            <p:nvPr/>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3" name="Vinkel 62">
              <a:extLst>
                <a:ext uri="{FF2B5EF4-FFF2-40B4-BE49-F238E27FC236}">
                  <a16:creationId xmlns:a16="http://schemas.microsoft.com/office/drawing/2014/main" id="{67280F82-ACFE-E245-96A5-28793ECC8DB2}"/>
                </a:ext>
              </a:extLst>
            </p:cNvPr>
            <p:cNvCxnSpPr>
              <a:cxnSpLocks/>
              <a:stCxn id="77" idx="3"/>
              <a:endCxn id="74"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4" name="TekstSylinder 63">
              <a:extLst>
                <a:ext uri="{FF2B5EF4-FFF2-40B4-BE49-F238E27FC236}">
                  <a16:creationId xmlns:a16="http://schemas.microsoft.com/office/drawing/2014/main" id="{AFA9D3B3-2D34-474A-9293-C08A1F071263}"/>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41733587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Deloverskrift grønn lys">
    <p:bg>
      <p:bgPr>
        <a:solidFill>
          <a:schemeClr val="accent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accent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B7BA21D5-4B52-2745-910D-1FECE8F2075A}" type="datetime1">
              <a:rPr lang="nb-NO" smtClean="0"/>
              <a:t>29.01.2026</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8" name="TekstSylinder 7">
            <a:extLst>
              <a:ext uri="{FF2B5EF4-FFF2-40B4-BE49-F238E27FC236}">
                <a16:creationId xmlns:a16="http://schemas.microsoft.com/office/drawing/2014/main" id="{D3EE521D-3AAA-A648-B388-12C5AC7ADE57}"/>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grønn lys</a:t>
            </a:r>
          </a:p>
        </p:txBody>
      </p:sp>
      <p:grpSp>
        <p:nvGrpSpPr>
          <p:cNvPr id="12" name="Gruppe 11">
            <a:extLst>
              <a:ext uri="{FF2B5EF4-FFF2-40B4-BE49-F238E27FC236}">
                <a16:creationId xmlns:a16="http://schemas.microsoft.com/office/drawing/2014/main" id="{158459D6-D53B-844D-BA71-74AB73728085}"/>
              </a:ext>
            </a:extLst>
          </p:cNvPr>
          <p:cNvGrpSpPr/>
          <p:nvPr/>
        </p:nvGrpSpPr>
        <p:grpSpPr>
          <a:xfrm>
            <a:off x="-800" y="-1306644"/>
            <a:ext cx="12194000" cy="1075340"/>
            <a:chOff x="-800" y="-1229864"/>
            <a:chExt cx="12194000" cy="1075340"/>
          </a:xfrm>
        </p:grpSpPr>
        <p:grpSp>
          <p:nvGrpSpPr>
            <p:cNvPr id="13" name="Gruppe 12">
              <a:extLst>
                <a:ext uri="{FF2B5EF4-FFF2-40B4-BE49-F238E27FC236}">
                  <a16:creationId xmlns:a16="http://schemas.microsoft.com/office/drawing/2014/main" id="{E188DF00-268E-454B-8375-A395777F20B8}"/>
                </a:ext>
              </a:extLst>
            </p:cNvPr>
            <p:cNvGrpSpPr/>
            <p:nvPr/>
          </p:nvGrpSpPr>
          <p:grpSpPr>
            <a:xfrm>
              <a:off x="0" y="-320124"/>
              <a:ext cx="12192000" cy="165600"/>
              <a:chOff x="0" y="-413084"/>
              <a:chExt cx="12192000" cy="206078"/>
            </a:xfrm>
            <a:solidFill>
              <a:schemeClr val="bg1"/>
            </a:solidFill>
          </p:grpSpPr>
          <p:sp>
            <p:nvSpPr>
              <p:cNvPr id="40" name="Rektangel 39">
                <a:extLst>
                  <a:ext uri="{FF2B5EF4-FFF2-40B4-BE49-F238E27FC236}">
                    <a16:creationId xmlns:a16="http://schemas.microsoft.com/office/drawing/2014/main" id="{2300D8BC-F67F-024B-B7A8-72F2D829CC5B}"/>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1" name="Rektangel 40">
                <a:extLst>
                  <a:ext uri="{FF2B5EF4-FFF2-40B4-BE49-F238E27FC236}">
                    <a16:creationId xmlns:a16="http://schemas.microsoft.com/office/drawing/2014/main" id="{647096E9-7BD1-F448-923D-13C08C92ADD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88F1A78D-6EC9-6C41-B955-D23B297959E6}"/>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3" name="Rektangel 42">
                <a:extLst>
                  <a:ext uri="{FF2B5EF4-FFF2-40B4-BE49-F238E27FC236}">
                    <a16:creationId xmlns:a16="http://schemas.microsoft.com/office/drawing/2014/main" id="{CB94A4E1-A3B4-8945-B3CA-72305CC00D7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A660682E-2B87-D148-A73C-FEB58295FBB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5" name="Rektangel 44">
                <a:extLst>
                  <a:ext uri="{FF2B5EF4-FFF2-40B4-BE49-F238E27FC236}">
                    <a16:creationId xmlns:a16="http://schemas.microsoft.com/office/drawing/2014/main" id="{CAB583B7-092C-8C44-8FC6-8645E0C359C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4" name="Rett linje 13">
              <a:extLst>
                <a:ext uri="{FF2B5EF4-FFF2-40B4-BE49-F238E27FC236}">
                  <a16:creationId xmlns:a16="http://schemas.microsoft.com/office/drawing/2014/main" id="{8FA4E6A2-5732-6549-A186-30F9AE72D208}"/>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05CF6EC2-FE9E-404D-B949-ED86CF80A5DD}"/>
                </a:ext>
              </a:extLst>
            </p:cNvPr>
            <p:cNvCxnSpPr>
              <a:cxnSpLocks/>
              <a:stCxn id="30"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70652455-94F5-794E-A130-D37AC13F8591}"/>
                </a:ext>
              </a:extLst>
            </p:cNvPr>
            <p:cNvCxnSpPr>
              <a:cxnSpLocks/>
              <a:stCxn id="32"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795B443C-342D-3B47-814D-FC3DC164A6A3}"/>
                </a:ext>
              </a:extLst>
            </p:cNvPr>
            <p:cNvCxnSpPr>
              <a:cxnSpLocks/>
              <a:stCxn id="28"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E26866E-8709-5043-8A6F-806017132DAC}"/>
                </a:ext>
              </a:extLst>
            </p:cNvPr>
            <p:cNvCxnSpPr>
              <a:cxnSpLocks/>
              <a:stCxn id="34"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00C31517-BEB7-DF4A-873C-02E09FE2DC40}"/>
                </a:ext>
              </a:extLst>
            </p:cNvPr>
            <p:cNvCxnSpPr>
              <a:cxnSpLocks/>
              <a:stCxn id="38"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99274A7-A269-CB4C-9481-47699915B949}"/>
                </a:ext>
              </a:extLst>
            </p:cNvPr>
            <p:cNvCxnSpPr>
              <a:cxnSpLocks/>
              <a:stCxn id="36"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 name="Gruppe 20">
              <a:extLst>
                <a:ext uri="{FF2B5EF4-FFF2-40B4-BE49-F238E27FC236}">
                  <a16:creationId xmlns:a16="http://schemas.microsoft.com/office/drawing/2014/main" id="{65B05DAC-0408-934B-A8D7-0D7354AF9495}"/>
                </a:ext>
              </a:extLst>
            </p:cNvPr>
            <p:cNvGrpSpPr/>
            <p:nvPr/>
          </p:nvGrpSpPr>
          <p:grpSpPr>
            <a:xfrm>
              <a:off x="0" y="-621464"/>
              <a:ext cx="12192000" cy="206078"/>
              <a:chOff x="0" y="-674874"/>
              <a:chExt cx="12192000" cy="206078"/>
            </a:xfrm>
          </p:grpSpPr>
          <p:sp>
            <p:nvSpPr>
              <p:cNvPr id="38" name="Rektangel 37">
                <a:extLst>
                  <a:ext uri="{FF2B5EF4-FFF2-40B4-BE49-F238E27FC236}">
                    <a16:creationId xmlns:a16="http://schemas.microsoft.com/office/drawing/2014/main" id="{1521B770-6E91-494E-A5B0-7AAC4463829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9" name="Rett linje 38">
                <a:extLst>
                  <a:ext uri="{FF2B5EF4-FFF2-40B4-BE49-F238E27FC236}">
                    <a16:creationId xmlns:a16="http://schemas.microsoft.com/office/drawing/2014/main" id="{C1EC5E3C-6B5E-8646-B3DC-E7FEBC0A9FBF}"/>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813C68BF-7BCD-3144-832D-D00D5B8FAEAE}"/>
                </a:ext>
              </a:extLst>
            </p:cNvPr>
            <p:cNvGrpSpPr/>
            <p:nvPr/>
          </p:nvGrpSpPr>
          <p:grpSpPr>
            <a:xfrm>
              <a:off x="0" y="-744566"/>
              <a:ext cx="10156824" cy="206078"/>
              <a:chOff x="0" y="-930144"/>
              <a:chExt cx="10156824" cy="206078"/>
            </a:xfrm>
          </p:grpSpPr>
          <p:sp>
            <p:nvSpPr>
              <p:cNvPr id="36" name="Rektangel 35">
                <a:extLst>
                  <a:ext uri="{FF2B5EF4-FFF2-40B4-BE49-F238E27FC236}">
                    <a16:creationId xmlns:a16="http://schemas.microsoft.com/office/drawing/2014/main" id="{0EA7456C-A5D8-4C4A-997B-0322D8FD4396}"/>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7" name="Rett linje 36">
                <a:extLst>
                  <a:ext uri="{FF2B5EF4-FFF2-40B4-BE49-F238E27FC236}">
                    <a16:creationId xmlns:a16="http://schemas.microsoft.com/office/drawing/2014/main" id="{E49F3143-B180-4644-9BB0-1533DB6D4FBA}"/>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402DB7DF-9E18-5142-B923-098747DCB4CC}"/>
                </a:ext>
              </a:extLst>
            </p:cNvPr>
            <p:cNvGrpSpPr/>
            <p:nvPr/>
          </p:nvGrpSpPr>
          <p:grpSpPr>
            <a:xfrm>
              <a:off x="0" y="-867666"/>
              <a:ext cx="8128000" cy="206078"/>
              <a:chOff x="0" y="-1191934"/>
              <a:chExt cx="8128000" cy="206078"/>
            </a:xfrm>
          </p:grpSpPr>
          <p:sp>
            <p:nvSpPr>
              <p:cNvPr id="34" name="Rektangel 33">
                <a:extLst>
                  <a:ext uri="{FF2B5EF4-FFF2-40B4-BE49-F238E27FC236}">
                    <a16:creationId xmlns:a16="http://schemas.microsoft.com/office/drawing/2014/main" id="{730C65A2-D4F2-6049-9756-7997975EF215}"/>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5" name="Rett linje 34">
                <a:extLst>
                  <a:ext uri="{FF2B5EF4-FFF2-40B4-BE49-F238E27FC236}">
                    <a16:creationId xmlns:a16="http://schemas.microsoft.com/office/drawing/2014/main" id="{021A5BC1-1462-3149-A508-66B5096BA503}"/>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8F643D34-4202-014D-A409-F3AE63810010}"/>
                </a:ext>
              </a:extLst>
            </p:cNvPr>
            <p:cNvGrpSpPr/>
            <p:nvPr/>
          </p:nvGrpSpPr>
          <p:grpSpPr>
            <a:xfrm>
              <a:off x="-800" y="-990766"/>
              <a:ext cx="6091200" cy="206078"/>
              <a:chOff x="0" y="-1453724"/>
              <a:chExt cx="6091200" cy="206078"/>
            </a:xfrm>
          </p:grpSpPr>
          <p:sp>
            <p:nvSpPr>
              <p:cNvPr id="32" name="Rektangel 31">
                <a:extLst>
                  <a:ext uri="{FF2B5EF4-FFF2-40B4-BE49-F238E27FC236}">
                    <a16:creationId xmlns:a16="http://schemas.microsoft.com/office/drawing/2014/main" id="{CC2AEB20-6C36-2C4B-9783-ADE5D86A64A8}"/>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3" name="Rett linje 32">
                <a:extLst>
                  <a:ext uri="{FF2B5EF4-FFF2-40B4-BE49-F238E27FC236}">
                    <a16:creationId xmlns:a16="http://schemas.microsoft.com/office/drawing/2014/main" id="{2883B2AF-AA89-D742-AE4C-2EA7A02B41A2}"/>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5017F6E7-E15A-6848-9627-102E48E78E90}"/>
                </a:ext>
              </a:extLst>
            </p:cNvPr>
            <p:cNvGrpSpPr/>
            <p:nvPr/>
          </p:nvGrpSpPr>
          <p:grpSpPr>
            <a:xfrm>
              <a:off x="0" y="-1113866"/>
              <a:ext cx="4060800" cy="206078"/>
              <a:chOff x="0" y="-1715514"/>
              <a:chExt cx="4060800" cy="206078"/>
            </a:xfrm>
          </p:grpSpPr>
          <p:sp>
            <p:nvSpPr>
              <p:cNvPr id="30" name="Rektangel 29">
                <a:extLst>
                  <a:ext uri="{FF2B5EF4-FFF2-40B4-BE49-F238E27FC236}">
                    <a16:creationId xmlns:a16="http://schemas.microsoft.com/office/drawing/2014/main" id="{9EC7EFE3-11F5-A140-A936-341F5D7B4425}"/>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1" name="Rett linje 30">
                <a:extLst>
                  <a:ext uri="{FF2B5EF4-FFF2-40B4-BE49-F238E27FC236}">
                    <a16:creationId xmlns:a16="http://schemas.microsoft.com/office/drawing/2014/main" id="{13878679-ED06-304A-A043-C126DAD11890}"/>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2AF37A9D-3616-EE4F-9E64-B8053056BC30}"/>
                </a:ext>
              </a:extLst>
            </p:cNvPr>
            <p:cNvGrpSpPr/>
            <p:nvPr/>
          </p:nvGrpSpPr>
          <p:grpSpPr>
            <a:xfrm>
              <a:off x="0" y="-1229864"/>
              <a:ext cx="1015200" cy="206078"/>
              <a:chOff x="0" y="-1959289"/>
              <a:chExt cx="1015200" cy="206078"/>
            </a:xfrm>
          </p:grpSpPr>
          <p:sp>
            <p:nvSpPr>
              <p:cNvPr id="28" name="Rektangel 27">
                <a:extLst>
                  <a:ext uri="{FF2B5EF4-FFF2-40B4-BE49-F238E27FC236}">
                    <a16:creationId xmlns:a16="http://schemas.microsoft.com/office/drawing/2014/main" id="{7FCF05E7-54B6-454D-A276-DA9CD3EE72B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9" name="Rett linje 28">
                <a:extLst>
                  <a:ext uri="{FF2B5EF4-FFF2-40B4-BE49-F238E27FC236}">
                    <a16:creationId xmlns:a16="http://schemas.microsoft.com/office/drawing/2014/main" id="{04D625DA-25CB-D545-96AE-6376278AEE1F}"/>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7" name="Rett linje 26">
              <a:extLst>
                <a:ext uri="{FF2B5EF4-FFF2-40B4-BE49-F238E27FC236}">
                  <a16:creationId xmlns:a16="http://schemas.microsoft.com/office/drawing/2014/main" id="{84B31179-CC5A-0545-806B-85F7004B31C6}"/>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4812DB14-1D5C-3D48-921B-BB1B20AD4C85}"/>
              </a:ext>
            </a:extLst>
          </p:cNvPr>
          <p:cNvGrpSpPr/>
          <p:nvPr/>
        </p:nvGrpSpPr>
        <p:grpSpPr>
          <a:xfrm>
            <a:off x="-715963" y="-4004"/>
            <a:ext cx="590564" cy="6862004"/>
            <a:chOff x="-715963" y="-4004"/>
            <a:chExt cx="590564" cy="6862004"/>
          </a:xfrm>
        </p:grpSpPr>
        <p:sp>
          <p:nvSpPr>
            <p:cNvPr id="47" name="Rektangel 46">
              <a:extLst>
                <a:ext uri="{FF2B5EF4-FFF2-40B4-BE49-F238E27FC236}">
                  <a16:creationId xmlns:a16="http://schemas.microsoft.com/office/drawing/2014/main" id="{17A095E5-75D2-B442-9366-8C0AC79117A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8" name="Rektangel 47">
              <a:extLst>
                <a:ext uri="{FF2B5EF4-FFF2-40B4-BE49-F238E27FC236}">
                  <a16:creationId xmlns:a16="http://schemas.microsoft.com/office/drawing/2014/main" id="{122625EC-1AE6-C04B-9935-5F06C73DEE2B}"/>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9" name="Rektangel 48">
              <a:extLst>
                <a:ext uri="{FF2B5EF4-FFF2-40B4-BE49-F238E27FC236}">
                  <a16:creationId xmlns:a16="http://schemas.microsoft.com/office/drawing/2014/main" id="{B3D5A906-A3BC-DB4D-A12D-187D6CB6F0AB}"/>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0" name="Rektangel 49">
              <a:extLst>
                <a:ext uri="{FF2B5EF4-FFF2-40B4-BE49-F238E27FC236}">
                  <a16:creationId xmlns:a16="http://schemas.microsoft.com/office/drawing/2014/main" id="{637E306A-F4AC-6C46-84E0-6AB6EC2D17B5}"/>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1" name="Rett linje 50">
              <a:extLst>
                <a:ext uri="{FF2B5EF4-FFF2-40B4-BE49-F238E27FC236}">
                  <a16:creationId xmlns:a16="http://schemas.microsoft.com/office/drawing/2014/main" id="{40CF3BE8-E8F8-704C-AF60-828B54F1F4A0}"/>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F408A72-F302-8B42-B304-74B02BD754AC}"/>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F5165102-1ABA-724A-B790-6170D9B35C64}"/>
                </a:ext>
              </a:extLst>
            </p:cNvPr>
            <p:cNvCxnSpPr>
              <a:cxnSpLocks/>
              <a:stCxn id="55"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Rett linje 53">
              <a:extLst>
                <a:ext uri="{FF2B5EF4-FFF2-40B4-BE49-F238E27FC236}">
                  <a16:creationId xmlns:a16="http://schemas.microsoft.com/office/drawing/2014/main" id="{C51842D6-CC2C-5749-8249-DE5137180F0E}"/>
                </a:ext>
              </a:extLst>
            </p:cNvPr>
            <p:cNvCxnSpPr>
              <a:cxnSpLocks/>
              <a:stCxn id="55"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ktangel 54">
              <a:extLst>
                <a:ext uri="{FF2B5EF4-FFF2-40B4-BE49-F238E27FC236}">
                  <a16:creationId xmlns:a16="http://schemas.microsoft.com/office/drawing/2014/main" id="{CA82C4D0-0384-834D-8AAE-AEAAC0E546FD}"/>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6" name="Rett linje 55">
              <a:extLst>
                <a:ext uri="{FF2B5EF4-FFF2-40B4-BE49-F238E27FC236}">
                  <a16:creationId xmlns:a16="http://schemas.microsoft.com/office/drawing/2014/main" id="{6D9F0821-8054-5444-9984-FA852B99870F}"/>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7" name="Rektangel 56">
              <a:extLst>
                <a:ext uri="{FF2B5EF4-FFF2-40B4-BE49-F238E27FC236}">
                  <a16:creationId xmlns:a16="http://schemas.microsoft.com/office/drawing/2014/main" id="{D1DCA6B5-1F9B-284B-99B6-79C8E3704F7D}"/>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8" name="Rett linje 57">
              <a:extLst>
                <a:ext uri="{FF2B5EF4-FFF2-40B4-BE49-F238E27FC236}">
                  <a16:creationId xmlns:a16="http://schemas.microsoft.com/office/drawing/2014/main" id="{67AE4745-4116-BE40-89D9-42635CE428E2}"/>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3C3A8814-059C-1645-A49C-84890585468B}"/>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C7AE2EF8-89A4-BF4B-9AA0-141CEEDEB59C}"/>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1" name="TekstSylinder 60">
            <a:extLst>
              <a:ext uri="{FF2B5EF4-FFF2-40B4-BE49-F238E27FC236}">
                <a16:creationId xmlns:a16="http://schemas.microsoft.com/office/drawing/2014/main" id="{5623F2AD-426B-A24A-B1BC-21ADF95218BA}"/>
              </a:ext>
            </a:extLst>
          </p:cNvPr>
          <p:cNvSpPr txBox="1"/>
          <p:nvPr/>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2019</a:t>
            </a:r>
          </a:p>
        </p:txBody>
      </p:sp>
    </p:spTree>
    <p:extLst>
      <p:ext uri="{BB962C8B-B14F-4D97-AF65-F5344CB8AC3E}">
        <p14:creationId xmlns:p14="http://schemas.microsoft.com/office/powerpoint/2010/main" val="1567720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8F63358-581E-003E-20C2-9BF342B77290}"/>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AC60A4E2-01F5-C9A9-EBF1-730454B540CF}"/>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B6F3AA50-45B5-377B-1FBB-5870A1F7B360}"/>
              </a:ext>
            </a:extLst>
          </p:cNvPr>
          <p:cNvSpPr>
            <a:spLocks noGrp="1"/>
          </p:cNvSpPr>
          <p:nvPr>
            <p:ph type="dt" sz="half" idx="10"/>
          </p:nvPr>
        </p:nvSpPr>
        <p:spPr/>
        <p:txBody>
          <a:bodyPr/>
          <a:lstStyle/>
          <a:p>
            <a:fld id="{F032FF6B-D70C-460B-898F-6D52309D9EC9}" type="datetimeFigureOut">
              <a:rPr lang="nb-NO" smtClean="0"/>
              <a:t>29.01.2026</a:t>
            </a:fld>
            <a:endParaRPr lang="nb-NO"/>
          </a:p>
        </p:txBody>
      </p:sp>
      <p:sp>
        <p:nvSpPr>
          <p:cNvPr id="5" name="Plassholder for bunntekst 4">
            <a:extLst>
              <a:ext uri="{FF2B5EF4-FFF2-40B4-BE49-F238E27FC236}">
                <a16:creationId xmlns:a16="http://schemas.microsoft.com/office/drawing/2014/main" id="{AB25B114-06BD-4ACA-1E89-502A2798ECD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D4AE9F4-B39E-CD01-6F02-6478830D00B5}"/>
              </a:ext>
            </a:extLst>
          </p:cNvPr>
          <p:cNvSpPr>
            <a:spLocks noGrp="1"/>
          </p:cNvSpPr>
          <p:nvPr>
            <p:ph type="sldNum" sz="quarter" idx="12"/>
          </p:nvPr>
        </p:nvSpPr>
        <p:spPr/>
        <p:txBody>
          <a:bodyPr/>
          <a:lstStyle/>
          <a:p>
            <a:fld id="{38CC0B03-C1BF-422A-A0CC-1E46F859C70C}" type="slidenum">
              <a:rPr lang="nb-NO" smtClean="0"/>
              <a:t>‹#›</a:t>
            </a:fld>
            <a:endParaRPr lang="nb-NO"/>
          </a:p>
        </p:txBody>
      </p:sp>
    </p:spTree>
    <p:extLst>
      <p:ext uri="{BB962C8B-B14F-4D97-AF65-F5344CB8AC3E}">
        <p14:creationId xmlns:p14="http://schemas.microsoft.com/office/powerpoint/2010/main" val="15663727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Deloverskrift rød">
    <p:bg>
      <p:bgPr>
        <a:solidFill>
          <a:schemeClr val="accent5"/>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D041A6F0-0B8A-9444-BB6E-70C7E9D9BBE0}" type="datetime1">
              <a:rPr lang="nb-NO" smtClean="0"/>
              <a:t>29.01.2026</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380454CF-FC92-4149-8A21-8BC7D56A2723}"/>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rød</a:t>
            </a:r>
          </a:p>
        </p:txBody>
      </p:sp>
    </p:spTree>
    <p:extLst>
      <p:ext uri="{BB962C8B-B14F-4D97-AF65-F5344CB8AC3E}">
        <p14:creationId xmlns:p14="http://schemas.microsoft.com/office/powerpoint/2010/main" val="15144939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Deloverskrift gul">
    <p:bg>
      <p:bgPr>
        <a:solidFill>
          <a:schemeClr val="accent6"/>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507D2464-A518-1A48-B5E7-CA9150B3889F}" type="datetime1">
              <a:rPr lang="nb-NO" smtClean="0"/>
              <a:t>29.01.2026</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89B6CDA4-7176-8F4A-ACCF-608A8E6C105F}"/>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gul</a:t>
            </a:r>
          </a:p>
        </p:txBody>
      </p:sp>
    </p:spTree>
    <p:extLst>
      <p:ext uri="{BB962C8B-B14F-4D97-AF65-F5344CB8AC3E}">
        <p14:creationId xmlns:p14="http://schemas.microsoft.com/office/powerpoint/2010/main" val="18096598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Deloverskrift beige">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4E9B9390-45D3-3F49-83A6-08ED4C2BD589}" type="datetime1">
              <a:rPr lang="nb-NO" smtClean="0"/>
              <a:t>29.01.2026</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E4986A0A-A0AC-804C-893B-A9A85566615C}"/>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beige</a:t>
            </a:r>
          </a:p>
        </p:txBody>
      </p:sp>
    </p:spTree>
    <p:extLst>
      <p:ext uri="{BB962C8B-B14F-4D97-AF65-F5344CB8AC3E}">
        <p14:creationId xmlns:p14="http://schemas.microsoft.com/office/powerpoint/2010/main" val="13047670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tel og inn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lstStyle>
            <a:lvl1pPr>
              <a:spcBef>
                <a:spcPts val="1800"/>
              </a:spcBef>
              <a:defRPr/>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C20DE0DF-BE6B-D248-92A9-54242D212695}" type="datetime1">
              <a:rPr lang="nb-NO" smtClean="0"/>
              <a:t>29.01.2026</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34395368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5" y="720001"/>
            <a:ext cx="10801349"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5181600" cy="4060826"/>
          </a:xfrm>
        </p:spPr>
        <p:txBody>
          <a:bodyPr/>
          <a:lstStyle/>
          <a:p>
            <a:pPr lvl="0"/>
            <a:r>
              <a:rPr lang="nb-NO"/>
              <a:t>Klikk for å redigere tekststiler i malen</a:t>
            </a:r>
          </a:p>
        </p:txBody>
      </p:sp>
      <p:sp>
        <p:nvSpPr>
          <p:cNvPr id="4" name="Content Placeholder 3">
            <a:extLst>
              <a:ext uri="{FF2B5EF4-FFF2-40B4-BE49-F238E27FC236}">
                <a16:creationId xmlns:a16="http://schemas.microsoft.com/office/drawing/2014/main" id="{7FF75A28-A05B-4C45-9436-D5C5546D0D22}"/>
              </a:ext>
            </a:extLst>
          </p:cNvPr>
          <p:cNvSpPr>
            <a:spLocks noGrp="1"/>
          </p:cNvSpPr>
          <p:nvPr>
            <p:ph sz="half" idx="2"/>
          </p:nvPr>
        </p:nvSpPr>
        <p:spPr>
          <a:xfrm>
            <a:off x="6315074" y="2032000"/>
            <a:ext cx="5181600"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81931E7B-50BA-9449-91F9-9A9201D90364}" type="datetime1">
              <a:rPr lang="nb-NO" smtClean="0"/>
              <a:t>29.01.2026</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7902227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En innholdsd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6" y="720001"/>
            <a:ext cx="5181600"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5181600"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A2434FEE-7D88-AA46-8139-80D9197567F4}" type="datetime1">
              <a:rPr lang="nb-NO" smtClean="0"/>
              <a:t>29.01.2026</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31461975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re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5" y="720001"/>
            <a:ext cx="10801349"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2794087" cy="4060826"/>
          </a:xfrm>
        </p:spPr>
        <p:txBody>
          <a:bodyPr/>
          <a:lstStyle/>
          <a:p>
            <a:pPr lvl="0"/>
            <a:r>
              <a:rPr lang="nb-NO"/>
              <a:t>Klikk for å redigere tekststiler i malen</a:t>
            </a:r>
          </a:p>
        </p:txBody>
      </p:sp>
      <p:sp>
        <p:nvSpPr>
          <p:cNvPr id="4" name="Content Placeholder 3">
            <a:extLst>
              <a:ext uri="{FF2B5EF4-FFF2-40B4-BE49-F238E27FC236}">
                <a16:creationId xmlns:a16="http://schemas.microsoft.com/office/drawing/2014/main" id="{7FF75A28-A05B-4C45-9436-D5C5546D0D22}"/>
              </a:ext>
            </a:extLst>
          </p:cNvPr>
          <p:cNvSpPr>
            <a:spLocks noGrp="1"/>
          </p:cNvSpPr>
          <p:nvPr>
            <p:ph sz="half" idx="2"/>
          </p:nvPr>
        </p:nvSpPr>
        <p:spPr>
          <a:xfrm>
            <a:off x="4064001" y="2032000"/>
            <a:ext cx="3370812"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442C1D8A-1AB1-7949-9E34-570CB6C6816A}" type="datetime1">
              <a:rPr lang="nb-NO" smtClean="0"/>
              <a:t>29.01.2026</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8" name="Content Placeholder 3">
            <a:extLst>
              <a:ext uri="{FF2B5EF4-FFF2-40B4-BE49-F238E27FC236}">
                <a16:creationId xmlns:a16="http://schemas.microsoft.com/office/drawing/2014/main" id="{CA632195-EBBA-0E43-9228-823934194B1B}"/>
              </a:ext>
            </a:extLst>
          </p:cNvPr>
          <p:cNvSpPr>
            <a:spLocks noGrp="1"/>
          </p:cNvSpPr>
          <p:nvPr>
            <p:ph sz="half" idx="13"/>
          </p:nvPr>
        </p:nvSpPr>
        <p:spPr>
          <a:xfrm>
            <a:off x="8125862" y="2032000"/>
            <a:ext cx="3370812" cy="4060826"/>
          </a:xfrm>
        </p:spPr>
        <p:txBody>
          <a:bodyPr/>
          <a:lstStyle/>
          <a:p>
            <a:pPr lvl="0"/>
            <a:r>
              <a:rPr lang="nb-NO"/>
              <a:t>Klikk for å redigere tekststiler i malen</a:t>
            </a:r>
          </a:p>
        </p:txBody>
      </p:sp>
    </p:spTree>
    <p:extLst>
      <p:ext uri="{BB962C8B-B14F-4D97-AF65-F5344CB8AC3E}">
        <p14:creationId xmlns:p14="http://schemas.microsoft.com/office/powerpoint/2010/main" val="11205186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innhold bilde høy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hasCustomPrompt="1"/>
          </p:nvPr>
        </p:nvSpPr>
        <p:spPr>
          <a:xfrm>
            <a:off x="695325" y="720001"/>
            <a:ext cx="5400675" cy="1311999"/>
          </a:xfrm>
        </p:spPr>
        <p:txBody>
          <a:bodyPr rIns="360000"/>
          <a:lstStyle/>
          <a:p>
            <a:r>
              <a:rPr lang="en-US"/>
              <a:t>Click to edit Master title style</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hasCustomPrompt="1"/>
          </p:nvPr>
        </p:nvSpPr>
        <p:spPr>
          <a:xfrm>
            <a:off x="695325" y="2032001"/>
            <a:ext cx="5400675" cy="3924272"/>
          </a:xfrm>
        </p:spPr>
        <p:txBody>
          <a:bodyPr rIns="360000"/>
          <a:lstStyle>
            <a:lvl1pPr>
              <a:spcBef>
                <a:spcPts val="1200"/>
              </a:spcBef>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4D766B14-D201-5E43-92B4-5BFC4FDF65D3}" type="datetime1">
              <a:rPr lang="nb-NO" smtClean="0"/>
              <a:t>29.01.2026</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a:xfrm>
            <a:off x="2027199" y="6292849"/>
            <a:ext cx="4064000" cy="365125"/>
          </a:xfrm>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5" name="Plassholder for bilde 4">
            <a:extLst>
              <a:ext uri="{FF2B5EF4-FFF2-40B4-BE49-F238E27FC236}">
                <a16:creationId xmlns:a16="http://schemas.microsoft.com/office/drawing/2014/main" id="{D25668C1-8BFE-9845-BF15-C29694E485B8}"/>
              </a:ext>
            </a:extLst>
          </p:cNvPr>
          <p:cNvSpPr>
            <a:spLocks noGrp="1"/>
          </p:cNvSpPr>
          <p:nvPr>
            <p:ph type="pic" sz="quarter" idx="13"/>
          </p:nvPr>
        </p:nvSpPr>
        <p:spPr>
          <a:xfrm>
            <a:off x="6091200" y="0"/>
            <a:ext cx="6091200" cy="6858000"/>
          </a:xfrm>
        </p:spPr>
        <p:txBody>
          <a:bodyPr tIns="720000">
            <a:normAutofit/>
          </a:bodyPr>
          <a:lstStyle>
            <a:lvl1pPr marL="0" indent="0" algn="ctr">
              <a:buFont typeface="Arial" panose="020B0604020202020204" pitchFamily="34" charset="0"/>
              <a:buNone/>
              <a:defRPr sz="1200"/>
            </a:lvl1pPr>
          </a:lstStyle>
          <a:p>
            <a:r>
              <a:rPr lang="nb-NO"/>
              <a:t>Klikk på ikonet for å legge til et bilde</a:t>
            </a:r>
          </a:p>
        </p:txBody>
      </p:sp>
    </p:spTree>
    <p:extLst>
      <p:ext uri="{BB962C8B-B14F-4D97-AF65-F5344CB8AC3E}">
        <p14:creationId xmlns:p14="http://schemas.microsoft.com/office/powerpoint/2010/main" val="16451673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Sitat positiv">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normAutofit/>
          </a:bodyPr>
          <a:lstStyle>
            <a:lvl1pPr marL="0" indent="432000">
              <a:spcBef>
                <a:spcPts val="1800"/>
              </a:spcBef>
              <a:defRPr sz="4000"/>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C20DE0DF-BE6B-D248-92A9-54242D212695}" type="datetime1">
              <a:rPr lang="nb-NO" smtClean="0"/>
              <a:t>29.01.2026</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30168769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Sitat negativ">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lvl1pPr>
              <a:defRPr>
                <a:solidFill>
                  <a:schemeClr val="bg1"/>
                </a:solidFill>
              </a:defRPr>
            </a:lvl1p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normAutofit/>
          </a:bodyPr>
          <a:lstStyle>
            <a:lvl1pPr marL="0" indent="432000">
              <a:spcBef>
                <a:spcPts val="1800"/>
              </a:spcBef>
              <a:defRPr sz="4000">
                <a:solidFill>
                  <a:schemeClr val="bg1"/>
                </a:solidFill>
              </a:defRPr>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lvl1pPr>
              <a:defRPr>
                <a:solidFill>
                  <a:schemeClr val="bg1"/>
                </a:solidFill>
              </a:defRPr>
            </a:lvl1pPr>
          </a:lstStyle>
          <a:p>
            <a:fld id="{C20DE0DF-BE6B-D248-92A9-54242D212695}" type="datetime1">
              <a:rPr lang="nb-NO" smtClean="0"/>
              <a:pPr/>
              <a:t>29.01.2026</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lvl1pPr>
              <a:defRPr>
                <a:solidFill>
                  <a:schemeClr val="bg1"/>
                </a:solidFill>
              </a:defRPr>
            </a:lvl1p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pic>
        <p:nvPicPr>
          <p:cNvPr id="7" name="Bilde 6">
            <a:extLst>
              <a:ext uri="{FF2B5EF4-FFF2-40B4-BE49-F238E27FC236}">
                <a16:creationId xmlns:a16="http://schemas.microsoft.com/office/drawing/2014/main" id="{8DDA4121-57A1-9F44-B389-BA4A1B2AF195}"/>
              </a:ext>
            </a:extLst>
          </p:cNvPr>
          <p:cNvPicPr>
            <a:picLocks noChangeAspect="1"/>
          </p:cNvPicPr>
          <p:nvPr/>
        </p:nvPicPr>
        <p:blipFill>
          <a:blip r:embed="rId2"/>
          <a:stretch>
            <a:fillRect/>
          </a:stretch>
        </p:blipFill>
        <p:spPr>
          <a:xfrm>
            <a:off x="331200" y="6298809"/>
            <a:ext cx="688336" cy="355181"/>
          </a:xfrm>
          <a:prstGeom prst="rect">
            <a:avLst/>
          </a:prstGeom>
        </p:spPr>
      </p:pic>
      <p:grpSp>
        <p:nvGrpSpPr>
          <p:cNvPr id="11" name="Gruppe 10">
            <a:extLst>
              <a:ext uri="{FF2B5EF4-FFF2-40B4-BE49-F238E27FC236}">
                <a16:creationId xmlns:a16="http://schemas.microsoft.com/office/drawing/2014/main" id="{486E79E7-CC13-A347-AE3A-84BB7411F0A2}"/>
              </a:ext>
            </a:extLst>
          </p:cNvPr>
          <p:cNvGrpSpPr/>
          <p:nvPr/>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2F30F98F-9F6E-0C4E-8E69-71C10B7D290A}"/>
                </a:ext>
              </a:extLst>
            </p:cNvPr>
            <p:cNvGrpSpPr/>
            <p:nvPr/>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A1DA2F1D-3EF3-B74C-8B2F-1D393F5B8826}"/>
                  </a:ext>
                </a:extLst>
              </p:cNvPr>
              <p:cNvGrpSpPr/>
              <p:nvPr/>
            </p:nvGrpSpPr>
            <p:grpSpPr>
              <a:xfrm>
                <a:off x="0" y="-320124"/>
                <a:ext cx="12192000" cy="165600"/>
                <a:chOff x="0" y="-413084"/>
                <a:chExt cx="12192000" cy="206078"/>
              </a:xfrm>
              <a:solidFill>
                <a:schemeClr val="bg1"/>
              </a:solidFill>
            </p:grpSpPr>
            <p:sp>
              <p:nvSpPr>
                <p:cNvPr id="56" name="Rektangel 55">
                  <a:extLst>
                    <a:ext uri="{FF2B5EF4-FFF2-40B4-BE49-F238E27FC236}">
                      <a16:creationId xmlns:a16="http://schemas.microsoft.com/office/drawing/2014/main" id="{6255A372-5580-A24A-B439-C57A7E1CE4B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7" name="Rektangel 56">
                  <a:extLst>
                    <a:ext uri="{FF2B5EF4-FFF2-40B4-BE49-F238E27FC236}">
                      <a16:creationId xmlns:a16="http://schemas.microsoft.com/office/drawing/2014/main" id="{B7371540-2443-8541-B5DC-F4B684B3C93E}"/>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8" name="Rektangel 57">
                  <a:extLst>
                    <a:ext uri="{FF2B5EF4-FFF2-40B4-BE49-F238E27FC236}">
                      <a16:creationId xmlns:a16="http://schemas.microsoft.com/office/drawing/2014/main" id="{CB4CE255-C398-A543-8B5B-486CC5D519E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FB9A6627-FDFC-824A-9236-EBF047C277D7}"/>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0" name="Rektangel 59">
                  <a:extLst>
                    <a:ext uri="{FF2B5EF4-FFF2-40B4-BE49-F238E27FC236}">
                      <a16:creationId xmlns:a16="http://schemas.microsoft.com/office/drawing/2014/main" id="{42A8A78A-FCCA-064A-9D35-FC5F951C2A42}"/>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2DB9322E-D287-C341-974F-B8F882273F3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91D842E9-F200-3D41-A665-0A7DD621DBC6}"/>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8217F23-38DC-F441-AA01-3C15887A1444}"/>
                  </a:ext>
                </a:extLst>
              </p:cNvPr>
              <p:cNvCxnSpPr>
                <a:cxnSpLocks/>
                <a:stCxn id="46"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445130D1-A515-A24D-9BE7-102854BB6A84}"/>
                  </a:ext>
                </a:extLst>
              </p:cNvPr>
              <p:cNvCxnSpPr>
                <a:cxnSpLocks/>
                <a:stCxn id="48"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7FF53E66-AB46-0141-AD89-455E96D26C14}"/>
                  </a:ext>
                </a:extLst>
              </p:cNvPr>
              <p:cNvCxnSpPr>
                <a:cxnSpLocks/>
                <a:stCxn id="44"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B7A86560-6696-014A-AECA-E19F9F24123E}"/>
                  </a:ext>
                </a:extLst>
              </p:cNvPr>
              <p:cNvCxnSpPr>
                <a:cxnSpLocks/>
                <a:stCxn id="50"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Rett linje 34">
                <a:extLst>
                  <a:ext uri="{FF2B5EF4-FFF2-40B4-BE49-F238E27FC236}">
                    <a16:creationId xmlns:a16="http://schemas.microsoft.com/office/drawing/2014/main" id="{A0F75356-8546-3149-9570-360B5827EA7E}"/>
                  </a:ext>
                </a:extLst>
              </p:cNvPr>
              <p:cNvCxnSpPr>
                <a:cxnSpLocks/>
                <a:stCxn id="54"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Rett linje 35">
                <a:extLst>
                  <a:ext uri="{FF2B5EF4-FFF2-40B4-BE49-F238E27FC236}">
                    <a16:creationId xmlns:a16="http://schemas.microsoft.com/office/drawing/2014/main" id="{105343E5-1F5C-CA46-8C3E-700D58730833}"/>
                  </a:ext>
                </a:extLst>
              </p:cNvPr>
              <p:cNvCxnSpPr>
                <a:cxnSpLocks/>
                <a:stCxn id="52"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7" name="Gruppe 36">
                <a:extLst>
                  <a:ext uri="{FF2B5EF4-FFF2-40B4-BE49-F238E27FC236}">
                    <a16:creationId xmlns:a16="http://schemas.microsoft.com/office/drawing/2014/main" id="{EAD5D459-2BF6-D64F-8F45-536C2073FDD3}"/>
                  </a:ext>
                </a:extLst>
              </p:cNvPr>
              <p:cNvGrpSpPr/>
              <p:nvPr/>
            </p:nvGrpSpPr>
            <p:grpSpPr>
              <a:xfrm>
                <a:off x="0" y="-621464"/>
                <a:ext cx="12192000" cy="206078"/>
                <a:chOff x="0" y="-674874"/>
                <a:chExt cx="12192000" cy="206078"/>
              </a:xfrm>
            </p:grpSpPr>
            <p:sp>
              <p:nvSpPr>
                <p:cNvPr id="54" name="Rektangel 53">
                  <a:extLst>
                    <a:ext uri="{FF2B5EF4-FFF2-40B4-BE49-F238E27FC236}">
                      <a16:creationId xmlns:a16="http://schemas.microsoft.com/office/drawing/2014/main" id="{9C01F6CB-C381-1E41-86A2-F808355B3C5C}"/>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5" name="Rett linje 54">
                  <a:extLst>
                    <a:ext uri="{FF2B5EF4-FFF2-40B4-BE49-F238E27FC236}">
                      <a16:creationId xmlns:a16="http://schemas.microsoft.com/office/drawing/2014/main" id="{27FECFBD-D718-9D4C-81D5-FD9384B0DCB9}"/>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273A8231-E16C-A243-A2FC-13A3FD206C22}"/>
                  </a:ext>
                </a:extLst>
              </p:cNvPr>
              <p:cNvGrpSpPr/>
              <p:nvPr/>
            </p:nvGrpSpPr>
            <p:grpSpPr>
              <a:xfrm>
                <a:off x="0" y="-744566"/>
                <a:ext cx="10156824" cy="206078"/>
                <a:chOff x="0" y="-930144"/>
                <a:chExt cx="10156824" cy="206078"/>
              </a:xfrm>
            </p:grpSpPr>
            <p:sp>
              <p:nvSpPr>
                <p:cNvPr id="52" name="Rektangel 51">
                  <a:extLst>
                    <a:ext uri="{FF2B5EF4-FFF2-40B4-BE49-F238E27FC236}">
                      <a16:creationId xmlns:a16="http://schemas.microsoft.com/office/drawing/2014/main" id="{6CEF6F6D-156F-D64B-A26B-57B303DF873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3" name="Rett linje 52">
                  <a:extLst>
                    <a:ext uri="{FF2B5EF4-FFF2-40B4-BE49-F238E27FC236}">
                      <a16:creationId xmlns:a16="http://schemas.microsoft.com/office/drawing/2014/main" id="{E3AF0233-5560-6447-B7A4-C14F61197A17}"/>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BD1CA949-A5BB-EC47-A21B-7EAED08253EF}"/>
                  </a:ext>
                </a:extLst>
              </p:cNvPr>
              <p:cNvGrpSpPr/>
              <p:nvPr/>
            </p:nvGrpSpPr>
            <p:grpSpPr>
              <a:xfrm>
                <a:off x="0" y="-867666"/>
                <a:ext cx="8128000" cy="206078"/>
                <a:chOff x="0" y="-1191934"/>
                <a:chExt cx="8128000" cy="206078"/>
              </a:xfrm>
            </p:grpSpPr>
            <p:sp>
              <p:nvSpPr>
                <p:cNvPr id="50" name="Rektangel 49">
                  <a:extLst>
                    <a:ext uri="{FF2B5EF4-FFF2-40B4-BE49-F238E27FC236}">
                      <a16:creationId xmlns:a16="http://schemas.microsoft.com/office/drawing/2014/main" id="{83DF98C9-9C7B-EE42-8AF8-5DE25FE2001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1" name="Rett linje 50">
                  <a:extLst>
                    <a:ext uri="{FF2B5EF4-FFF2-40B4-BE49-F238E27FC236}">
                      <a16:creationId xmlns:a16="http://schemas.microsoft.com/office/drawing/2014/main" id="{41C64B40-429E-8143-A0BC-94BDE0975DC3}"/>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A9C6E4C4-F02D-394E-AF1D-C51754803FCB}"/>
                  </a:ext>
                </a:extLst>
              </p:cNvPr>
              <p:cNvGrpSpPr/>
              <p:nvPr/>
            </p:nvGrpSpPr>
            <p:grpSpPr>
              <a:xfrm>
                <a:off x="-800" y="-990766"/>
                <a:ext cx="6091200" cy="206078"/>
                <a:chOff x="0" y="-1453724"/>
                <a:chExt cx="6091200" cy="206078"/>
              </a:xfrm>
            </p:grpSpPr>
            <p:sp>
              <p:nvSpPr>
                <p:cNvPr id="48" name="Rektangel 47">
                  <a:extLst>
                    <a:ext uri="{FF2B5EF4-FFF2-40B4-BE49-F238E27FC236}">
                      <a16:creationId xmlns:a16="http://schemas.microsoft.com/office/drawing/2014/main" id="{3969980B-68AB-9447-983D-028ABB4B50E9}"/>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9" name="Rett linje 48">
                  <a:extLst>
                    <a:ext uri="{FF2B5EF4-FFF2-40B4-BE49-F238E27FC236}">
                      <a16:creationId xmlns:a16="http://schemas.microsoft.com/office/drawing/2014/main" id="{D7433776-45D2-D448-BE15-3A90FEB681D0}"/>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8E92939D-2FC0-A345-8E25-DB8134AD566D}"/>
                  </a:ext>
                </a:extLst>
              </p:cNvPr>
              <p:cNvGrpSpPr/>
              <p:nvPr/>
            </p:nvGrpSpPr>
            <p:grpSpPr>
              <a:xfrm>
                <a:off x="0" y="-1113866"/>
                <a:ext cx="4060800" cy="206078"/>
                <a:chOff x="0" y="-1715514"/>
                <a:chExt cx="4060800" cy="206078"/>
              </a:xfrm>
            </p:grpSpPr>
            <p:sp>
              <p:nvSpPr>
                <p:cNvPr id="46" name="Rektangel 45">
                  <a:extLst>
                    <a:ext uri="{FF2B5EF4-FFF2-40B4-BE49-F238E27FC236}">
                      <a16:creationId xmlns:a16="http://schemas.microsoft.com/office/drawing/2014/main" id="{280814A4-AA7C-7D46-B1D5-53CBDAEE2AC0}"/>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7" name="Rett linje 46">
                  <a:extLst>
                    <a:ext uri="{FF2B5EF4-FFF2-40B4-BE49-F238E27FC236}">
                      <a16:creationId xmlns:a16="http://schemas.microsoft.com/office/drawing/2014/main" id="{0D9A5691-593C-2944-8164-17D13666E22A}"/>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1EAA7A4E-6528-4E44-A9B1-8A79754376AF}"/>
                  </a:ext>
                </a:extLst>
              </p:cNvPr>
              <p:cNvGrpSpPr/>
              <p:nvPr/>
            </p:nvGrpSpPr>
            <p:grpSpPr>
              <a:xfrm>
                <a:off x="0" y="-1229864"/>
                <a:ext cx="1015200" cy="206078"/>
                <a:chOff x="0" y="-1959289"/>
                <a:chExt cx="1015200" cy="206078"/>
              </a:xfrm>
            </p:grpSpPr>
            <p:sp>
              <p:nvSpPr>
                <p:cNvPr id="44" name="Rektangel 43">
                  <a:extLst>
                    <a:ext uri="{FF2B5EF4-FFF2-40B4-BE49-F238E27FC236}">
                      <a16:creationId xmlns:a16="http://schemas.microsoft.com/office/drawing/2014/main" id="{7F5B40C9-073A-5C4D-B077-02C29F203736}"/>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5" name="Rett linje 44">
                  <a:extLst>
                    <a:ext uri="{FF2B5EF4-FFF2-40B4-BE49-F238E27FC236}">
                      <a16:creationId xmlns:a16="http://schemas.microsoft.com/office/drawing/2014/main" id="{1DEB211C-A30E-1F40-B3FE-422EE0E4D06B}"/>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3" name="Rett linje 42">
                <a:extLst>
                  <a:ext uri="{FF2B5EF4-FFF2-40B4-BE49-F238E27FC236}">
                    <a16:creationId xmlns:a16="http://schemas.microsoft.com/office/drawing/2014/main" id="{1AE1E520-A5BC-E84F-89BB-9279906BBA56}"/>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8FDFCC4A-D2BA-3448-A65F-18CA3DE48067}"/>
                </a:ext>
              </a:extLst>
            </p:cNvPr>
            <p:cNvGrpSpPr/>
            <p:nvPr/>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4D912C5E-CD37-E34E-A01F-E8F9A16DCCF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A3E9B2BD-29D4-B047-AE84-1D2FD28AC808}"/>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3B6419E1-27B7-4242-9899-8736B5449311}"/>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C3FBAA30-9926-6F49-A160-F804DED46A24}"/>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E4FCAB45-1B4A-3748-9FE3-A87994C2096E}"/>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6E3B826-8775-D74F-A318-E8E24FE7D865}"/>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7D6FB438-683F-8C4C-800B-93E9E44690D5}"/>
                  </a:ext>
                </a:extLst>
              </p:cNvPr>
              <p:cNvCxnSpPr>
                <a:cxnSpLocks/>
                <a:stCxn id="23"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2A83B05B-591C-1B43-9AB3-737807239ECE}"/>
                  </a:ext>
                </a:extLst>
              </p:cNvPr>
              <p:cNvCxnSpPr>
                <a:cxnSpLocks/>
                <a:stCxn id="23"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4D200CD1-E584-7F4D-A293-2DA3716DFC0A}"/>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5F91638A-548E-2049-B93B-2164E39253C1}"/>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FC143D8C-CCD1-7641-A910-1F41825261DC}"/>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22B3AD91-6723-DF48-A1CB-1FF05A0B61C5}"/>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065C2770-A5A3-AA47-9F07-7657AD0DE1BC}"/>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F7C60A7F-4BE7-A640-A9F1-7043EEF97182}"/>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4270FA38-1F8D-6647-B618-F64FB4A13218}"/>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2" name="Gruppe 61">
            <a:extLst>
              <a:ext uri="{FF2B5EF4-FFF2-40B4-BE49-F238E27FC236}">
                <a16:creationId xmlns:a16="http://schemas.microsoft.com/office/drawing/2014/main" id="{59FDD9D8-FABC-6347-BC02-BB0A33F12EB4}"/>
              </a:ext>
            </a:extLst>
          </p:cNvPr>
          <p:cNvGrpSpPr/>
          <p:nvPr/>
        </p:nvGrpSpPr>
        <p:grpSpPr>
          <a:xfrm>
            <a:off x="12252770" y="1"/>
            <a:ext cx="1165167" cy="6855561"/>
            <a:chOff x="12252770" y="1"/>
            <a:chExt cx="1165167" cy="6855561"/>
          </a:xfrm>
        </p:grpSpPr>
        <p:grpSp>
          <p:nvGrpSpPr>
            <p:cNvPr id="63" name="Gruppe 62">
              <a:extLst>
                <a:ext uri="{FF2B5EF4-FFF2-40B4-BE49-F238E27FC236}">
                  <a16:creationId xmlns:a16="http://schemas.microsoft.com/office/drawing/2014/main" id="{B9A6C8F1-6CA0-3D42-8360-A18602120A8D}"/>
                </a:ext>
              </a:extLst>
            </p:cNvPr>
            <p:cNvGrpSpPr/>
            <p:nvPr/>
          </p:nvGrpSpPr>
          <p:grpSpPr>
            <a:xfrm>
              <a:off x="12252770" y="1"/>
              <a:ext cx="409071" cy="3254927"/>
              <a:chOff x="12252770" y="1"/>
              <a:chExt cx="588588" cy="4683318"/>
            </a:xfrm>
          </p:grpSpPr>
          <p:sp>
            <p:nvSpPr>
              <p:cNvPr id="67" name="Rektangel 66">
                <a:extLst>
                  <a:ext uri="{FF2B5EF4-FFF2-40B4-BE49-F238E27FC236}">
                    <a16:creationId xmlns:a16="http://schemas.microsoft.com/office/drawing/2014/main" id="{5F8C536E-1EC4-9D49-9023-B9EF2E4EB8FD}"/>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8" name="Gruppe 67">
                <a:extLst>
                  <a:ext uri="{FF2B5EF4-FFF2-40B4-BE49-F238E27FC236}">
                    <a16:creationId xmlns:a16="http://schemas.microsoft.com/office/drawing/2014/main" id="{C1EF08D9-EC9C-B446-852D-F0B4E0F0F6A2}"/>
                  </a:ext>
                </a:extLst>
              </p:cNvPr>
              <p:cNvGrpSpPr/>
              <p:nvPr/>
            </p:nvGrpSpPr>
            <p:grpSpPr>
              <a:xfrm>
                <a:off x="12326727" y="84822"/>
                <a:ext cx="440675" cy="4513676"/>
                <a:chOff x="12316858" y="92947"/>
                <a:chExt cx="440675" cy="4513676"/>
              </a:xfrm>
            </p:grpSpPr>
            <p:grpSp>
              <p:nvGrpSpPr>
                <p:cNvPr id="69" name="Gruppe 68">
                  <a:extLst>
                    <a:ext uri="{FF2B5EF4-FFF2-40B4-BE49-F238E27FC236}">
                      <a16:creationId xmlns:a16="http://schemas.microsoft.com/office/drawing/2014/main" id="{E96FEFED-80C7-1C41-8ED4-493DB9223B60}"/>
                    </a:ext>
                  </a:extLst>
                </p:cNvPr>
                <p:cNvGrpSpPr/>
                <p:nvPr/>
              </p:nvGrpSpPr>
              <p:grpSpPr>
                <a:xfrm>
                  <a:off x="12316858" y="92947"/>
                  <a:ext cx="440675" cy="1322025"/>
                  <a:chOff x="12316858" y="92947"/>
                  <a:chExt cx="440675" cy="1322025"/>
                </a:xfrm>
              </p:grpSpPr>
              <p:sp>
                <p:nvSpPr>
                  <p:cNvPr id="79" name="Rektangel 78">
                    <a:extLst>
                      <a:ext uri="{FF2B5EF4-FFF2-40B4-BE49-F238E27FC236}">
                        <a16:creationId xmlns:a16="http://schemas.microsoft.com/office/drawing/2014/main" id="{C1395634-B23D-B740-B6E4-4920AFF48E0E}"/>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EFA8E904-B367-3C49-9B17-9C209743CA09}"/>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3966B25F-C537-6E46-A945-3144B4B284C8}"/>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0" name="Gruppe 69">
                  <a:extLst>
                    <a:ext uri="{FF2B5EF4-FFF2-40B4-BE49-F238E27FC236}">
                      <a16:creationId xmlns:a16="http://schemas.microsoft.com/office/drawing/2014/main" id="{A4A43541-07AE-9C41-A23F-F722576C04D8}"/>
                    </a:ext>
                  </a:extLst>
                </p:cNvPr>
                <p:cNvGrpSpPr/>
                <p:nvPr/>
              </p:nvGrpSpPr>
              <p:grpSpPr>
                <a:xfrm>
                  <a:off x="12316858" y="1468435"/>
                  <a:ext cx="440675" cy="1322025"/>
                  <a:chOff x="12316858" y="1600866"/>
                  <a:chExt cx="440675" cy="1322025"/>
                </a:xfrm>
              </p:grpSpPr>
              <p:sp>
                <p:nvSpPr>
                  <p:cNvPr id="76" name="Rektangel 75">
                    <a:extLst>
                      <a:ext uri="{FF2B5EF4-FFF2-40B4-BE49-F238E27FC236}">
                        <a16:creationId xmlns:a16="http://schemas.microsoft.com/office/drawing/2014/main" id="{03B0EE39-FA3B-1947-8964-6FA95D067250}"/>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43316E30-2105-2E40-B1A7-17AF50BFDF2C}"/>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25D306BD-9DF6-7D45-8B26-25EB715137F0}"/>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F5E0C316-B28E-204F-8229-F0C422D764D2}"/>
                    </a:ext>
                  </a:extLst>
                </p:cNvPr>
                <p:cNvGrpSpPr/>
                <p:nvPr/>
              </p:nvGrpSpPr>
              <p:grpSpPr>
                <a:xfrm>
                  <a:off x="12316858" y="2843923"/>
                  <a:ext cx="440675" cy="1762700"/>
                  <a:chOff x="12316858" y="3201732"/>
                  <a:chExt cx="440675" cy="1762700"/>
                </a:xfrm>
              </p:grpSpPr>
              <p:sp>
                <p:nvSpPr>
                  <p:cNvPr id="72" name="Rektangel 71">
                    <a:extLst>
                      <a:ext uri="{FF2B5EF4-FFF2-40B4-BE49-F238E27FC236}">
                        <a16:creationId xmlns:a16="http://schemas.microsoft.com/office/drawing/2014/main" id="{75EF8EE1-063B-9346-B35B-D391702A8BBC}"/>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CFF58234-DBCD-D445-A55A-0676865E1184}"/>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109C31E9-21AC-2E47-9003-13EB8450B433}"/>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3532582E-3265-BF4E-B974-FF3AE992FDEB}"/>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4" name="TekstSylinder 63">
              <a:extLst>
                <a:ext uri="{FF2B5EF4-FFF2-40B4-BE49-F238E27FC236}">
                  <a16:creationId xmlns:a16="http://schemas.microsoft.com/office/drawing/2014/main" id="{86ED5B6B-9879-C44E-8087-9FC40D9CE394}"/>
                </a:ext>
              </a:extLst>
            </p:cNvPr>
            <p:cNvSpPr txBox="1"/>
            <p:nvPr/>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5" name="Vinkel 64">
              <a:extLst>
                <a:ext uri="{FF2B5EF4-FFF2-40B4-BE49-F238E27FC236}">
                  <a16:creationId xmlns:a16="http://schemas.microsoft.com/office/drawing/2014/main" id="{882C9AE6-2E87-9D4A-AED8-96B5D6BCAAE4}"/>
                </a:ext>
              </a:extLst>
            </p:cNvPr>
            <p:cNvCxnSpPr>
              <a:cxnSpLocks/>
              <a:stCxn id="79" idx="3"/>
              <a:endCxn id="76"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6" name="TekstSylinder 65">
              <a:extLst>
                <a:ext uri="{FF2B5EF4-FFF2-40B4-BE49-F238E27FC236}">
                  <a16:creationId xmlns:a16="http://schemas.microsoft.com/office/drawing/2014/main" id="{485D6620-BA62-D64A-9B43-1D9C5CB34030}"/>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9486204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4BD0054-8904-237D-22E6-EA5A295D5BAB}"/>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702AD558-5149-C65B-A254-6A489C9293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9738B8AC-4021-1925-6176-BEEE676B0FDB}"/>
              </a:ext>
            </a:extLst>
          </p:cNvPr>
          <p:cNvSpPr>
            <a:spLocks noGrp="1"/>
          </p:cNvSpPr>
          <p:nvPr>
            <p:ph type="dt" sz="half" idx="10"/>
          </p:nvPr>
        </p:nvSpPr>
        <p:spPr/>
        <p:txBody>
          <a:bodyPr/>
          <a:lstStyle/>
          <a:p>
            <a:fld id="{F032FF6B-D70C-460B-898F-6D52309D9EC9}" type="datetimeFigureOut">
              <a:rPr lang="nb-NO" smtClean="0"/>
              <a:t>29.01.2026</a:t>
            </a:fld>
            <a:endParaRPr lang="nb-NO"/>
          </a:p>
        </p:txBody>
      </p:sp>
      <p:sp>
        <p:nvSpPr>
          <p:cNvPr id="5" name="Plassholder for bunntekst 4">
            <a:extLst>
              <a:ext uri="{FF2B5EF4-FFF2-40B4-BE49-F238E27FC236}">
                <a16:creationId xmlns:a16="http://schemas.microsoft.com/office/drawing/2014/main" id="{1B680300-F268-91D7-3223-9BB28BA3BBA1}"/>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F5963C52-4BEB-D605-78BF-DB50BA00B50D}"/>
              </a:ext>
            </a:extLst>
          </p:cNvPr>
          <p:cNvSpPr>
            <a:spLocks noGrp="1"/>
          </p:cNvSpPr>
          <p:nvPr>
            <p:ph type="sldNum" sz="quarter" idx="12"/>
          </p:nvPr>
        </p:nvSpPr>
        <p:spPr/>
        <p:txBody>
          <a:bodyPr/>
          <a:lstStyle/>
          <a:p>
            <a:fld id="{38CC0B03-C1BF-422A-A0CC-1E46F859C70C}" type="slidenum">
              <a:rPr lang="nb-NO" smtClean="0"/>
              <a:t>‹#›</a:t>
            </a:fld>
            <a:endParaRPr lang="nb-NO"/>
          </a:p>
        </p:txBody>
      </p:sp>
    </p:spTree>
    <p:extLst>
      <p:ext uri="{BB962C8B-B14F-4D97-AF65-F5344CB8AC3E}">
        <p14:creationId xmlns:p14="http://schemas.microsoft.com/office/powerpoint/2010/main" val="15272278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p>
            <a:fld id="{1DACB5AB-EE98-7240-B90A-DDEECBA67681}" type="datetime1">
              <a:rPr lang="nb-NO" smtClean="0"/>
              <a:t>29.01.2026</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38644774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Bare tittel neg">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lvl1pPr>
              <a:defRPr>
                <a:solidFill>
                  <a:schemeClr val="bg1"/>
                </a:solidFill>
              </a:defRPr>
            </a:lvl1p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lvl1pPr>
              <a:defRPr>
                <a:solidFill>
                  <a:schemeClr val="bg1"/>
                </a:solidFill>
              </a:defRPr>
            </a:lvl1pPr>
          </a:lstStyle>
          <a:p>
            <a:fld id="{28B61C57-CE26-C74A-997D-0EEB0B8AAC4D}" type="datetime1">
              <a:rPr lang="nb-NO" smtClean="0"/>
              <a:pPr/>
              <a:t>29.01.2026</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lvl1pPr>
              <a:defRPr>
                <a:solidFill>
                  <a:schemeClr val="bg1"/>
                </a:solidFill>
              </a:defRPr>
            </a:lvl1p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6" name="Gruppe 5">
            <a:extLst>
              <a:ext uri="{FF2B5EF4-FFF2-40B4-BE49-F238E27FC236}">
                <a16:creationId xmlns:a16="http://schemas.microsoft.com/office/drawing/2014/main" id="{C1D1050C-9B0F-DA46-A7AE-49D147BAD25B}"/>
              </a:ext>
            </a:extLst>
          </p:cNvPr>
          <p:cNvGrpSpPr/>
          <p:nvPr/>
        </p:nvGrpSpPr>
        <p:grpSpPr>
          <a:xfrm>
            <a:off x="-715963" y="-1306644"/>
            <a:ext cx="12909163" cy="8164644"/>
            <a:chOff x="-715963" y="-1306644"/>
            <a:chExt cx="12909163" cy="8164644"/>
          </a:xfrm>
        </p:grpSpPr>
        <p:grpSp>
          <p:nvGrpSpPr>
            <p:cNvPr id="7" name="Gruppe 6">
              <a:extLst>
                <a:ext uri="{FF2B5EF4-FFF2-40B4-BE49-F238E27FC236}">
                  <a16:creationId xmlns:a16="http://schemas.microsoft.com/office/drawing/2014/main" id="{1068411B-5C48-D749-B5E3-30A5D49D5141}"/>
                </a:ext>
              </a:extLst>
            </p:cNvPr>
            <p:cNvGrpSpPr/>
            <p:nvPr/>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7B5DD97E-E1DE-7D46-9418-0D0AFDF35F70}"/>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A0D018A7-D1AC-1A44-817B-2D69D4EE7234}"/>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AD814A3B-37FE-FE4B-B04E-FC6B766D1585}"/>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46A1D4B5-D234-EB45-A367-DA2C1AEC53F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66D8AD51-3ABD-8947-A454-453AF493E4D2}"/>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F338B2FE-B7A8-7347-9C68-838762256060}"/>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ED151BEC-03EB-014A-A517-B60405C23277}"/>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1F47004B-BBEB-FA48-8A06-F460897DA374}"/>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3DFF5052-7500-6447-AE94-5921BC688C69}"/>
                  </a:ext>
                </a:extLst>
              </p:cNvPr>
              <p:cNvCxnSpPr>
                <a:cxnSpLocks/>
                <a:stCxn id="41"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92571E5D-A6F0-C348-8000-B3FD4C1C5656}"/>
                  </a:ext>
                </a:extLst>
              </p:cNvPr>
              <p:cNvCxnSpPr>
                <a:cxnSpLocks/>
                <a:stCxn id="43"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6361CFB6-0332-504B-AA1B-B567E221EE1E}"/>
                  </a:ext>
                </a:extLst>
              </p:cNvPr>
              <p:cNvCxnSpPr>
                <a:cxnSpLocks/>
                <a:stCxn id="39"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87E1762E-E5A1-3345-B079-7552913F529C}"/>
                  </a:ext>
                </a:extLst>
              </p:cNvPr>
              <p:cNvCxnSpPr>
                <a:cxnSpLocks/>
                <a:stCxn id="45"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C1AC057A-FCD6-F949-8F37-58BA71E1CFD8}"/>
                  </a:ext>
                </a:extLst>
              </p:cNvPr>
              <p:cNvCxnSpPr>
                <a:cxnSpLocks/>
                <a:stCxn id="49"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59297B28-D383-6249-A34F-5922BCCCA2CD}"/>
                  </a:ext>
                </a:extLst>
              </p:cNvPr>
              <p:cNvCxnSpPr>
                <a:cxnSpLocks/>
                <a:stCxn id="47"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8DA38DB-AAE9-8748-AE1F-FFDD03973FAA}"/>
                  </a:ext>
                </a:extLst>
              </p:cNvPr>
              <p:cNvGrpSpPr/>
              <p:nvPr/>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A1EC8A23-B92A-DD41-B9D2-FB44C924BDCE}"/>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9164DF05-EC67-AC40-8F66-329831BDA2C4}"/>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9FDB03-16A1-CA49-920F-068F53EC1B58}"/>
                  </a:ext>
                </a:extLst>
              </p:cNvPr>
              <p:cNvGrpSpPr/>
              <p:nvPr/>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B0573EAA-0C11-C147-98B8-AD18BE730C3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EB0E7CD-84C6-6C44-A312-16BB487C6044}"/>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5DE64285-F12E-824D-8130-37D78FBA7C48}"/>
                  </a:ext>
                </a:extLst>
              </p:cNvPr>
              <p:cNvGrpSpPr/>
              <p:nvPr/>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F00E4EE8-0D5B-4F4C-B728-6B1A720431DD}"/>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0ED51BD-81EB-404C-BD1C-2A098E1769C0}"/>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D7466B6-499E-2F41-95CE-764FD8B4A6A2}"/>
                  </a:ext>
                </a:extLst>
              </p:cNvPr>
              <p:cNvGrpSpPr/>
              <p:nvPr/>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3F46B044-3DF6-354A-AC1B-903E736EBD6D}"/>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6CE67777-BBBB-2F47-95C1-34649FB8584F}"/>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ED37426C-F34C-0D4B-8BD0-9F8901D14277}"/>
                  </a:ext>
                </a:extLst>
              </p:cNvPr>
              <p:cNvGrpSpPr/>
              <p:nvPr/>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0E01F846-B854-5F4D-8459-44312D2E538F}"/>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D0F5CB43-152A-4F4C-8F3F-08E5D529F6BA}"/>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D20FE3BB-4A3A-0148-9187-D678070204BF}"/>
                  </a:ext>
                </a:extLst>
              </p:cNvPr>
              <p:cNvGrpSpPr/>
              <p:nvPr/>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9CDD407C-7201-0F40-B92A-FF4AD5515F91}"/>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07A5FDEC-A2AB-AF49-B0D1-056383BA45BE}"/>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18F9CFD8-DEA8-7D4F-A2AB-2DD0359A71C3}"/>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uppe 7">
              <a:extLst>
                <a:ext uri="{FF2B5EF4-FFF2-40B4-BE49-F238E27FC236}">
                  <a16:creationId xmlns:a16="http://schemas.microsoft.com/office/drawing/2014/main" id="{B2A25372-2BA8-9048-8062-9B09788AC871}"/>
                </a:ext>
              </a:extLst>
            </p:cNvPr>
            <p:cNvGrpSpPr/>
            <p:nvPr/>
          </p:nvGrpSpPr>
          <p:grpSpPr>
            <a:xfrm>
              <a:off x="-715963" y="-4004"/>
              <a:ext cx="590564" cy="6862004"/>
              <a:chOff x="-715963" y="-4004"/>
              <a:chExt cx="590564" cy="6862004"/>
            </a:xfrm>
          </p:grpSpPr>
          <p:sp>
            <p:nvSpPr>
              <p:cNvPr id="10" name="Rektangel 9">
                <a:extLst>
                  <a:ext uri="{FF2B5EF4-FFF2-40B4-BE49-F238E27FC236}">
                    <a16:creationId xmlns:a16="http://schemas.microsoft.com/office/drawing/2014/main" id="{78F37647-0B41-774C-B0CE-F0914829EF3E}"/>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1" name="Rektangel 10">
                <a:extLst>
                  <a:ext uri="{FF2B5EF4-FFF2-40B4-BE49-F238E27FC236}">
                    <a16:creationId xmlns:a16="http://schemas.microsoft.com/office/drawing/2014/main" id="{E89A3A05-5699-7947-977B-758F31E8A069}"/>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2" name="Rektangel 11">
                <a:extLst>
                  <a:ext uri="{FF2B5EF4-FFF2-40B4-BE49-F238E27FC236}">
                    <a16:creationId xmlns:a16="http://schemas.microsoft.com/office/drawing/2014/main" id="{D698679E-611A-BA47-B555-42237E590009}"/>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3" name="Rektangel 12">
                <a:extLst>
                  <a:ext uri="{FF2B5EF4-FFF2-40B4-BE49-F238E27FC236}">
                    <a16:creationId xmlns:a16="http://schemas.microsoft.com/office/drawing/2014/main" id="{83CB65AE-071B-384F-BED9-0B6BBC28F241}"/>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4" name="Rett linje 13">
                <a:extLst>
                  <a:ext uri="{FF2B5EF4-FFF2-40B4-BE49-F238E27FC236}">
                    <a16:creationId xmlns:a16="http://schemas.microsoft.com/office/drawing/2014/main" id="{46A59B6E-BC40-A04A-810E-381EB0406F63}"/>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A8F00FAE-DEAF-9D4B-AE1A-B2E06A30AE28}"/>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27D94157-FD6C-9343-B390-D6F5769CDC1D}"/>
                  </a:ext>
                </a:extLst>
              </p:cNvPr>
              <p:cNvCxnSpPr>
                <a:cxnSpLocks/>
                <a:stCxn id="18"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DDC4238B-2FB7-504F-8FA6-8F2CB72D9FB5}"/>
                  </a:ext>
                </a:extLst>
              </p:cNvPr>
              <p:cNvCxnSpPr>
                <a:cxnSpLocks/>
                <a:stCxn id="18"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ktangel 17">
                <a:extLst>
                  <a:ext uri="{FF2B5EF4-FFF2-40B4-BE49-F238E27FC236}">
                    <a16:creationId xmlns:a16="http://schemas.microsoft.com/office/drawing/2014/main" id="{EFB3E350-6D32-5B44-A589-DBA014CCAD87}"/>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19" name="Rett linje 18">
                <a:extLst>
                  <a:ext uri="{FF2B5EF4-FFF2-40B4-BE49-F238E27FC236}">
                    <a16:creationId xmlns:a16="http://schemas.microsoft.com/office/drawing/2014/main" id="{78FC5178-3E3A-FA42-8025-AA007A3A20D4}"/>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Rektangel 19">
                <a:extLst>
                  <a:ext uri="{FF2B5EF4-FFF2-40B4-BE49-F238E27FC236}">
                    <a16:creationId xmlns:a16="http://schemas.microsoft.com/office/drawing/2014/main" id="{DBF7CD49-D811-1E40-93F6-55470FBFF148}"/>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1" name="Rett linje 20">
                <a:extLst>
                  <a:ext uri="{FF2B5EF4-FFF2-40B4-BE49-F238E27FC236}">
                    <a16:creationId xmlns:a16="http://schemas.microsoft.com/office/drawing/2014/main" id="{583D459D-BDEB-A248-A2C1-FB9BB4D30D65}"/>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0D4C9258-518D-FC40-80AD-80B600AF68B8}"/>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Rett linje 22">
                <a:extLst>
                  <a:ext uri="{FF2B5EF4-FFF2-40B4-BE49-F238E27FC236}">
                    <a16:creationId xmlns:a16="http://schemas.microsoft.com/office/drawing/2014/main" id="{B723F13F-8F3A-4941-B2D9-3DE33FBA1B35}"/>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ekstSylinder 8">
              <a:extLst>
                <a:ext uri="{FF2B5EF4-FFF2-40B4-BE49-F238E27FC236}">
                  <a16:creationId xmlns:a16="http://schemas.microsoft.com/office/drawing/2014/main" id="{DF5F9D48-374C-D34F-AC3B-AC2261364F7F}"/>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pic>
        <p:nvPicPr>
          <p:cNvPr id="57" name="Bilde 56">
            <a:extLst>
              <a:ext uri="{FF2B5EF4-FFF2-40B4-BE49-F238E27FC236}">
                <a16:creationId xmlns:a16="http://schemas.microsoft.com/office/drawing/2014/main" id="{C3699402-183F-774C-B97D-A832ABCCDA7C}"/>
              </a:ext>
            </a:extLst>
          </p:cNvPr>
          <p:cNvPicPr>
            <a:picLocks noChangeAspect="1"/>
          </p:cNvPicPr>
          <p:nvPr/>
        </p:nvPicPr>
        <p:blipFill>
          <a:blip r:embed="rId2"/>
          <a:stretch>
            <a:fillRect/>
          </a:stretch>
        </p:blipFill>
        <p:spPr>
          <a:xfrm>
            <a:off x="331200" y="6298809"/>
            <a:ext cx="688336" cy="355181"/>
          </a:xfrm>
          <a:prstGeom prst="rect">
            <a:avLst/>
          </a:prstGeom>
        </p:spPr>
      </p:pic>
      <p:grpSp>
        <p:nvGrpSpPr>
          <p:cNvPr id="58" name="Gruppe 57">
            <a:extLst>
              <a:ext uri="{FF2B5EF4-FFF2-40B4-BE49-F238E27FC236}">
                <a16:creationId xmlns:a16="http://schemas.microsoft.com/office/drawing/2014/main" id="{B17E6E01-06C2-2A48-9FE5-6A3259C2A26A}"/>
              </a:ext>
            </a:extLst>
          </p:cNvPr>
          <p:cNvGrpSpPr/>
          <p:nvPr/>
        </p:nvGrpSpPr>
        <p:grpSpPr>
          <a:xfrm>
            <a:off x="12252770" y="1"/>
            <a:ext cx="1165167" cy="5230535"/>
            <a:chOff x="12252770" y="1"/>
            <a:chExt cx="1165167" cy="5230535"/>
          </a:xfrm>
        </p:grpSpPr>
        <p:grpSp>
          <p:nvGrpSpPr>
            <p:cNvPr id="59" name="Gruppe 58">
              <a:extLst>
                <a:ext uri="{FF2B5EF4-FFF2-40B4-BE49-F238E27FC236}">
                  <a16:creationId xmlns:a16="http://schemas.microsoft.com/office/drawing/2014/main" id="{F2EB3480-5DDC-0044-8395-748858D199CE}"/>
                </a:ext>
              </a:extLst>
            </p:cNvPr>
            <p:cNvGrpSpPr/>
            <p:nvPr/>
          </p:nvGrpSpPr>
          <p:grpSpPr>
            <a:xfrm>
              <a:off x="12252770" y="1"/>
              <a:ext cx="409071" cy="3254927"/>
              <a:chOff x="12252770" y="1"/>
              <a:chExt cx="588588" cy="4683318"/>
            </a:xfrm>
          </p:grpSpPr>
          <p:sp>
            <p:nvSpPr>
              <p:cNvPr id="64" name="Rektangel 63">
                <a:extLst>
                  <a:ext uri="{FF2B5EF4-FFF2-40B4-BE49-F238E27FC236}">
                    <a16:creationId xmlns:a16="http://schemas.microsoft.com/office/drawing/2014/main" id="{3BA74F53-7E5B-4840-9D64-49E4BF43F431}"/>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5" name="Gruppe 64">
                <a:extLst>
                  <a:ext uri="{FF2B5EF4-FFF2-40B4-BE49-F238E27FC236}">
                    <a16:creationId xmlns:a16="http://schemas.microsoft.com/office/drawing/2014/main" id="{3C37FD06-23C3-6848-951F-9C9046A29A7E}"/>
                  </a:ext>
                </a:extLst>
              </p:cNvPr>
              <p:cNvGrpSpPr/>
              <p:nvPr/>
            </p:nvGrpSpPr>
            <p:grpSpPr>
              <a:xfrm>
                <a:off x="12326727" y="84822"/>
                <a:ext cx="440675" cy="4513676"/>
                <a:chOff x="12316858" y="92947"/>
                <a:chExt cx="440675" cy="4513676"/>
              </a:xfrm>
            </p:grpSpPr>
            <p:grpSp>
              <p:nvGrpSpPr>
                <p:cNvPr id="66" name="Gruppe 65">
                  <a:extLst>
                    <a:ext uri="{FF2B5EF4-FFF2-40B4-BE49-F238E27FC236}">
                      <a16:creationId xmlns:a16="http://schemas.microsoft.com/office/drawing/2014/main" id="{A8085072-8F46-C24B-BEAA-89C731D92341}"/>
                    </a:ext>
                  </a:extLst>
                </p:cNvPr>
                <p:cNvGrpSpPr/>
                <p:nvPr/>
              </p:nvGrpSpPr>
              <p:grpSpPr>
                <a:xfrm>
                  <a:off x="12316858" y="92947"/>
                  <a:ext cx="440675" cy="1322025"/>
                  <a:chOff x="12316858" y="92947"/>
                  <a:chExt cx="440675" cy="1322025"/>
                </a:xfrm>
              </p:grpSpPr>
              <p:sp>
                <p:nvSpPr>
                  <p:cNvPr id="76" name="Rektangel 75">
                    <a:extLst>
                      <a:ext uri="{FF2B5EF4-FFF2-40B4-BE49-F238E27FC236}">
                        <a16:creationId xmlns:a16="http://schemas.microsoft.com/office/drawing/2014/main" id="{FDC87DD8-68F2-2B4A-BA17-43C04DB94C09}"/>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DD7FA195-ED26-914A-B647-91E942CD5D9F}"/>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717A406D-FE53-2448-86BD-614D3C73B3E0}"/>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7" name="Gruppe 66">
                  <a:extLst>
                    <a:ext uri="{FF2B5EF4-FFF2-40B4-BE49-F238E27FC236}">
                      <a16:creationId xmlns:a16="http://schemas.microsoft.com/office/drawing/2014/main" id="{AA16A036-19CC-A842-9CBA-384F3686A5FE}"/>
                    </a:ext>
                  </a:extLst>
                </p:cNvPr>
                <p:cNvGrpSpPr/>
                <p:nvPr/>
              </p:nvGrpSpPr>
              <p:grpSpPr>
                <a:xfrm>
                  <a:off x="12316858" y="1468435"/>
                  <a:ext cx="440675" cy="1322025"/>
                  <a:chOff x="12316858" y="1600866"/>
                  <a:chExt cx="440675" cy="1322025"/>
                </a:xfrm>
              </p:grpSpPr>
              <p:sp>
                <p:nvSpPr>
                  <p:cNvPr id="73" name="Rektangel 72">
                    <a:extLst>
                      <a:ext uri="{FF2B5EF4-FFF2-40B4-BE49-F238E27FC236}">
                        <a16:creationId xmlns:a16="http://schemas.microsoft.com/office/drawing/2014/main" id="{5AA70624-BE75-D842-A641-7D4B557E5EB5}"/>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F8D025E7-9CA0-A047-9F6A-F02E903A1983}"/>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0977E685-6718-7745-8B6E-DEDEE888EB94}"/>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6A888C87-51EF-BF43-A149-80800BA1451C}"/>
                    </a:ext>
                  </a:extLst>
                </p:cNvPr>
                <p:cNvGrpSpPr/>
                <p:nvPr/>
              </p:nvGrpSpPr>
              <p:grpSpPr>
                <a:xfrm>
                  <a:off x="12316858" y="2843923"/>
                  <a:ext cx="440675" cy="1762700"/>
                  <a:chOff x="12316858" y="3201732"/>
                  <a:chExt cx="440675" cy="1762700"/>
                </a:xfrm>
              </p:grpSpPr>
              <p:sp>
                <p:nvSpPr>
                  <p:cNvPr id="69" name="Rektangel 68">
                    <a:extLst>
                      <a:ext uri="{FF2B5EF4-FFF2-40B4-BE49-F238E27FC236}">
                        <a16:creationId xmlns:a16="http://schemas.microsoft.com/office/drawing/2014/main" id="{756477A9-8504-F548-8CED-45C78AB4CF05}"/>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 name="Rektangel 69">
                    <a:extLst>
                      <a:ext uri="{FF2B5EF4-FFF2-40B4-BE49-F238E27FC236}">
                        <a16:creationId xmlns:a16="http://schemas.microsoft.com/office/drawing/2014/main" id="{E2B5ABB0-3058-AA46-9889-5869E473AE78}"/>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8BF26325-174D-3645-9C57-CCFC0C1175A2}"/>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B62A87D9-9422-8444-8FD3-A1BE48CF30C6}"/>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0" name="TekstSylinder 59">
              <a:extLst>
                <a:ext uri="{FF2B5EF4-FFF2-40B4-BE49-F238E27FC236}">
                  <a16:creationId xmlns:a16="http://schemas.microsoft.com/office/drawing/2014/main" id="{73104622-4E59-5847-A55B-634077D7F433}"/>
                </a:ext>
              </a:extLst>
            </p:cNvPr>
            <p:cNvSpPr txBox="1"/>
            <p:nvPr/>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61" name="Gruppe 60">
              <a:extLst>
                <a:ext uri="{FF2B5EF4-FFF2-40B4-BE49-F238E27FC236}">
                  <a16:creationId xmlns:a16="http://schemas.microsoft.com/office/drawing/2014/main" id="{37123774-32AD-4D48-837D-9B50969FCC33}"/>
                </a:ext>
              </a:extLst>
            </p:cNvPr>
            <p:cNvGrpSpPr/>
            <p:nvPr/>
          </p:nvGrpSpPr>
          <p:grpSpPr>
            <a:xfrm>
              <a:off x="12610441" y="194994"/>
              <a:ext cx="807496" cy="955972"/>
              <a:chOff x="12610441" y="212086"/>
              <a:chExt cx="807496" cy="955972"/>
            </a:xfrm>
          </p:grpSpPr>
          <p:cxnSp>
            <p:nvCxnSpPr>
              <p:cNvPr id="62" name="Vinkel 61">
                <a:extLst>
                  <a:ext uri="{FF2B5EF4-FFF2-40B4-BE49-F238E27FC236}">
                    <a16:creationId xmlns:a16="http://schemas.microsoft.com/office/drawing/2014/main" id="{DB6D4BF2-0D91-434C-8F27-BC433F6E6410}"/>
                  </a:ext>
                </a:extLst>
              </p:cNvPr>
              <p:cNvCxnSpPr>
                <a:cxnSpLocks/>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3" name="TekstSylinder 62">
                <a:extLst>
                  <a:ext uri="{FF2B5EF4-FFF2-40B4-BE49-F238E27FC236}">
                    <a16:creationId xmlns:a16="http://schemas.microsoft.com/office/drawing/2014/main" id="{6C392CEA-242D-A34D-B36F-D988744DBFFC}"/>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21067233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p>
            <a:fld id="{4CD1A60D-DB44-0749-AE29-4712892B2B84}" type="datetime1">
              <a:rPr lang="nb-NO" smtClean="0"/>
              <a:t>29.01.2026</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15372193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reserve="1">
  <p:cSld name="Tomt neg">
    <p:bg>
      <p:bgPr>
        <a:solidFill>
          <a:schemeClr val="tx2"/>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lvl1pPr>
              <a:defRPr>
                <a:solidFill>
                  <a:schemeClr val="bg1"/>
                </a:solidFill>
              </a:defRPr>
            </a:lvl1pPr>
          </a:lstStyle>
          <a:p>
            <a:fld id="{6216D44A-19CF-DE4E-8E1A-3AD40AB275F0}" type="datetime1">
              <a:rPr lang="nb-NO" smtClean="0"/>
              <a:pPr/>
              <a:t>29.01.2026</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pic>
        <p:nvPicPr>
          <p:cNvPr id="5" name="Bilde 4">
            <a:extLst>
              <a:ext uri="{FF2B5EF4-FFF2-40B4-BE49-F238E27FC236}">
                <a16:creationId xmlns:a16="http://schemas.microsoft.com/office/drawing/2014/main" id="{557E58CC-95FD-0340-B743-A6656B545401}"/>
              </a:ext>
            </a:extLst>
          </p:cNvPr>
          <p:cNvPicPr>
            <a:picLocks noChangeAspect="1"/>
          </p:cNvPicPr>
          <p:nvPr/>
        </p:nvPicPr>
        <p:blipFill>
          <a:blip r:embed="rId2"/>
          <a:stretch>
            <a:fillRect/>
          </a:stretch>
        </p:blipFill>
        <p:spPr>
          <a:xfrm>
            <a:off x="331200" y="6298809"/>
            <a:ext cx="688336" cy="355181"/>
          </a:xfrm>
          <a:prstGeom prst="rect">
            <a:avLst/>
          </a:prstGeom>
        </p:spPr>
      </p:pic>
      <p:grpSp>
        <p:nvGrpSpPr>
          <p:cNvPr id="6" name="Gruppe 5">
            <a:extLst>
              <a:ext uri="{FF2B5EF4-FFF2-40B4-BE49-F238E27FC236}">
                <a16:creationId xmlns:a16="http://schemas.microsoft.com/office/drawing/2014/main" id="{AB1900BA-05D4-CC4D-ADCE-D307B8419611}"/>
              </a:ext>
            </a:extLst>
          </p:cNvPr>
          <p:cNvGrpSpPr/>
          <p:nvPr/>
        </p:nvGrpSpPr>
        <p:grpSpPr>
          <a:xfrm>
            <a:off x="-715963" y="-1306644"/>
            <a:ext cx="12909163" cy="8164644"/>
            <a:chOff x="-715963" y="-1306644"/>
            <a:chExt cx="12909163" cy="8164644"/>
          </a:xfrm>
        </p:grpSpPr>
        <p:grpSp>
          <p:nvGrpSpPr>
            <p:cNvPr id="7" name="Gruppe 6">
              <a:extLst>
                <a:ext uri="{FF2B5EF4-FFF2-40B4-BE49-F238E27FC236}">
                  <a16:creationId xmlns:a16="http://schemas.microsoft.com/office/drawing/2014/main" id="{A601B2AB-0092-5D48-B697-F5B2F8642F27}"/>
                </a:ext>
              </a:extLst>
            </p:cNvPr>
            <p:cNvGrpSpPr/>
            <p:nvPr/>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1283DABB-F957-7041-9BD8-2E7C09E75AC3}"/>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03E03865-2527-DB49-979A-47FFF2A1032A}"/>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4CD3D47E-9369-9647-B082-306910B6CD66}"/>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9A8E62DF-790C-2D4D-81AF-082394234677}"/>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FC384CB6-ED25-E34D-9712-8F0E8ED4CD32}"/>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A031495B-E581-454B-8CC0-EF055DE24C57}"/>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E55F45DD-A85F-5F46-83FA-B7EDB15751D5}"/>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43A3439B-451A-4C46-AD1B-A782CD0A8E48}"/>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B9829110-FFBC-274E-9141-5A01CA9003F2}"/>
                  </a:ext>
                </a:extLst>
              </p:cNvPr>
              <p:cNvCxnSpPr>
                <a:cxnSpLocks/>
                <a:stCxn id="41"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DB7B771-D9B6-624B-8A46-356BB47D2DCF}"/>
                  </a:ext>
                </a:extLst>
              </p:cNvPr>
              <p:cNvCxnSpPr>
                <a:cxnSpLocks/>
                <a:stCxn id="43"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6B99F47D-FC4D-D847-8DE5-D58693171585}"/>
                  </a:ext>
                </a:extLst>
              </p:cNvPr>
              <p:cNvCxnSpPr>
                <a:cxnSpLocks/>
                <a:stCxn id="39"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848142ED-63BF-2743-BF2B-247A0FA84A64}"/>
                  </a:ext>
                </a:extLst>
              </p:cNvPr>
              <p:cNvCxnSpPr>
                <a:cxnSpLocks/>
                <a:stCxn id="45"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59D7D332-0D4C-704E-BF86-2D38B3BF1A0E}"/>
                  </a:ext>
                </a:extLst>
              </p:cNvPr>
              <p:cNvCxnSpPr>
                <a:cxnSpLocks/>
                <a:stCxn id="49"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C545234E-EC4D-AA4B-B17B-9AB931597E10}"/>
                  </a:ext>
                </a:extLst>
              </p:cNvPr>
              <p:cNvCxnSpPr>
                <a:cxnSpLocks/>
                <a:stCxn id="47"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D9077C88-D56C-5245-8D27-0CEEB028ABD9}"/>
                  </a:ext>
                </a:extLst>
              </p:cNvPr>
              <p:cNvGrpSpPr/>
              <p:nvPr/>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A7827F59-ECDA-744D-8356-C1E924BD4D05}"/>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4C4C87E6-E38E-CF4A-BA35-A5272281247F}"/>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36935E26-963B-1A48-BD41-A01E8CB08D66}"/>
                  </a:ext>
                </a:extLst>
              </p:cNvPr>
              <p:cNvGrpSpPr/>
              <p:nvPr/>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7D3435F6-6DB0-C34A-BC71-DB699A7D993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C414CD4D-10D1-8840-BDE7-AD7EBD70082B}"/>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560DFA5A-25D5-AD43-8A30-3AD4CD267870}"/>
                  </a:ext>
                </a:extLst>
              </p:cNvPr>
              <p:cNvGrpSpPr/>
              <p:nvPr/>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25955AA6-D471-4346-B2BA-075B4897A10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4076C51A-758B-3746-9ED0-E160EB7B684C}"/>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6FDA69B5-A0C7-E645-9E2C-7B305BFF6A21}"/>
                  </a:ext>
                </a:extLst>
              </p:cNvPr>
              <p:cNvGrpSpPr/>
              <p:nvPr/>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1C5A376E-4065-374B-BA02-7D97FA3E2C25}"/>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018EEC3F-5AF1-724B-8AEE-660F9D3A4C8C}"/>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6A58F931-93D4-2942-B3D5-EB7C4B9526B8}"/>
                  </a:ext>
                </a:extLst>
              </p:cNvPr>
              <p:cNvGrpSpPr/>
              <p:nvPr/>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E58408FF-BB4B-324F-B809-10738F8313B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D4261316-AF1F-AD45-BB4B-917D42AA7003}"/>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6B5EF1EC-1B00-1844-B472-4AA8C80DC1E4}"/>
                  </a:ext>
                </a:extLst>
              </p:cNvPr>
              <p:cNvGrpSpPr/>
              <p:nvPr/>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422C5EE2-43BC-F04D-9F67-D2F7E8BB146D}"/>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23EBDFBA-B78B-234E-8859-7253F0EE320B}"/>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917639CB-FC6C-0345-B9F1-D4156B250E2B}"/>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uppe 7">
              <a:extLst>
                <a:ext uri="{FF2B5EF4-FFF2-40B4-BE49-F238E27FC236}">
                  <a16:creationId xmlns:a16="http://schemas.microsoft.com/office/drawing/2014/main" id="{45446D2C-39DA-CD47-AFC9-CB458E69BDB6}"/>
                </a:ext>
              </a:extLst>
            </p:cNvPr>
            <p:cNvGrpSpPr/>
            <p:nvPr/>
          </p:nvGrpSpPr>
          <p:grpSpPr>
            <a:xfrm>
              <a:off x="-715963" y="-4004"/>
              <a:ext cx="590564" cy="6862004"/>
              <a:chOff x="-715963" y="-4004"/>
              <a:chExt cx="590564" cy="6862004"/>
            </a:xfrm>
          </p:grpSpPr>
          <p:sp>
            <p:nvSpPr>
              <p:cNvPr id="10" name="Rektangel 9">
                <a:extLst>
                  <a:ext uri="{FF2B5EF4-FFF2-40B4-BE49-F238E27FC236}">
                    <a16:creationId xmlns:a16="http://schemas.microsoft.com/office/drawing/2014/main" id="{EAA5D0EC-17A3-F142-B9ED-F53E6B6A0F6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1" name="Rektangel 10">
                <a:extLst>
                  <a:ext uri="{FF2B5EF4-FFF2-40B4-BE49-F238E27FC236}">
                    <a16:creationId xmlns:a16="http://schemas.microsoft.com/office/drawing/2014/main" id="{7754D441-1572-A44C-BEE7-FB28E38DB598}"/>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2" name="Rektangel 11">
                <a:extLst>
                  <a:ext uri="{FF2B5EF4-FFF2-40B4-BE49-F238E27FC236}">
                    <a16:creationId xmlns:a16="http://schemas.microsoft.com/office/drawing/2014/main" id="{800553DB-484C-4C48-A795-AD15950696FD}"/>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3" name="Rektangel 12">
                <a:extLst>
                  <a:ext uri="{FF2B5EF4-FFF2-40B4-BE49-F238E27FC236}">
                    <a16:creationId xmlns:a16="http://schemas.microsoft.com/office/drawing/2014/main" id="{24FB817F-D960-C84A-9EF5-1AD43774A628}"/>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4" name="Rett linje 13">
                <a:extLst>
                  <a:ext uri="{FF2B5EF4-FFF2-40B4-BE49-F238E27FC236}">
                    <a16:creationId xmlns:a16="http://schemas.microsoft.com/office/drawing/2014/main" id="{809952D0-7ACC-0B46-9DC5-BC1BE08DFCC3}"/>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7D39A50C-ECD4-4544-BA86-2ED55C881716}"/>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3BEA364B-9128-6E40-B529-DD331D756648}"/>
                  </a:ext>
                </a:extLst>
              </p:cNvPr>
              <p:cNvCxnSpPr>
                <a:cxnSpLocks/>
                <a:stCxn id="18"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C72D05B0-E28E-DC4F-BC75-E520AACE32DD}"/>
                  </a:ext>
                </a:extLst>
              </p:cNvPr>
              <p:cNvCxnSpPr>
                <a:cxnSpLocks/>
                <a:stCxn id="18"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ktangel 17">
                <a:extLst>
                  <a:ext uri="{FF2B5EF4-FFF2-40B4-BE49-F238E27FC236}">
                    <a16:creationId xmlns:a16="http://schemas.microsoft.com/office/drawing/2014/main" id="{14E0F4DD-E0F0-F24C-B654-6AED7A229E4F}"/>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19" name="Rett linje 18">
                <a:extLst>
                  <a:ext uri="{FF2B5EF4-FFF2-40B4-BE49-F238E27FC236}">
                    <a16:creationId xmlns:a16="http://schemas.microsoft.com/office/drawing/2014/main" id="{B2445F4C-3310-734C-AE0A-635C6A6AC128}"/>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Rektangel 19">
                <a:extLst>
                  <a:ext uri="{FF2B5EF4-FFF2-40B4-BE49-F238E27FC236}">
                    <a16:creationId xmlns:a16="http://schemas.microsoft.com/office/drawing/2014/main" id="{1A5133CC-5017-464D-BE68-FFFF7D1AC0A5}"/>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1" name="Rett linje 20">
                <a:extLst>
                  <a:ext uri="{FF2B5EF4-FFF2-40B4-BE49-F238E27FC236}">
                    <a16:creationId xmlns:a16="http://schemas.microsoft.com/office/drawing/2014/main" id="{D292125B-BEFA-AC4E-B7E8-8D1A25A157B4}"/>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A9DD9D52-EED3-5747-BDD4-E91D0C39344D}"/>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Rett linje 22">
                <a:extLst>
                  <a:ext uri="{FF2B5EF4-FFF2-40B4-BE49-F238E27FC236}">
                    <a16:creationId xmlns:a16="http://schemas.microsoft.com/office/drawing/2014/main" id="{AED1A88C-B09C-B748-89CA-045C396CB15C}"/>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ekstSylinder 8">
              <a:extLst>
                <a:ext uri="{FF2B5EF4-FFF2-40B4-BE49-F238E27FC236}">
                  <a16:creationId xmlns:a16="http://schemas.microsoft.com/office/drawing/2014/main" id="{DC53B160-049D-7E44-881B-655B1B2A4F9F}"/>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57" name="Gruppe 56">
            <a:extLst>
              <a:ext uri="{FF2B5EF4-FFF2-40B4-BE49-F238E27FC236}">
                <a16:creationId xmlns:a16="http://schemas.microsoft.com/office/drawing/2014/main" id="{B5F84FFA-6BAA-B14F-B16D-AA7B9747C6CC}"/>
              </a:ext>
            </a:extLst>
          </p:cNvPr>
          <p:cNvGrpSpPr/>
          <p:nvPr/>
        </p:nvGrpSpPr>
        <p:grpSpPr>
          <a:xfrm>
            <a:off x="12252770" y="1"/>
            <a:ext cx="1165167" cy="5230535"/>
            <a:chOff x="12252770" y="1"/>
            <a:chExt cx="1165167" cy="5230535"/>
          </a:xfrm>
        </p:grpSpPr>
        <p:grpSp>
          <p:nvGrpSpPr>
            <p:cNvPr id="58" name="Gruppe 57">
              <a:extLst>
                <a:ext uri="{FF2B5EF4-FFF2-40B4-BE49-F238E27FC236}">
                  <a16:creationId xmlns:a16="http://schemas.microsoft.com/office/drawing/2014/main" id="{77A126F7-40BD-C14E-8502-3DA25EA5B468}"/>
                </a:ext>
              </a:extLst>
            </p:cNvPr>
            <p:cNvGrpSpPr/>
            <p:nvPr/>
          </p:nvGrpSpPr>
          <p:grpSpPr>
            <a:xfrm>
              <a:off x="12252770" y="1"/>
              <a:ext cx="409071" cy="3254927"/>
              <a:chOff x="12252770" y="1"/>
              <a:chExt cx="588588" cy="4683318"/>
            </a:xfrm>
          </p:grpSpPr>
          <p:sp>
            <p:nvSpPr>
              <p:cNvPr id="63" name="Rektangel 62">
                <a:extLst>
                  <a:ext uri="{FF2B5EF4-FFF2-40B4-BE49-F238E27FC236}">
                    <a16:creationId xmlns:a16="http://schemas.microsoft.com/office/drawing/2014/main" id="{34109EA4-7D73-6A41-B911-1DA4C65C7F3C}"/>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4" name="Gruppe 63">
                <a:extLst>
                  <a:ext uri="{FF2B5EF4-FFF2-40B4-BE49-F238E27FC236}">
                    <a16:creationId xmlns:a16="http://schemas.microsoft.com/office/drawing/2014/main" id="{519B015A-7710-4345-B1A0-2C31D3D3A29E}"/>
                  </a:ext>
                </a:extLst>
              </p:cNvPr>
              <p:cNvGrpSpPr/>
              <p:nvPr/>
            </p:nvGrpSpPr>
            <p:grpSpPr>
              <a:xfrm>
                <a:off x="12326727" y="84822"/>
                <a:ext cx="440675" cy="4513676"/>
                <a:chOff x="12316858" y="92947"/>
                <a:chExt cx="440675" cy="4513676"/>
              </a:xfrm>
            </p:grpSpPr>
            <p:grpSp>
              <p:nvGrpSpPr>
                <p:cNvPr id="65" name="Gruppe 64">
                  <a:extLst>
                    <a:ext uri="{FF2B5EF4-FFF2-40B4-BE49-F238E27FC236}">
                      <a16:creationId xmlns:a16="http://schemas.microsoft.com/office/drawing/2014/main" id="{1E952DE6-F52C-8141-AA51-F93ED1B782AC}"/>
                    </a:ext>
                  </a:extLst>
                </p:cNvPr>
                <p:cNvGrpSpPr/>
                <p:nvPr/>
              </p:nvGrpSpPr>
              <p:grpSpPr>
                <a:xfrm>
                  <a:off x="12316858" y="92947"/>
                  <a:ext cx="440675" cy="1322025"/>
                  <a:chOff x="12316858" y="92947"/>
                  <a:chExt cx="440675" cy="1322025"/>
                </a:xfrm>
              </p:grpSpPr>
              <p:sp>
                <p:nvSpPr>
                  <p:cNvPr id="75" name="Rektangel 74">
                    <a:extLst>
                      <a:ext uri="{FF2B5EF4-FFF2-40B4-BE49-F238E27FC236}">
                        <a16:creationId xmlns:a16="http://schemas.microsoft.com/office/drawing/2014/main" id="{1D91D97C-F319-7D49-8970-B66AB818B226}"/>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99F6A8CC-B295-074A-89FC-DBCE3DC47B03}"/>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E44D7125-3570-FD4D-B191-C75A400B46EF}"/>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6" name="Gruppe 65">
                  <a:extLst>
                    <a:ext uri="{FF2B5EF4-FFF2-40B4-BE49-F238E27FC236}">
                      <a16:creationId xmlns:a16="http://schemas.microsoft.com/office/drawing/2014/main" id="{6E9D1C89-D906-8A47-9476-62BAE8FEB515}"/>
                    </a:ext>
                  </a:extLst>
                </p:cNvPr>
                <p:cNvGrpSpPr/>
                <p:nvPr/>
              </p:nvGrpSpPr>
              <p:grpSpPr>
                <a:xfrm>
                  <a:off x="12316858" y="1468435"/>
                  <a:ext cx="440675" cy="1322025"/>
                  <a:chOff x="12316858" y="1600866"/>
                  <a:chExt cx="440675" cy="1322025"/>
                </a:xfrm>
              </p:grpSpPr>
              <p:sp>
                <p:nvSpPr>
                  <p:cNvPr id="72" name="Rektangel 71">
                    <a:extLst>
                      <a:ext uri="{FF2B5EF4-FFF2-40B4-BE49-F238E27FC236}">
                        <a16:creationId xmlns:a16="http://schemas.microsoft.com/office/drawing/2014/main" id="{D145DC4C-E21E-4741-ADAA-1EDD63A5E300}"/>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D9A25599-1748-4243-9CC2-9B55BA245FD4}"/>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F126E6B9-55BC-AB41-92F0-ED3B06012608}"/>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7" name="Gruppe 66">
                  <a:extLst>
                    <a:ext uri="{FF2B5EF4-FFF2-40B4-BE49-F238E27FC236}">
                      <a16:creationId xmlns:a16="http://schemas.microsoft.com/office/drawing/2014/main" id="{643744EE-DB91-F24E-8086-50A0EDD842EB}"/>
                    </a:ext>
                  </a:extLst>
                </p:cNvPr>
                <p:cNvGrpSpPr/>
                <p:nvPr/>
              </p:nvGrpSpPr>
              <p:grpSpPr>
                <a:xfrm>
                  <a:off x="12316858" y="2843923"/>
                  <a:ext cx="440675" cy="1762700"/>
                  <a:chOff x="12316858" y="3201732"/>
                  <a:chExt cx="440675" cy="1762700"/>
                </a:xfrm>
              </p:grpSpPr>
              <p:sp>
                <p:nvSpPr>
                  <p:cNvPr id="68" name="Rektangel 67">
                    <a:extLst>
                      <a:ext uri="{FF2B5EF4-FFF2-40B4-BE49-F238E27FC236}">
                        <a16:creationId xmlns:a16="http://schemas.microsoft.com/office/drawing/2014/main" id="{BF15CC72-60C3-DF4D-B9DE-BE9263C2B62C}"/>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9" name="Rektangel 68">
                    <a:extLst>
                      <a:ext uri="{FF2B5EF4-FFF2-40B4-BE49-F238E27FC236}">
                        <a16:creationId xmlns:a16="http://schemas.microsoft.com/office/drawing/2014/main" id="{EDFE0806-648E-664D-A052-406FC350D6F8}"/>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 name="Rektangel 69">
                    <a:extLst>
                      <a:ext uri="{FF2B5EF4-FFF2-40B4-BE49-F238E27FC236}">
                        <a16:creationId xmlns:a16="http://schemas.microsoft.com/office/drawing/2014/main" id="{BCC0B081-FCB2-5C47-B8AD-231EFCC19294}"/>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C6009896-4C4A-2C43-B51A-3964D8127B96}"/>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59" name="TekstSylinder 58">
              <a:extLst>
                <a:ext uri="{FF2B5EF4-FFF2-40B4-BE49-F238E27FC236}">
                  <a16:creationId xmlns:a16="http://schemas.microsoft.com/office/drawing/2014/main" id="{0DDB7D4B-6E4A-2642-B893-ABD7512A4B44}"/>
                </a:ext>
              </a:extLst>
            </p:cNvPr>
            <p:cNvSpPr txBox="1"/>
            <p:nvPr/>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60" name="Gruppe 59">
              <a:extLst>
                <a:ext uri="{FF2B5EF4-FFF2-40B4-BE49-F238E27FC236}">
                  <a16:creationId xmlns:a16="http://schemas.microsoft.com/office/drawing/2014/main" id="{85916284-E703-0E4A-9DB5-13D9D1A9819A}"/>
                </a:ext>
              </a:extLst>
            </p:cNvPr>
            <p:cNvGrpSpPr/>
            <p:nvPr/>
          </p:nvGrpSpPr>
          <p:grpSpPr>
            <a:xfrm>
              <a:off x="12610441" y="194994"/>
              <a:ext cx="807496" cy="955972"/>
              <a:chOff x="12610441" y="212086"/>
              <a:chExt cx="807496" cy="955972"/>
            </a:xfrm>
          </p:grpSpPr>
          <p:cxnSp>
            <p:nvCxnSpPr>
              <p:cNvPr id="61" name="Vinkel 60">
                <a:extLst>
                  <a:ext uri="{FF2B5EF4-FFF2-40B4-BE49-F238E27FC236}">
                    <a16:creationId xmlns:a16="http://schemas.microsoft.com/office/drawing/2014/main" id="{52D5A379-F749-0D46-A951-B3F032547EA3}"/>
                  </a:ext>
                </a:extLst>
              </p:cNvPr>
              <p:cNvCxnSpPr>
                <a:cxnSpLocks/>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2" name="TekstSylinder 61">
                <a:extLst>
                  <a:ext uri="{FF2B5EF4-FFF2-40B4-BE49-F238E27FC236}">
                    <a16:creationId xmlns:a16="http://schemas.microsoft.com/office/drawing/2014/main" id="{500DE19B-D18B-BB4D-8C3A-93CA181730A8}"/>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7894238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Tittel og bilde">
    <p:spTree>
      <p:nvGrpSpPr>
        <p:cNvPr id="1" name=""/>
        <p:cNvGrpSpPr/>
        <p:nvPr/>
      </p:nvGrpSpPr>
      <p:grpSpPr>
        <a:xfrm>
          <a:off x="0" y="0"/>
          <a:ext cx="0" cy="0"/>
          <a:chOff x="0" y="0"/>
          <a:chExt cx="0" cy="0"/>
        </a:xfrm>
      </p:grpSpPr>
      <p:sp>
        <p:nvSpPr>
          <p:cNvPr id="6" name="Plassholder for bilde 8">
            <a:extLst>
              <a:ext uri="{FF2B5EF4-FFF2-40B4-BE49-F238E27FC236}">
                <a16:creationId xmlns:a16="http://schemas.microsoft.com/office/drawing/2014/main" id="{6277E8E0-A384-1D43-A9DE-6893B7E9B075}"/>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tx2"/>
                </a:solidFill>
              </a:defRPr>
            </a:lvl1pPr>
          </a:lstStyle>
          <a:p>
            <a:r>
              <a:rPr lang="nb-NO" noProof="0"/>
              <a:t>1. plasser et bilde i rammen</a:t>
            </a:r>
            <a:br>
              <a:rPr lang="nb-NO" noProof="0"/>
            </a:br>
            <a:r>
              <a:rPr lang="nb-NO" noProof="0"/>
              <a:t>2. plasser lengst bak</a:t>
            </a:r>
          </a:p>
        </p:txBody>
      </p:sp>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p>
            <a:fld id="{7EC2E4C6-95B5-1E49-A58A-4D191733A124}" type="datetime1">
              <a:rPr lang="nb-NO" smtClean="0"/>
              <a:t>29.01.2026</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7" name="Plassholder for tekst 7">
            <a:extLst>
              <a:ext uri="{FF2B5EF4-FFF2-40B4-BE49-F238E27FC236}">
                <a16:creationId xmlns:a16="http://schemas.microsoft.com/office/drawing/2014/main" id="{F94000EC-D1D9-C246-8D8C-51A9EE300A42}"/>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grpSp>
        <p:nvGrpSpPr>
          <p:cNvPr id="24" name="Gruppe 23">
            <a:extLst>
              <a:ext uri="{FF2B5EF4-FFF2-40B4-BE49-F238E27FC236}">
                <a16:creationId xmlns:a16="http://schemas.microsoft.com/office/drawing/2014/main" id="{50B5CF7D-EF4B-BC4B-897D-478A1C752E68}"/>
              </a:ext>
            </a:extLst>
          </p:cNvPr>
          <p:cNvGrpSpPr/>
          <p:nvPr/>
        </p:nvGrpSpPr>
        <p:grpSpPr>
          <a:xfrm>
            <a:off x="0" y="-1306644"/>
            <a:ext cx="12194000" cy="1075340"/>
            <a:chOff x="-800" y="-1229864"/>
            <a:chExt cx="12194000" cy="1075340"/>
          </a:xfrm>
        </p:grpSpPr>
        <p:grpSp>
          <p:nvGrpSpPr>
            <p:cNvPr id="25" name="Gruppe 24">
              <a:extLst>
                <a:ext uri="{FF2B5EF4-FFF2-40B4-BE49-F238E27FC236}">
                  <a16:creationId xmlns:a16="http://schemas.microsoft.com/office/drawing/2014/main" id="{F3538086-5796-944F-ADC5-DDFA26870893}"/>
                </a:ext>
              </a:extLst>
            </p:cNvPr>
            <p:cNvGrpSpPr/>
            <p:nvPr/>
          </p:nvGrpSpPr>
          <p:grpSpPr>
            <a:xfrm>
              <a:off x="0" y="-320124"/>
              <a:ext cx="12192000" cy="165600"/>
              <a:chOff x="0" y="-413084"/>
              <a:chExt cx="12192000" cy="206078"/>
            </a:xfrm>
            <a:solidFill>
              <a:schemeClr val="bg1"/>
            </a:solidFill>
          </p:grpSpPr>
          <p:sp>
            <p:nvSpPr>
              <p:cNvPr id="52" name="Rektangel 51">
                <a:extLst>
                  <a:ext uri="{FF2B5EF4-FFF2-40B4-BE49-F238E27FC236}">
                    <a16:creationId xmlns:a16="http://schemas.microsoft.com/office/drawing/2014/main" id="{49CA26D3-642B-9246-B3B8-5A6A4DF80568}"/>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3" name="Rektangel 52">
                <a:extLst>
                  <a:ext uri="{FF2B5EF4-FFF2-40B4-BE49-F238E27FC236}">
                    <a16:creationId xmlns:a16="http://schemas.microsoft.com/office/drawing/2014/main" id="{F5D6D773-1417-8D4D-A1E8-9F65D158084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E11F0BE5-35CD-2F41-A24B-FA33ACD7A1BB}"/>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5" name="Rektangel 54">
                <a:extLst>
                  <a:ext uri="{FF2B5EF4-FFF2-40B4-BE49-F238E27FC236}">
                    <a16:creationId xmlns:a16="http://schemas.microsoft.com/office/drawing/2014/main" id="{6BA83732-486F-8745-84F0-E4A38EBBF9E9}"/>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49BF3912-4872-4F49-B737-72D9ADAABF5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7" name="Rektangel 56">
                <a:extLst>
                  <a:ext uri="{FF2B5EF4-FFF2-40B4-BE49-F238E27FC236}">
                    <a16:creationId xmlns:a16="http://schemas.microsoft.com/office/drawing/2014/main" id="{BE7D1982-FF51-A243-B873-504AF91CF24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6" name="Rett linje 25">
              <a:extLst>
                <a:ext uri="{FF2B5EF4-FFF2-40B4-BE49-F238E27FC236}">
                  <a16:creationId xmlns:a16="http://schemas.microsoft.com/office/drawing/2014/main" id="{926AF779-45AE-834D-8B9B-E147A75152FC}"/>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B05EBB5-D0E3-414A-B5E2-20D2F397129F}"/>
                </a:ext>
              </a:extLst>
            </p:cNvPr>
            <p:cNvCxnSpPr>
              <a:cxnSpLocks/>
              <a:stCxn id="42"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9C1812D-C535-E441-BF60-5844644FDCCB}"/>
                </a:ext>
              </a:extLst>
            </p:cNvPr>
            <p:cNvCxnSpPr>
              <a:cxnSpLocks/>
              <a:stCxn id="44"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995F10A6-7E9E-7F46-835A-F8FA28E0C722}"/>
                </a:ext>
              </a:extLst>
            </p:cNvPr>
            <p:cNvCxnSpPr>
              <a:cxnSpLocks/>
              <a:stCxn id="40"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DD497730-72C8-E54C-BE41-9CC89C106204}"/>
                </a:ext>
              </a:extLst>
            </p:cNvPr>
            <p:cNvCxnSpPr>
              <a:cxnSpLocks/>
              <a:stCxn id="46"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E6FCC74-278D-8F4C-9A19-B97229327336}"/>
                </a:ext>
              </a:extLst>
            </p:cNvPr>
            <p:cNvCxnSpPr>
              <a:cxnSpLocks/>
              <a:stCxn id="50"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27C3F56A-19C1-8C43-BA7C-EC72D93ABACA}"/>
                </a:ext>
              </a:extLst>
            </p:cNvPr>
            <p:cNvCxnSpPr>
              <a:cxnSpLocks/>
              <a:stCxn id="48"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3" name="Gruppe 32">
              <a:extLst>
                <a:ext uri="{FF2B5EF4-FFF2-40B4-BE49-F238E27FC236}">
                  <a16:creationId xmlns:a16="http://schemas.microsoft.com/office/drawing/2014/main" id="{0378D194-73C0-274E-8A33-2880856DCF97}"/>
                </a:ext>
              </a:extLst>
            </p:cNvPr>
            <p:cNvGrpSpPr/>
            <p:nvPr/>
          </p:nvGrpSpPr>
          <p:grpSpPr>
            <a:xfrm>
              <a:off x="0" y="-621464"/>
              <a:ext cx="12192000" cy="206078"/>
              <a:chOff x="0" y="-674874"/>
              <a:chExt cx="12192000" cy="206078"/>
            </a:xfrm>
          </p:grpSpPr>
          <p:sp>
            <p:nvSpPr>
              <p:cNvPr id="50" name="Rektangel 49">
                <a:extLst>
                  <a:ext uri="{FF2B5EF4-FFF2-40B4-BE49-F238E27FC236}">
                    <a16:creationId xmlns:a16="http://schemas.microsoft.com/office/drawing/2014/main" id="{1827F508-245F-AE4E-BD96-A37480556BE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1" name="Rett linje 50">
                <a:extLst>
                  <a:ext uri="{FF2B5EF4-FFF2-40B4-BE49-F238E27FC236}">
                    <a16:creationId xmlns:a16="http://schemas.microsoft.com/office/drawing/2014/main" id="{84C00645-5B5B-6041-95E3-1F2F2F357F96}"/>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EE014F1F-1199-CF47-B4A6-3350B4501C57}"/>
                </a:ext>
              </a:extLst>
            </p:cNvPr>
            <p:cNvGrpSpPr/>
            <p:nvPr/>
          </p:nvGrpSpPr>
          <p:grpSpPr>
            <a:xfrm>
              <a:off x="0" y="-744566"/>
              <a:ext cx="10156824" cy="206078"/>
              <a:chOff x="0" y="-930144"/>
              <a:chExt cx="10156824" cy="206078"/>
            </a:xfrm>
          </p:grpSpPr>
          <p:sp>
            <p:nvSpPr>
              <p:cNvPr id="48" name="Rektangel 47">
                <a:extLst>
                  <a:ext uri="{FF2B5EF4-FFF2-40B4-BE49-F238E27FC236}">
                    <a16:creationId xmlns:a16="http://schemas.microsoft.com/office/drawing/2014/main" id="{33E8FE13-D304-F04D-B4CA-11E8D9EA940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9" name="Rett linje 48">
                <a:extLst>
                  <a:ext uri="{FF2B5EF4-FFF2-40B4-BE49-F238E27FC236}">
                    <a16:creationId xmlns:a16="http://schemas.microsoft.com/office/drawing/2014/main" id="{8F8C0134-63C2-2440-88C7-3E0DBD5FC22B}"/>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5A244B5-D5A7-9C46-837E-885BA4C5BFC8}"/>
                </a:ext>
              </a:extLst>
            </p:cNvPr>
            <p:cNvGrpSpPr/>
            <p:nvPr/>
          </p:nvGrpSpPr>
          <p:grpSpPr>
            <a:xfrm>
              <a:off x="0" y="-867666"/>
              <a:ext cx="8128000" cy="206078"/>
              <a:chOff x="0" y="-1191934"/>
              <a:chExt cx="8128000" cy="206078"/>
            </a:xfrm>
          </p:grpSpPr>
          <p:sp>
            <p:nvSpPr>
              <p:cNvPr id="46" name="Rektangel 45">
                <a:extLst>
                  <a:ext uri="{FF2B5EF4-FFF2-40B4-BE49-F238E27FC236}">
                    <a16:creationId xmlns:a16="http://schemas.microsoft.com/office/drawing/2014/main" id="{F5D7884B-D812-3A42-AE55-14E34C05CA01}"/>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7" name="Rett linje 46">
                <a:extLst>
                  <a:ext uri="{FF2B5EF4-FFF2-40B4-BE49-F238E27FC236}">
                    <a16:creationId xmlns:a16="http://schemas.microsoft.com/office/drawing/2014/main" id="{0E34DD54-E0FE-B84A-A7D4-D399F888B6C1}"/>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2B146932-A847-ED41-ABD8-DF09B93EA9F3}"/>
                </a:ext>
              </a:extLst>
            </p:cNvPr>
            <p:cNvGrpSpPr/>
            <p:nvPr/>
          </p:nvGrpSpPr>
          <p:grpSpPr>
            <a:xfrm>
              <a:off x="-800" y="-990766"/>
              <a:ext cx="6091200" cy="206078"/>
              <a:chOff x="0" y="-1453724"/>
              <a:chExt cx="6091200" cy="206078"/>
            </a:xfrm>
          </p:grpSpPr>
          <p:sp>
            <p:nvSpPr>
              <p:cNvPr id="44" name="Rektangel 43">
                <a:extLst>
                  <a:ext uri="{FF2B5EF4-FFF2-40B4-BE49-F238E27FC236}">
                    <a16:creationId xmlns:a16="http://schemas.microsoft.com/office/drawing/2014/main" id="{DCF17E64-4A02-7148-BEC3-83D8841BD63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5" name="Rett linje 44">
                <a:extLst>
                  <a:ext uri="{FF2B5EF4-FFF2-40B4-BE49-F238E27FC236}">
                    <a16:creationId xmlns:a16="http://schemas.microsoft.com/office/drawing/2014/main" id="{326A2BAE-5E17-B149-B1A2-FE9E4BD29FA7}"/>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039AAC92-98CC-BF45-904E-888C16C074F0}"/>
                </a:ext>
              </a:extLst>
            </p:cNvPr>
            <p:cNvGrpSpPr/>
            <p:nvPr/>
          </p:nvGrpSpPr>
          <p:grpSpPr>
            <a:xfrm>
              <a:off x="0" y="-1113866"/>
              <a:ext cx="4060800" cy="206078"/>
              <a:chOff x="0" y="-1715514"/>
              <a:chExt cx="4060800" cy="206078"/>
            </a:xfrm>
          </p:grpSpPr>
          <p:sp>
            <p:nvSpPr>
              <p:cNvPr id="42" name="Rektangel 41">
                <a:extLst>
                  <a:ext uri="{FF2B5EF4-FFF2-40B4-BE49-F238E27FC236}">
                    <a16:creationId xmlns:a16="http://schemas.microsoft.com/office/drawing/2014/main" id="{5DAD0FC4-3B41-474B-B643-2F9E699BC7E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3" name="Rett linje 42">
                <a:extLst>
                  <a:ext uri="{FF2B5EF4-FFF2-40B4-BE49-F238E27FC236}">
                    <a16:creationId xmlns:a16="http://schemas.microsoft.com/office/drawing/2014/main" id="{FDA84C34-DD90-134D-ACDE-64A450224F5D}"/>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A5007D20-96F1-2A41-A992-CD980E87AFC9}"/>
                </a:ext>
              </a:extLst>
            </p:cNvPr>
            <p:cNvGrpSpPr/>
            <p:nvPr/>
          </p:nvGrpSpPr>
          <p:grpSpPr>
            <a:xfrm>
              <a:off x="0" y="-1229864"/>
              <a:ext cx="1015200" cy="206078"/>
              <a:chOff x="0" y="-1959289"/>
              <a:chExt cx="1015200" cy="206078"/>
            </a:xfrm>
          </p:grpSpPr>
          <p:sp>
            <p:nvSpPr>
              <p:cNvPr id="40" name="Rektangel 39">
                <a:extLst>
                  <a:ext uri="{FF2B5EF4-FFF2-40B4-BE49-F238E27FC236}">
                    <a16:creationId xmlns:a16="http://schemas.microsoft.com/office/drawing/2014/main" id="{A7486652-B831-8E4A-B0E8-E9CEDB776DD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1" name="Rett linje 40">
                <a:extLst>
                  <a:ext uri="{FF2B5EF4-FFF2-40B4-BE49-F238E27FC236}">
                    <a16:creationId xmlns:a16="http://schemas.microsoft.com/office/drawing/2014/main" id="{F186D4B2-7812-1F46-A998-E3F036BC2076}"/>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9" name="Rett linje 38">
              <a:extLst>
                <a:ext uri="{FF2B5EF4-FFF2-40B4-BE49-F238E27FC236}">
                  <a16:creationId xmlns:a16="http://schemas.microsoft.com/office/drawing/2014/main" id="{980F4E2E-5EA4-474F-9E31-835A8E980778}"/>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uppe 57">
            <a:extLst>
              <a:ext uri="{FF2B5EF4-FFF2-40B4-BE49-F238E27FC236}">
                <a16:creationId xmlns:a16="http://schemas.microsoft.com/office/drawing/2014/main" id="{AB51FACC-7DAC-294D-9ECF-B98A28144016}"/>
              </a:ext>
            </a:extLst>
          </p:cNvPr>
          <p:cNvGrpSpPr/>
          <p:nvPr/>
        </p:nvGrpSpPr>
        <p:grpSpPr>
          <a:xfrm>
            <a:off x="-715163" y="-4004"/>
            <a:ext cx="590564" cy="6862004"/>
            <a:chOff x="-715963" y="-4004"/>
            <a:chExt cx="590564" cy="6862004"/>
          </a:xfrm>
        </p:grpSpPr>
        <p:sp>
          <p:nvSpPr>
            <p:cNvPr id="59" name="Rektangel 58">
              <a:extLst>
                <a:ext uri="{FF2B5EF4-FFF2-40B4-BE49-F238E27FC236}">
                  <a16:creationId xmlns:a16="http://schemas.microsoft.com/office/drawing/2014/main" id="{910BD624-E33C-2E4F-9442-1B07B87A817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60" name="Rektangel 59">
              <a:extLst>
                <a:ext uri="{FF2B5EF4-FFF2-40B4-BE49-F238E27FC236}">
                  <a16:creationId xmlns:a16="http://schemas.microsoft.com/office/drawing/2014/main" id="{95253A5A-AE98-4B43-ACFC-C33A917B0FC3}"/>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1" name="Rektangel 60">
              <a:extLst>
                <a:ext uri="{FF2B5EF4-FFF2-40B4-BE49-F238E27FC236}">
                  <a16:creationId xmlns:a16="http://schemas.microsoft.com/office/drawing/2014/main" id="{B7E6E43F-D083-404B-88E6-8181D6A1EDCF}"/>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B3DA4965-4EDC-0D43-B4C1-940E1BA36158}"/>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3" name="Rett linje 62">
              <a:extLst>
                <a:ext uri="{FF2B5EF4-FFF2-40B4-BE49-F238E27FC236}">
                  <a16:creationId xmlns:a16="http://schemas.microsoft.com/office/drawing/2014/main" id="{511B640F-A541-1746-929D-B55DB0015605}"/>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A3E73136-E410-5B4D-BC89-A1F88EC0428C}"/>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55489C14-C32A-2246-BE81-0A7E94FE637E}"/>
                </a:ext>
              </a:extLst>
            </p:cNvPr>
            <p:cNvCxnSpPr>
              <a:cxnSpLocks/>
              <a:stCxn id="67"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Rett linje 65">
              <a:extLst>
                <a:ext uri="{FF2B5EF4-FFF2-40B4-BE49-F238E27FC236}">
                  <a16:creationId xmlns:a16="http://schemas.microsoft.com/office/drawing/2014/main" id="{5CCE2020-A9E9-4E47-8A75-E0C90C42ECBB}"/>
                </a:ext>
              </a:extLst>
            </p:cNvPr>
            <p:cNvCxnSpPr>
              <a:cxnSpLocks/>
              <a:stCxn id="67"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Rektangel 66">
              <a:extLst>
                <a:ext uri="{FF2B5EF4-FFF2-40B4-BE49-F238E27FC236}">
                  <a16:creationId xmlns:a16="http://schemas.microsoft.com/office/drawing/2014/main" id="{21952FCC-D220-E74A-B32C-62AF01DD2A11}"/>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8" name="Rett linje 67">
              <a:extLst>
                <a:ext uri="{FF2B5EF4-FFF2-40B4-BE49-F238E27FC236}">
                  <a16:creationId xmlns:a16="http://schemas.microsoft.com/office/drawing/2014/main" id="{00806AAE-07AB-D440-904D-3846C9D74C0B}"/>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9" name="Rektangel 68">
              <a:extLst>
                <a:ext uri="{FF2B5EF4-FFF2-40B4-BE49-F238E27FC236}">
                  <a16:creationId xmlns:a16="http://schemas.microsoft.com/office/drawing/2014/main" id="{56699FF4-FEB1-CA4E-B432-16BBEC84D1C4}"/>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70" name="Rett linje 69">
              <a:extLst>
                <a:ext uri="{FF2B5EF4-FFF2-40B4-BE49-F238E27FC236}">
                  <a16:creationId xmlns:a16="http://schemas.microsoft.com/office/drawing/2014/main" id="{AFA083EC-FDFD-9E4F-B595-6A6EC5B7FA75}"/>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E8926D28-35CE-DB4E-BF56-664AF3695321}"/>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2E5810D3-57AB-6043-ACA4-6C358279D50D}"/>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1" name="TekstSylinder 90">
            <a:extLst>
              <a:ext uri="{FF2B5EF4-FFF2-40B4-BE49-F238E27FC236}">
                <a16:creationId xmlns:a16="http://schemas.microsoft.com/office/drawing/2014/main" id="{579C4266-3D6E-7E4E-B7F9-0C8B755D7C96}"/>
              </a:ext>
            </a:extLst>
          </p:cNvPr>
          <p:cNvSpPr txBox="1"/>
          <p:nvPr/>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positiv</a:t>
            </a:r>
          </a:p>
        </p:txBody>
      </p:sp>
      <p:grpSp>
        <p:nvGrpSpPr>
          <p:cNvPr id="90" name="Gruppe 89">
            <a:extLst>
              <a:ext uri="{FF2B5EF4-FFF2-40B4-BE49-F238E27FC236}">
                <a16:creationId xmlns:a16="http://schemas.microsoft.com/office/drawing/2014/main" id="{93C22E23-7157-454A-9FA2-4933BA1812A4}"/>
              </a:ext>
            </a:extLst>
          </p:cNvPr>
          <p:cNvGrpSpPr/>
          <p:nvPr/>
        </p:nvGrpSpPr>
        <p:grpSpPr>
          <a:xfrm>
            <a:off x="12252770" y="1"/>
            <a:ext cx="1165167" cy="5230535"/>
            <a:chOff x="12252770" y="1"/>
            <a:chExt cx="1165167" cy="5230535"/>
          </a:xfrm>
        </p:grpSpPr>
        <p:grpSp>
          <p:nvGrpSpPr>
            <p:cNvPr id="92" name="Gruppe 91">
              <a:extLst>
                <a:ext uri="{FF2B5EF4-FFF2-40B4-BE49-F238E27FC236}">
                  <a16:creationId xmlns:a16="http://schemas.microsoft.com/office/drawing/2014/main" id="{7A5698FF-6A63-024B-A69C-C4E777FF2F2C}"/>
                </a:ext>
              </a:extLst>
            </p:cNvPr>
            <p:cNvGrpSpPr/>
            <p:nvPr/>
          </p:nvGrpSpPr>
          <p:grpSpPr>
            <a:xfrm>
              <a:off x="12252770" y="1"/>
              <a:ext cx="409071" cy="3254927"/>
              <a:chOff x="12252770" y="1"/>
              <a:chExt cx="588588" cy="4683318"/>
            </a:xfrm>
          </p:grpSpPr>
          <p:sp>
            <p:nvSpPr>
              <p:cNvPr id="97" name="Rektangel 96">
                <a:extLst>
                  <a:ext uri="{FF2B5EF4-FFF2-40B4-BE49-F238E27FC236}">
                    <a16:creationId xmlns:a16="http://schemas.microsoft.com/office/drawing/2014/main" id="{25A2FBF4-73A7-CE4C-A8DB-8FE5D09DE5ED}"/>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98" name="Gruppe 97">
                <a:extLst>
                  <a:ext uri="{FF2B5EF4-FFF2-40B4-BE49-F238E27FC236}">
                    <a16:creationId xmlns:a16="http://schemas.microsoft.com/office/drawing/2014/main" id="{E2F0FC64-DC73-F248-9324-0CE978C9D6B0}"/>
                  </a:ext>
                </a:extLst>
              </p:cNvPr>
              <p:cNvGrpSpPr/>
              <p:nvPr/>
            </p:nvGrpSpPr>
            <p:grpSpPr>
              <a:xfrm>
                <a:off x="12326727" y="84822"/>
                <a:ext cx="440675" cy="4513676"/>
                <a:chOff x="12316858" y="92947"/>
                <a:chExt cx="440675" cy="4513676"/>
              </a:xfrm>
            </p:grpSpPr>
            <p:grpSp>
              <p:nvGrpSpPr>
                <p:cNvPr id="99" name="Gruppe 98">
                  <a:extLst>
                    <a:ext uri="{FF2B5EF4-FFF2-40B4-BE49-F238E27FC236}">
                      <a16:creationId xmlns:a16="http://schemas.microsoft.com/office/drawing/2014/main" id="{32C01DAD-6F31-5A4E-8BB7-FB70223EA16E}"/>
                    </a:ext>
                  </a:extLst>
                </p:cNvPr>
                <p:cNvGrpSpPr/>
                <p:nvPr/>
              </p:nvGrpSpPr>
              <p:grpSpPr>
                <a:xfrm>
                  <a:off x="12316858" y="92947"/>
                  <a:ext cx="440675" cy="1322025"/>
                  <a:chOff x="12316858" y="92947"/>
                  <a:chExt cx="440675" cy="1322025"/>
                </a:xfrm>
              </p:grpSpPr>
              <p:sp>
                <p:nvSpPr>
                  <p:cNvPr id="109" name="Rektangel 108">
                    <a:extLst>
                      <a:ext uri="{FF2B5EF4-FFF2-40B4-BE49-F238E27FC236}">
                        <a16:creationId xmlns:a16="http://schemas.microsoft.com/office/drawing/2014/main" id="{00BA1803-2911-A847-B7CA-E67357CD35D7}"/>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0" name="Rektangel 109">
                    <a:extLst>
                      <a:ext uri="{FF2B5EF4-FFF2-40B4-BE49-F238E27FC236}">
                        <a16:creationId xmlns:a16="http://schemas.microsoft.com/office/drawing/2014/main" id="{EFA1BCB1-1DE2-884A-A3D1-ED6A6FA72118}"/>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1" name="Rektangel 110">
                    <a:extLst>
                      <a:ext uri="{FF2B5EF4-FFF2-40B4-BE49-F238E27FC236}">
                        <a16:creationId xmlns:a16="http://schemas.microsoft.com/office/drawing/2014/main" id="{6F1895A8-5ECD-2A44-990D-ED7B270E21F7}"/>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0" name="Gruppe 99">
                  <a:extLst>
                    <a:ext uri="{FF2B5EF4-FFF2-40B4-BE49-F238E27FC236}">
                      <a16:creationId xmlns:a16="http://schemas.microsoft.com/office/drawing/2014/main" id="{4F88FD5F-270C-924E-AB88-B64550BAB694}"/>
                    </a:ext>
                  </a:extLst>
                </p:cNvPr>
                <p:cNvGrpSpPr/>
                <p:nvPr/>
              </p:nvGrpSpPr>
              <p:grpSpPr>
                <a:xfrm>
                  <a:off x="12316858" y="1468435"/>
                  <a:ext cx="440675" cy="1322025"/>
                  <a:chOff x="12316858" y="1600866"/>
                  <a:chExt cx="440675" cy="1322025"/>
                </a:xfrm>
              </p:grpSpPr>
              <p:sp>
                <p:nvSpPr>
                  <p:cNvPr id="106" name="Rektangel 105">
                    <a:extLst>
                      <a:ext uri="{FF2B5EF4-FFF2-40B4-BE49-F238E27FC236}">
                        <a16:creationId xmlns:a16="http://schemas.microsoft.com/office/drawing/2014/main" id="{691CFAF3-3CF9-D944-A90A-7771F8665460}"/>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7" name="Rektangel 106">
                    <a:extLst>
                      <a:ext uri="{FF2B5EF4-FFF2-40B4-BE49-F238E27FC236}">
                        <a16:creationId xmlns:a16="http://schemas.microsoft.com/office/drawing/2014/main" id="{ECBBB0E6-3392-8F48-AF3D-1E34E5123EBC}"/>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8" name="Rektangel 107">
                    <a:extLst>
                      <a:ext uri="{FF2B5EF4-FFF2-40B4-BE49-F238E27FC236}">
                        <a16:creationId xmlns:a16="http://schemas.microsoft.com/office/drawing/2014/main" id="{AD973EDC-E273-FD45-A872-FCEA9C9596CC}"/>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1" name="Gruppe 100">
                  <a:extLst>
                    <a:ext uri="{FF2B5EF4-FFF2-40B4-BE49-F238E27FC236}">
                      <a16:creationId xmlns:a16="http://schemas.microsoft.com/office/drawing/2014/main" id="{0BB50A37-EF61-E145-B01B-4CD63CD93CFC}"/>
                    </a:ext>
                  </a:extLst>
                </p:cNvPr>
                <p:cNvGrpSpPr/>
                <p:nvPr/>
              </p:nvGrpSpPr>
              <p:grpSpPr>
                <a:xfrm>
                  <a:off x="12316858" y="2843923"/>
                  <a:ext cx="440675" cy="1762700"/>
                  <a:chOff x="12316858" y="3201732"/>
                  <a:chExt cx="440675" cy="1762700"/>
                </a:xfrm>
              </p:grpSpPr>
              <p:sp>
                <p:nvSpPr>
                  <p:cNvPr id="102" name="Rektangel 101">
                    <a:extLst>
                      <a:ext uri="{FF2B5EF4-FFF2-40B4-BE49-F238E27FC236}">
                        <a16:creationId xmlns:a16="http://schemas.microsoft.com/office/drawing/2014/main" id="{936DA9BF-3F5B-1645-B5A8-937601BD5501}"/>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3" name="Rektangel 102">
                    <a:extLst>
                      <a:ext uri="{FF2B5EF4-FFF2-40B4-BE49-F238E27FC236}">
                        <a16:creationId xmlns:a16="http://schemas.microsoft.com/office/drawing/2014/main" id="{E37229E9-C19B-314E-A355-F74581E29A8A}"/>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4" name="Rektangel 103">
                    <a:extLst>
                      <a:ext uri="{FF2B5EF4-FFF2-40B4-BE49-F238E27FC236}">
                        <a16:creationId xmlns:a16="http://schemas.microsoft.com/office/drawing/2014/main" id="{F5029DA2-C182-3D45-9570-AC932D04C9F7}"/>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5" name="Rektangel 104">
                    <a:extLst>
                      <a:ext uri="{FF2B5EF4-FFF2-40B4-BE49-F238E27FC236}">
                        <a16:creationId xmlns:a16="http://schemas.microsoft.com/office/drawing/2014/main" id="{3F512FCD-C3D3-1246-B41C-4FB5A3A4237D}"/>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3" name="TekstSylinder 92">
              <a:extLst>
                <a:ext uri="{FF2B5EF4-FFF2-40B4-BE49-F238E27FC236}">
                  <a16:creationId xmlns:a16="http://schemas.microsoft.com/office/drawing/2014/main" id="{8EBAF184-0DA0-994C-BADC-830CD29ED2D3}"/>
                </a:ext>
              </a:extLst>
            </p:cNvPr>
            <p:cNvSpPr txBox="1"/>
            <p:nvPr/>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4" name="Gruppe 93">
              <a:extLst>
                <a:ext uri="{FF2B5EF4-FFF2-40B4-BE49-F238E27FC236}">
                  <a16:creationId xmlns:a16="http://schemas.microsoft.com/office/drawing/2014/main" id="{704FC957-C060-9247-9858-582BFAE0455A}"/>
                </a:ext>
              </a:extLst>
            </p:cNvPr>
            <p:cNvGrpSpPr/>
            <p:nvPr/>
          </p:nvGrpSpPr>
          <p:grpSpPr>
            <a:xfrm>
              <a:off x="12610441" y="194994"/>
              <a:ext cx="807496" cy="955972"/>
              <a:chOff x="12610441" y="212086"/>
              <a:chExt cx="807496" cy="955972"/>
            </a:xfrm>
          </p:grpSpPr>
          <p:cxnSp>
            <p:nvCxnSpPr>
              <p:cNvPr id="95" name="Vinkel 94">
                <a:extLst>
                  <a:ext uri="{FF2B5EF4-FFF2-40B4-BE49-F238E27FC236}">
                    <a16:creationId xmlns:a16="http://schemas.microsoft.com/office/drawing/2014/main" id="{E7E7E809-91BC-5948-8E10-28B2E9F17F8E}"/>
                  </a:ext>
                </a:extLst>
              </p:cNvPr>
              <p:cNvCxnSpPr>
                <a:cxnSpLocks/>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6" name="TekstSylinder 95">
                <a:extLst>
                  <a:ext uri="{FF2B5EF4-FFF2-40B4-BE49-F238E27FC236}">
                    <a16:creationId xmlns:a16="http://schemas.microsoft.com/office/drawing/2014/main" id="{6CDD19D7-ACD9-0F45-BCFE-9CD2378F0423}"/>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22759370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Tittel og bilde neg">
    <p:bg>
      <p:bgPr>
        <a:solidFill>
          <a:schemeClr val="tx2"/>
        </a:solidFill>
        <a:effectLst/>
      </p:bgPr>
    </p:bg>
    <p:spTree>
      <p:nvGrpSpPr>
        <p:cNvPr id="1" name=""/>
        <p:cNvGrpSpPr/>
        <p:nvPr/>
      </p:nvGrpSpPr>
      <p:grpSpPr>
        <a:xfrm>
          <a:off x="0" y="0"/>
          <a:ext cx="0" cy="0"/>
          <a:chOff x="0" y="0"/>
          <a:chExt cx="0" cy="0"/>
        </a:xfrm>
      </p:grpSpPr>
      <p:sp>
        <p:nvSpPr>
          <p:cNvPr id="6" name="Plassholder for bilde 8">
            <a:extLst>
              <a:ext uri="{FF2B5EF4-FFF2-40B4-BE49-F238E27FC236}">
                <a16:creationId xmlns:a16="http://schemas.microsoft.com/office/drawing/2014/main" id="{6277E8E0-A384-1D43-A9DE-6893B7E9B075}"/>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bg1"/>
                </a:solidFill>
              </a:defRPr>
            </a:lvl1pPr>
          </a:lstStyle>
          <a:p>
            <a:r>
              <a:rPr lang="nb-NO" noProof="0"/>
              <a:t>1. plasser et bilde i rammen</a:t>
            </a:r>
            <a:br>
              <a:rPr lang="nb-NO" noProof="0"/>
            </a:br>
            <a:r>
              <a:rPr lang="nb-NO" noProof="0"/>
              <a:t>2. plasser lengst bak</a:t>
            </a:r>
          </a:p>
        </p:txBody>
      </p:sp>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lvl1pPr>
              <a:defRPr>
                <a:solidFill>
                  <a:schemeClr val="bg1"/>
                </a:solidFill>
              </a:defRPr>
            </a:lvl1p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lvl1pPr>
              <a:defRPr>
                <a:solidFill>
                  <a:schemeClr val="bg1"/>
                </a:solidFill>
              </a:defRPr>
            </a:lvl1pPr>
          </a:lstStyle>
          <a:p>
            <a:fld id="{BE56C02C-6ABF-7448-8AB3-A94F70C24895}" type="datetime1">
              <a:rPr lang="nb-NO" smtClean="0"/>
              <a:pPr/>
              <a:t>29.01.2026</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lvl1pPr>
              <a:defRPr>
                <a:solidFill>
                  <a:schemeClr val="bg1"/>
                </a:solidFill>
              </a:defRPr>
            </a:lvl1p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24" name="Gruppe 23">
            <a:extLst>
              <a:ext uri="{FF2B5EF4-FFF2-40B4-BE49-F238E27FC236}">
                <a16:creationId xmlns:a16="http://schemas.microsoft.com/office/drawing/2014/main" id="{50B5CF7D-EF4B-BC4B-897D-478A1C752E68}"/>
              </a:ext>
            </a:extLst>
          </p:cNvPr>
          <p:cNvGrpSpPr/>
          <p:nvPr/>
        </p:nvGrpSpPr>
        <p:grpSpPr>
          <a:xfrm>
            <a:off x="-800" y="-1306644"/>
            <a:ext cx="12194000" cy="1075340"/>
            <a:chOff x="-800" y="-1229864"/>
            <a:chExt cx="12194000" cy="1075340"/>
          </a:xfrm>
        </p:grpSpPr>
        <p:grpSp>
          <p:nvGrpSpPr>
            <p:cNvPr id="25" name="Gruppe 24">
              <a:extLst>
                <a:ext uri="{FF2B5EF4-FFF2-40B4-BE49-F238E27FC236}">
                  <a16:creationId xmlns:a16="http://schemas.microsoft.com/office/drawing/2014/main" id="{F3538086-5796-944F-ADC5-DDFA26870893}"/>
                </a:ext>
              </a:extLst>
            </p:cNvPr>
            <p:cNvGrpSpPr/>
            <p:nvPr/>
          </p:nvGrpSpPr>
          <p:grpSpPr>
            <a:xfrm>
              <a:off x="0" y="-320124"/>
              <a:ext cx="12192000" cy="165600"/>
              <a:chOff x="0" y="-413084"/>
              <a:chExt cx="12192000" cy="206078"/>
            </a:xfrm>
            <a:solidFill>
              <a:schemeClr val="bg1"/>
            </a:solidFill>
          </p:grpSpPr>
          <p:sp>
            <p:nvSpPr>
              <p:cNvPr id="52" name="Rektangel 51">
                <a:extLst>
                  <a:ext uri="{FF2B5EF4-FFF2-40B4-BE49-F238E27FC236}">
                    <a16:creationId xmlns:a16="http://schemas.microsoft.com/office/drawing/2014/main" id="{49CA26D3-642B-9246-B3B8-5A6A4DF80568}"/>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3" name="Rektangel 52">
                <a:extLst>
                  <a:ext uri="{FF2B5EF4-FFF2-40B4-BE49-F238E27FC236}">
                    <a16:creationId xmlns:a16="http://schemas.microsoft.com/office/drawing/2014/main" id="{F5D6D773-1417-8D4D-A1E8-9F65D158084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E11F0BE5-35CD-2F41-A24B-FA33ACD7A1BB}"/>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5" name="Rektangel 54">
                <a:extLst>
                  <a:ext uri="{FF2B5EF4-FFF2-40B4-BE49-F238E27FC236}">
                    <a16:creationId xmlns:a16="http://schemas.microsoft.com/office/drawing/2014/main" id="{6BA83732-486F-8745-84F0-E4A38EBBF9E9}"/>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49BF3912-4872-4F49-B737-72D9ADAABF5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7" name="Rektangel 56">
                <a:extLst>
                  <a:ext uri="{FF2B5EF4-FFF2-40B4-BE49-F238E27FC236}">
                    <a16:creationId xmlns:a16="http://schemas.microsoft.com/office/drawing/2014/main" id="{BE7D1982-FF51-A243-B873-504AF91CF24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6" name="Rett linje 25">
              <a:extLst>
                <a:ext uri="{FF2B5EF4-FFF2-40B4-BE49-F238E27FC236}">
                  <a16:creationId xmlns:a16="http://schemas.microsoft.com/office/drawing/2014/main" id="{926AF779-45AE-834D-8B9B-E147A75152FC}"/>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B05EBB5-D0E3-414A-B5E2-20D2F397129F}"/>
                </a:ext>
              </a:extLst>
            </p:cNvPr>
            <p:cNvCxnSpPr>
              <a:cxnSpLocks/>
              <a:stCxn id="42"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9C1812D-C535-E441-BF60-5844644FDCCB}"/>
                </a:ext>
              </a:extLst>
            </p:cNvPr>
            <p:cNvCxnSpPr>
              <a:cxnSpLocks/>
              <a:stCxn id="44"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995F10A6-7E9E-7F46-835A-F8FA28E0C722}"/>
                </a:ext>
              </a:extLst>
            </p:cNvPr>
            <p:cNvCxnSpPr>
              <a:cxnSpLocks/>
              <a:stCxn id="40"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DD497730-72C8-E54C-BE41-9CC89C106204}"/>
                </a:ext>
              </a:extLst>
            </p:cNvPr>
            <p:cNvCxnSpPr>
              <a:cxnSpLocks/>
              <a:stCxn id="46"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E6FCC74-278D-8F4C-9A19-B97229327336}"/>
                </a:ext>
              </a:extLst>
            </p:cNvPr>
            <p:cNvCxnSpPr>
              <a:cxnSpLocks/>
              <a:stCxn id="50"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27C3F56A-19C1-8C43-BA7C-EC72D93ABACA}"/>
                </a:ext>
              </a:extLst>
            </p:cNvPr>
            <p:cNvCxnSpPr>
              <a:cxnSpLocks/>
              <a:stCxn id="48"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3" name="Gruppe 32">
              <a:extLst>
                <a:ext uri="{FF2B5EF4-FFF2-40B4-BE49-F238E27FC236}">
                  <a16:creationId xmlns:a16="http://schemas.microsoft.com/office/drawing/2014/main" id="{0378D194-73C0-274E-8A33-2880856DCF97}"/>
                </a:ext>
              </a:extLst>
            </p:cNvPr>
            <p:cNvGrpSpPr/>
            <p:nvPr/>
          </p:nvGrpSpPr>
          <p:grpSpPr>
            <a:xfrm>
              <a:off x="0" y="-621464"/>
              <a:ext cx="12192000" cy="206078"/>
              <a:chOff x="0" y="-674874"/>
              <a:chExt cx="12192000" cy="206078"/>
            </a:xfrm>
          </p:grpSpPr>
          <p:sp>
            <p:nvSpPr>
              <p:cNvPr id="50" name="Rektangel 49">
                <a:extLst>
                  <a:ext uri="{FF2B5EF4-FFF2-40B4-BE49-F238E27FC236}">
                    <a16:creationId xmlns:a16="http://schemas.microsoft.com/office/drawing/2014/main" id="{1827F508-245F-AE4E-BD96-A37480556BE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1" name="Rett linje 50">
                <a:extLst>
                  <a:ext uri="{FF2B5EF4-FFF2-40B4-BE49-F238E27FC236}">
                    <a16:creationId xmlns:a16="http://schemas.microsoft.com/office/drawing/2014/main" id="{84C00645-5B5B-6041-95E3-1F2F2F357F96}"/>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EE014F1F-1199-CF47-B4A6-3350B4501C57}"/>
                </a:ext>
              </a:extLst>
            </p:cNvPr>
            <p:cNvGrpSpPr/>
            <p:nvPr/>
          </p:nvGrpSpPr>
          <p:grpSpPr>
            <a:xfrm>
              <a:off x="0" y="-744566"/>
              <a:ext cx="10156824" cy="206078"/>
              <a:chOff x="0" y="-930144"/>
              <a:chExt cx="10156824" cy="206078"/>
            </a:xfrm>
          </p:grpSpPr>
          <p:sp>
            <p:nvSpPr>
              <p:cNvPr id="48" name="Rektangel 47">
                <a:extLst>
                  <a:ext uri="{FF2B5EF4-FFF2-40B4-BE49-F238E27FC236}">
                    <a16:creationId xmlns:a16="http://schemas.microsoft.com/office/drawing/2014/main" id="{33E8FE13-D304-F04D-B4CA-11E8D9EA940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9" name="Rett linje 48">
                <a:extLst>
                  <a:ext uri="{FF2B5EF4-FFF2-40B4-BE49-F238E27FC236}">
                    <a16:creationId xmlns:a16="http://schemas.microsoft.com/office/drawing/2014/main" id="{8F8C0134-63C2-2440-88C7-3E0DBD5FC22B}"/>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5A244B5-D5A7-9C46-837E-885BA4C5BFC8}"/>
                </a:ext>
              </a:extLst>
            </p:cNvPr>
            <p:cNvGrpSpPr/>
            <p:nvPr/>
          </p:nvGrpSpPr>
          <p:grpSpPr>
            <a:xfrm>
              <a:off x="0" y="-867666"/>
              <a:ext cx="8128000" cy="206078"/>
              <a:chOff x="0" y="-1191934"/>
              <a:chExt cx="8128000" cy="206078"/>
            </a:xfrm>
          </p:grpSpPr>
          <p:sp>
            <p:nvSpPr>
              <p:cNvPr id="46" name="Rektangel 45">
                <a:extLst>
                  <a:ext uri="{FF2B5EF4-FFF2-40B4-BE49-F238E27FC236}">
                    <a16:creationId xmlns:a16="http://schemas.microsoft.com/office/drawing/2014/main" id="{F5D7884B-D812-3A42-AE55-14E34C05CA01}"/>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7" name="Rett linje 46">
                <a:extLst>
                  <a:ext uri="{FF2B5EF4-FFF2-40B4-BE49-F238E27FC236}">
                    <a16:creationId xmlns:a16="http://schemas.microsoft.com/office/drawing/2014/main" id="{0E34DD54-E0FE-B84A-A7D4-D399F888B6C1}"/>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2B146932-A847-ED41-ABD8-DF09B93EA9F3}"/>
                </a:ext>
              </a:extLst>
            </p:cNvPr>
            <p:cNvGrpSpPr/>
            <p:nvPr/>
          </p:nvGrpSpPr>
          <p:grpSpPr>
            <a:xfrm>
              <a:off x="-800" y="-990766"/>
              <a:ext cx="6091200" cy="206078"/>
              <a:chOff x="0" y="-1453724"/>
              <a:chExt cx="6091200" cy="206078"/>
            </a:xfrm>
          </p:grpSpPr>
          <p:sp>
            <p:nvSpPr>
              <p:cNvPr id="44" name="Rektangel 43">
                <a:extLst>
                  <a:ext uri="{FF2B5EF4-FFF2-40B4-BE49-F238E27FC236}">
                    <a16:creationId xmlns:a16="http://schemas.microsoft.com/office/drawing/2014/main" id="{DCF17E64-4A02-7148-BEC3-83D8841BD63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5" name="Rett linje 44">
                <a:extLst>
                  <a:ext uri="{FF2B5EF4-FFF2-40B4-BE49-F238E27FC236}">
                    <a16:creationId xmlns:a16="http://schemas.microsoft.com/office/drawing/2014/main" id="{326A2BAE-5E17-B149-B1A2-FE9E4BD29FA7}"/>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039AAC92-98CC-BF45-904E-888C16C074F0}"/>
                </a:ext>
              </a:extLst>
            </p:cNvPr>
            <p:cNvGrpSpPr/>
            <p:nvPr/>
          </p:nvGrpSpPr>
          <p:grpSpPr>
            <a:xfrm>
              <a:off x="0" y="-1113866"/>
              <a:ext cx="4060800" cy="206078"/>
              <a:chOff x="0" y="-1715514"/>
              <a:chExt cx="4060800" cy="206078"/>
            </a:xfrm>
          </p:grpSpPr>
          <p:sp>
            <p:nvSpPr>
              <p:cNvPr id="42" name="Rektangel 41">
                <a:extLst>
                  <a:ext uri="{FF2B5EF4-FFF2-40B4-BE49-F238E27FC236}">
                    <a16:creationId xmlns:a16="http://schemas.microsoft.com/office/drawing/2014/main" id="{5DAD0FC4-3B41-474B-B643-2F9E699BC7E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3" name="Rett linje 42">
                <a:extLst>
                  <a:ext uri="{FF2B5EF4-FFF2-40B4-BE49-F238E27FC236}">
                    <a16:creationId xmlns:a16="http://schemas.microsoft.com/office/drawing/2014/main" id="{FDA84C34-DD90-134D-ACDE-64A450224F5D}"/>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A5007D20-96F1-2A41-A992-CD980E87AFC9}"/>
                </a:ext>
              </a:extLst>
            </p:cNvPr>
            <p:cNvGrpSpPr/>
            <p:nvPr/>
          </p:nvGrpSpPr>
          <p:grpSpPr>
            <a:xfrm>
              <a:off x="0" y="-1229864"/>
              <a:ext cx="1015200" cy="206078"/>
              <a:chOff x="0" y="-1959289"/>
              <a:chExt cx="1015200" cy="206078"/>
            </a:xfrm>
          </p:grpSpPr>
          <p:sp>
            <p:nvSpPr>
              <p:cNvPr id="40" name="Rektangel 39">
                <a:extLst>
                  <a:ext uri="{FF2B5EF4-FFF2-40B4-BE49-F238E27FC236}">
                    <a16:creationId xmlns:a16="http://schemas.microsoft.com/office/drawing/2014/main" id="{A7486652-B831-8E4A-B0E8-E9CEDB776DD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1" name="Rett linje 40">
                <a:extLst>
                  <a:ext uri="{FF2B5EF4-FFF2-40B4-BE49-F238E27FC236}">
                    <a16:creationId xmlns:a16="http://schemas.microsoft.com/office/drawing/2014/main" id="{F186D4B2-7812-1F46-A998-E3F036BC2076}"/>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9" name="Rett linje 38">
              <a:extLst>
                <a:ext uri="{FF2B5EF4-FFF2-40B4-BE49-F238E27FC236}">
                  <a16:creationId xmlns:a16="http://schemas.microsoft.com/office/drawing/2014/main" id="{980F4E2E-5EA4-474F-9E31-835A8E980778}"/>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uppe 57">
            <a:extLst>
              <a:ext uri="{FF2B5EF4-FFF2-40B4-BE49-F238E27FC236}">
                <a16:creationId xmlns:a16="http://schemas.microsoft.com/office/drawing/2014/main" id="{AB51FACC-7DAC-294D-9ECF-B98A28144016}"/>
              </a:ext>
            </a:extLst>
          </p:cNvPr>
          <p:cNvGrpSpPr/>
          <p:nvPr/>
        </p:nvGrpSpPr>
        <p:grpSpPr>
          <a:xfrm>
            <a:off x="-715963" y="-4004"/>
            <a:ext cx="590564" cy="6862004"/>
            <a:chOff x="-715963" y="-4004"/>
            <a:chExt cx="590564" cy="6862004"/>
          </a:xfrm>
        </p:grpSpPr>
        <p:sp>
          <p:nvSpPr>
            <p:cNvPr id="59" name="Rektangel 58">
              <a:extLst>
                <a:ext uri="{FF2B5EF4-FFF2-40B4-BE49-F238E27FC236}">
                  <a16:creationId xmlns:a16="http://schemas.microsoft.com/office/drawing/2014/main" id="{910BD624-E33C-2E4F-9442-1B07B87A817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60" name="Rektangel 59">
              <a:extLst>
                <a:ext uri="{FF2B5EF4-FFF2-40B4-BE49-F238E27FC236}">
                  <a16:creationId xmlns:a16="http://schemas.microsoft.com/office/drawing/2014/main" id="{95253A5A-AE98-4B43-ACFC-C33A917B0FC3}"/>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1" name="Rektangel 60">
              <a:extLst>
                <a:ext uri="{FF2B5EF4-FFF2-40B4-BE49-F238E27FC236}">
                  <a16:creationId xmlns:a16="http://schemas.microsoft.com/office/drawing/2014/main" id="{B7E6E43F-D083-404B-88E6-8181D6A1EDCF}"/>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B3DA4965-4EDC-0D43-B4C1-940E1BA36158}"/>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3" name="Rett linje 62">
              <a:extLst>
                <a:ext uri="{FF2B5EF4-FFF2-40B4-BE49-F238E27FC236}">
                  <a16:creationId xmlns:a16="http://schemas.microsoft.com/office/drawing/2014/main" id="{511B640F-A541-1746-929D-B55DB0015605}"/>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A3E73136-E410-5B4D-BC89-A1F88EC0428C}"/>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55489C14-C32A-2246-BE81-0A7E94FE637E}"/>
                </a:ext>
              </a:extLst>
            </p:cNvPr>
            <p:cNvCxnSpPr>
              <a:cxnSpLocks/>
              <a:stCxn id="67"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Rett linje 65">
              <a:extLst>
                <a:ext uri="{FF2B5EF4-FFF2-40B4-BE49-F238E27FC236}">
                  <a16:creationId xmlns:a16="http://schemas.microsoft.com/office/drawing/2014/main" id="{5CCE2020-A9E9-4E47-8A75-E0C90C42ECBB}"/>
                </a:ext>
              </a:extLst>
            </p:cNvPr>
            <p:cNvCxnSpPr>
              <a:cxnSpLocks/>
              <a:stCxn id="67"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Rektangel 66">
              <a:extLst>
                <a:ext uri="{FF2B5EF4-FFF2-40B4-BE49-F238E27FC236}">
                  <a16:creationId xmlns:a16="http://schemas.microsoft.com/office/drawing/2014/main" id="{21952FCC-D220-E74A-B32C-62AF01DD2A11}"/>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8" name="Rett linje 67">
              <a:extLst>
                <a:ext uri="{FF2B5EF4-FFF2-40B4-BE49-F238E27FC236}">
                  <a16:creationId xmlns:a16="http://schemas.microsoft.com/office/drawing/2014/main" id="{00806AAE-07AB-D440-904D-3846C9D74C0B}"/>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9" name="Rektangel 68">
              <a:extLst>
                <a:ext uri="{FF2B5EF4-FFF2-40B4-BE49-F238E27FC236}">
                  <a16:creationId xmlns:a16="http://schemas.microsoft.com/office/drawing/2014/main" id="{56699FF4-FEB1-CA4E-B432-16BBEC84D1C4}"/>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70" name="Rett linje 69">
              <a:extLst>
                <a:ext uri="{FF2B5EF4-FFF2-40B4-BE49-F238E27FC236}">
                  <a16:creationId xmlns:a16="http://schemas.microsoft.com/office/drawing/2014/main" id="{AFA083EC-FDFD-9E4F-B595-6A6EC5B7FA75}"/>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E8926D28-35CE-DB4E-BF56-664AF3695321}"/>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2E5810D3-57AB-6043-ACA4-6C358279D50D}"/>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3" name="Plassholder for tekst 7">
            <a:extLst>
              <a:ext uri="{FF2B5EF4-FFF2-40B4-BE49-F238E27FC236}">
                <a16:creationId xmlns:a16="http://schemas.microsoft.com/office/drawing/2014/main" id="{B92A71BA-AE3E-044A-9513-C446526D6AA2}"/>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sp>
        <p:nvSpPr>
          <p:cNvPr id="91" name="TekstSylinder 90">
            <a:extLst>
              <a:ext uri="{FF2B5EF4-FFF2-40B4-BE49-F238E27FC236}">
                <a16:creationId xmlns:a16="http://schemas.microsoft.com/office/drawing/2014/main" id="{D8BFF3AF-100C-6745-B178-EF1A964BB521}"/>
              </a:ext>
            </a:extLst>
          </p:cNvPr>
          <p:cNvSpPr txBox="1"/>
          <p:nvPr/>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negativ</a:t>
            </a:r>
          </a:p>
        </p:txBody>
      </p:sp>
      <p:grpSp>
        <p:nvGrpSpPr>
          <p:cNvPr id="116" name="Gruppe 115">
            <a:extLst>
              <a:ext uri="{FF2B5EF4-FFF2-40B4-BE49-F238E27FC236}">
                <a16:creationId xmlns:a16="http://schemas.microsoft.com/office/drawing/2014/main" id="{F4097E33-CF5F-8E43-B046-2CEB7B436B2D}"/>
              </a:ext>
            </a:extLst>
          </p:cNvPr>
          <p:cNvGrpSpPr/>
          <p:nvPr/>
        </p:nvGrpSpPr>
        <p:grpSpPr>
          <a:xfrm>
            <a:off x="12252770" y="1"/>
            <a:ext cx="1165167" cy="5230535"/>
            <a:chOff x="12252770" y="1"/>
            <a:chExt cx="1165167" cy="5230535"/>
          </a:xfrm>
        </p:grpSpPr>
        <p:grpSp>
          <p:nvGrpSpPr>
            <p:cNvPr id="117" name="Gruppe 116">
              <a:extLst>
                <a:ext uri="{FF2B5EF4-FFF2-40B4-BE49-F238E27FC236}">
                  <a16:creationId xmlns:a16="http://schemas.microsoft.com/office/drawing/2014/main" id="{DECE140A-93EB-3144-89A2-67734D7FECB3}"/>
                </a:ext>
              </a:extLst>
            </p:cNvPr>
            <p:cNvGrpSpPr/>
            <p:nvPr/>
          </p:nvGrpSpPr>
          <p:grpSpPr>
            <a:xfrm>
              <a:off x="12252770" y="1"/>
              <a:ext cx="409071" cy="3254927"/>
              <a:chOff x="12252770" y="1"/>
              <a:chExt cx="588588" cy="4683318"/>
            </a:xfrm>
          </p:grpSpPr>
          <p:sp>
            <p:nvSpPr>
              <p:cNvPr id="122" name="Rektangel 121">
                <a:extLst>
                  <a:ext uri="{FF2B5EF4-FFF2-40B4-BE49-F238E27FC236}">
                    <a16:creationId xmlns:a16="http://schemas.microsoft.com/office/drawing/2014/main" id="{DDA73A66-85FA-424A-8AAA-0F985FE62182}"/>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23" name="Gruppe 122">
                <a:extLst>
                  <a:ext uri="{FF2B5EF4-FFF2-40B4-BE49-F238E27FC236}">
                    <a16:creationId xmlns:a16="http://schemas.microsoft.com/office/drawing/2014/main" id="{9640A54C-C539-B742-ABCC-6299AE5B8CEB}"/>
                  </a:ext>
                </a:extLst>
              </p:cNvPr>
              <p:cNvGrpSpPr/>
              <p:nvPr/>
            </p:nvGrpSpPr>
            <p:grpSpPr>
              <a:xfrm>
                <a:off x="12326727" y="84822"/>
                <a:ext cx="440675" cy="4513676"/>
                <a:chOff x="12316858" y="92947"/>
                <a:chExt cx="440675" cy="4513676"/>
              </a:xfrm>
            </p:grpSpPr>
            <p:grpSp>
              <p:nvGrpSpPr>
                <p:cNvPr id="124" name="Gruppe 123">
                  <a:extLst>
                    <a:ext uri="{FF2B5EF4-FFF2-40B4-BE49-F238E27FC236}">
                      <a16:creationId xmlns:a16="http://schemas.microsoft.com/office/drawing/2014/main" id="{20F039C6-69E9-B941-A4D3-66A5C1CDD708}"/>
                    </a:ext>
                  </a:extLst>
                </p:cNvPr>
                <p:cNvGrpSpPr/>
                <p:nvPr/>
              </p:nvGrpSpPr>
              <p:grpSpPr>
                <a:xfrm>
                  <a:off x="12316858" y="92947"/>
                  <a:ext cx="440675" cy="1322025"/>
                  <a:chOff x="12316858" y="92947"/>
                  <a:chExt cx="440675" cy="1322025"/>
                </a:xfrm>
              </p:grpSpPr>
              <p:sp>
                <p:nvSpPr>
                  <p:cNvPr id="134" name="Rektangel 133">
                    <a:extLst>
                      <a:ext uri="{FF2B5EF4-FFF2-40B4-BE49-F238E27FC236}">
                        <a16:creationId xmlns:a16="http://schemas.microsoft.com/office/drawing/2014/main" id="{E6B7DA5B-F065-2842-BCE3-471D7906CE07}"/>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5" name="Rektangel 134">
                    <a:extLst>
                      <a:ext uri="{FF2B5EF4-FFF2-40B4-BE49-F238E27FC236}">
                        <a16:creationId xmlns:a16="http://schemas.microsoft.com/office/drawing/2014/main" id="{B04DDF36-E4D0-1541-8466-643799975A90}"/>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6" name="Rektangel 135">
                    <a:extLst>
                      <a:ext uri="{FF2B5EF4-FFF2-40B4-BE49-F238E27FC236}">
                        <a16:creationId xmlns:a16="http://schemas.microsoft.com/office/drawing/2014/main" id="{0C6F3194-B699-D740-A1E1-EAEB8C66A35E}"/>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25" name="Gruppe 124">
                  <a:extLst>
                    <a:ext uri="{FF2B5EF4-FFF2-40B4-BE49-F238E27FC236}">
                      <a16:creationId xmlns:a16="http://schemas.microsoft.com/office/drawing/2014/main" id="{C17BA548-9E47-5E40-95F0-9D998CFD5426}"/>
                    </a:ext>
                  </a:extLst>
                </p:cNvPr>
                <p:cNvGrpSpPr/>
                <p:nvPr/>
              </p:nvGrpSpPr>
              <p:grpSpPr>
                <a:xfrm>
                  <a:off x="12316858" y="1468435"/>
                  <a:ext cx="440675" cy="1322025"/>
                  <a:chOff x="12316858" y="1600866"/>
                  <a:chExt cx="440675" cy="1322025"/>
                </a:xfrm>
              </p:grpSpPr>
              <p:sp>
                <p:nvSpPr>
                  <p:cNvPr id="131" name="Rektangel 130">
                    <a:extLst>
                      <a:ext uri="{FF2B5EF4-FFF2-40B4-BE49-F238E27FC236}">
                        <a16:creationId xmlns:a16="http://schemas.microsoft.com/office/drawing/2014/main" id="{9B63810D-9182-9647-8817-730AA17B9908}"/>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2" name="Rektangel 131">
                    <a:extLst>
                      <a:ext uri="{FF2B5EF4-FFF2-40B4-BE49-F238E27FC236}">
                        <a16:creationId xmlns:a16="http://schemas.microsoft.com/office/drawing/2014/main" id="{76178564-5C0D-A84D-A7E4-632055B6BBCA}"/>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3" name="Rektangel 132">
                    <a:extLst>
                      <a:ext uri="{FF2B5EF4-FFF2-40B4-BE49-F238E27FC236}">
                        <a16:creationId xmlns:a16="http://schemas.microsoft.com/office/drawing/2014/main" id="{2D2CE19A-924B-564C-ABE6-C21E0B2CBAED}"/>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26" name="Gruppe 125">
                  <a:extLst>
                    <a:ext uri="{FF2B5EF4-FFF2-40B4-BE49-F238E27FC236}">
                      <a16:creationId xmlns:a16="http://schemas.microsoft.com/office/drawing/2014/main" id="{559F23A5-5BF4-B14C-82D4-70EFF9772D87}"/>
                    </a:ext>
                  </a:extLst>
                </p:cNvPr>
                <p:cNvGrpSpPr/>
                <p:nvPr/>
              </p:nvGrpSpPr>
              <p:grpSpPr>
                <a:xfrm>
                  <a:off x="12316858" y="2843923"/>
                  <a:ext cx="440675" cy="1762700"/>
                  <a:chOff x="12316858" y="3201732"/>
                  <a:chExt cx="440675" cy="1762700"/>
                </a:xfrm>
              </p:grpSpPr>
              <p:sp>
                <p:nvSpPr>
                  <p:cNvPr id="127" name="Rektangel 126">
                    <a:extLst>
                      <a:ext uri="{FF2B5EF4-FFF2-40B4-BE49-F238E27FC236}">
                        <a16:creationId xmlns:a16="http://schemas.microsoft.com/office/drawing/2014/main" id="{1C6AC6BA-EC18-824D-AF37-845A37278F2A}"/>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8" name="Rektangel 127">
                    <a:extLst>
                      <a:ext uri="{FF2B5EF4-FFF2-40B4-BE49-F238E27FC236}">
                        <a16:creationId xmlns:a16="http://schemas.microsoft.com/office/drawing/2014/main" id="{6A88E69C-BC25-E944-B7EF-EBBC18D8339C}"/>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9" name="Rektangel 128">
                    <a:extLst>
                      <a:ext uri="{FF2B5EF4-FFF2-40B4-BE49-F238E27FC236}">
                        <a16:creationId xmlns:a16="http://schemas.microsoft.com/office/drawing/2014/main" id="{CD353E5E-D83D-F24E-8720-DA4E6552C137}"/>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0" name="Rektangel 129">
                    <a:extLst>
                      <a:ext uri="{FF2B5EF4-FFF2-40B4-BE49-F238E27FC236}">
                        <a16:creationId xmlns:a16="http://schemas.microsoft.com/office/drawing/2014/main" id="{443B0873-2032-ED4A-82E8-AE8C6FE9F5AB}"/>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18" name="TekstSylinder 117">
              <a:extLst>
                <a:ext uri="{FF2B5EF4-FFF2-40B4-BE49-F238E27FC236}">
                  <a16:creationId xmlns:a16="http://schemas.microsoft.com/office/drawing/2014/main" id="{6DB9C27B-183E-204C-A01D-673CC376DE0D}"/>
                </a:ext>
              </a:extLst>
            </p:cNvPr>
            <p:cNvSpPr txBox="1"/>
            <p:nvPr/>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119" name="Gruppe 118">
              <a:extLst>
                <a:ext uri="{FF2B5EF4-FFF2-40B4-BE49-F238E27FC236}">
                  <a16:creationId xmlns:a16="http://schemas.microsoft.com/office/drawing/2014/main" id="{74D7BF0B-3E09-444C-9AFF-AB01B35624FC}"/>
                </a:ext>
              </a:extLst>
            </p:cNvPr>
            <p:cNvGrpSpPr/>
            <p:nvPr/>
          </p:nvGrpSpPr>
          <p:grpSpPr>
            <a:xfrm>
              <a:off x="12610441" y="194994"/>
              <a:ext cx="807496" cy="955972"/>
              <a:chOff x="12610441" y="212086"/>
              <a:chExt cx="807496" cy="955972"/>
            </a:xfrm>
          </p:grpSpPr>
          <p:cxnSp>
            <p:nvCxnSpPr>
              <p:cNvPr id="120" name="Vinkel 119">
                <a:extLst>
                  <a:ext uri="{FF2B5EF4-FFF2-40B4-BE49-F238E27FC236}">
                    <a16:creationId xmlns:a16="http://schemas.microsoft.com/office/drawing/2014/main" id="{5A99E870-FD93-3B44-8FBD-4D137D1803AC}"/>
                  </a:ext>
                </a:extLst>
              </p:cNvPr>
              <p:cNvCxnSpPr>
                <a:cxnSpLocks/>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21" name="TekstSylinder 120">
                <a:extLst>
                  <a:ext uri="{FF2B5EF4-FFF2-40B4-BE49-F238E27FC236}">
                    <a16:creationId xmlns:a16="http://schemas.microsoft.com/office/drawing/2014/main" id="{FF708AAD-7EC4-8240-87D4-5F7492876627}"/>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31271959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Bilde">
    <p:spTree>
      <p:nvGrpSpPr>
        <p:cNvPr id="1" name=""/>
        <p:cNvGrpSpPr/>
        <p:nvPr/>
      </p:nvGrpSpPr>
      <p:grpSpPr>
        <a:xfrm>
          <a:off x="0" y="0"/>
          <a:ext cx="0" cy="0"/>
          <a:chOff x="0" y="0"/>
          <a:chExt cx="0" cy="0"/>
        </a:xfrm>
      </p:grpSpPr>
      <p:sp>
        <p:nvSpPr>
          <p:cNvPr id="5" name="Plassholder for bilde 8">
            <a:extLst>
              <a:ext uri="{FF2B5EF4-FFF2-40B4-BE49-F238E27FC236}">
                <a16:creationId xmlns:a16="http://schemas.microsoft.com/office/drawing/2014/main" id="{60CD866B-09E0-644B-925F-4FC4C3C24E6E}"/>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tx1"/>
                </a:solidFill>
              </a:defRPr>
            </a:lvl1pPr>
          </a:lstStyle>
          <a:p>
            <a:r>
              <a:rPr lang="nb-NO" noProof="0"/>
              <a:t>1. plasser et bilde i rammen</a:t>
            </a:r>
            <a:br>
              <a:rPr lang="nb-NO" noProof="0"/>
            </a:br>
            <a:r>
              <a:rPr lang="nb-NO" noProof="0"/>
              <a:t>2. plasser lengst bak</a:t>
            </a:r>
          </a:p>
        </p:txBody>
      </p:sp>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p>
            <a:fld id="{10D617A1-83E2-5344-8976-17361E42FD8B}" type="datetime1">
              <a:rPr lang="nb-NO" smtClean="0"/>
              <a:t>29.01.2026</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6" name="Plassholder for tekst 7">
            <a:extLst>
              <a:ext uri="{FF2B5EF4-FFF2-40B4-BE49-F238E27FC236}">
                <a16:creationId xmlns:a16="http://schemas.microsoft.com/office/drawing/2014/main" id="{BB1A03DA-0C1D-E543-8AED-4F84F9939FD8}"/>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grpSp>
        <p:nvGrpSpPr>
          <p:cNvPr id="23" name="Gruppe 22">
            <a:extLst>
              <a:ext uri="{FF2B5EF4-FFF2-40B4-BE49-F238E27FC236}">
                <a16:creationId xmlns:a16="http://schemas.microsoft.com/office/drawing/2014/main" id="{E6B2F163-6ED3-2147-9D52-FE9CA569B810}"/>
              </a:ext>
            </a:extLst>
          </p:cNvPr>
          <p:cNvGrpSpPr/>
          <p:nvPr/>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509D2454-70FF-CE43-BA44-8336A95E4B45}"/>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E01F046E-AA1F-A543-9EE9-1F139F5E93D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9888665A-D584-654A-BDAB-173BDA280D00}"/>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B4DB81F3-C6A8-D842-8B16-582614A0A61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A507F676-471B-D34B-A0CC-1015F896A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C220B5B3-B212-8840-BE9F-0BDEA799F84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0E30B65E-18B7-A743-91CC-519854ABBFF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BFB4B24A-00A6-A740-9B6F-090EA989E161}"/>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8ADB2E79-48A8-B942-ADEF-9DA957FAB045}"/>
                </a:ext>
              </a:extLst>
            </p:cNvPr>
            <p:cNvCxnSpPr>
              <a:cxnSpLocks/>
              <a:stCxn id="41"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E3F964E-27AF-5147-9507-F07231AFAE03}"/>
                </a:ext>
              </a:extLst>
            </p:cNvPr>
            <p:cNvCxnSpPr>
              <a:cxnSpLocks/>
              <a:stCxn id="43"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D0A5FDB-18A9-3D49-BB00-63F06337B29F}"/>
                </a:ext>
              </a:extLst>
            </p:cNvPr>
            <p:cNvCxnSpPr>
              <a:cxnSpLocks/>
              <a:stCxn id="39"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113B2CC6-F548-F845-9551-8EAC4BCD15F0}"/>
                </a:ext>
              </a:extLst>
            </p:cNvPr>
            <p:cNvCxnSpPr>
              <a:cxnSpLocks/>
              <a:stCxn id="45"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F5236E1-9C62-EC46-A641-A5DE731E3063}"/>
                </a:ext>
              </a:extLst>
            </p:cNvPr>
            <p:cNvCxnSpPr>
              <a:cxnSpLocks/>
              <a:stCxn id="49"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160E83E6-97F0-8349-AE3E-0B28728EAB0A}"/>
                </a:ext>
              </a:extLst>
            </p:cNvPr>
            <p:cNvCxnSpPr>
              <a:cxnSpLocks/>
              <a:stCxn id="47"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A24E8AA-6FA1-5B47-95C6-5F3EED5830AC}"/>
                </a:ext>
              </a:extLst>
            </p:cNvPr>
            <p:cNvGrpSpPr/>
            <p:nvPr/>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737C8123-9A5E-904D-A679-6AA1399D81B9}"/>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06CE9363-6BA2-8B4C-BE8E-74BA405E042C}"/>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B73520-89F8-9F47-A1D7-D228D01885AF}"/>
                </a:ext>
              </a:extLst>
            </p:cNvPr>
            <p:cNvGrpSpPr/>
            <p:nvPr/>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1CE07EF8-531B-694E-BF46-6672550BB79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45F084E-1053-0245-85FD-2118E9DF9AE9}"/>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D2003B3E-181B-8A4C-AE22-1F0D2605D09F}"/>
                </a:ext>
              </a:extLst>
            </p:cNvPr>
            <p:cNvGrpSpPr/>
            <p:nvPr/>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647ADF1D-5F42-8D47-AD41-E4F201CF52A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6EA2D86-99A2-F14C-ADD4-53641A8A7F64}"/>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A83433ED-4FB5-2B4F-9191-C83A94955236}"/>
                </a:ext>
              </a:extLst>
            </p:cNvPr>
            <p:cNvGrpSpPr/>
            <p:nvPr/>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A7E6EB65-4D53-4849-B81B-72E7F6DB7DBA}"/>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F2B3A6CA-D596-AF46-A9EC-6AC4827C6275}"/>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FA7B6066-4DFD-E94C-94AB-69F5B53199FE}"/>
                </a:ext>
              </a:extLst>
            </p:cNvPr>
            <p:cNvGrpSpPr/>
            <p:nvPr/>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A0039850-834E-CC40-B3F3-683135B32A66}"/>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B824AF56-ECEA-4043-9C18-8E90194DD88A}"/>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F11CB56F-0A6B-4543-801E-C174C1568B52}"/>
                </a:ext>
              </a:extLst>
            </p:cNvPr>
            <p:cNvGrpSpPr/>
            <p:nvPr/>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A90B194E-0C82-8C43-8756-A40AF75761D0}"/>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AAC9C1BD-3CA7-FC4B-8E3D-DE83E5B7C7D0}"/>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C7A51BD2-CD19-A647-9106-EE6264D8BE88}"/>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uppe 56">
            <a:extLst>
              <a:ext uri="{FF2B5EF4-FFF2-40B4-BE49-F238E27FC236}">
                <a16:creationId xmlns:a16="http://schemas.microsoft.com/office/drawing/2014/main" id="{1255D6A5-7C18-3546-BA08-2FFEDAB34041}"/>
              </a:ext>
            </a:extLst>
          </p:cNvPr>
          <p:cNvGrpSpPr/>
          <p:nvPr/>
        </p:nvGrpSpPr>
        <p:grpSpPr>
          <a:xfrm>
            <a:off x="-715963" y="-4004"/>
            <a:ext cx="590564" cy="6862004"/>
            <a:chOff x="-715963" y="-4004"/>
            <a:chExt cx="590564" cy="6862004"/>
          </a:xfrm>
        </p:grpSpPr>
        <p:sp>
          <p:nvSpPr>
            <p:cNvPr id="58" name="Rektangel 57">
              <a:extLst>
                <a:ext uri="{FF2B5EF4-FFF2-40B4-BE49-F238E27FC236}">
                  <a16:creationId xmlns:a16="http://schemas.microsoft.com/office/drawing/2014/main" id="{83B42075-3A5C-1E46-A9FA-362B5515A8A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59" name="Rektangel 58">
              <a:extLst>
                <a:ext uri="{FF2B5EF4-FFF2-40B4-BE49-F238E27FC236}">
                  <a16:creationId xmlns:a16="http://schemas.microsoft.com/office/drawing/2014/main" id="{D106EC1A-221F-0A4B-9475-29240E861AA7}"/>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7637FBCC-CEAF-474B-9393-8790DD5AFB51}"/>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58DA230D-EB5E-5B47-A595-BC7A0838781B}"/>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2" name="Rett linje 61">
              <a:extLst>
                <a:ext uri="{FF2B5EF4-FFF2-40B4-BE49-F238E27FC236}">
                  <a16:creationId xmlns:a16="http://schemas.microsoft.com/office/drawing/2014/main" id="{29A6395B-F80C-7247-AF08-0815CB4E5CAF}"/>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8E28BDF9-D392-E74A-B639-BDDDD5173217}"/>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B18FF123-D027-C14E-AB15-B6FA96912712}"/>
                </a:ext>
              </a:extLst>
            </p:cNvPr>
            <p:cNvCxnSpPr>
              <a:cxnSpLocks/>
              <a:stCxn id="66"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8D0FBEDD-4B7F-AB4D-A811-0314736171E9}"/>
                </a:ext>
              </a:extLst>
            </p:cNvPr>
            <p:cNvCxnSpPr>
              <a:cxnSpLocks/>
              <a:stCxn id="66"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Rektangel 65">
              <a:extLst>
                <a:ext uri="{FF2B5EF4-FFF2-40B4-BE49-F238E27FC236}">
                  <a16:creationId xmlns:a16="http://schemas.microsoft.com/office/drawing/2014/main" id="{F95F586E-E9CB-7F4E-875F-DFADD3742B91}"/>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7" name="Rett linje 66">
              <a:extLst>
                <a:ext uri="{FF2B5EF4-FFF2-40B4-BE49-F238E27FC236}">
                  <a16:creationId xmlns:a16="http://schemas.microsoft.com/office/drawing/2014/main" id="{18AC3B52-7605-124D-9366-1406BC09415E}"/>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8" name="Rektangel 67">
              <a:extLst>
                <a:ext uri="{FF2B5EF4-FFF2-40B4-BE49-F238E27FC236}">
                  <a16:creationId xmlns:a16="http://schemas.microsoft.com/office/drawing/2014/main" id="{6D64798A-AF2F-F64B-B9C6-A6DDADD19126}"/>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69" name="Rett linje 68">
              <a:extLst>
                <a:ext uri="{FF2B5EF4-FFF2-40B4-BE49-F238E27FC236}">
                  <a16:creationId xmlns:a16="http://schemas.microsoft.com/office/drawing/2014/main" id="{F95D1769-0224-4D4A-B6BA-84065BF4B8EE}"/>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0" name="Rett linje 69">
              <a:extLst>
                <a:ext uri="{FF2B5EF4-FFF2-40B4-BE49-F238E27FC236}">
                  <a16:creationId xmlns:a16="http://schemas.microsoft.com/office/drawing/2014/main" id="{6CFB1E29-DA85-B549-BFD0-C834FE927E61}"/>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5AF03FC7-8289-7A4E-A1A6-339D9AF6FCDC}"/>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2" name="TekstSylinder 71">
            <a:extLst>
              <a:ext uri="{FF2B5EF4-FFF2-40B4-BE49-F238E27FC236}">
                <a16:creationId xmlns:a16="http://schemas.microsoft.com/office/drawing/2014/main" id="{4CC3D295-8F51-F14C-A0DE-43811CC503C3}"/>
              </a:ext>
            </a:extLst>
          </p:cNvPr>
          <p:cNvSpPr txBox="1"/>
          <p:nvPr/>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positiv</a:t>
            </a:r>
          </a:p>
        </p:txBody>
      </p:sp>
      <p:grpSp>
        <p:nvGrpSpPr>
          <p:cNvPr id="90" name="Gruppe 89">
            <a:extLst>
              <a:ext uri="{FF2B5EF4-FFF2-40B4-BE49-F238E27FC236}">
                <a16:creationId xmlns:a16="http://schemas.microsoft.com/office/drawing/2014/main" id="{7CA9C2BF-57F1-B045-9180-AF5743F3C790}"/>
              </a:ext>
            </a:extLst>
          </p:cNvPr>
          <p:cNvGrpSpPr/>
          <p:nvPr/>
        </p:nvGrpSpPr>
        <p:grpSpPr>
          <a:xfrm>
            <a:off x="12252770" y="1"/>
            <a:ext cx="1165167" cy="5230535"/>
            <a:chOff x="12252770" y="1"/>
            <a:chExt cx="1165167" cy="5230535"/>
          </a:xfrm>
        </p:grpSpPr>
        <p:grpSp>
          <p:nvGrpSpPr>
            <p:cNvPr id="91" name="Gruppe 90">
              <a:extLst>
                <a:ext uri="{FF2B5EF4-FFF2-40B4-BE49-F238E27FC236}">
                  <a16:creationId xmlns:a16="http://schemas.microsoft.com/office/drawing/2014/main" id="{9EE5E5A1-CB87-064E-A1B8-4F7240CA91C3}"/>
                </a:ext>
              </a:extLst>
            </p:cNvPr>
            <p:cNvGrpSpPr/>
            <p:nvPr/>
          </p:nvGrpSpPr>
          <p:grpSpPr>
            <a:xfrm>
              <a:off x="12252770" y="1"/>
              <a:ext cx="409071" cy="3254927"/>
              <a:chOff x="12252770" y="1"/>
              <a:chExt cx="588588" cy="4683318"/>
            </a:xfrm>
          </p:grpSpPr>
          <p:sp>
            <p:nvSpPr>
              <p:cNvPr id="96" name="Rektangel 95">
                <a:extLst>
                  <a:ext uri="{FF2B5EF4-FFF2-40B4-BE49-F238E27FC236}">
                    <a16:creationId xmlns:a16="http://schemas.microsoft.com/office/drawing/2014/main" id="{9199446D-A160-E54C-A98A-97670A104D64}"/>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97" name="Gruppe 96">
                <a:extLst>
                  <a:ext uri="{FF2B5EF4-FFF2-40B4-BE49-F238E27FC236}">
                    <a16:creationId xmlns:a16="http://schemas.microsoft.com/office/drawing/2014/main" id="{C247B874-04D1-9D4E-A793-049462DE26D6}"/>
                  </a:ext>
                </a:extLst>
              </p:cNvPr>
              <p:cNvGrpSpPr/>
              <p:nvPr/>
            </p:nvGrpSpPr>
            <p:grpSpPr>
              <a:xfrm>
                <a:off x="12326727" y="84822"/>
                <a:ext cx="440675" cy="4513676"/>
                <a:chOff x="12316858" y="92947"/>
                <a:chExt cx="440675" cy="4513676"/>
              </a:xfrm>
            </p:grpSpPr>
            <p:grpSp>
              <p:nvGrpSpPr>
                <p:cNvPr id="98" name="Gruppe 97">
                  <a:extLst>
                    <a:ext uri="{FF2B5EF4-FFF2-40B4-BE49-F238E27FC236}">
                      <a16:creationId xmlns:a16="http://schemas.microsoft.com/office/drawing/2014/main" id="{3467FE23-DCD1-4E47-BB9E-95855B3839A7}"/>
                    </a:ext>
                  </a:extLst>
                </p:cNvPr>
                <p:cNvGrpSpPr/>
                <p:nvPr/>
              </p:nvGrpSpPr>
              <p:grpSpPr>
                <a:xfrm>
                  <a:off x="12316858" y="92947"/>
                  <a:ext cx="440675" cy="1322025"/>
                  <a:chOff x="12316858" y="92947"/>
                  <a:chExt cx="440675" cy="1322025"/>
                </a:xfrm>
              </p:grpSpPr>
              <p:sp>
                <p:nvSpPr>
                  <p:cNvPr id="108" name="Rektangel 107">
                    <a:extLst>
                      <a:ext uri="{FF2B5EF4-FFF2-40B4-BE49-F238E27FC236}">
                        <a16:creationId xmlns:a16="http://schemas.microsoft.com/office/drawing/2014/main" id="{EA2CFB82-4FE0-CA4F-8D2C-B9F50B385686}"/>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9" name="Rektangel 108">
                    <a:extLst>
                      <a:ext uri="{FF2B5EF4-FFF2-40B4-BE49-F238E27FC236}">
                        <a16:creationId xmlns:a16="http://schemas.microsoft.com/office/drawing/2014/main" id="{9A8820E8-7760-944E-A657-1E6172961864}"/>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0" name="Rektangel 109">
                    <a:extLst>
                      <a:ext uri="{FF2B5EF4-FFF2-40B4-BE49-F238E27FC236}">
                        <a16:creationId xmlns:a16="http://schemas.microsoft.com/office/drawing/2014/main" id="{1EB784A8-BE62-BC46-9207-5D0171020E01}"/>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99" name="Gruppe 98">
                  <a:extLst>
                    <a:ext uri="{FF2B5EF4-FFF2-40B4-BE49-F238E27FC236}">
                      <a16:creationId xmlns:a16="http://schemas.microsoft.com/office/drawing/2014/main" id="{C0612BDE-564D-C94D-A7AB-2ACB109360FC}"/>
                    </a:ext>
                  </a:extLst>
                </p:cNvPr>
                <p:cNvGrpSpPr/>
                <p:nvPr/>
              </p:nvGrpSpPr>
              <p:grpSpPr>
                <a:xfrm>
                  <a:off x="12316858" y="1468435"/>
                  <a:ext cx="440675" cy="1322025"/>
                  <a:chOff x="12316858" y="1600866"/>
                  <a:chExt cx="440675" cy="1322025"/>
                </a:xfrm>
              </p:grpSpPr>
              <p:sp>
                <p:nvSpPr>
                  <p:cNvPr id="105" name="Rektangel 104">
                    <a:extLst>
                      <a:ext uri="{FF2B5EF4-FFF2-40B4-BE49-F238E27FC236}">
                        <a16:creationId xmlns:a16="http://schemas.microsoft.com/office/drawing/2014/main" id="{9611E365-DC43-6947-8EBE-B931F5312195}"/>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6" name="Rektangel 105">
                    <a:extLst>
                      <a:ext uri="{FF2B5EF4-FFF2-40B4-BE49-F238E27FC236}">
                        <a16:creationId xmlns:a16="http://schemas.microsoft.com/office/drawing/2014/main" id="{896A1615-33C0-2841-AD4C-3D62C2946BFD}"/>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7" name="Rektangel 106">
                    <a:extLst>
                      <a:ext uri="{FF2B5EF4-FFF2-40B4-BE49-F238E27FC236}">
                        <a16:creationId xmlns:a16="http://schemas.microsoft.com/office/drawing/2014/main" id="{A4F6BBA8-3378-8946-9C45-2A239E00BF41}"/>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0" name="Gruppe 99">
                  <a:extLst>
                    <a:ext uri="{FF2B5EF4-FFF2-40B4-BE49-F238E27FC236}">
                      <a16:creationId xmlns:a16="http://schemas.microsoft.com/office/drawing/2014/main" id="{8C309830-E5F1-8E41-BCA9-251AA3B86FDE}"/>
                    </a:ext>
                  </a:extLst>
                </p:cNvPr>
                <p:cNvGrpSpPr/>
                <p:nvPr/>
              </p:nvGrpSpPr>
              <p:grpSpPr>
                <a:xfrm>
                  <a:off x="12316858" y="2843923"/>
                  <a:ext cx="440675" cy="1762700"/>
                  <a:chOff x="12316858" y="3201732"/>
                  <a:chExt cx="440675" cy="1762700"/>
                </a:xfrm>
              </p:grpSpPr>
              <p:sp>
                <p:nvSpPr>
                  <p:cNvPr id="101" name="Rektangel 100">
                    <a:extLst>
                      <a:ext uri="{FF2B5EF4-FFF2-40B4-BE49-F238E27FC236}">
                        <a16:creationId xmlns:a16="http://schemas.microsoft.com/office/drawing/2014/main" id="{50CA88BB-7387-DD4B-A6E3-BEDF86F26146}"/>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2" name="Rektangel 101">
                    <a:extLst>
                      <a:ext uri="{FF2B5EF4-FFF2-40B4-BE49-F238E27FC236}">
                        <a16:creationId xmlns:a16="http://schemas.microsoft.com/office/drawing/2014/main" id="{AB1934A5-85F4-FF48-9398-897E1A8ADB5C}"/>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3" name="Rektangel 102">
                    <a:extLst>
                      <a:ext uri="{FF2B5EF4-FFF2-40B4-BE49-F238E27FC236}">
                        <a16:creationId xmlns:a16="http://schemas.microsoft.com/office/drawing/2014/main" id="{963F2E7F-4C9D-0447-AAAF-227BFCF09E72}"/>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4" name="Rektangel 103">
                    <a:extLst>
                      <a:ext uri="{FF2B5EF4-FFF2-40B4-BE49-F238E27FC236}">
                        <a16:creationId xmlns:a16="http://schemas.microsoft.com/office/drawing/2014/main" id="{E6FAAD3A-5A0C-1244-8308-B81ABB39B043}"/>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2" name="TekstSylinder 91">
              <a:extLst>
                <a:ext uri="{FF2B5EF4-FFF2-40B4-BE49-F238E27FC236}">
                  <a16:creationId xmlns:a16="http://schemas.microsoft.com/office/drawing/2014/main" id="{BABF0E71-DEA0-3343-8AF8-6A9A70C4B49B}"/>
                </a:ext>
              </a:extLst>
            </p:cNvPr>
            <p:cNvSpPr txBox="1"/>
            <p:nvPr/>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3" name="Gruppe 92">
              <a:extLst>
                <a:ext uri="{FF2B5EF4-FFF2-40B4-BE49-F238E27FC236}">
                  <a16:creationId xmlns:a16="http://schemas.microsoft.com/office/drawing/2014/main" id="{02BB3DD4-65FF-4E43-8EC4-72B29CEB570B}"/>
                </a:ext>
              </a:extLst>
            </p:cNvPr>
            <p:cNvGrpSpPr/>
            <p:nvPr/>
          </p:nvGrpSpPr>
          <p:grpSpPr>
            <a:xfrm>
              <a:off x="12610441" y="194994"/>
              <a:ext cx="807496" cy="955972"/>
              <a:chOff x="12610441" y="212086"/>
              <a:chExt cx="807496" cy="955972"/>
            </a:xfrm>
          </p:grpSpPr>
          <p:cxnSp>
            <p:nvCxnSpPr>
              <p:cNvPr id="94" name="Vinkel 93">
                <a:extLst>
                  <a:ext uri="{FF2B5EF4-FFF2-40B4-BE49-F238E27FC236}">
                    <a16:creationId xmlns:a16="http://schemas.microsoft.com/office/drawing/2014/main" id="{B0A36170-F06E-8E41-9BC7-F44F4E26A5A9}"/>
                  </a:ext>
                </a:extLst>
              </p:cNvPr>
              <p:cNvCxnSpPr>
                <a:cxnSpLocks/>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5" name="TekstSylinder 94">
                <a:extLst>
                  <a:ext uri="{FF2B5EF4-FFF2-40B4-BE49-F238E27FC236}">
                    <a16:creationId xmlns:a16="http://schemas.microsoft.com/office/drawing/2014/main" id="{A2E98FD4-0641-4147-A688-3F5F957482F2}"/>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33340922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Bilde neg">
    <p:bg>
      <p:bgPr>
        <a:solidFill>
          <a:schemeClr val="tx2"/>
        </a:solidFill>
        <a:effectLst/>
      </p:bgPr>
    </p:bg>
    <p:spTree>
      <p:nvGrpSpPr>
        <p:cNvPr id="1" name=""/>
        <p:cNvGrpSpPr/>
        <p:nvPr/>
      </p:nvGrpSpPr>
      <p:grpSpPr>
        <a:xfrm>
          <a:off x="0" y="0"/>
          <a:ext cx="0" cy="0"/>
          <a:chOff x="0" y="0"/>
          <a:chExt cx="0" cy="0"/>
        </a:xfrm>
      </p:grpSpPr>
      <p:sp>
        <p:nvSpPr>
          <p:cNvPr id="5" name="Plassholder for bilde 8">
            <a:extLst>
              <a:ext uri="{FF2B5EF4-FFF2-40B4-BE49-F238E27FC236}">
                <a16:creationId xmlns:a16="http://schemas.microsoft.com/office/drawing/2014/main" id="{60CD866B-09E0-644B-925F-4FC4C3C24E6E}"/>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bg1"/>
                </a:solidFill>
              </a:defRPr>
            </a:lvl1pPr>
          </a:lstStyle>
          <a:p>
            <a:r>
              <a:rPr lang="nb-NO" noProof="0"/>
              <a:t>1. plasser et bilde i rammen</a:t>
            </a:r>
            <a:br>
              <a:rPr lang="nb-NO" noProof="0"/>
            </a:br>
            <a:r>
              <a:rPr lang="nb-NO" noProof="0"/>
              <a:t>2. plasser lengst bak</a:t>
            </a:r>
          </a:p>
        </p:txBody>
      </p:sp>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lvl1pPr>
              <a:defRPr>
                <a:solidFill>
                  <a:schemeClr val="bg1"/>
                </a:solidFill>
              </a:defRPr>
            </a:lvl1pPr>
          </a:lstStyle>
          <a:p>
            <a:fld id="{939CC06A-0458-7443-A95A-A3C9036965EC}" type="datetime1">
              <a:rPr lang="nb-NO" smtClean="0"/>
              <a:pPr/>
              <a:t>29.01.2026</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23" name="Gruppe 22">
            <a:extLst>
              <a:ext uri="{FF2B5EF4-FFF2-40B4-BE49-F238E27FC236}">
                <a16:creationId xmlns:a16="http://schemas.microsoft.com/office/drawing/2014/main" id="{E6B2F163-6ED3-2147-9D52-FE9CA569B810}"/>
              </a:ext>
            </a:extLst>
          </p:cNvPr>
          <p:cNvGrpSpPr/>
          <p:nvPr/>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509D2454-70FF-CE43-BA44-8336A95E4B45}"/>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E01F046E-AA1F-A543-9EE9-1F139F5E93D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9888665A-D584-654A-BDAB-173BDA280D00}"/>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B4DB81F3-C6A8-D842-8B16-582614A0A61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A507F676-471B-D34B-A0CC-1015F896A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C220B5B3-B212-8840-BE9F-0BDEA799F84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0E30B65E-18B7-A743-91CC-519854ABBFF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BFB4B24A-00A6-A740-9B6F-090EA989E161}"/>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8ADB2E79-48A8-B942-ADEF-9DA957FAB045}"/>
                </a:ext>
              </a:extLst>
            </p:cNvPr>
            <p:cNvCxnSpPr>
              <a:cxnSpLocks/>
              <a:stCxn id="41"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E3F964E-27AF-5147-9507-F07231AFAE03}"/>
                </a:ext>
              </a:extLst>
            </p:cNvPr>
            <p:cNvCxnSpPr>
              <a:cxnSpLocks/>
              <a:stCxn id="43"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D0A5FDB-18A9-3D49-BB00-63F06337B29F}"/>
                </a:ext>
              </a:extLst>
            </p:cNvPr>
            <p:cNvCxnSpPr>
              <a:cxnSpLocks/>
              <a:stCxn id="39"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113B2CC6-F548-F845-9551-8EAC4BCD15F0}"/>
                </a:ext>
              </a:extLst>
            </p:cNvPr>
            <p:cNvCxnSpPr>
              <a:cxnSpLocks/>
              <a:stCxn id="45"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F5236E1-9C62-EC46-A641-A5DE731E3063}"/>
                </a:ext>
              </a:extLst>
            </p:cNvPr>
            <p:cNvCxnSpPr>
              <a:cxnSpLocks/>
              <a:stCxn id="49"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160E83E6-97F0-8349-AE3E-0B28728EAB0A}"/>
                </a:ext>
              </a:extLst>
            </p:cNvPr>
            <p:cNvCxnSpPr>
              <a:cxnSpLocks/>
              <a:stCxn id="47"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A24E8AA-6FA1-5B47-95C6-5F3EED5830AC}"/>
                </a:ext>
              </a:extLst>
            </p:cNvPr>
            <p:cNvGrpSpPr/>
            <p:nvPr/>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737C8123-9A5E-904D-A679-6AA1399D81B9}"/>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06CE9363-6BA2-8B4C-BE8E-74BA405E042C}"/>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B73520-89F8-9F47-A1D7-D228D01885AF}"/>
                </a:ext>
              </a:extLst>
            </p:cNvPr>
            <p:cNvGrpSpPr/>
            <p:nvPr/>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1CE07EF8-531B-694E-BF46-6672550BB79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45F084E-1053-0245-85FD-2118E9DF9AE9}"/>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D2003B3E-181B-8A4C-AE22-1F0D2605D09F}"/>
                </a:ext>
              </a:extLst>
            </p:cNvPr>
            <p:cNvGrpSpPr/>
            <p:nvPr/>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647ADF1D-5F42-8D47-AD41-E4F201CF52A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6EA2D86-99A2-F14C-ADD4-53641A8A7F64}"/>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A83433ED-4FB5-2B4F-9191-C83A94955236}"/>
                </a:ext>
              </a:extLst>
            </p:cNvPr>
            <p:cNvGrpSpPr/>
            <p:nvPr/>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A7E6EB65-4D53-4849-B81B-72E7F6DB7DBA}"/>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F2B3A6CA-D596-AF46-A9EC-6AC4827C6275}"/>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FA7B6066-4DFD-E94C-94AB-69F5B53199FE}"/>
                </a:ext>
              </a:extLst>
            </p:cNvPr>
            <p:cNvGrpSpPr/>
            <p:nvPr/>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A0039850-834E-CC40-B3F3-683135B32A66}"/>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B824AF56-ECEA-4043-9C18-8E90194DD88A}"/>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F11CB56F-0A6B-4543-801E-C174C1568B52}"/>
                </a:ext>
              </a:extLst>
            </p:cNvPr>
            <p:cNvGrpSpPr/>
            <p:nvPr/>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A90B194E-0C82-8C43-8756-A40AF75761D0}"/>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AAC9C1BD-3CA7-FC4B-8E3D-DE83E5B7C7D0}"/>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C7A51BD2-CD19-A647-9106-EE6264D8BE88}"/>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uppe 56">
            <a:extLst>
              <a:ext uri="{FF2B5EF4-FFF2-40B4-BE49-F238E27FC236}">
                <a16:creationId xmlns:a16="http://schemas.microsoft.com/office/drawing/2014/main" id="{1255D6A5-7C18-3546-BA08-2FFEDAB34041}"/>
              </a:ext>
            </a:extLst>
          </p:cNvPr>
          <p:cNvGrpSpPr/>
          <p:nvPr/>
        </p:nvGrpSpPr>
        <p:grpSpPr>
          <a:xfrm>
            <a:off x="-715963" y="-4004"/>
            <a:ext cx="590564" cy="6862004"/>
            <a:chOff x="-715963" y="-4004"/>
            <a:chExt cx="590564" cy="6862004"/>
          </a:xfrm>
        </p:grpSpPr>
        <p:sp>
          <p:nvSpPr>
            <p:cNvPr id="58" name="Rektangel 57">
              <a:extLst>
                <a:ext uri="{FF2B5EF4-FFF2-40B4-BE49-F238E27FC236}">
                  <a16:creationId xmlns:a16="http://schemas.microsoft.com/office/drawing/2014/main" id="{83B42075-3A5C-1E46-A9FA-362B5515A8A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59" name="Rektangel 58">
              <a:extLst>
                <a:ext uri="{FF2B5EF4-FFF2-40B4-BE49-F238E27FC236}">
                  <a16:creationId xmlns:a16="http://schemas.microsoft.com/office/drawing/2014/main" id="{D106EC1A-221F-0A4B-9475-29240E861AA7}"/>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7637FBCC-CEAF-474B-9393-8790DD5AFB51}"/>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58DA230D-EB5E-5B47-A595-BC7A0838781B}"/>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2" name="Rett linje 61">
              <a:extLst>
                <a:ext uri="{FF2B5EF4-FFF2-40B4-BE49-F238E27FC236}">
                  <a16:creationId xmlns:a16="http://schemas.microsoft.com/office/drawing/2014/main" id="{29A6395B-F80C-7247-AF08-0815CB4E5CAF}"/>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8E28BDF9-D392-E74A-B639-BDDDD5173217}"/>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B18FF123-D027-C14E-AB15-B6FA96912712}"/>
                </a:ext>
              </a:extLst>
            </p:cNvPr>
            <p:cNvCxnSpPr>
              <a:cxnSpLocks/>
              <a:stCxn id="66"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8D0FBEDD-4B7F-AB4D-A811-0314736171E9}"/>
                </a:ext>
              </a:extLst>
            </p:cNvPr>
            <p:cNvCxnSpPr>
              <a:cxnSpLocks/>
              <a:stCxn id="66"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Rektangel 65">
              <a:extLst>
                <a:ext uri="{FF2B5EF4-FFF2-40B4-BE49-F238E27FC236}">
                  <a16:creationId xmlns:a16="http://schemas.microsoft.com/office/drawing/2014/main" id="{F95F586E-E9CB-7F4E-875F-DFADD3742B91}"/>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7" name="Rett linje 66">
              <a:extLst>
                <a:ext uri="{FF2B5EF4-FFF2-40B4-BE49-F238E27FC236}">
                  <a16:creationId xmlns:a16="http://schemas.microsoft.com/office/drawing/2014/main" id="{18AC3B52-7605-124D-9366-1406BC09415E}"/>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8" name="Rektangel 67">
              <a:extLst>
                <a:ext uri="{FF2B5EF4-FFF2-40B4-BE49-F238E27FC236}">
                  <a16:creationId xmlns:a16="http://schemas.microsoft.com/office/drawing/2014/main" id="{6D64798A-AF2F-F64B-B9C6-A6DDADD19126}"/>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69" name="Rett linje 68">
              <a:extLst>
                <a:ext uri="{FF2B5EF4-FFF2-40B4-BE49-F238E27FC236}">
                  <a16:creationId xmlns:a16="http://schemas.microsoft.com/office/drawing/2014/main" id="{F95D1769-0224-4D4A-B6BA-84065BF4B8EE}"/>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0" name="Rett linje 69">
              <a:extLst>
                <a:ext uri="{FF2B5EF4-FFF2-40B4-BE49-F238E27FC236}">
                  <a16:creationId xmlns:a16="http://schemas.microsoft.com/office/drawing/2014/main" id="{6CFB1E29-DA85-B549-BFD0-C834FE927E61}"/>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5AF03FC7-8289-7A4E-A1A6-339D9AF6FCDC}"/>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4" name="Plassholder for tekst 7">
            <a:extLst>
              <a:ext uri="{FF2B5EF4-FFF2-40B4-BE49-F238E27FC236}">
                <a16:creationId xmlns:a16="http://schemas.microsoft.com/office/drawing/2014/main" id="{B4167E25-FC4E-0D40-B7E9-F526F2DED683}"/>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sp>
        <p:nvSpPr>
          <p:cNvPr id="92" name="TekstSylinder 91">
            <a:extLst>
              <a:ext uri="{FF2B5EF4-FFF2-40B4-BE49-F238E27FC236}">
                <a16:creationId xmlns:a16="http://schemas.microsoft.com/office/drawing/2014/main" id="{6D51DDC6-EDC4-6145-9FBF-942463C865BC}"/>
              </a:ext>
            </a:extLst>
          </p:cNvPr>
          <p:cNvSpPr txBox="1"/>
          <p:nvPr/>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negativ</a:t>
            </a:r>
          </a:p>
        </p:txBody>
      </p:sp>
      <p:grpSp>
        <p:nvGrpSpPr>
          <p:cNvPr id="6" name="Gruppe 5">
            <a:extLst>
              <a:ext uri="{FF2B5EF4-FFF2-40B4-BE49-F238E27FC236}">
                <a16:creationId xmlns:a16="http://schemas.microsoft.com/office/drawing/2014/main" id="{8CA7E12B-54B4-874B-933C-FC3D9E55A3BC}"/>
              </a:ext>
            </a:extLst>
          </p:cNvPr>
          <p:cNvGrpSpPr/>
          <p:nvPr/>
        </p:nvGrpSpPr>
        <p:grpSpPr>
          <a:xfrm>
            <a:off x="12252770" y="1"/>
            <a:ext cx="1165167" cy="5230535"/>
            <a:chOff x="12252770" y="1"/>
            <a:chExt cx="1165167" cy="5230535"/>
          </a:xfrm>
        </p:grpSpPr>
        <p:grpSp>
          <p:nvGrpSpPr>
            <p:cNvPr id="75" name="Gruppe 74">
              <a:extLst>
                <a:ext uri="{FF2B5EF4-FFF2-40B4-BE49-F238E27FC236}">
                  <a16:creationId xmlns:a16="http://schemas.microsoft.com/office/drawing/2014/main" id="{8F8009E6-2DC8-1C47-86DE-7EB231C9CC5E}"/>
                </a:ext>
              </a:extLst>
            </p:cNvPr>
            <p:cNvGrpSpPr/>
            <p:nvPr/>
          </p:nvGrpSpPr>
          <p:grpSpPr>
            <a:xfrm>
              <a:off x="12252770" y="1"/>
              <a:ext cx="409071" cy="3254927"/>
              <a:chOff x="12252770" y="1"/>
              <a:chExt cx="588588" cy="4683318"/>
            </a:xfrm>
          </p:grpSpPr>
          <p:sp>
            <p:nvSpPr>
              <p:cNvPr id="76" name="Rektangel 75">
                <a:extLst>
                  <a:ext uri="{FF2B5EF4-FFF2-40B4-BE49-F238E27FC236}">
                    <a16:creationId xmlns:a16="http://schemas.microsoft.com/office/drawing/2014/main" id="{AECE28FE-6B3F-5C41-9D27-3E564F322407}"/>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7" name="Gruppe 76">
                <a:extLst>
                  <a:ext uri="{FF2B5EF4-FFF2-40B4-BE49-F238E27FC236}">
                    <a16:creationId xmlns:a16="http://schemas.microsoft.com/office/drawing/2014/main" id="{CB74C1BB-F327-C041-8696-8CC95A20290D}"/>
                  </a:ext>
                </a:extLst>
              </p:cNvPr>
              <p:cNvGrpSpPr/>
              <p:nvPr/>
            </p:nvGrpSpPr>
            <p:grpSpPr>
              <a:xfrm>
                <a:off x="12326727" y="84822"/>
                <a:ext cx="440675" cy="4513676"/>
                <a:chOff x="12316858" y="92947"/>
                <a:chExt cx="440675" cy="4513676"/>
              </a:xfrm>
            </p:grpSpPr>
            <p:grpSp>
              <p:nvGrpSpPr>
                <p:cNvPr id="78" name="Gruppe 77">
                  <a:extLst>
                    <a:ext uri="{FF2B5EF4-FFF2-40B4-BE49-F238E27FC236}">
                      <a16:creationId xmlns:a16="http://schemas.microsoft.com/office/drawing/2014/main" id="{8BA22E53-07F3-E344-B911-54485682BB00}"/>
                    </a:ext>
                  </a:extLst>
                </p:cNvPr>
                <p:cNvGrpSpPr/>
                <p:nvPr/>
              </p:nvGrpSpPr>
              <p:grpSpPr>
                <a:xfrm>
                  <a:off x="12316858" y="92947"/>
                  <a:ext cx="440675" cy="1322025"/>
                  <a:chOff x="12316858" y="92947"/>
                  <a:chExt cx="440675" cy="1322025"/>
                </a:xfrm>
              </p:grpSpPr>
              <p:sp>
                <p:nvSpPr>
                  <p:cNvPr id="88" name="Rektangel 87">
                    <a:extLst>
                      <a:ext uri="{FF2B5EF4-FFF2-40B4-BE49-F238E27FC236}">
                        <a16:creationId xmlns:a16="http://schemas.microsoft.com/office/drawing/2014/main" id="{F7E0A24B-DECB-ED4D-A71C-0EC6A992AF35}"/>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9" name="Rektangel 88">
                    <a:extLst>
                      <a:ext uri="{FF2B5EF4-FFF2-40B4-BE49-F238E27FC236}">
                        <a16:creationId xmlns:a16="http://schemas.microsoft.com/office/drawing/2014/main" id="{6E2329DA-C840-C147-8677-C1FFC58179C0}"/>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0" name="Rektangel 89">
                    <a:extLst>
                      <a:ext uri="{FF2B5EF4-FFF2-40B4-BE49-F238E27FC236}">
                        <a16:creationId xmlns:a16="http://schemas.microsoft.com/office/drawing/2014/main" id="{7772449B-69B2-094B-91F1-1382CE2FB42B}"/>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9" name="Gruppe 78">
                  <a:extLst>
                    <a:ext uri="{FF2B5EF4-FFF2-40B4-BE49-F238E27FC236}">
                      <a16:creationId xmlns:a16="http://schemas.microsoft.com/office/drawing/2014/main" id="{07ED3267-1D40-1D4D-9EC7-353345137976}"/>
                    </a:ext>
                  </a:extLst>
                </p:cNvPr>
                <p:cNvGrpSpPr/>
                <p:nvPr/>
              </p:nvGrpSpPr>
              <p:grpSpPr>
                <a:xfrm>
                  <a:off x="12316858" y="1468435"/>
                  <a:ext cx="440675" cy="1322025"/>
                  <a:chOff x="12316858" y="1600866"/>
                  <a:chExt cx="440675" cy="1322025"/>
                </a:xfrm>
              </p:grpSpPr>
              <p:sp>
                <p:nvSpPr>
                  <p:cNvPr id="85" name="Rektangel 84">
                    <a:extLst>
                      <a:ext uri="{FF2B5EF4-FFF2-40B4-BE49-F238E27FC236}">
                        <a16:creationId xmlns:a16="http://schemas.microsoft.com/office/drawing/2014/main" id="{D6BA8FBC-0FE5-4F46-8FC3-48DC4E4604EA}"/>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6" name="Rektangel 85">
                    <a:extLst>
                      <a:ext uri="{FF2B5EF4-FFF2-40B4-BE49-F238E27FC236}">
                        <a16:creationId xmlns:a16="http://schemas.microsoft.com/office/drawing/2014/main" id="{F622D83D-32EF-974E-B8E9-3A938C35CDA8}"/>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7" name="Rektangel 86">
                    <a:extLst>
                      <a:ext uri="{FF2B5EF4-FFF2-40B4-BE49-F238E27FC236}">
                        <a16:creationId xmlns:a16="http://schemas.microsoft.com/office/drawing/2014/main" id="{1BDF731E-7B6C-2144-B025-0869B767623C}"/>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80" name="Gruppe 79">
                  <a:extLst>
                    <a:ext uri="{FF2B5EF4-FFF2-40B4-BE49-F238E27FC236}">
                      <a16:creationId xmlns:a16="http://schemas.microsoft.com/office/drawing/2014/main" id="{49B6A4FA-1E22-9147-8AD9-B28366A7CE3B}"/>
                    </a:ext>
                  </a:extLst>
                </p:cNvPr>
                <p:cNvGrpSpPr/>
                <p:nvPr/>
              </p:nvGrpSpPr>
              <p:grpSpPr>
                <a:xfrm>
                  <a:off x="12316858" y="2843923"/>
                  <a:ext cx="440675" cy="1762700"/>
                  <a:chOff x="12316858" y="3201732"/>
                  <a:chExt cx="440675" cy="1762700"/>
                </a:xfrm>
              </p:grpSpPr>
              <p:sp>
                <p:nvSpPr>
                  <p:cNvPr id="81" name="Rektangel 80">
                    <a:extLst>
                      <a:ext uri="{FF2B5EF4-FFF2-40B4-BE49-F238E27FC236}">
                        <a16:creationId xmlns:a16="http://schemas.microsoft.com/office/drawing/2014/main" id="{BE12CC14-985A-504B-A96D-5C6E9DE8F21E}"/>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9E8D8E6F-EA70-1842-A974-5D35616E09FA}"/>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751FBA97-2B6D-5B40-BFA2-E3FE8D3EF3F0}"/>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7D4A6F92-ED09-794E-9D24-8961E4EB9709}"/>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1" name="TekstSylinder 90">
              <a:extLst>
                <a:ext uri="{FF2B5EF4-FFF2-40B4-BE49-F238E27FC236}">
                  <a16:creationId xmlns:a16="http://schemas.microsoft.com/office/drawing/2014/main" id="{5A1DF305-43F9-0B42-BCC1-E577120FC643}"/>
                </a:ext>
              </a:extLst>
            </p:cNvPr>
            <p:cNvSpPr txBox="1"/>
            <p:nvPr/>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3" name="Gruppe 92">
              <a:extLst>
                <a:ext uri="{FF2B5EF4-FFF2-40B4-BE49-F238E27FC236}">
                  <a16:creationId xmlns:a16="http://schemas.microsoft.com/office/drawing/2014/main" id="{6E30C78A-C11F-3D47-A36A-DA706F5C2C2B}"/>
                </a:ext>
              </a:extLst>
            </p:cNvPr>
            <p:cNvGrpSpPr/>
            <p:nvPr/>
          </p:nvGrpSpPr>
          <p:grpSpPr>
            <a:xfrm>
              <a:off x="12610441" y="194994"/>
              <a:ext cx="807496" cy="955972"/>
              <a:chOff x="12610441" y="212086"/>
              <a:chExt cx="807496" cy="955972"/>
            </a:xfrm>
          </p:grpSpPr>
          <p:cxnSp>
            <p:nvCxnSpPr>
              <p:cNvPr id="94" name="Vinkel 93">
                <a:extLst>
                  <a:ext uri="{FF2B5EF4-FFF2-40B4-BE49-F238E27FC236}">
                    <a16:creationId xmlns:a16="http://schemas.microsoft.com/office/drawing/2014/main" id="{9502FE88-586C-5A4C-9443-40A0C140DDA4}"/>
                  </a:ext>
                </a:extLst>
              </p:cNvPr>
              <p:cNvCxnSpPr>
                <a:cxnSpLocks/>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5" name="TekstSylinder 94">
                <a:extLst>
                  <a:ext uri="{FF2B5EF4-FFF2-40B4-BE49-F238E27FC236}">
                    <a16:creationId xmlns:a16="http://schemas.microsoft.com/office/drawing/2014/main" id="{A577656F-9AE9-3D43-848E-7E4C5574867D}"/>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38925161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endParaRPr lang="en-US"/>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1/29/26</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36915806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tel ny">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beige</a:t>
            </a:r>
          </a:p>
        </p:txBody>
      </p:sp>
      <p:pic>
        <p:nvPicPr>
          <p:cNvPr id="5" name="Bilde 4">
            <a:extLst>
              <a:ext uri="{FF2B5EF4-FFF2-40B4-BE49-F238E27FC236}">
                <a16:creationId xmlns:a16="http://schemas.microsoft.com/office/drawing/2014/main" id="{519149A9-FDA1-A64B-97A5-C26D292931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
        <p:nvSpPr>
          <p:cNvPr id="6" name="Plassholder for bilde 5"/>
          <p:cNvSpPr>
            <a:spLocks noGrp="1"/>
          </p:cNvSpPr>
          <p:nvPr>
            <p:ph type="pic" sz="quarter" idx="10" hasCustomPrompt="1"/>
          </p:nvPr>
        </p:nvSpPr>
        <p:spPr>
          <a:xfrm>
            <a:off x="6096000" y="0"/>
            <a:ext cx="6096000" cy="6096000"/>
          </a:xfrm>
          <a:pattFill prst="pct10">
            <a:fgClr>
              <a:schemeClr val="accent1"/>
            </a:fgClr>
            <a:bgClr>
              <a:schemeClr val="bg1"/>
            </a:bgClr>
          </a:pattFill>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Tree>
    <p:extLst>
      <p:ext uri="{BB962C8B-B14F-4D97-AF65-F5344CB8AC3E}">
        <p14:creationId xmlns:p14="http://schemas.microsoft.com/office/powerpoint/2010/main" val="3770239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_Tittellysbilde ny 2">
    <p:bg>
      <p:bgPr>
        <a:solidFill>
          <a:schemeClr val="accent3"/>
        </a:solidFill>
        <a:effectLst/>
      </p:bgPr>
    </p:bg>
    <p:spTree>
      <p:nvGrpSpPr>
        <p:cNvPr id="1" name=""/>
        <p:cNvGrpSpPr/>
        <p:nvPr/>
      </p:nvGrpSpPr>
      <p:grpSpPr>
        <a:xfrm>
          <a:off x="0" y="0"/>
          <a:ext cx="0" cy="0"/>
          <a:chOff x="0" y="0"/>
          <a:chExt cx="0" cy="0"/>
        </a:xfrm>
      </p:grpSpPr>
      <p:sp>
        <p:nvSpPr>
          <p:cNvPr id="17" name="Plassholder for bilde 16">
            <a:extLst>
              <a:ext uri="{FF2B5EF4-FFF2-40B4-BE49-F238E27FC236}">
                <a16:creationId xmlns:a16="http://schemas.microsoft.com/office/drawing/2014/main" id="{F3612372-757D-CF24-8E55-E2F697CB0076}"/>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719664 w 12192000"/>
              <a:gd name="connsiteY1" fmla="*/ 0 h 6858000"/>
              <a:gd name="connsiteX2" fmla="*/ 704464 w 12192000"/>
              <a:gd name="connsiteY2" fmla="*/ 1015200 h 6858000"/>
              <a:gd name="connsiteX3" fmla="*/ 1719664 w 12192000"/>
              <a:gd name="connsiteY3" fmla="*/ 2030400 h 6858000"/>
              <a:gd name="connsiteX4" fmla="*/ 704464 w 12192000"/>
              <a:gd name="connsiteY4" fmla="*/ 2030400 h 6858000"/>
              <a:gd name="connsiteX5" fmla="*/ 704464 w 12192000"/>
              <a:gd name="connsiteY5" fmla="*/ 4064940 h 6858000"/>
              <a:gd name="connsiteX6" fmla="*/ 6100343 w 12192000"/>
              <a:gd name="connsiteY6" fmla="*/ 4064940 h 6858000"/>
              <a:gd name="connsiteX7" fmla="*/ 6100343 w 12192000"/>
              <a:gd name="connsiteY7" fmla="*/ 2030400 h 6858000"/>
              <a:gd name="connsiteX8" fmla="*/ 1719664 w 12192000"/>
              <a:gd name="connsiteY8" fmla="*/ 2030400 h 6858000"/>
              <a:gd name="connsiteX9" fmla="*/ 2734864 w 12192000"/>
              <a:gd name="connsiteY9" fmla="*/ 1015200 h 6858000"/>
              <a:gd name="connsiteX10" fmla="*/ 1719664 w 12192000"/>
              <a:gd name="connsiteY10" fmla="*/ 0 h 6858000"/>
              <a:gd name="connsiteX11" fmla="*/ 12192000 w 12192000"/>
              <a:gd name="connsiteY11" fmla="*/ 0 h 6858000"/>
              <a:gd name="connsiteX12" fmla="*/ 12192000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0" y="0"/>
                </a:moveTo>
                <a:lnTo>
                  <a:pt x="1719664" y="0"/>
                </a:lnTo>
                <a:cubicBezTo>
                  <a:pt x="1158985" y="0"/>
                  <a:pt x="704464" y="454521"/>
                  <a:pt x="704464" y="1015200"/>
                </a:cubicBezTo>
                <a:cubicBezTo>
                  <a:pt x="704464" y="1575879"/>
                  <a:pt x="1158985" y="2030400"/>
                  <a:pt x="1719664" y="2030400"/>
                </a:cubicBezTo>
                <a:lnTo>
                  <a:pt x="704464" y="2030400"/>
                </a:lnTo>
                <a:lnTo>
                  <a:pt x="704464" y="4064940"/>
                </a:lnTo>
                <a:lnTo>
                  <a:pt x="6100343" y="4064940"/>
                </a:lnTo>
                <a:lnTo>
                  <a:pt x="6100343" y="2030400"/>
                </a:lnTo>
                <a:lnTo>
                  <a:pt x="1719664" y="2030400"/>
                </a:lnTo>
                <a:cubicBezTo>
                  <a:pt x="2280343" y="2030400"/>
                  <a:pt x="2734864" y="1575879"/>
                  <a:pt x="2734864" y="1015200"/>
                </a:cubicBezTo>
                <a:cubicBezTo>
                  <a:pt x="2734864" y="454521"/>
                  <a:pt x="2280343" y="0"/>
                  <a:pt x="1719664" y="0"/>
                </a:cubicBezTo>
                <a:lnTo>
                  <a:pt x="12192000" y="0"/>
                </a:lnTo>
                <a:lnTo>
                  <a:pt x="12192000" y="6858000"/>
                </a:lnTo>
                <a:lnTo>
                  <a:pt x="0" y="6858000"/>
                </a:lnTo>
                <a:close/>
              </a:path>
            </a:pathLst>
          </a:custGeom>
          <a:pattFill prst="pct5">
            <a:fgClr>
              <a:schemeClr val="accent3"/>
            </a:fgClr>
            <a:bgClr>
              <a:schemeClr val="bg1"/>
            </a:bgClr>
          </a:pattFill>
        </p:spPr>
        <p:txBody>
          <a:bodyPr wrap="square" anchor="b">
            <a:noAutofit/>
          </a:bodyPr>
          <a:lstStyle>
            <a:lvl1pPr marL="285750" indent="-285750" algn="l">
              <a:buFont typeface="Arial" panose="020B0604020202020204" pitchFamily="34" charset="0"/>
              <a:buChar char="•"/>
              <a:defRPr sz="1600" i="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74039"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74039"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p:nvSpPr>
        <p:spPr>
          <a:xfrm>
            <a:off x="750185"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a:t>
            </a:r>
          </a:p>
        </p:txBody>
      </p:sp>
      <p:pic>
        <p:nvPicPr>
          <p:cNvPr id="16" name="Bilde 15">
            <a:extLst>
              <a:ext uri="{FF2B5EF4-FFF2-40B4-BE49-F238E27FC236}">
                <a16:creationId xmlns:a16="http://schemas.microsoft.com/office/drawing/2014/main" id="{519149A9-FDA1-A64B-97A5-C26D292931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179664" y="491403"/>
            <a:ext cx="1080000" cy="1080000"/>
          </a:xfrm>
          <a:prstGeom prst="rect">
            <a:avLst/>
          </a:prstGeom>
        </p:spPr>
      </p:pic>
    </p:spTree>
    <p:extLst>
      <p:ext uri="{BB962C8B-B14F-4D97-AF65-F5344CB8AC3E}">
        <p14:creationId xmlns:p14="http://schemas.microsoft.com/office/powerpoint/2010/main" val="415779006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1_Tittel ny">
    <p:bg>
      <p:bgPr>
        <a:solidFill>
          <a:schemeClr val="accent6"/>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gul</a:t>
            </a:r>
          </a:p>
        </p:txBody>
      </p:sp>
      <p:pic>
        <p:nvPicPr>
          <p:cNvPr id="5" name="Bilde 4">
            <a:extLst>
              <a:ext uri="{FF2B5EF4-FFF2-40B4-BE49-F238E27FC236}">
                <a16:creationId xmlns:a16="http://schemas.microsoft.com/office/drawing/2014/main" id="{519149A9-FDA1-A64B-97A5-C26D292931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
        <p:nvSpPr>
          <p:cNvPr id="6" name="Plassholder for bilde 5"/>
          <p:cNvSpPr>
            <a:spLocks noGrp="1"/>
          </p:cNvSpPr>
          <p:nvPr>
            <p:ph type="pic" sz="quarter" idx="10" hasCustomPrompt="1"/>
          </p:nvPr>
        </p:nvSpPr>
        <p:spPr>
          <a:xfrm>
            <a:off x="6096000" y="0"/>
            <a:ext cx="6096000" cy="6096000"/>
          </a:xfrm>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Tree>
    <p:extLst>
      <p:ext uri="{BB962C8B-B14F-4D97-AF65-F5344CB8AC3E}">
        <p14:creationId xmlns:p14="http://schemas.microsoft.com/office/powerpoint/2010/main" val="3762365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2_Tittel ny">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mørk blå</a:t>
            </a:r>
          </a:p>
        </p:txBody>
      </p:sp>
      <p:sp>
        <p:nvSpPr>
          <p:cNvPr id="6" name="Plassholder for bilde 5"/>
          <p:cNvSpPr>
            <a:spLocks noGrp="1"/>
          </p:cNvSpPr>
          <p:nvPr>
            <p:ph type="pic" sz="quarter" idx="10" hasCustomPrompt="1"/>
          </p:nvPr>
        </p:nvSpPr>
        <p:spPr>
          <a:xfrm>
            <a:off x="6096000" y="0"/>
            <a:ext cx="6096000" cy="6096000"/>
          </a:xfrm>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solidFill>
                  <a:schemeClr val="bg1"/>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p:nvPicPr>
        <p:blipFill>
          <a:blip r:embed="rId2"/>
          <a:stretch>
            <a:fillRect/>
          </a:stretch>
        </p:blipFill>
        <p:spPr>
          <a:xfrm>
            <a:off x="1026506" y="748702"/>
            <a:ext cx="933890" cy="481887"/>
          </a:xfrm>
          <a:prstGeom prst="rect">
            <a:avLst/>
          </a:prstGeom>
        </p:spPr>
      </p:pic>
    </p:spTree>
    <p:extLst>
      <p:ext uri="{BB962C8B-B14F-4D97-AF65-F5344CB8AC3E}">
        <p14:creationId xmlns:p14="http://schemas.microsoft.com/office/powerpoint/2010/main" val="27304934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3_Tittel ny">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mørk grønn</a:t>
            </a:r>
          </a:p>
        </p:txBody>
      </p:sp>
      <p:sp>
        <p:nvSpPr>
          <p:cNvPr id="6" name="Plassholder for bilde 5"/>
          <p:cNvSpPr>
            <a:spLocks noGrp="1"/>
          </p:cNvSpPr>
          <p:nvPr>
            <p:ph type="pic" sz="quarter" idx="10" hasCustomPrompt="1"/>
          </p:nvPr>
        </p:nvSpPr>
        <p:spPr>
          <a:xfrm>
            <a:off x="6096000" y="0"/>
            <a:ext cx="6096000" cy="6096000"/>
          </a:xfrm>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solidFill>
                  <a:schemeClr val="bg1"/>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p:nvPicPr>
        <p:blipFill>
          <a:blip r:embed="rId2"/>
          <a:stretch>
            <a:fillRect/>
          </a:stretch>
        </p:blipFill>
        <p:spPr>
          <a:xfrm>
            <a:off x="1026506" y="748702"/>
            <a:ext cx="933890" cy="481887"/>
          </a:xfrm>
          <a:prstGeom prst="rect">
            <a:avLst/>
          </a:prstGeom>
        </p:spPr>
      </p:pic>
    </p:spTree>
    <p:extLst>
      <p:ext uri="{BB962C8B-B14F-4D97-AF65-F5344CB8AC3E}">
        <p14:creationId xmlns:p14="http://schemas.microsoft.com/office/powerpoint/2010/main" val="7716360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Tittellysbilde">
    <p:spTree>
      <p:nvGrpSpPr>
        <p:cNvPr id="1" name=""/>
        <p:cNvGrpSpPr/>
        <p:nvPr/>
      </p:nvGrpSpPr>
      <p:grpSpPr>
        <a:xfrm>
          <a:off x="0" y="0"/>
          <a:ext cx="0" cy="0"/>
          <a:chOff x="0" y="0"/>
          <a:chExt cx="0" cy="0"/>
        </a:xfrm>
      </p:grpSpPr>
      <p:sp>
        <p:nvSpPr>
          <p:cNvPr id="3" name="Undertittel 2">
            <a:extLst>
              <a:ext uri="{FF2B5EF4-FFF2-40B4-BE49-F238E27FC236}">
                <a16:creationId xmlns:a16="http://schemas.microsoft.com/office/drawing/2014/main" id="{F4797348-25B6-A44F-3796-96C79A00A7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grpSp>
        <p:nvGrpSpPr>
          <p:cNvPr id="9" name="Gruppe 8">
            <a:extLst>
              <a:ext uri="{FF2B5EF4-FFF2-40B4-BE49-F238E27FC236}">
                <a16:creationId xmlns:a16="http://schemas.microsoft.com/office/drawing/2014/main" id="{F367AF7B-0D53-D09B-E5BF-7567C83A088F}"/>
              </a:ext>
            </a:extLst>
          </p:cNvPr>
          <p:cNvGrpSpPr/>
          <p:nvPr userDrawn="1"/>
        </p:nvGrpSpPr>
        <p:grpSpPr>
          <a:xfrm>
            <a:off x="331200" y="6292352"/>
            <a:ext cx="11860799" cy="365125"/>
            <a:chOff x="331200" y="6292352"/>
            <a:chExt cx="11860799" cy="365125"/>
          </a:xfrm>
        </p:grpSpPr>
        <p:pic>
          <p:nvPicPr>
            <p:cNvPr id="10" name="Bilde 9">
              <a:extLst>
                <a:ext uri="{FF2B5EF4-FFF2-40B4-BE49-F238E27FC236}">
                  <a16:creationId xmlns:a16="http://schemas.microsoft.com/office/drawing/2014/main" id="{E7851087-C2B5-CBF5-1012-A53C32EC84A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31200" y="6296400"/>
              <a:ext cx="688336" cy="360000"/>
            </a:xfrm>
            <a:prstGeom prst="rect">
              <a:avLst/>
            </a:prstGeom>
          </p:spPr>
        </p:pic>
        <p:sp>
          <p:nvSpPr>
            <p:cNvPr id="11" name="Date Placeholder 3">
              <a:extLst>
                <a:ext uri="{FF2B5EF4-FFF2-40B4-BE49-F238E27FC236}">
                  <a16:creationId xmlns:a16="http://schemas.microsoft.com/office/drawing/2014/main" id="{A7AD1761-E514-9A7E-DCA8-6E70ADFEE4AE}"/>
                </a:ext>
              </a:extLst>
            </p:cNvPr>
            <p:cNvSpPr txBox="1">
              <a:spLocks/>
            </p:cNvSpPr>
            <p:nvPr/>
          </p:nvSpPr>
          <p:spPr>
            <a:xfrm>
              <a:off x="10156825" y="6292352"/>
              <a:ext cx="1339850" cy="365125"/>
            </a:xfrm>
            <a:prstGeom prst="rect">
              <a:avLst/>
            </a:prstGeom>
          </p:spPr>
          <p:txBody>
            <a:bodyPr vert="horz" lIns="91440" tIns="45720" rIns="91440" bIns="45720" rtlCol="0" anchor="ctr"/>
            <a:lstStyle>
              <a:defPPr>
                <a:defRPr lang="nb-NO"/>
              </a:defPPr>
              <a:lvl1pPr marL="0" algn="r" defTabSz="914400" rtl="0" eaLnBrk="1" latinLnBrk="0" hangingPunct="1">
                <a:defRPr sz="900" b="0" i="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40496DB-E8C8-4849-8A63-AC568158CC03}" type="datetime1">
                <a:rPr lang="nb-NO" smtClean="0"/>
                <a:pPr/>
                <a:t>29.01.2026</a:t>
              </a:fld>
              <a:endParaRPr lang="nb-NO"/>
            </a:p>
          </p:txBody>
        </p:sp>
        <p:sp>
          <p:nvSpPr>
            <p:cNvPr id="12" name="Slide Number Placeholder 5">
              <a:extLst>
                <a:ext uri="{FF2B5EF4-FFF2-40B4-BE49-F238E27FC236}">
                  <a16:creationId xmlns:a16="http://schemas.microsoft.com/office/drawing/2014/main" id="{9E859B11-008F-EA73-3580-D2C78C5DF70F}"/>
                </a:ext>
              </a:extLst>
            </p:cNvPr>
            <p:cNvSpPr txBox="1">
              <a:spLocks/>
            </p:cNvSpPr>
            <p:nvPr/>
          </p:nvSpPr>
          <p:spPr>
            <a:xfrm>
              <a:off x="11496674" y="6292352"/>
              <a:ext cx="695325" cy="365125"/>
            </a:xfrm>
            <a:prstGeom prst="rect">
              <a:avLst/>
            </a:prstGeom>
          </p:spPr>
          <p:txBody>
            <a:bodyPr vert="horz" lIns="91440" tIns="45720" rIns="91440" bIns="45720" rtlCol="0" anchor="ctr"/>
            <a:lstStyle>
              <a:defPPr>
                <a:defRPr lang="nb-NO"/>
              </a:defPPr>
              <a:lvl1pPr marL="0" algn="ctr" defTabSz="914400" rtl="0" eaLnBrk="1" latinLnBrk="0" hangingPunct="1">
                <a:defRPr sz="900" b="0" i="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ACEFDFC-287E-0A4D-81A7-6CC8C070690D}" type="slidenum">
                <a:rPr lang="nb-NO" smtClean="0"/>
                <a:pPr algn="l"/>
                <a:t>‹#›</a:t>
              </a:fld>
              <a:endParaRPr lang="nb-NO"/>
            </a:p>
          </p:txBody>
        </p:sp>
      </p:grpSp>
    </p:spTree>
    <p:extLst>
      <p:ext uri="{BB962C8B-B14F-4D97-AF65-F5344CB8AC3E}">
        <p14:creationId xmlns:p14="http://schemas.microsoft.com/office/powerpoint/2010/main" val="186105566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C3BAB83-430E-FBB1-B35A-5DDC3D647F61}"/>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40E9AD87-CDC5-CEEC-7E70-81D90E3AC769}"/>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5050BF4-1F6D-C67C-4573-9F3C8EA733E4}"/>
              </a:ext>
            </a:extLst>
          </p:cNvPr>
          <p:cNvSpPr>
            <a:spLocks noGrp="1"/>
          </p:cNvSpPr>
          <p:nvPr>
            <p:ph type="dt" sz="half" idx="10"/>
          </p:nvPr>
        </p:nvSpPr>
        <p:spPr/>
        <p:txBody>
          <a:bodyPr/>
          <a:lstStyle/>
          <a:p>
            <a:fld id="{DACBAE41-1F49-46D1-83EF-8178D863716A}" type="datetimeFigureOut">
              <a:rPr lang="nb-NO" smtClean="0"/>
              <a:t>29.01.2026</a:t>
            </a:fld>
            <a:endParaRPr lang="nb-NO"/>
          </a:p>
        </p:txBody>
      </p:sp>
      <p:sp>
        <p:nvSpPr>
          <p:cNvPr id="5" name="Plassholder for bunntekst 4">
            <a:extLst>
              <a:ext uri="{FF2B5EF4-FFF2-40B4-BE49-F238E27FC236}">
                <a16:creationId xmlns:a16="http://schemas.microsoft.com/office/drawing/2014/main" id="{A32A6821-410F-089D-80A1-0140E51A017C}"/>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108DD16-CE0B-04BE-0F4C-B1E6227663C7}"/>
              </a:ext>
            </a:extLst>
          </p:cNvPr>
          <p:cNvSpPr>
            <a:spLocks noGrp="1"/>
          </p:cNvSpPr>
          <p:nvPr>
            <p:ph type="sldNum" sz="quarter" idx="12"/>
          </p:nvPr>
        </p:nvSpPr>
        <p:spPr/>
        <p:txBody>
          <a:bodyPr/>
          <a:lstStyle/>
          <a:p>
            <a:fld id="{0188A3D5-8367-4BB0-864A-427416A3F7A7}" type="slidenum">
              <a:rPr lang="nb-NO" smtClean="0"/>
              <a:t>‹#›</a:t>
            </a:fld>
            <a:endParaRPr lang="nb-NO"/>
          </a:p>
        </p:txBody>
      </p:sp>
    </p:spTree>
    <p:extLst>
      <p:ext uri="{BB962C8B-B14F-4D97-AF65-F5344CB8AC3E}">
        <p14:creationId xmlns:p14="http://schemas.microsoft.com/office/powerpoint/2010/main" val="3698995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_Tittellysbilde ny 2">
    <p:bg>
      <p:bgPr>
        <a:solidFill>
          <a:schemeClr val="accent6"/>
        </a:solidFill>
        <a:effectLst/>
      </p:bgPr>
    </p:bg>
    <p:spTree>
      <p:nvGrpSpPr>
        <p:cNvPr id="1" name=""/>
        <p:cNvGrpSpPr/>
        <p:nvPr/>
      </p:nvGrpSpPr>
      <p:grpSpPr>
        <a:xfrm>
          <a:off x="0" y="0"/>
          <a:ext cx="0" cy="0"/>
          <a:chOff x="0" y="0"/>
          <a:chExt cx="0" cy="0"/>
        </a:xfrm>
      </p:grpSpPr>
      <p:sp>
        <p:nvSpPr>
          <p:cNvPr id="17" name="Plassholder for bilde 16">
            <a:extLst>
              <a:ext uri="{FF2B5EF4-FFF2-40B4-BE49-F238E27FC236}">
                <a16:creationId xmlns:a16="http://schemas.microsoft.com/office/drawing/2014/main" id="{F3612372-757D-CF24-8E55-E2F697CB0076}"/>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719664 w 12192000"/>
              <a:gd name="connsiteY1" fmla="*/ 0 h 6858000"/>
              <a:gd name="connsiteX2" fmla="*/ 704464 w 12192000"/>
              <a:gd name="connsiteY2" fmla="*/ 1015200 h 6858000"/>
              <a:gd name="connsiteX3" fmla="*/ 1719664 w 12192000"/>
              <a:gd name="connsiteY3" fmla="*/ 2030400 h 6858000"/>
              <a:gd name="connsiteX4" fmla="*/ 704464 w 12192000"/>
              <a:gd name="connsiteY4" fmla="*/ 2030400 h 6858000"/>
              <a:gd name="connsiteX5" fmla="*/ 704464 w 12192000"/>
              <a:gd name="connsiteY5" fmla="*/ 4064940 h 6858000"/>
              <a:gd name="connsiteX6" fmla="*/ 6100343 w 12192000"/>
              <a:gd name="connsiteY6" fmla="*/ 4064940 h 6858000"/>
              <a:gd name="connsiteX7" fmla="*/ 6100343 w 12192000"/>
              <a:gd name="connsiteY7" fmla="*/ 2030400 h 6858000"/>
              <a:gd name="connsiteX8" fmla="*/ 1719664 w 12192000"/>
              <a:gd name="connsiteY8" fmla="*/ 2030400 h 6858000"/>
              <a:gd name="connsiteX9" fmla="*/ 2734864 w 12192000"/>
              <a:gd name="connsiteY9" fmla="*/ 1015200 h 6858000"/>
              <a:gd name="connsiteX10" fmla="*/ 1719664 w 12192000"/>
              <a:gd name="connsiteY10" fmla="*/ 0 h 6858000"/>
              <a:gd name="connsiteX11" fmla="*/ 12192000 w 12192000"/>
              <a:gd name="connsiteY11" fmla="*/ 0 h 6858000"/>
              <a:gd name="connsiteX12" fmla="*/ 12192000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0" y="0"/>
                </a:moveTo>
                <a:lnTo>
                  <a:pt x="1719664" y="0"/>
                </a:lnTo>
                <a:cubicBezTo>
                  <a:pt x="1158985" y="0"/>
                  <a:pt x="704464" y="454521"/>
                  <a:pt x="704464" y="1015200"/>
                </a:cubicBezTo>
                <a:cubicBezTo>
                  <a:pt x="704464" y="1575879"/>
                  <a:pt x="1158985" y="2030400"/>
                  <a:pt x="1719664" y="2030400"/>
                </a:cubicBezTo>
                <a:lnTo>
                  <a:pt x="704464" y="2030400"/>
                </a:lnTo>
                <a:lnTo>
                  <a:pt x="704464" y="4064940"/>
                </a:lnTo>
                <a:lnTo>
                  <a:pt x="6100343" y="4064940"/>
                </a:lnTo>
                <a:lnTo>
                  <a:pt x="6100343" y="2030400"/>
                </a:lnTo>
                <a:lnTo>
                  <a:pt x="1719664" y="2030400"/>
                </a:lnTo>
                <a:cubicBezTo>
                  <a:pt x="2280343" y="2030400"/>
                  <a:pt x="2734864" y="1575879"/>
                  <a:pt x="2734864" y="1015200"/>
                </a:cubicBezTo>
                <a:cubicBezTo>
                  <a:pt x="2734864" y="454521"/>
                  <a:pt x="2280343" y="0"/>
                  <a:pt x="1719664" y="0"/>
                </a:cubicBezTo>
                <a:lnTo>
                  <a:pt x="12192000" y="0"/>
                </a:lnTo>
                <a:lnTo>
                  <a:pt x="12192000" y="6858000"/>
                </a:lnTo>
                <a:lnTo>
                  <a:pt x="0" y="6858000"/>
                </a:lnTo>
                <a:close/>
              </a:path>
            </a:pathLst>
          </a:custGeom>
          <a:pattFill prst="pct5">
            <a:fgClr>
              <a:schemeClr val="accent3"/>
            </a:fgClr>
            <a:bgClr>
              <a:schemeClr val="bg1"/>
            </a:bgClr>
          </a:pattFill>
        </p:spPr>
        <p:txBody>
          <a:bodyPr wrap="square" anchor="b">
            <a:noAutofit/>
          </a:bodyPr>
          <a:lstStyle>
            <a:lvl1pPr marL="285750" indent="-285750" algn="l">
              <a:buFont typeface="Arial" panose="020B0604020202020204" pitchFamily="34" charset="0"/>
              <a:buChar char="•"/>
              <a:defRPr sz="1600" i="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74039"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74039"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p:nvSpPr>
        <p:spPr>
          <a:xfrm>
            <a:off x="750185"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a:t>
            </a:r>
          </a:p>
        </p:txBody>
      </p:sp>
      <p:pic>
        <p:nvPicPr>
          <p:cNvPr id="16" name="Bilde 15">
            <a:extLst>
              <a:ext uri="{FF2B5EF4-FFF2-40B4-BE49-F238E27FC236}">
                <a16:creationId xmlns:a16="http://schemas.microsoft.com/office/drawing/2014/main" id="{519149A9-FDA1-A64B-97A5-C26D292931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179664" y="491403"/>
            <a:ext cx="1080000" cy="1080000"/>
          </a:xfrm>
          <a:prstGeom prst="rect">
            <a:avLst/>
          </a:prstGeom>
        </p:spPr>
      </p:pic>
    </p:spTree>
    <p:extLst>
      <p:ext uri="{BB962C8B-B14F-4D97-AF65-F5344CB8AC3E}">
        <p14:creationId xmlns:p14="http://schemas.microsoft.com/office/powerpoint/2010/main" val="2546333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4_Tittellysbilde ny 2">
    <p:bg>
      <p:bgPr>
        <a:solidFill>
          <a:schemeClr val="tx2"/>
        </a:solidFill>
        <a:effectLst/>
      </p:bgPr>
    </p:bg>
    <p:spTree>
      <p:nvGrpSpPr>
        <p:cNvPr id="1" name=""/>
        <p:cNvGrpSpPr/>
        <p:nvPr/>
      </p:nvGrpSpPr>
      <p:grpSpPr>
        <a:xfrm>
          <a:off x="0" y="0"/>
          <a:ext cx="0" cy="0"/>
          <a:chOff x="0" y="0"/>
          <a:chExt cx="0" cy="0"/>
        </a:xfrm>
      </p:grpSpPr>
      <p:sp>
        <p:nvSpPr>
          <p:cNvPr id="17" name="Plassholder for bilde 16">
            <a:extLst>
              <a:ext uri="{FF2B5EF4-FFF2-40B4-BE49-F238E27FC236}">
                <a16:creationId xmlns:a16="http://schemas.microsoft.com/office/drawing/2014/main" id="{F3612372-757D-CF24-8E55-E2F697CB0076}"/>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719664 w 12192000"/>
              <a:gd name="connsiteY1" fmla="*/ 0 h 6858000"/>
              <a:gd name="connsiteX2" fmla="*/ 704464 w 12192000"/>
              <a:gd name="connsiteY2" fmla="*/ 1015200 h 6858000"/>
              <a:gd name="connsiteX3" fmla="*/ 1719664 w 12192000"/>
              <a:gd name="connsiteY3" fmla="*/ 2030400 h 6858000"/>
              <a:gd name="connsiteX4" fmla="*/ 704464 w 12192000"/>
              <a:gd name="connsiteY4" fmla="*/ 2030400 h 6858000"/>
              <a:gd name="connsiteX5" fmla="*/ 704464 w 12192000"/>
              <a:gd name="connsiteY5" fmla="*/ 4064940 h 6858000"/>
              <a:gd name="connsiteX6" fmla="*/ 6100343 w 12192000"/>
              <a:gd name="connsiteY6" fmla="*/ 4064940 h 6858000"/>
              <a:gd name="connsiteX7" fmla="*/ 6100343 w 12192000"/>
              <a:gd name="connsiteY7" fmla="*/ 2030400 h 6858000"/>
              <a:gd name="connsiteX8" fmla="*/ 1719664 w 12192000"/>
              <a:gd name="connsiteY8" fmla="*/ 2030400 h 6858000"/>
              <a:gd name="connsiteX9" fmla="*/ 2734864 w 12192000"/>
              <a:gd name="connsiteY9" fmla="*/ 1015200 h 6858000"/>
              <a:gd name="connsiteX10" fmla="*/ 1719664 w 12192000"/>
              <a:gd name="connsiteY10" fmla="*/ 0 h 6858000"/>
              <a:gd name="connsiteX11" fmla="*/ 12192000 w 12192000"/>
              <a:gd name="connsiteY11" fmla="*/ 0 h 6858000"/>
              <a:gd name="connsiteX12" fmla="*/ 12192000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0" y="0"/>
                </a:moveTo>
                <a:lnTo>
                  <a:pt x="1719664" y="0"/>
                </a:lnTo>
                <a:cubicBezTo>
                  <a:pt x="1158985" y="0"/>
                  <a:pt x="704464" y="454521"/>
                  <a:pt x="704464" y="1015200"/>
                </a:cubicBezTo>
                <a:cubicBezTo>
                  <a:pt x="704464" y="1575879"/>
                  <a:pt x="1158985" y="2030400"/>
                  <a:pt x="1719664" y="2030400"/>
                </a:cubicBezTo>
                <a:lnTo>
                  <a:pt x="704464" y="2030400"/>
                </a:lnTo>
                <a:lnTo>
                  <a:pt x="704464" y="4064940"/>
                </a:lnTo>
                <a:lnTo>
                  <a:pt x="6100343" y="4064940"/>
                </a:lnTo>
                <a:lnTo>
                  <a:pt x="6100343" y="2030400"/>
                </a:lnTo>
                <a:lnTo>
                  <a:pt x="1719664" y="2030400"/>
                </a:lnTo>
                <a:cubicBezTo>
                  <a:pt x="2280343" y="2030400"/>
                  <a:pt x="2734864" y="1575879"/>
                  <a:pt x="2734864" y="1015200"/>
                </a:cubicBezTo>
                <a:cubicBezTo>
                  <a:pt x="2734864" y="454521"/>
                  <a:pt x="2280343" y="0"/>
                  <a:pt x="1719664" y="0"/>
                </a:cubicBezTo>
                <a:lnTo>
                  <a:pt x="12192000" y="0"/>
                </a:lnTo>
                <a:lnTo>
                  <a:pt x="12192000" y="6858000"/>
                </a:lnTo>
                <a:lnTo>
                  <a:pt x="0" y="6858000"/>
                </a:lnTo>
                <a:close/>
              </a:path>
            </a:pathLst>
          </a:custGeom>
          <a:pattFill prst="pct5">
            <a:fgClr>
              <a:schemeClr val="accent3"/>
            </a:fgClr>
            <a:bgClr>
              <a:schemeClr val="bg1"/>
            </a:bgClr>
          </a:pattFill>
        </p:spPr>
        <p:txBody>
          <a:bodyPr wrap="square" anchor="b">
            <a:noAutofit/>
          </a:bodyPr>
          <a:lstStyle>
            <a:lvl1pPr marL="285750" indent="-285750" algn="l">
              <a:buFont typeface="Arial" panose="020B0604020202020204" pitchFamily="34" charset="0"/>
              <a:buChar char="•"/>
              <a:defRPr sz="1600" i="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74039" y="0"/>
            <a:ext cx="5073650" cy="4060824"/>
          </a:xfrm>
          <a:prstGeom prst="rect">
            <a:avLst/>
          </a:prstGeom>
          <a:noFill/>
        </p:spPr>
        <p:txBody>
          <a:bodyPr lIns="0" tIns="360000" rIns="720000" bIns="360000" anchor="b" anchorCtr="0">
            <a:norm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74039"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p:nvSpPr>
        <p:spPr>
          <a:xfrm>
            <a:off x="750185"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a:t>
            </a:r>
          </a:p>
        </p:txBody>
      </p:sp>
      <p:pic>
        <p:nvPicPr>
          <p:cNvPr id="6" name="Bilde 5" descr="Et bilde som inneholder Font, Grafikk, logo, symbol&#10;&#10;Automatisk generert beskrivelse">
            <a:extLst>
              <a:ext uri="{FF2B5EF4-FFF2-40B4-BE49-F238E27FC236}">
                <a16:creationId xmlns:a16="http://schemas.microsoft.com/office/drawing/2014/main" id="{1BBB8204-4DD6-1F52-EC0A-44FCABD85A6E}"/>
              </a:ext>
            </a:extLst>
          </p:cNvPr>
          <p:cNvPicPr>
            <a:picLocks noChangeAspect="1"/>
          </p:cNvPicPr>
          <p:nvPr/>
        </p:nvPicPr>
        <p:blipFill>
          <a:blip r:embed="rId2"/>
          <a:stretch>
            <a:fillRect/>
          </a:stretch>
        </p:blipFill>
        <p:spPr>
          <a:xfrm>
            <a:off x="989389" y="506988"/>
            <a:ext cx="1462865" cy="995857"/>
          </a:xfrm>
          <a:prstGeom prst="rect">
            <a:avLst/>
          </a:prstGeom>
        </p:spPr>
      </p:pic>
    </p:spTree>
    <p:extLst>
      <p:ext uri="{BB962C8B-B14F-4D97-AF65-F5344CB8AC3E}">
        <p14:creationId xmlns:p14="http://schemas.microsoft.com/office/powerpoint/2010/main" val="1795217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theme" Target="../theme/theme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29" Type="http://schemas.openxmlformats.org/officeDocument/2006/relationships/slideLayout" Target="../slideLayouts/slideLayout68.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32" Type="http://schemas.openxmlformats.org/officeDocument/2006/relationships/image" Target="../media/image1.png"/><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slideLayout" Target="../slideLayouts/slideLayout67.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31" Type="http://schemas.openxmlformats.org/officeDocument/2006/relationships/image" Target="../media/image5.png"/><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 Id="rId3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1.xml"/><Relationship Id="rId7" Type="http://schemas.openxmlformats.org/officeDocument/2006/relationships/theme" Target="../theme/theme5.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5" Type="http://schemas.openxmlformats.org/officeDocument/2006/relationships/slideLayout" Target="../slideLayouts/slideLayout73.xml"/><Relationship Id="rId4" Type="http://schemas.openxmlformats.org/officeDocument/2006/relationships/slideLayout" Target="../slideLayouts/slideLayout72.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695326" y="720001"/>
            <a:ext cx="9469438" cy="1311999"/>
          </a:xfrm>
          <a:prstGeom prst="rect">
            <a:avLst/>
          </a:prstGeom>
        </p:spPr>
        <p:txBody>
          <a:bodyPr vert="horz" lIns="0" tIns="0" rIns="0" bIns="0" rtlCol="0" anchor="t">
            <a:normAutofit/>
          </a:bodyPr>
          <a:lstStyle/>
          <a:p>
            <a:r>
              <a:rPr lang="nb-NO"/>
              <a:t>Klikk for å redigere tittelstil</a:t>
            </a:r>
            <a:endParaRPr/>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695326" y="2032000"/>
            <a:ext cx="9469438" cy="4060795"/>
          </a:xfrm>
          <a:prstGeom prst="rect">
            <a:avLst/>
          </a:prstGeom>
        </p:spPr>
        <p:txBody>
          <a:bodyPr vert="horz" lIns="0" tIns="0" rIns="0" bIns="0" rtlCol="0" anchor="t">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a:p>
        </p:txBody>
      </p:sp>
      <p:grpSp>
        <p:nvGrpSpPr>
          <p:cNvPr id="7" name="Gruppe 6">
            <a:extLst>
              <a:ext uri="{FF2B5EF4-FFF2-40B4-BE49-F238E27FC236}">
                <a16:creationId xmlns:a16="http://schemas.microsoft.com/office/drawing/2014/main" id="{D82277FC-07F1-AB47-941F-3BC464842E95}"/>
              </a:ext>
            </a:extLst>
          </p:cNvPr>
          <p:cNvGrpSpPr/>
          <p:nvPr/>
        </p:nvGrpSpPr>
        <p:grpSpPr>
          <a:xfrm>
            <a:off x="-715963" y="-1306644"/>
            <a:ext cx="12909163" cy="8164644"/>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33,87 cm</a:t>
                  </a:r>
                </a:p>
              </p:txBody>
            </p:sp>
            <p:cxnSp>
              <p:nvCxnSpPr>
                <p:cNvPr id="87" name="Rett linje 86">
                  <a:extLst>
                    <a:ext uri="{FF2B5EF4-FFF2-40B4-BE49-F238E27FC236}">
                      <a16:creationId xmlns:a16="http://schemas.microsoft.com/office/drawing/2014/main" id="{22AC440B-D129-2B46-906C-241A275D07F7}"/>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2,13 cm</a:t>
                </a:r>
              </a:p>
            </p:txBody>
          </p:sp>
          <p:sp>
            <p:nvSpPr>
              <p:cNvPr id="96" name="Rektangel 95">
                <a:extLst>
                  <a:ext uri="{FF2B5EF4-FFF2-40B4-BE49-F238E27FC236}">
                    <a16:creationId xmlns:a16="http://schemas.microsoft.com/office/drawing/2014/main" id="{B4C47047-2EED-5F40-82EE-04A3BFEAD50C}"/>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8" name="Rektangel 97">
                <a:extLst>
                  <a:ext uri="{FF2B5EF4-FFF2-40B4-BE49-F238E27FC236}">
                    <a16:creationId xmlns:a16="http://schemas.microsoft.com/office/drawing/2014/main" id="{642D5F4C-819A-1748-9143-910B7D3857BC}"/>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latin typeface="+mn-lt"/>
                </a:rPr>
                <a:t>Oslo 2019</a:t>
              </a:r>
            </a:p>
          </p:txBody>
        </p:sp>
      </p:grpSp>
      <p:grpSp>
        <p:nvGrpSpPr>
          <p:cNvPr id="8" name="Gruppe 7">
            <a:extLst>
              <a:ext uri="{FF2B5EF4-FFF2-40B4-BE49-F238E27FC236}">
                <a16:creationId xmlns:a16="http://schemas.microsoft.com/office/drawing/2014/main" id="{CBB6964B-BA5A-DD48-A089-32057D28988E}"/>
              </a:ext>
            </a:extLst>
          </p:cNvPr>
          <p:cNvGrpSpPr/>
          <p:nvPr/>
        </p:nvGrpSpPr>
        <p:grpSpPr>
          <a:xfrm>
            <a:off x="12252770" y="1"/>
            <a:ext cx="1165167" cy="4935681"/>
            <a:chOff x="12252770" y="1"/>
            <a:chExt cx="1165167" cy="4935681"/>
          </a:xfrm>
        </p:grpSpPr>
        <p:grpSp>
          <p:nvGrpSpPr>
            <p:cNvPr id="110" name="Gruppe 109">
              <a:extLst>
                <a:ext uri="{FF2B5EF4-FFF2-40B4-BE49-F238E27FC236}">
                  <a16:creationId xmlns:a16="http://schemas.microsoft.com/office/drawing/2014/main" id="{C9C92012-9FC3-2E4E-BE38-A18855EFBC7C}"/>
                </a:ext>
              </a:extLst>
            </p:cNvPr>
            <p:cNvGrpSpPr/>
            <p:nvPr/>
          </p:nvGrpSpPr>
          <p:grpSpPr>
            <a:xfrm>
              <a:off x="12252770" y="1"/>
              <a:ext cx="409071" cy="3254927"/>
              <a:chOff x="12252770" y="1"/>
              <a:chExt cx="588588" cy="4683318"/>
            </a:xfrm>
          </p:grpSpPr>
          <p:sp>
            <p:nvSpPr>
              <p:cNvPr id="111" name="Rektangel 110">
                <a:extLst>
                  <a:ext uri="{FF2B5EF4-FFF2-40B4-BE49-F238E27FC236}">
                    <a16:creationId xmlns:a16="http://schemas.microsoft.com/office/drawing/2014/main" id="{D9D0B4AE-0662-2F43-8093-C11987AA9007}"/>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12" name="Gruppe 111">
                <a:extLst>
                  <a:ext uri="{FF2B5EF4-FFF2-40B4-BE49-F238E27FC236}">
                    <a16:creationId xmlns:a16="http://schemas.microsoft.com/office/drawing/2014/main" id="{45F59ADC-46DD-CC40-AC59-6E98221334D7}"/>
                  </a:ext>
                </a:extLst>
              </p:cNvPr>
              <p:cNvGrpSpPr/>
              <p:nvPr/>
            </p:nvGrpSpPr>
            <p:grpSpPr>
              <a:xfrm>
                <a:off x="12326727" y="84822"/>
                <a:ext cx="440675" cy="4513676"/>
                <a:chOff x="12316858" y="92947"/>
                <a:chExt cx="440675" cy="4513676"/>
              </a:xfrm>
            </p:grpSpPr>
            <p:grpSp>
              <p:nvGrpSpPr>
                <p:cNvPr id="113" name="Gruppe 112">
                  <a:extLst>
                    <a:ext uri="{FF2B5EF4-FFF2-40B4-BE49-F238E27FC236}">
                      <a16:creationId xmlns:a16="http://schemas.microsoft.com/office/drawing/2014/main" id="{CD074050-EE73-4342-AFCE-05394593BD2F}"/>
                    </a:ext>
                  </a:extLst>
                </p:cNvPr>
                <p:cNvGrpSpPr/>
                <p:nvPr/>
              </p:nvGrpSpPr>
              <p:grpSpPr>
                <a:xfrm>
                  <a:off x="12316858" y="92947"/>
                  <a:ext cx="440675" cy="1322025"/>
                  <a:chOff x="12316858" y="92947"/>
                  <a:chExt cx="440675" cy="1322025"/>
                </a:xfrm>
              </p:grpSpPr>
              <p:sp>
                <p:nvSpPr>
                  <p:cNvPr id="123" name="Rektangel 122">
                    <a:extLst>
                      <a:ext uri="{FF2B5EF4-FFF2-40B4-BE49-F238E27FC236}">
                        <a16:creationId xmlns:a16="http://schemas.microsoft.com/office/drawing/2014/main" id="{1377A3AD-D44C-0742-9B48-A685AE324C7D}"/>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4" name="Rektangel 123">
                    <a:extLst>
                      <a:ext uri="{FF2B5EF4-FFF2-40B4-BE49-F238E27FC236}">
                        <a16:creationId xmlns:a16="http://schemas.microsoft.com/office/drawing/2014/main" id="{A78EDC14-E0FB-D84C-817C-F708E18EAB44}"/>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Rektangel 124">
                    <a:extLst>
                      <a:ext uri="{FF2B5EF4-FFF2-40B4-BE49-F238E27FC236}">
                        <a16:creationId xmlns:a16="http://schemas.microsoft.com/office/drawing/2014/main" id="{DC4DBF56-E631-6343-BC9A-AFB883B41953}"/>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4" name="Gruppe 113">
                  <a:extLst>
                    <a:ext uri="{FF2B5EF4-FFF2-40B4-BE49-F238E27FC236}">
                      <a16:creationId xmlns:a16="http://schemas.microsoft.com/office/drawing/2014/main" id="{85B84A1D-B5F3-D14A-B84E-F6637105161F}"/>
                    </a:ext>
                  </a:extLst>
                </p:cNvPr>
                <p:cNvGrpSpPr/>
                <p:nvPr/>
              </p:nvGrpSpPr>
              <p:grpSpPr>
                <a:xfrm>
                  <a:off x="12316858" y="1468435"/>
                  <a:ext cx="440675" cy="1322025"/>
                  <a:chOff x="12316858" y="1600866"/>
                  <a:chExt cx="440675" cy="1322025"/>
                </a:xfrm>
              </p:grpSpPr>
              <p:sp>
                <p:nvSpPr>
                  <p:cNvPr id="120" name="Rektangel 119">
                    <a:extLst>
                      <a:ext uri="{FF2B5EF4-FFF2-40B4-BE49-F238E27FC236}">
                        <a16:creationId xmlns:a16="http://schemas.microsoft.com/office/drawing/2014/main" id="{0B13B0B7-FEB5-1B40-86D4-F84FFECAFA56}"/>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a:extLst>
                      <a:ext uri="{FF2B5EF4-FFF2-40B4-BE49-F238E27FC236}">
                        <a16:creationId xmlns:a16="http://schemas.microsoft.com/office/drawing/2014/main" id="{CED241D4-53D9-B546-A17C-D2A3C0F01BA7}"/>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2" name="Rektangel 121">
                    <a:extLst>
                      <a:ext uri="{FF2B5EF4-FFF2-40B4-BE49-F238E27FC236}">
                        <a16:creationId xmlns:a16="http://schemas.microsoft.com/office/drawing/2014/main" id="{BD2FDEE2-59C5-2244-8D48-B748B21F44E6}"/>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5" name="Gruppe 114">
                  <a:extLst>
                    <a:ext uri="{FF2B5EF4-FFF2-40B4-BE49-F238E27FC236}">
                      <a16:creationId xmlns:a16="http://schemas.microsoft.com/office/drawing/2014/main" id="{353F38E4-440D-D14F-A3C3-220E2A725180}"/>
                    </a:ext>
                  </a:extLst>
                </p:cNvPr>
                <p:cNvGrpSpPr/>
                <p:nvPr/>
              </p:nvGrpSpPr>
              <p:grpSpPr>
                <a:xfrm>
                  <a:off x="12316858" y="2843923"/>
                  <a:ext cx="440675" cy="1762700"/>
                  <a:chOff x="12316858" y="3201732"/>
                  <a:chExt cx="440675" cy="1762700"/>
                </a:xfrm>
              </p:grpSpPr>
              <p:sp>
                <p:nvSpPr>
                  <p:cNvPr id="116" name="Rektangel 115">
                    <a:extLst>
                      <a:ext uri="{FF2B5EF4-FFF2-40B4-BE49-F238E27FC236}">
                        <a16:creationId xmlns:a16="http://schemas.microsoft.com/office/drawing/2014/main" id="{88F57B44-0B4E-2741-9DB9-91D02336B1AE}"/>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a:extLst>
                      <a:ext uri="{FF2B5EF4-FFF2-40B4-BE49-F238E27FC236}">
                        <a16:creationId xmlns:a16="http://schemas.microsoft.com/office/drawing/2014/main" id="{39067185-4605-874B-893C-F2B4942611E0}"/>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a:extLst>
                      <a:ext uri="{FF2B5EF4-FFF2-40B4-BE49-F238E27FC236}">
                        <a16:creationId xmlns:a16="http://schemas.microsoft.com/office/drawing/2014/main" id="{7FC7A109-0231-844F-B452-CE563CE3F063}"/>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a:extLst>
                      <a:ext uri="{FF2B5EF4-FFF2-40B4-BE49-F238E27FC236}">
                        <a16:creationId xmlns:a16="http://schemas.microsoft.com/office/drawing/2014/main" id="{39A195BA-5772-5944-8FDB-4AA90CCBAB47}"/>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26" name="TekstSylinder 125">
              <a:extLst>
                <a:ext uri="{FF2B5EF4-FFF2-40B4-BE49-F238E27FC236}">
                  <a16:creationId xmlns:a16="http://schemas.microsoft.com/office/drawing/2014/main" id="{3484B298-00C0-F64D-9790-F98610961696}"/>
                </a:ext>
              </a:extLst>
            </p:cNvPr>
            <p:cNvSpPr txBox="1"/>
            <p:nvPr/>
          </p:nvSpPr>
          <p:spPr>
            <a:xfrm>
              <a:off x="12252771" y="3429000"/>
              <a:ext cx="1127661" cy="150668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cxnSp>
          <p:nvCxnSpPr>
            <p:cNvPr id="11" name="Vinkel 10">
              <a:extLst>
                <a:ext uri="{FF2B5EF4-FFF2-40B4-BE49-F238E27FC236}">
                  <a16:creationId xmlns:a16="http://schemas.microsoft.com/office/drawing/2014/main" id="{78D3CBB5-2B72-8343-94A5-B544F70D8B49}"/>
                </a:ext>
              </a:extLst>
            </p:cNvPr>
            <p:cNvCxnSpPr>
              <a:cxnSpLocks/>
              <a:stCxn id="123" idx="3"/>
              <a:endCxn id="120"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819DB8-B612-BD4F-87C2-D875F61C4A97}"/>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latin typeface="+mn-lt"/>
                </a:rPr>
                <a:t>Mørk blå og mørk grønn bakgrunn, skal alltid ha negativ tekst/logo</a:t>
              </a:r>
            </a:p>
          </p:txBody>
        </p:sp>
      </p:grpSp>
    </p:spTree>
    <p:extLst>
      <p:ext uri="{BB962C8B-B14F-4D97-AF65-F5344CB8AC3E}">
        <p14:creationId xmlns:p14="http://schemas.microsoft.com/office/powerpoint/2010/main" val="26374868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p:txStyles>
    <p:title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1200"/>
        </a:spcBef>
        <a:buSzPct val="100000"/>
        <a:buFontTx/>
        <a:buBlip>
          <a:blip r:embed="rId8"/>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38">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695326" y="720001"/>
            <a:ext cx="9469438" cy="1311999"/>
          </a:xfrm>
          <a:prstGeom prst="rect">
            <a:avLst/>
          </a:prstGeom>
        </p:spPr>
        <p:txBody>
          <a:bodyPr vert="horz" lIns="0" tIns="0" rIns="0" bIns="0" rtlCol="0" anchor="t">
            <a:normAutofit/>
          </a:bodyPr>
          <a:lstStyle/>
          <a:p>
            <a:r>
              <a:rPr lang="nb-NO"/>
              <a:t>Klikk for å redigere tittelstil</a:t>
            </a:r>
            <a:endParaRPr/>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695326" y="2032000"/>
            <a:ext cx="9469438" cy="4060795"/>
          </a:xfrm>
          <a:prstGeom prst="rect">
            <a:avLst/>
          </a:prstGeom>
        </p:spPr>
        <p:txBody>
          <a:bodyPr vert="horz" lIns="0" tIns="0" rIns="0" bIns="0" rtlCol="0" anchor="t">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a:p>
        </p:txBody>
      </p:sp>
      <p:grpSp>
        <p:nvGrpSpPr>
          <p:cNvPr id="7" name="Gruppe 6">
            <a:extLst>
              <a:ext uri="{FF2B5EF4-FFF2-40B4-BE49-F238E27FC236}">
                <a16:creationId xmlns:a16="http://schemas.microsoft.com/office/drawing/2014/main" id="{D82277FC-07F1-AB47-941F-3BC464842E95}"/>
              </a:ext>
            </a:extLst>
          </p:cNvPr>
          <p:cNvGrpSpPr/>
          <p:nvPr/>
        </p:nvGrpSpPr>
        <p:grpSpPr>
          <a:xfrm>
            <a:off x="-715963" y="-1306644"/>
            <a:ext cx="12909163" cy="8164644"/>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33,87 cm</a:t>
                  </a:r>
                </a:p>
              </p:txBody>
            </p:sp>
            <p:cxnSp>
              <p:nvCxnSpPr>
                <p:cNvPr id="87" name="Rett linje 86">
                  <a:extLst>
                    <a:ext uri="{FF2B5EF4-FFF2-40B4-BE49-F238E27FC236}">
                      <a16:creationId xmlns:a16="http://schemas.microsoft.com/office/drawing/2014/main" id="{22AC440B-D129-2B46-906C-241A275D07F7}"/>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2,13 cm</a:t>
                </a:r>
              </a:p>
            </p:txBody>
          </p:sp>
          <p:sp>
            <p:nvSpPr>
              <p:cNvPr id="96" name="Rektangel 95">
                <a:extLst>
                  <a:ext uri="{FF2B5EF4-FFF2-40B4-BE49-F238E27FC236}">
                    <a16:creationId xmlns:a16="http://schemas.microsoft.com/office/drawing/2014/main" id="{B4C47047-2EED-5F40-82EE-04A3BFEAD50C}"/>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8" name="Rektangel 97">
                <a:extLst>
                  <a:ext uri="{FF2B5EF4-FFF2-40B4-BE49-F238E27FC236}">
                    <a16:creationId xmlns:a16="http://schemas.microsoft.com/office/drawing/2014/main" id="{642D5F4C-819A-1748-9143-910B7D3857BC}"/>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latin typeface="+mn-lt"/>
                </a:rPr>
                <a:t>Oslo 2019</a:t>
              </a:r>
            </a:p>
          </p:txBody>
        </p:sp>
      </p:grpSp>
      <p:grpSp>
        <p:nvGrpSpPr>
          <p:cNvPr id="8" name="Gruppe 7">
            <a:extLst>
              <a:ext uri="{FF2B5EF4-FFF2-40B4-BE49-F238E27FC236}">
                <a16:creationId xmlns:a16="http://schemas.microsoft.com/office/drawing/2014/main" id="{CBB6964B-BA5A-DD48-A089-32057D28988E}"/>
              </a:ext>
            </a:extLst>
          </p:cNvPr>
          <p:cNvGrpSpPr/>
          <p:nvPr/>
        </p:nvGrpSpPr>
        <p:grpSpPr>
          <a:xfrm>
            <a:off x="12252770" y="1"/>
            <a:ext cx="1165167" cy="4935681"/>
            <a:chOff x="12252770" y="1"/>
            <a:chExt cx="1165167" cy="4935681"/>
          </a:xfrm>
        </p:grpSpPr>
        <p:grpSp>
          <p:nvGrpSpPr>
            <p:cNvPr id="110" name="Gruppe 109">
              <a:extLst>
                <a:ext uri="{FF2B5EF4-FFF2-40B4-BE49-F238E27FC236}">
                  <a16:creationId xmlns:a16="http://schemas.microsoft.com/office/drawing/2014/main" id="{C9C92012-9FC3-2E4E-BE38-A18855EFBC7C}"/>
                </a:ext>
              </a:extLst>
            </p:cNvPr>
            <p:cNvGrpSpPr/>
            <p:nvPr/>
          </p:nvGrpSpPr>
          <p:grpSpPr>
            <a:xfrm>
              <a:off x="12252770" y="1"/>
              <a:ext cx="409071" cy="3254927"/>
              <a:chOff x="12252770" y="1"/>
              <a:chExt cx="588588" cy="4683318"/>
            </a:xfrm>
          </p:grpSpPr>
          <p:sp>
            <p:nvSpPr>
              <p:cNvPr id="111" name="Rektangel 110">
                <a:extLst>
                  <a:ext uri="{FF2B5EF4-FFF2-40B4-BE49-F238E27FC236}">
                    <a16:creationId xmlns:a16="http://schemas.microsoft.com/office/drawing/2014/main" id="{D9D0B4AE-0662-2F43-8093-C11987AA9007}"/>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12" name="Gruppe 111">
                <a:extLst>
                  <a:ext uri="{FF2B5EF4-FFF2-40B4-BE49-F238E27FC236}">
                    <a16:creationId xmlns:a16="http://schemas.microsoft.com/office/drawing/2014/main" id="{45F59ADC-46DD-CC40-AC59-6E98221334D7}"/>
                  </a:ext>
                </a:extLst>
              </p:cNvPr>
              <p:cNvGrpSpPr/>
              <p:nvPr/>
            </p:nvGrpSpPr>
            <p:grpSpPr>
              <a:xfrm>
                <a:off x="12326727" y="84822"/>
                <a:ext cx="440675" cy="4513676"/>
                <a:chOff x="12316858" y="92947"/>
                <a:chExt cx="440675" cy="4513676"/>
              </a:xfrm>
            </p:grpSpPr>
            <p:grpSp>
              <p:nvGrpSpPr>
                <p:cNvPr id="113" name="Gruppe 112">
                  <a:extLst>
                    <a:ext uri="{FF2B5EF4-FFF2-40B4-BE49-F238E27FC236}">
                      <a16:creationId xmlns:a16="http://schemas.microsoft.com/office/drawing/2014/main" id="{CD074050-EE73-4342-AFCE-05394593BD2F}"/>
                    </a:ext>
                  </a:extLst>
                </p:cNvPr>
                <p:cNvGrpSpPr/>
                <p:nvPr/>
              </p:nvGrpSpPr>
              <p:grpSpPr>
                <a:xfrm>
                  <a:off x="12316858" y="92947"/>
                  <a:ext cx="440675" cy="1322025"/>
                  <a:chOff x="12316858" y="92947"/>
                  <a:chExt cx="440675" cy="1322025"/>
                </a:xfrm>
              </p:grpSpPr>
              <p:sp>
                <p:nvSpPr>
                  <p:cNvPr id="123" name="Rektangel 122">
                    <a:extLst>
                      <a:ext uri="{FF2B5EF4-FFF2-40B4-BE49-F238E27FC236}">
                        <a16:creationId xmlns:a16="http://schemas.microsoft.com/office/drawing/2014/main" id="{1377A3AD-D44C-0742-9B48-A685AE324C7D}"/>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4" name="Rektangel 123">
                    <a:extLst>
                      <a:ext uri="{FF2B5EF4-FFF2-40B4-BE49-F238E27FC236}">
                        <a16:creationId xmlns:a16="http://schemas.microsoft.com/office/drawing/2014/main" id="{A78EDC14-E0FB-D84C-817C-F708E18EAB44}"/>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Rektangel 124">
                    <a:extLst>
                      <a:ext uri="{FF2B5EF4-FFF2-40B4-BE49-F238E27FC236}">
                        <a16:creationId xmlns:a16="http://schemas.microsoft.com/office/drawing/2014/main" id="{DC4DBF56-E631-6343-BC9A-AFB883B41953}"/>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4" name="Gruppe 113">
                  <a:extLst>
                    <a:ext uri="{FF2B5EF4-FFF2-40B4-BE49-F238E27FC236}">
                      <a16:creationId xmlns:a16="http://schemas.microsoft.com/office/drawing/2014/main" id="{85B84A1D-B5F3-D14A-B84E-F6637105161F}"/>
                    </a:ext>
                  </a:extLst>
                </p:cNvPr>
                <p:cNvGrpSpPr/>
                <p:nvPr/>
              </p:nvGrpSpPr>
              <p:grpSpPr>
                <a:xfrm>
                  <a:off x="12316858" y="1468435"/>
                  <a:ext cx="440675" cy="1322025"/>
                  <a:chOff x="12316858" y="1600866"/>
                  <a:chExt cx="440675" cy="1322025"/>
                </a:xfrm>
              </p:grpSpPr>
              <p:sp>
                <p:nvSpPr>
                  <p:cNvPr id="120" name="Rektangel 119">
                    <a:extLst>
                      <a:ext uri="{FF2B5EF4-FFF2-40B4-BE49-F238E27FC236}">
                        <a16:creationId xmlns:a16="http://schemas.microsoft.com/office/drawing/2014/main" id="{0B13B0B7-FEB5-1B40-86D4-F84FFECAFA56}"/>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a:extLst>
                      <a:ext uri="{FF2B5EF4-FFF2-40B4-BE49-F238E27FC236}">
                        <a16:creationId xmlns:a16="http://schemas.microsoft.com/office/drawing/2014/main" id="{CED241D4-53D9-B546-A17C-D2A3C0F01BA7}"/>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2" name="Rektangel 121">
                    <a:extLst>
                      <a:ext uri="{FF2B5EF4-FFF2-40B4-BE49-F238E27FC236}">
                        <a16:creationId xmlns:a16="http://schemas.microsoft.com/office/drawing/2014/main" id="{BD2FDEE2-59C5-2244-8D48-B748B21F44E6}"/>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5" name="Gruppe 114">
                  <a:extLst>
                    <a:ext uri="{FF2B5EF4-FFF2-40B4-BE49-F238E27FC236}">
                      <a16:creationId xmlns:a16="http://schemas.microsoft.com/office/drawing/2014/main" id="{353F38E4-440D-D14F-A3C3-220E2A725180}"/>
                    </a:ext>
                  </a:extLst>
                </p:cNvPr>
                <p:cNvGrpSpPr/>
                <p:nvPr/>
              </p:nvGrpSpPr>
              <p:grpSpPr>
                <a:xfrm>
                  <a:off x="12316858" y="2843923"/>
                  <a:ext cx="440675" cy="1762700"/>
                  <a:chOff x="12316858" y="3201732"/>
                  <a:chExt cx="440675" cy="1762700"/>
                </a:xfrm>
              </p:grpSpPr>
              <p:sp>
                <p:nvSpPr>
                  <p:cNvPr id="116" name="Rektangel 115">
                    <a:extLst>
                      <a:ext uri="{FF2B5EF4-FFF2-40B4-BE49-F238E27FC236}">
                        <a16:creationId xmlns:a16="http://schemas.microsoft.com/office/drawing/2014/main" id="{88F57B44-0B4E-2741-9DB9-91D02336B1AE}"/>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a:extLst>
                      <a:ext uri="{FF2B5EF4-FFF2-40B4-BE49-F238E27FC236}">
                        <a16:creationId xmlns:a16="http://schemas.microsoft.com/office/drawing/2014/main" id="{39067185-4605-874B-893C-F2B4942611E0}"/>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a:extLst>
                      <a:ext uri="{FF2B5EF4-FFF2-40B4-BE49-F238E27FC236}">
                        <a16:creationId xmlns:a16="http://schemas.microsoft.com/office/drawing/2014/main" id="{7FC7A109-0231-844F-B452-CE563CE3F063}"/>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a:extLst>
                      <a:ext uri="{FF2B5EF4-FFF2-40B4-BE49-F238E27FC236}">
                        <a16:creationId xmlns:a16="http://schemas.microsoft.com/office/drawing/2014/main" id="{39A195BA-5772-5944-8FDB-4AA90CCBAB47}"/>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26" name="TekstSylinder 125">
              <a:extLst>
                <a:ext uri="{FF2B5EF4-FFF2-40B4-BE49-F238E27FC236}">
                  <a16:creationId xmlns:a16="http://schemas.microsoft.com/office/drawing/2014/main" id="{3484B298-00C0-F64D-9790-F98610961696}"/>
                </a:ext>
              </a:extLst>
            </p:cNvPr>
            <p:cNvSpPr txBox="1"/>
            <p:nvPr/>
          </p:nvSpPr>
          <p:spPr>
            <a:xfrm>
              <a:off x="12252771" y="3429000"/>
              <a:ext cx="1127661" cy="150668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cxnSp>
          <p:nvCxnSpPr>
            <p:cNvPr id="11" name="Vinkel 10">
              <a:extLst>
                <a:ext uri="{FF2B5EF4-FFF2-40B4-BE49-F238E27FC236}">
                  <a16:creationId xmlns:a16="http://schemas.microsoft.com/office/drawing/2014/main" id="{78D3CBB5-2B72-8343-94A5-B544F70D8B49}"/>
                </a:ext>
              </a:extLst>
            </p:cNvPr>
            <p:cNvCxnSpPr>
              <a:cxnSpLocks/>
              <a:stCxn id="123" idx="3"/>
              <a:endCxn id="120"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819DB8-B612-BD4F-87C2-D875F61C4A97}"/>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latin typeface="+mn-lt"/>
                </a:rPr>
                <a:t>Mørk blå og mørk grønn bakgrunn, skal alltid ha negativ tekst/logo</a:t>
              </a:r>
            </a:p>
          </p:txBody>
        </p:sp>
      </p:grpSp>
    </p:spTree>
    <p:extLst>
      <p:ext uri="{BB962C8B-B14F-4D97-AF65-F5344CB8AC3E}">
        <p14:creationId xmlns:p14="http://schemas.microsoft.com/office/powerpoint/2010/main" val="251831694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Lst>
  <p:hf hdr="0" ftr="0"/>
  <p:txStyles>
    <p:title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1200"/>
        </a:spcBef>
        <a:buSzPct val="100000"/>
        <a:buFontTx/>
        <a:buBlip>
          <a:blip r:embed="rId7"/>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38">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695326" y="720001"/>
            <a:ext cx="9469438" cy="1311999"/>
          </a:xfrm>
          <a:prstGeom prst="rect">
            <a:avLst/>
          </a:prstGeom>
        </p:spPr>
        <p:txBody>
          <a:bodyPr vert="horz" lIns="0" tIns="0" rIns="0" bIns="0" rtlCol="0" anchor="t">
            <a:normAutofit/>
          </a:bodyPr>
          <a:lstStyle/>
          <a:p>
            <a:r>
              <a:rPr lang="nb-NO"/>
              <a:t>Klikk for å redigere tittelstil</a:t>
            </a:r>
            <a:endParaRPr/>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695326" y="2032000"/>
            <a:ext cx="9469438" cy="4060795"/>
          </a:xfrm>
          <a:prstGeom prst="rect">
            <a:avLst/>
          </a:prstGeom>
        </p:spPr>
        <p:txBody>
          <a:bodyPr vert="horz" lIns="0" tIns="0" rIns="0" bIns="0" rtlCol="0" anchor="t">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a:p>
        </p:txBody>
      </p:sp>
      <p:sp>
        <p:nvSpPr>
          <p:cNvPr id="4" name="Date Placeholder 3">
            <a:extLst>
              <a:ext uri="{FF2B5EF4-FFF2-40B4-BE49-F238E27FC236}">
                <a16:creationId xmlns:a16="http://schemas.microsoft.com/office/drawing/2014/main" id="{60BD181B-26C6-1441-AC51-F9CA495AD871}"/>
              </a:ext>
            </a:extLst>
          </p:cNvPr>
          <p:cNvSpPr>
            <a:spLocks noGrp="1"/>
          </p:cNvSpPr>
          <p:nvPr>
            <p:ph type="dt" sz="half" idx="2"/>
          </p:nvPr>
        </p:nvSpPr>
        <p:spPr>
          <a:xfrm>
            <a:off x="10156825" y="6292352"/>
            <a:ext cx="1339850" cy="365125"/>
          </a:xfrm>
          <a:prstGeom prst="rect">
            <a:avLst/>
          </a:prstGeom>
        </p:spPr>
        <p:txBody>
          <a:bodyPr vert="horz" lIns="91440" tIns="45720" rIns="91440" bIns="45720" rtlCol="0" anchor="ctr"/>
          <a:lstStyle>
            <a:lvl1pPr algn="r">
              <a:defRPr sz="900" b="0" i="0">
                <a:solidFill>
                  <a:schemeClr val="tx1"/>
                </a:solidFill>
                <a:latin typeface="+mn-lt"/>
              </a:defRPr>
            </a:lvl1pPr>
          </a:lstStyle>
          <a:p>
            <a:fld id="{A40496DB-E8C8-4849-8A63-AC568158CC03}" type="datetime1">
              <a:rPr lang="nb-NO" smtClean="0"/>
              <a:pPr/>
              <a:t>29.01.2026</a:t>
            </a:fld>
            <a:endParaRPr lang="nb-NO"/>
          </a:p>
        </p:txBody>
      </p:sp>
      <p:sp>
        <p:nvSpPr>
          <p:cNvPr id="5" name="Footer Placeholder 4">
            <a:extLst>
              <a:ext uri="{FF2B5EF4-FFF2-40B4-BE49-F238E27FC236}">
                <a16:creationId xmlns:a16="http://schemas.microsoft.com/office/drawing/2014/main" id="{A4DFE725-0D07-7B47-98CD-EAA5EC15E8C6}"/>
              </a:ext>
            </a:extLst>
          </p:cNvPr>
          <p:cNvSpPr>
            <a:spLocks noGrp="1"/>
          </p:cNvSpPr>
          <p:nvPr>
            <p:ph type="ftr" sz="quarter" idx="3"/>
          </p:nvPr>
        </p:nvSpPr>
        <p:spPr>
          <a:xfrm>
            <a:off x="2035176" y="6292849"/>
            <a:ext cx="8121648" cy="365125"/>
          </a:xfrm>
          <a:prstGeom prst="rect">
            <a:avLst/>
          </a:prstGeom>
        </p:spPr>
        <p:txBody>
          <a:bodyPr vert="horz" lIns="91440" tIns="45720" rIns="91440" bIns="45720" rtlCol="0" anchor="ctr"/>
          <a:lstStyle>
            <a:lvl1pPr algn="ctr">
              <a:defRPr sz="1000" b="0" i="0">
                <a:solidFill>
                  <a:schemeClr val="tx1"/>
                </a:solidFill>
                <a:latin typeface="+mn-lt"/>
              </a:defRPr>
            </a:lvl1pPr>
          </a:lstStyle>
          <a:p>
            <a:endParaRPr lang="nb-NO"/>
          </a:p>
        </p:txBody>
      </p:sp>
      <p:sp>
        <p:nvSpPr>
          <p:cNvPr id="6" name="Slide Number Placeholder 5">
            <a:extLst>
              <a:ext uri="{FF2B5EF4-FFF2-40B4-BE49-F238E27FC236}">
                <a16:creationId xmlns:a16="http://schemas.microsoft.com/office/drawing/2014/main" id="{9038F127-E3EF-B346-96BD-C679BB3F2366}"/>
              </a:ext>
            </a:extLst>
          </p:cNvPr>
          <p:cNvSpPr>
            <a:spLocks noGrp="1"/>
          </p:cNvSpPr>
          <p:nvPr>
            <p:ph type="sldNum" sz="quarter" idx="4"/>
          </p:nvPr>
        </p:nvSpPr>
        <p:spPr>
          <a:xfrm>
            <a:off x="11496674" y="6292352"/>
            <a:ext cx="695325" cy="365125"/>
          </a:xfrm>
          <a:prstGeom prst="rect">
            <a:avLst/>
          </a:prstGeom>
        </p:spPr>
        <p:txBody>
          <a:bodyPr vert="horz" lIns="91440" tIns="45720" rIns="91440" bIns="45720" rtlCol="0" anchor="ctr"/>
          <a:lstStyle>
            <a:lvl1pPr algn="ctr">
              <a:defRPr sz="900" b="0" i="0">
                <a:solidFill>
                  <a:schemeClr val="tx1"/>
                </a:solidFill>
                <a:latin typeface="+mn-lt"/>
              </a:defRPr>
            </a:lvl1pPr>
          </a:lstStyle>
          <a:p>
            <a:pPr algn="l"/>
            <a:fld id="{8ACEFDFC-287E-0A4D-81A7-6CC8C070690D}" type="slidenum">
              <a:rPr lang="nb-NO" smtClean="0"/>
              <a:pPr algn="l"/>
              <a:t>‹#›</a:t>
            </a:fld>
            <a:endParaRPr lang="nb-NO"/>
          </a:p>
        </p:txBody>
      </p:sp>
      <p:pic>
        <p:nvPicPr>
          <p:cNvPr id="19" name="Bilde 18">
            <a:extLst>
              <a:ext uri="{FF2B5EF4-FFF2-40B4-BE49-F238E27FC236}">
                <a16:creationId xmlns:a16="http://schemas.microsoft.com/office/drawing/2014/main" id="{655AFB16-D4F3-C04D-8A8D-B4B481D6101F}"/>
              </a:ext>
            </a:extLst>
          </p:cNvPr>
          <p:cNvPicPr>
            <a:picLocks noChangeAspect="1"/>
          </p:cNvPicPr>
          <p:nvPr/>
        </p:nvPicPr>
        <p:blipFill>
          <a:blip r:embed="rId30" cstate="print">
            <a:extLst>
              <a:ext uri="{28A0092B-C50C-407E-A947-70E740481C1C}">
                <a14:useLocalDpi xmlns:a14="http://schemas.microsoft.com/office/drawing/2010/main"/>
              </a:ext>
            </a:extLst>
          </a:blip>
          <a:stretch>
            <a:fillRect/>
          </a:stretch>
        </p:blipFill>
        <p:spPr>
          <a:xfrm>
            <a:off x="331200" y="6296400"/>
            <a:ext cx="688336" cy="360000"/>
          </a:xfrm>
          <a:prstGeom prst="rect">
            <a:avLst/>
          </a:prstGeom>
        </p:spPr>
      </p:pic>
      <p:grpSp>
        <p:nvGrpSpPr>
          <p:cNvPr id="7" name="Gruppe 6">
            <a:extLst>
              <a:ext uri="{FF2B5EF4-FFF2-40B4-BE49-F238E27FC236}">
                <a16:creationId xmlns:a16="http://schemas.microsoft.com/office/drawing/2014/main" id="{D82277FC-07F1-AB47-941F-3BC464842E95}"/>
              </a:ext>
            </a:extLst>
          </p:cNvPr>
          <p:cNvGrpSpPr/>
          <p:nvPr/>
        </p:nvGrpSpPr>
        <p:grpSpPr>
          <a:xfrm>
            <a:off x="-715963" y="-1306644"/>
            <a:ext cx="12909163" cy="8164644"/>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33,87 cm</a:t>
                  </a:r>
                </a:p>
              </p:txBody>
            </p:sp>
            <p:cxnSp>
              <p:nvCxnSpPr>
                <p:cNvPr id="87" name="Rett linje 86">
                  <a:extLst>
                    <a:ext uri="{FF2B5EF4-FFF2-40B4-BE49-F238E27FC236}">
                      <a16:creationId xmlns:a16="http://schemas.microsoft.com/office/drawing/2014/main" id="{22AC440B-D129-2B46-906C-241A275D07F7}"/>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2,13 cm</a:t>
                </a:r>
              </a:p>
            </p:txBody>
          </p:sp>
          <p:sp>
            <p:nvSpPr>
              <p:cNvPr id="96" name="Rektangel 95">
                <a:extLst>
                  <a:ext uri="{FF2B5EF4-FFF2-40B4-BE49-F238E27FC236}">
                    <a16:creationId xmlns:a16="http://schemas.microsoft.com/office/drawing/2014/main" id="{B4C47047-2EED-5F40-82EE-04A3BFEAD50C}"/>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8" name="Rektangel 97">
                <a:extLst>
                  <a:ext uri="{FF2B5EF4-FFF2-40B4-BE49-F238E27FC236}">
                    <a16:creationId xmlns:a16="http://schemas.microsoft.com/office/drawing/2014/main" id="{642D5F4C-819A-1748-9143-910B7D3857BC}"/>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latin typeface="+mn-lt"/>
                </a:rPr>
                <a:t>Oslo 2019</a:t>
              </a:r>
            </a:p>
          </p:txBody>
        </p:sp>
      </p:grpSp>
      <p:grpSp>
        <p:nvGrpSpPr>
          <p:cNvPr id="8" name="Gruppe 7">
            <a:extLst>
              <a:ext uri="{FF2B5EF4-FFF2-40B4-BE49-F238E27FC236}">
                <a16:creationId xmlns:a16="http://schemas.microsoft.com/office/drawing/2014/main" id="{CBB6964B-BA5A-DD48-A089-32057D28988E}"/>
              </a:ext>
            </a:extLst>
          </p:cNvPr>
          <p:cNvGrpSpPr/>
          <p:nvPr/>
        </p:nvGrpSpPr>
        <p:grpSpPr>
          <a:xfrm>
            <a:off x="12252770" y="1"/>
            <a:ext cx="1165167" cy="4935681"/>
            <a:chOff x="12252770" y="1"/>
            <a:chExt cx="1165167" cy="4935681"/>
          </a:xfrm>
        </p:grpSpPr>
        <p:grpSp>
          <p:nvGrpSpPr>
            <p:cNvPr id="110" name="Gruppe 109">
              <a:extLst>
                <a:ext uri="{FF2B5EF4-FFF2-40B4-BE49-F238E27FC236}">
                  <a16:creationId xmlns:a16="http://schemas.microsoft.com/office/drawing/2014/main" id="{C9C92012-9FC3-2E4E-BE38-A18855EFBC7C}"/>
                </a:ext>
              </a:extLst>
            </p:cNvPr>
            <p:cNvGrpSpPr/>
            <p:nvPr/>
          </p:nvGrpSpPr>
          <p:grpSpPr>
            <a:xfrm>
              <a:off x="12252770" y="1"/>
              <a:ext cx="409071" cy="3254927"/>
              <a:chOff x="12252770" y="1"/>
              <a:chExt cx="588588" cy="4683318"/>
            </a:xfrm>
          </p:grpSpPr>
          <p:sp>
            <p:nvSpPr>
              <p:cNvPr id="111" name="Rektangel 110">
                <a:extLst>
                  <a:ext uri="{FF2B5EF4-FFF2-40B4-BE49-F238E27FC236}">
                    <a16:creationId xmlns:a16="http://schemas.microsoft.com/office/drawing/2014/main" id="{D9D0B4AE-0662-2F43-8093-C11987AA9007}"/>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12" name="Gruppe 111">
                <a:extLst>
                  <a:ext uri="{FF2B5EF4-FFF2-40B4-BE49-F238E27FC236}">
                    <a16:creationId xmlns:a16="http://schemas.microsoft.com/office/drawing/2014/main" id="{45F59ADC-46DD-CC40-AC59-6E98221334D7}"/>
                  </a:ext>
                </a:extLst>
              </p:cNvPr>
              <p:cNvGrpSpPr/>
              <p:nvPr/>
            </p:nvGrpSpPr>
            <p:grpSpPr>
              <a:xfrm>
                <a:off x="12326727" y="84822"/>
                <a:ext cx="440675" cy="4513676"/>
                <a:chOff x="12316858" y="92947"/>
                <a:chExt cx="440675" cy="4513676"/>
              </a:xfrm>
            </p:grpSpPr>
            <p:grpSp>
              <p:nvGrpSpPr>
                <p:cNvPr id="113" name="Gruppe 112">
                  <a:extLst>
                    <a:ext uri="{FF2B5EF4-FFF2-40B4-BE49-F238E27FC236}">
                      <a16:creationId xmlns:a16="http://schemas.microsoft.com/office/drawing/2014/main" id="{CD074050-EE73-4342-AFCE-05394593BD2F}"/>
                    </a:ext>
                  </a:extLst>
                </p:cNvPr>
                <p:cNvGrpSpPr/>
                <p:nvPr/>
              </p:nvGrpSpPr>
              <p:grpSpPr>
                <a:xfrm>
                  <a:off x="12316858" y="92947"/>
                  <a:ext cx="440675" cy="1322025"/>
                  <a:chOff x="12316858" y="92947"/>
                  <a:chExt cx="440675" cy="1322025"/>
                </a:xfrm>
              </p:grpSpPr>
              <p:sp>
                <p:nvSpPr>
                  <p:cNvPr id="123" name="Rektangel 122">
                    <a:extLst>
                      <a:ext uri="{FF2B5EF4-FFF2-40B4-BE49-F238E27FC236}">
                        <a16:creationId xmlns:a16="http://schemas.microsoft.com/office/drawing/2014/main" id="{1377A3AD-D44C-0742-9B48-A685AE324C7D}"/>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4" name="Rektangel 123">
                    <a:extLst>
                      <a:ext uri="{FF2B5EF4-FFF2-40B4-BE49-F238E27FC236}">
                        <a16:creationId xmlns:a16="http://schemas.microsoft.com/office/drawing/2014/main" id="{A78EDC14-E0FB-D84C-817C-F708E18EAB44}"/>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Rektangel 124">
                    <a:extLst>
                      <a:ext uri="{FF2B5EF4-FFF2-40B4-BE49-F238E27FC236}">
                        <a16:creationId xmlns:a16="http://schemas.microsoft.com/office/drawing/2014/main" id="{DC4DBF56-E631-6343-BC9A-AFB883B41953}"/>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4" name="Gruppe 113">
                  <a:extLst>
                    <a:ext uri="{FF2B5EF4-FFF2-40B4-BE49-F238E27FC236}">
                      <a16:creationId xmlns:a16="http://schemas.microsoft.com/office/drawing/2014/main" id="{85B84A1D-B5F3-D14A-B84E-F6637105161F}"/>
                    </a:ext>
                  </a:extLst>
                </p:cNvPr>
                <p:cNvGrpSpPr/>
                <p:nvPr/>
              </p:nvGrpSpPr>
              <p:grpSpPr>
                <a:xfrm>
                  <a:off x="12316858" y="1468435"/>
                  <a:ext cx="440675" cy="1322025"/>
                  <a:chOff x="12316858" y="1600866"/>
                  <a:chExt cx="440675" cy="1322025"/>
                </a:xfrm>
              </p:grpSpPr>
              <p:sp>
                <p:nvSpPr>
                  <p:cNvPr id="120" name="Rektangel 119">
                    <a:extLst>
                      <a:ext uri="{FF2B5EF4-FFF2-40B4-BE49-F238E27FC236}">
                        <a16:creationId xmlns:a16="http://schemas.microsoft.com/office/drawing/2014/main" id="{0B13B0B7-FEB5-1B40-86D4-F84FFECAFA56}"/>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a:extLst>
                      <a:ext uri="{FF2B5EF4-FFF2-40B4-BE49-F238E27FC236}">
                        <a16:creationId xmlns:a16="http://schemas.microsoft.com/office/drawing/2014/main" id="{CED241D4-53D9-B546-A17C-D2A3C0F01BA7}"/>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2" name="Rektangel 121">
                    <a:extLst>
                      <a:ext uri="{FF2B5EF4-FFF2-40B4-BE49-F238E27FC236}">
                        <a16:creationId xmlns:a16="http://schemas.microsoft.com/office/drawing/2014/main" id="{BD2FDEE2-59C5-2244-8D48-B748B21F44E6}"/>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5" name="Gruppe 114">
                  <a:extLst>
                    <a:ext uri="{FF2B5EF4-FFF2-40B4-BE49-F238E27FC236}">
                      <a16:creationId xmlns:a16="http://schemas.microsoft.com/office/drawing/2014/main" id="{353F38E4-440D-D14F-A3C3-220E2A725180}"/>
                    </a:ext>
                  </a:extLst>
                </p:cNvPr>
                <p:cNvGrpSpPr/>
                <p:nvPr/>
              </p:nvGrpSpPr>
              <p:grpSpPr>
                <a:xfrm>
                  <a:off x="12316858" y="2843923"/>
                  <a:ext cx="440675" cy="1762700"/>
                  <a:chOff x="12316858" y="3201732"/>
                  <a:chExt cx="440675" cy="1762700"/>
                </a:xfrm>
              </p:grpSpPr>
              <p:sp>
                <p:nvSpPr>
                  <p:cNvPr id="116" name="Rektangel 115">
                    <a:extLst>
                      <a:ext uri="{FF2B5EF4-FFF2-40B4-BE49-F238E27FC236}">
                        <a16:creationId xmlns:a16="http://schemas.microsoft.com/office/drawing/2014/main" id="{88F57B44-0B4E-2741-9DB9-91D02336B1AE}"/>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a:extLst>
                      <a:ext uri="{FF2B5EF4-FFF2-40B4-BE49-F238E27FC236}">
                        <a16:creationId xmlns:a16="http://schemas.microsoft.com/office/drawing/2014/main" id="{39067185-4605-874B-893C-F2B4942611E0}"/>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a:extLst>
                      <a:ext uri="{FF2B5EF4-FFF2-40B4-BE49-F238E27FC236}">
                        <a16:creationId xmlns:a16="http://schemas.microsoft.com/office/drawing/2014/main" id="{7FC7A109-0231-844F-B452-CE563CE3F063}"/>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a:extLst>
                      <a:ext uri="{FF2B5EF4-FFF2-40B4-BE49-F238E27FC236}">
                        <a16:creationId xmlns:a16="http://schemas.microsoft.com/office/drawing/2014/main" id="{39A195BA-5772-5944-8FDB-4AA90CCBAB47}"/>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26" name="TekstSylinder 125">
              <a:extLst>
                <a:ext uri="{FF2B5EF4-FFF2-40B4-BE49-F238E27FC236}">
                  <a16:creationId xmlns:a16="http://schemas.microsoft.com/office/drawing/2014/main" id="{3484B298-00C0-F64D-9790-F98610961696}"/>
                </a:ext>
              </a:extLst>
            </p:cNvPr>
            <p:cNvSpPr txBox="1"/>
            <p:nvPr/>
          </p:nvSpPr>
          <p:spPr>
            <a:xfrm>
              <a:off x="12252771" y="3429000"/>
              <a:ext cx="1127661" cy="150668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cxnSp>
          <p:nvCxnSpPr>
            <p:cNvPr id="11" name="Vinkel 10">
              <a:extLst>
                <a:ext uri="{FF2B5EF4-FFF2-40B4-BE49-F238E27FC236}">
                  <a16:creationId xmlns:a16="http://schemas.microsoft.com/office/drawing/2014/main" id="{78D3CBB5-2B72-8343-94A5-B544F70D8B49}"/>
                </a:ext>
              </a:extLst>
            </p:cNvPr>
            <p:cNvCxnSpPr>
              <a:cxnSpLocks/>
              <a:stCxn id="123" idx="3"/>
              <a:endCxn id="120"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819DB8-B612-BD4F-87C2-D875F61C4A97}"/>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latin typeface="+mn-lt"/>
                </a:rPr>
                <a:t>Mørk blå og mørk grønn bakgrunn, skal alltid ha negativ tekst/logo</a:t>
              </a:r>
            </a:p>
          </p:txBody>
        </p:sp>
      </p:grpSp>
    </p:spTree>
    <p:extLst>
      <p:ext uri="{BB962C8B-B14F-4D97-AF65-F5344CB8AC3E}">
        <p14:creationId xmlns:p14="http://schemas.microsoft.com/office/powerpoint/2010/main" val="317916474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 id="2147483709" r:id="rId24"/>
    <p:sldLayoutId id="2147483710" r:id="rId25"/>
    <p:sldLayoutId id="2147483711" r:id="rId26"/>
    <p:sldLayoutId id="2147483712" r:id="rId27"/>
    <p:sldLayoutId id="2147483713" r:id="rId28"/>
  </p:sldLayoutIdLst>
  <p:hf hdr="0" ftr="0"/>
  <p:txStyles>
    <p:title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1200"/>
        </a:spcBef>
        <a:buSzPct val="100000"/>
        <a:buFontTx/>
        <a:buBlip>
          <a:blip r:embed="rId31"/>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38">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695326" y="720001"/>
            <a:ext cx="9469438" cy="1311999"/>
          </a:xfrm>
          <a:prstGeom prst="rect">
            <a:avLst/>
          </a:prstGeom>
        </p:spPr>
        <p:txBody>
          <a:bodyPr vert="horz" lIns="0" tIns="0" rIns="0" bIns="0" rtlCol="0" anchor="t">
            <a:normAutofit/>
          </a:bodyPr>
          <a:lstStyle/>
          <a:p>
            <a:r>
              <a:rPr lang="nb-NO"/>
              <a:t>Klikk for å redigere tittelstil</a:t>
            </a:r>
            <a:endParaRPr/>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695326" y="2032000"/>
            <a:ext cx="9469438" cy="4060795"/>
          </a:xfrm>
          <a:prstGeom prst="rect">
            <a:avLst/>
          </a:prstGeom>
        </p:spPr>
        <p:txBody>
          <a:bodyPr vert="horz" lIns="0" tIns="0" rIns="0" bIns="0" rtlCol="0" anchor="t">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a:p>
        </p:txBody>
      </p:sp>
      <p:sp>
        <p:nvSpPr>
          <p:cNvPr id="4" name="Date Placeholder 3">
            <a:extLst>
              <a:ext uri="{FF2B5EF4-FFF2-40B4-BE49-F238E27FC236}">
                <a16:creationId xmlns:a16="http://schemas.microsoft.com/office/drawing/2014/main" id="{60BD181B-26C6-1441-AC51-F9CA495AD871}"/>
              </a:ext>
            </a:extLst>
          </p:cNvPr>
          <p:cNvSpPr>
            <a:spLocks noGrp="1"/>
          </p:cNvSpPr>
          <p:nvPr>
            <p:ph type="dt" sz="half" idx="2"/>
          </p:nvPr>
        </p:nvSpPr>
        <p:spPr>
          <a:xfrm>
            <a:off x="10156825" y="6292352"/>
            <a:ext cx="1339850" cy="365125"/>
          </a:xfrm>
          <a:prstGeom prst="rect">
            <a:avLst/>
          </a:prstGeom>
        </p:spPr>
        <p:txBody>
          <a:bodyPr vert="horz" lIns="91440" tIns="45720" rIns="91440" bIns="45720" rtlCol="0" anchor="ctr"/>
          <a:lstStyle>
            <a:lvl1pPr algn="r">
              <a:defRPr sz="900" b="0" i="0">
                <a:solidFill>
                  <a:schemeClr val="tx1"/>
                </a:solidFill>
                <a:latin typeface="+mn-lt"/>
              </a:defRPr>
            </a:lvl1pPr>
          </a:lstStyle>
          <a:p>
            <a:fld id="{A40496DB-E8C8-4849-8A63-AC568158CC03}" type="datetime1">
              <a:rPr lang="nb-NO" smtClean="0"/>
              <a:pPr/>
              <a:t>29.01.2026</a:t>
            </a:fld>
            <a:endParaRPr lang="nb-NO"/>
          </a:p>
        </p:txBody>
      </p:sp>
      <p:sp>
        <p:nvSpPr>
          <p:cNvPr id="5" name="Footer Placeholder 4">
            <a:extLst>
              <a:ext uri="{FF2B5EF4-FFF2-40B4-BE49-F238E27FC236}">
                <a16:creationId xmlns:a16="http://schemas.microsoft.com/office/drawing/2014/main" id="{A4DFE725-0D07-7B47-98CD-EAA5EC15E8C6}"/>
              </a:ext>
            </a:extLst>
          </p:cNvPr>
          <p:cNvSpPr>
            <a:spLocks noGrp="1"/>
          </p:cNvSpPr>
          <p:nvPr>
            <p:ph type="ftr" sz="quarter" idx="3"/>
          </p:nvPr>
        </p:nvSpPr>
        <p:spPr>
          <a:xfrm>
            <a:off x="2035176" y="6292849"/>
            <a:ext cx="8121648" cy="365125"/>
          </a:xfrm>
          <a:prstGeom prst="rect">
            <a:avLst/>
          </a:prstGeom>
        </p:spPr>
        <p:txBody>
          <a:bodyPr vert="horz" lIns="91440" tIns="45720" rIns="91440" bIns="45720" rtlCol="0" anchor="ctr"/>
          <a:lstStyle>
            <a:lvl1pPr algn="ctr">
              <a:defRPr sz="1000" b="0" i="0">
                <a:solidFill>
                  <a:schemeClr val="tx1"/>
                </a:solidFill>
                <a:latin typeface="+mn-lt"/>
              </a:defRPr>
            </a:lvl1pPr>
          </a:lstStyle>
          <a:p>
            <a:endParaRPr lang="nb-NO"/>
          </a:p>
        </p:txBody>
      </p:sp>
      <p:sp>
        <p:nvSpPr>
          <p:cNvPr id="6" name="Slide Number Placeholder 5">
            <a:extLst>
              <a:ext uri="{FF2B5EF4-FFF2-40B4-BE49-F238E27FC236}">
                <a16:creationId xmlns:a16="http://schemas.microsoft.com/office/drawing/2014/main" id="{9038F127-E3EF-B346-96BD-C679BB3F2366}"/>
              </a:ext>
            </a:extLst>
          </p:cNvPr>
          <p:cNvSpPr>
            <a:spLocks noGrp="1"/>
          </p:cNvSpPr>
          <p:nvPr>
            <p:ph type="sldNum" sz="quarter" idx="4"/>
          </p:nvPr>
        </p:nvSpPr>
        <p:spPr>
          <a:xfrm>
            <a:off x="11496674" y="6292352"/>
            <a:ext cx="695325" cy="365125"/>
          </a:xfrm>
          <a:prstGeom prst="rect">
            <a:avLst/>
          </a:prstGeom>
        </p:spPr>
        <p:txBody>
          <a:bodyPr vert="horz" lIns="91440" tIns="45720" rIns="91440" bIns="45720" rtlCol="0" anchor="ctr"/>
          <a:lstStyle>
            <a:lvl1pPr algn="ctr">
              <a:defRPr sz="900" b="0" i="0">
                <a:solidFill>
                  <a:schemeClr val="tx1"/>
                </a:solidFill>
                <a:latin typeface="+mn-lt"/>
              </a:defRPr>
            </a:lvl1pPr>
          </a:lstStyle>
          <a:p>
            <a:pPr algn="l"/>
            <a:fld id="{8ACEFDFC-287E-0A4D-81A7-6CC8C070690D}" type="slidenum">
              <a:rPr lang="nb-NO" smtClean="0"/>
              <a:pPr algn="l"/>
              <a:t>‹#›</a:t>
            </a:fld>
            <a:endParaRPr lang="nb-NO"/>
          </a:p>
        </p:txBody>
      </p:sp>
      <p:pic>
        <p:nvPicPr>
          <p:cNvPr id="19" name="Bilde 18">
            <a:extLst>
              <a:ext uri="{FF2B5EF4-FFF2-40B4-BE49-F238E27FC236}">
                <a16:creationId xmlns:a16="http://schemas.microsoft.com/office/drawing/2014/main" id="{655AFB16-D4F3-C04D-8A8D-B4B481D6101F}"/>
              </a:ext>
            </a:extLst>
          </p:cNvPr>
          <p:cNvPicPr>
            <a:picLocks noChangeAspect="1"/>
          </p:cNvPicPr>
          <p:nvPr/>
        </p:nvPicPr>
        <p:blipFill>
          <a:blip r:embed="rId31" cstate="print">
            <a:extLst>
              <a:ext uri="{28A0092B-C50C-407E-A947-70E740481C1C}">
                <a14:useLocalDpi xmlns:a14="http://schemas.microsoft.com/office/drawing/2010/main"/>
              </a:ext>
            </a:extLst>
          </a:blip>
          <a:stretch>
            <a:fillRect/>
          </a:stretch>
        </p:blipFill>
        <p:spPr>
          <a:xfrm>
            <a:off x="331200" y="6296400"/>
            <a:ext cx="688336" cy="360000"/>
          </a:xfrm>
          <a:prstGeom prst="rect">
            <a:avLst/>
          </a:prstGeom>
        </p:spPr>
      </p:pic>
      <p:grpSp>
        <p:nvGrpSpPr>
          <p:cNvPr id="7" name="Gruppe 6">
            <a:extLst>
              <a:ext uri="{FF2B5EF4-FFF2-40B4-BE49-F238E27FC236}">
                <a16:creationId xmlns:a16="http://schemas.microsoft.com/office/drawing/2014/main" id="{D82277FC-07F1-AB47-941F-3BC464842E95}"/>
              </a:ext>
            </a:extLst>
          </p:cNvPr>
          <p:cNvGrpSpPr/>
          <p:nvPr/>
        </p:nvGrpSpPr>
        <p:grpSpPr>
          <a:xfrm>
            <a:off x="-715963" y="-1306644"/>
            <a:ext cx="12909163" cy="8164644"/>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33,87 cm</a:t>
                  </a:r>
                </a:p>
              </p:txBody>
            </p:sp>
            <p:cxnSp>
              <p:nvCxnSpPr>
                <p:cNvPr id="87" name="Rett linje 86">
                  <a:extLst>
                    <a:ext uri="{FF2B5EF4-FFF2-40B4-BE49-F238E27FC236}">
                      <a16:creationId xmlns:a16="http://schemas.microsoft.com/office/drawing/2014/main" id="{22AC440B-D129-2B46-906C-241A275D07F7}"/>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2,13 cm</a:t>
                </a:r>
              </a:p>
            </p:txBody>
          </p:sp>
          <p:sp>
            <p:nvSpPr>
              <p:cNvPr id="96" name="Rektangel 95">
                <a:extLst>
                  <a:ext uri="{FF2B5EF4-FFF2-40B4-BE49-F238E27FC236}">
                    <a16:creationId xmlns:a16="http://schemas.microsoft.com/office/drawing/2014/main" id="{B4C47047-2EED-5F40-82EE-04A3BFEAD50C}"/>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8" name="Rektangel 97">
                <a:extLst>
                  <a:ext uri="{FF2B5EF4-FFF2-40B4-BE49-F238E27FC236}">
                    <a16:creationId xmlns:a16="http://schemas.microsoft.com/office/drawing/2014/main" id="{642D5F4C-819A-1748-9143-910B7D3857BC}"/>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latin typeface="+mn-lt"/>
                </a:rPr>
                <a:t>Oslo 2019</a:t>
              </a:r>
            </a:p>
          </p:txBody>
        </p:sp>
      </p:grpSp>
      <p:grpSp>
        <p:nvGrpSpPr>
          <p:cNvPr id="8" name="Gruppe 7">
            <a:extLst>
              <a:ext uri="{FF2B5EF4-FFF2-40B4-BE49-F238E27FC236}">
                <a16:creationId xmlns:a16="http://schemas.microsoft.com/office/drawing/2014/main" id="{CBB6964B-BA5A-DD48-A089-32057D28988E}"/>
              </a:ext>
            </a:extLst>
          </p:cNvPr>
          <p:cNvGrpSpPr/>
          <p:nvPr/>
        </p:nvGrpSpPr>
        <p:grpSpPr>
          <a:xfrm>
            <a:off x="12252770" y="1"/>
            <a:ext cx="1165167" cy="4935681"/>
            <a:chOff x="12252770" y="1"/>
            <a:chExt cx="1165167" cy="4935681"/>
          </a:xfrm>
        </p:grpSpPr>
        <p:grpSp>
          <p:nvGrpSpPr>
            <p:cNvPr id="110" name="Gruppe 109">
              <a:extLst>
                <a:ext uri="{FF2B5EF4-FFF2-40B4-BE49-F238E27FC236}">
                  <a16:creationId xmlns:a16="http://schemas.microsoft.com/office/drawing/2014/main" id="{C9C92012-9FC3-2E4E-BE38-A18855EFBC7C}"/>
                </a:ext>
              </a:extLst>
            </p:cNvPr>
            <p:cNvGrpSpPr/>
            <p:nvPr/>
          </p:nvGrpSpPr>
          <p:grpSpPr>
            <a:xfrm>
              <a:off x="12252770" y="1"/>
              <a:ext cx="409071" cy="3254927"/>
              <a:chOff x="12252770" y="1"/>
              <a:chExt cx="588588" cy="4683318"/>
            </a:xfrm>
          </p:grpSpPr>
          <p:sp>
            <p:nvSpPr>
              <p:cNvPr id="111" name="Rektangel 110">
                <a:extLst>
                  <a:ext uri="{FF2B5EF4-FFF2-40B4-BE49-F238E27FC236}">
                    <a16:creationId xmlns:a16="http://schemas.microsoft.com/office/drawing/2014/main" id="{D9D0B4AE-0662-2F43-8093-C11987AA9007}"/>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12" name="Gruppe 111">
                <a:extLst>
                  <a:ext uri="{FF2B5EF4-FFF2-40B4-BE49-F238E27FC236}">
                    <a16:creationId xmlns:a16="http://schemas.microsoft.com/office/drawing/2014/main" id="{45F59ADC-46DD-CC40-AC59-6E98221334D7}"/>
                  </a:ext>
                </a:extLst>
              </p:cNvPr>
              <p:cNvGrpSpPr/>
              <p:nvPr/>
            </p:nvGrpSpPr>
            <p:grpSpPr>
              <a:xfrm>
                <a:off x="12326727" y="84822"/>
                <a:ext cx="440675" cy="4513676"/>
                <a:chOff x="12316858" y="92947"/>
                <a:chExt cx="440675" cy="4513676"/>
              </a:xfrm>
            </p:grpSpPr>
            <p:grpSp>
              <p:nvGrpSpPr>
                <p:cNvPr id="113" name="Gruppe 112">
                  <a:extLst>
                    <a:ext uri="{FF2B5EF4-FFF2-40B4-BE49-F238E27FC236}">
                      <a16:creationId xmlns:a16="http://schemas.microsoft.com/office/drawing/2014/main" id="{CD074050-EE73-4342-AFCE-05394593BD2F}"/>
                    </a:ext>
                  </a:extLst>
                </p:cNvPr>
                <p:cNvGrpSpPr/>
                <p:nvPr/>
              </p:nvGrpSpPr>
              <p:grpSpPr>
                <a:xfrm>
                  <a:off x="12316858" y="92947"/>
                  <a:ext cx="440675" cy="1322025"/>
                  <a:chOff x="12316858" y="92947"/>
                  <a:chExt cx="440675" cy="1322025"/>
                </a:xfrm>
              </p:grpSpPr>
              <p:sp>
                <p:nvSpPr>
                  <p:cNvPr id="123" name="Rektangel 122">
                    <a:extLst>
                      <a:ext uri="{FF2B5EF4-FFF2-40B4-BE49-F238E27FC236}">
                        <a16:creationId xmlns:a16="http://schemas.microsoft.com/office/drawing/2014/main" id="{1377A3AD-D44C-0742-9B48-A685AE324C7D}"/>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4" name="Rektangel 123">
                    <a:extLst>
                      <a:ext uri="{FF2B5EF4-FFF2-40B4-BE49-F238E27FC236}">
                        <a16:creationId xmlns:a16="http://schemas.microsoft.com/office/drawing/2014/main" id="{A78EDC14-E0FB-D84C-817C-F708E18EAB44}"/>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Rektangel 124">
                    <a:extLst>
                      <a:ext uri="{FF2B5EF4-FFF2-40B4-BE49-F238E27FC236}">
                        <a16:creationId xmlns:a16="http://schemas.microsoft.com/office/drawing/2014/main" id="{DC4DBF56-E631-6343-BC9A-AFB883B41953}"/>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4" name="Gruppe 113">
                  <a:extLst>
                    <a:ext uri="{FF2B5EF4-FFF2-40B4-BE49-F238E27FC236}">
                      <a16:creationId xmlns:a16="http://schemas.microsoft.com/office/drawing/2014/main" id="{85B84A1D-B5F3-D14A-B84E-F6637105161F}"/>
                    </a:ext>
                  </a:extLst>
                </p:cNvPr>
                <p:cNvGrpSpPr/>
                <p:nvPr/>
              </p:nvGrpSpPr>
              <p:grpSpPr>
                <a:xfrm>
                  <a:off x="12316858" y="1468435"/>
                  <a:ext cx="440675" cy="1322025"/>
                  <a:chOff x="12316858" y="1600866"/>
                  <a:chExt cx="440675" cy="1322025"/>
                </a:xfrm>
              </p:grpSpPr>
              <p:sp>
                <p:nvSpPr>
                  <p:cNvPr id="120" name="Rektangel 119">
                    <a:extLst>
                      <a:ext uri="{FF2B5EF4-FFF2-40B4-BE49-F238E27FC236}">
                        <a16:creationId xmlns:a16="http://schemas.microsoft.com/office/drawing/2014/main" id="{0B13B0B7-FEB5-1B40-86D4-F84FFECAFA56}"/>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a:extLst>
                      <a:ext uri="{FF2B5EF4-FFF2-40B4-BE49-F238E27FC236}">
                        <a16:creationId xmlns:a16="http://schemas.microsoft.com/office/drawing/2014/main" id="{CED241D4-53D9-B546-A17C-D2A3C0F01BA7}"/>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2" name="Rektangel 121">
                    <a:extLst>
                      <a:ext uri="{FF2B5EF4-FFF2-40B4-BE49-F238E27FC236}">
                        <a16:creationId xmlns:a16="http://schemas.microsoft.com/office/drawing/2014/main" id="{BD2FDEE2-59C5-2244-8D48-B748B21F44E6}"/>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5" name="Gruppe 114">
                  <a:extLst>
                    <a:ext uri="{FF2B5EF4-FFF2-40B4-BE49-F238E27FC236}">
                      <a16:creationId xmlns:a16="http://schemas.microsoft.com/office/drawing/2014/main" id="{353F38E4-440D-D14F-A3C3-220E2A725180}"/>
                    </a:ext>
                  </a:extLst>
                </p:cNvPr>
                <p:cNvGrpSpPr/>
                <p:nvPr/>
              </p:nvGrpSpPr>
              <p:grpSpPr>
                <a:xfrm>
                  <a:off x="12316858" y="2843923"/>
                  <a:ext cx="440675" cy="1762700"/>
                  <a:chOff x="12316858" y="3201732"/>
                  <a:chExt cx="440675" cy="1762700"/>
                </a:xfrm>
              </p:grpSpPr>
              <p:sp>
                <p:nvSpPr>
                  <p:cNvPr id="116" name="Rektangel 115">
                    <a:extLst>
                      <a:ext uri="{FF2B5EF4-FFF2-40B4-BE49-F238E27FC236}">
                        <a16:creationId xmlns:a16="http://schemas.microsoft.com/office/drawing/2014/main" id="{88F57B44-0B4E-2741-9DB9-91D02336B1AE}"/>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a:extLst>
                      <a:ext uri="{FF2B5EF4-FFF2-40B4-BE49-F238E27FC236}">
                        <a16:creationId xmlns:a16="http://schemas.microsoft.com/office/drawing/2014/main" id="{39067185-4605-874B-893C-F2B4942611E0}"/>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a:extLst>
                      <a:ext uri="{FF2B5EF4-FFF2-40B4-BE49-F238E27FC236}">
                        <a16:creationId xmlns:a16="http://schemas.microsoft.com/office/drawing/2014/main" id="{7FC7A109-0231-844F-B452-CE563CE3F063}"/>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a:extLst>
                      <a:ext uri="{FF2B5EF4-FFF2-40B4-BE49-F238E27FC236}">
                        <a16:creationId xmlns:a16="http://schemas.microsoft.com/office/drawing/2014/main" id="{39A195BA-5772-5944-8FDB-4AA90CCBAB47}"/>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26" name="TekstSylinder 125">
              <a:extLst>
                <a:ext uri="{FF2B5EF4-FFF2-40B4-BE49-F238E27FC236}">
                  <a16:creationId xmlns:a16="http://schemas.microsoft.com/office/drawing/2014/main" id="{3484B298-00C0-F64D-9790-F98610961696}"/>
                </a:ext>
              </a:extLst>
            </p:cNvPr>
            <p:cNvSpPr txBox="1"/>
            <p:nvPr/>
          </p:nvSpPr>
          <p:spPr>
            <a:xfrm>
              <a:off x="12252771" y="3429000"/>
              <a:ext cx="1127661" cy="150668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cxnSp>
          <p:nvCxnSpPr>
            <p:cNvPr id="11" name="Vinkel 10">
              <a:extLst>
                <a:ext uri="{FF2B5EF4-FFF2-40B4-BE49-F238E27FC236}">
                  <a16:creationId xmlns:a16="http://schemas.microsoft.com/office/drawing/2014/main" id="{78D3CBB5-2B72-8343-94A5-B544F70D8B49}"/>
                </a:ext>
              </a:extLst>
            </p:cNvPr>
            <p:cNvCxnSpPr>
              <a:cxnSpLocks/>
              <a:stCxn id="123" idx="3"/>
              <a:endCxn id="120"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819DB8-B612-BD4F-87C2-D875F61C4A97}"/>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latin typeface="+mn-lt"/>
                </a:rPr>
                <a:t>Mørk blå og mørk grønn bakgrunn, skal alltid ha negativ tekst/logo</a:t>
              </a:r>
            </a:p>
          </p:txBody>
        </p:sp>
      </p:grpSp>
    </p:spTree>
    <p:extLst>
      <p:ext uri="{BB962C8B-B14F-4D97-AF65-F5344CB8AC3E}">
        <p14:creationId xmlns:p14="http://schemas.microsoft.com/office/powerpoint/2010/main" val="3933121278"/>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 id="2147483738" r:id="rId23"/>
    <p:sldLayoutId id="2147483739" r:id="rId24"/>
    <p:sldLayoutId id="2147483740" r:id="rId25"/>
    <p:sldLayoutId id="2147483741" r:id="rId26"/>
    <p:sldLayoutId id="2147483742" r:id="rId27"/>
    <p:sldLayoutId id="2147483743" r:id="rId28"/>
    <p:sldLayoutId id="2147483744" r:id="rId29"/>
  </p:sldLayoutIdLst>
  <p:hf hdr="0" ftr="0"/>
  <p:txStyles>
    <p:title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1200"/>
        </a:spcBef>
        <a:buSzPct val="100000"/>
        <a:buFontTx/>
        <a:buBlip>
          <a:blip r:embed="rId32"/>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38">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695326" y="720001"/>
            <a:ext cx="9469438" cy="1311999"/>
          </a:xfrm>
          <a:prstGeom prst="rect">
            <a:avLst/>
          </a:prstGeom>
        </p:spPr>
        <p:txBody>
          <a:bodyPr vert="horz" lIns="0" tIns="0" rIns="0" bIns="0" rtlCol="0" anchor="t">
            <a:normAutofit/>
          </a:bodyPr>
          <a:lstStyle/>
          <a:p>
            <a:r>
              <a:rPr lang="nb-NO"/>
              <a:t>Klikk for å redigere tittelstil</a:t>
            </a:r>
            <a:endParaRPr/>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695326" y="2032000"/>
            <a:ext cx="9469438" cy="4060795"/>
          </a:xfrm>
          <a:prstGeom prst="rect">
            <a:avLst/>
          </a:prstGeom>
        </p:spPr>
        <p:txBody>
          <a:bodyPr vert="horz" lIns="0" tIns="0" rIns="0" bIns="0" rtlCol="0" anchor="t">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a:p>
        </p:txBody>
      </p:sp>
      <p:grpSp>
        <p:nvGrpSpPr>
          <p:cNvPr id="7" name="Gruppe 6">
            <a:extLst>
              <a:ext uri="{FF2B5EF4-FFF2-40B4-BE49-F238E27FC236}">
                <a16:creationId xmlns:a16="http://schemas.microsoft.com/office/drawing/2014/main" id="{D82277FC-07F1-AB47-941F-3BC464842E95}"/>
              </a:ext>
            </a:extLst>
          </p:cNvPr>
          <p:cNvGrpSpPr/>
          <p:nvPr/>
        </p:nvGrpSpPr>
        <p:grpSpPr>
          <a:xfrm>
            <a:off x="-715963" y="-1306644"/>
            <a:ext cx="12909163" cy="8164644"/>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33,87 cm</a:t>
                  </a:r>
                </a:p>
              </p:txBody>
            </p:sp>
            <p:cxnSp>
              <p:nvCxnSpPr>
                <p:cNvPr id="87" name="Rett linje 86">
                  <a:extLst>
                    <a:ext uri="{FF2B5EF4-FFF2-40B4-BE49-F238E27FC236}">
                      <a16:creationId xmlns:a16="http://schemas.microsoft.com/office/drawing/2014/main" id="{22AC440B-D129-2B46-906C-241A275D07F7}"/>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2,13 cm</a:t>
                </a:r>
              </a:p>
            </p:txBody>
          </p:sp>
          <p:sp>
            <p:nvSpPr>
              <p:cNvPr id="96" name="Rektangel 95">
                <a:extLst>
                  <a:ext uri="{FF2B5EF4-FFF2-40B4-BE49-F238E27FC236}">
                    <a16:creationId xmlns:a16="http://schemas.microsoft.com/office/drawing/2014/main" id="{B4C47047-2EED-5F40-82EE-04A3BFEAD50C}"/>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8" name="Rektangel 97">
                <a:extLst>
                  <a:ext uri="{FF2B5EF4-FFF2-40B4-BE49-F238E27FC236}">
                    <a16:creationId xmlns:a16="http://schemas.microsoft.com/office/drawing/2014/main" id="{642D5F4C-819A-1748-9143-910B7D3857BC}"/>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latin typeface="+mn-lt"/>
                </a:rPr>
                <a:t>Oslo 2019</a:t>
              </a:r>
            </a:p>
          </p:txBody>
        </p:sp>
      </p:grpSp>
      <p:grpSp>
        <p:nvGrpSpPr>
          <p:cNvPr id="8" name="Gruppe 7">
            <a:extLst>
              <a:ext uri="{FF2B5EF4-FFF2-40B4-BE49-F238E27FC236}">
                <a16:creationId xmlns:a16="http://schemas.microsoft.com/office/drawing/2014/main" id="{CBB6964B-BA5A-DD48-A089-32057D28988E}"/>
              </a:ext>
            </a:extLst>
          </p:cNvPr>
          <p:cNvGrpSpPr/>
          <p:nvPr/>
        </p:nvGrpSpPr>
        <p:grpSpPr>
          <a:xfrm>
            <a:off x="12252770" y="1"/>
            <a:ext cx="1165167" cy="4935681"/>
            <a:chOff x="12252770" y="1"/>
            <a:chExt cx="1165167" cy="4935681"/>
          </a:xfrm>
        </p:grpSpPr>
        <p:grpSp>
          <p:nvGrpSpPr>
            <p:cNvPr id="110" name="Gruppe 109">
              <a:extLst>
                <a:ext uri="{FF2B5EF4-FFF2-40B4-BE49-F238E27FC236}">
                  <a16:creationId xmlns:a16="http://schemas.microsoft.com/office/drawing/2014/main" id="{C9C92012-9FC3-2E4E-BE38-A18855EFBC7C}"/>
                </a:ext>
              </a:extLst>
            </p:cNvPr>
            <p:cNvGrpSpPr/>
            <p:nvPr/>
          </p:nvGrpSpPr>
          <p:grpSpPr>
            <a:xfrm>
              <a:off x="12252770" y="1"/>
              <a:ext cx="409071" cy="3254927"/>
              <a:chOff x="12252770" y="1"/>
              <a:chExt cx="588588" cy="4683318"/>
            </a:xfrm>
          </p:grpSpPr>
          <p:sp>
            <p:nvSpPr>
              <p:cNvPr id="111" name="Rektangel 110">
                <a:extLst>
                  <a:ext uri="{FF2B5EF4-FFF2-40B4-BE49-F238E27FC236}">
                    <a16:creationId xmlns:a16="http://schemas.microsoft.com/office/drawing/2014/main" id="{D9D0B4AE-0662-2F43-8093-C11987AA9007}"/>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12" name="Gruppe 111">
                <a:extLst>
                  <a:ext uri="{FF2B5EF4-FFF2-40B4-BE49-F238E27FC236}">
                    <a16:creationId xmlns:a16="http://schemas.microsoft.com/office/drawing/2014/main" id="{45F59ADC-46DD-CC40-AC59-6E98221334D7}"/>
                  </a:ext>
                </a:extLst>
              </p:cNvPr>
              <p:cNvGrpSpPr/>
              <p:nvPr/>
            </p:nvGrpSpPr>
            <p:grpSpPr>
              <a:xfrm>
                <a:off x="12326727" y="84822"/>
                <a:ext cx="440675" cy="4513676"/>
                <a:chOff x="12316858" y="92947"/>
                <a:chExt cx="440675" cy="4513676"/>
              </a:xfrm>
            </p:grpSpPr>
            <p:grpSp>
              <p:nvGrpSpPr>
                <p:cNvPr id="113" name="Gruppe 112">
                  <a:extLst>
                    <a:ext uri="{FF2B5EF4-FFF2-40B4-BE49-F238E27FC236}">
                      <a16:creationId xmlns:a16="http://schemas.microsoft.com/office/drawing/2014/main" id="{CD074050-EE73-4342-AFCE-05394593BD2F}"/>
                    </a:ext>
                  </a:extLst>
                </p:cNvPr>
                <p:cNvGrpSpPr/>
                <p:nvPr/>
              </p:nvGrpSpPr>
              <p:grpSpPr>
                <a:xfrm>
                  <a:off x="12316858" y="92947"/>
                  <a:ext cx="440675" cy="1322025"/>
                  <a:chOff x="12316858" y="92947"/>
                  <a:chExt cx="440675" cy="1322025"/>
                </a:xfrm>
              </p:grpSpPr>
              <p:sp>
                <p:nvSpPr>
                  <p:cNvPr id="123" name="Rektangel 122">
                    <a:extLst>
                      <a:ext uri="{FF2B5EF4-FFF2-40B4-BE49-F238E27FC236}">
                        <a16:creationId xmlns:a16="http://schemas.microsoft.com/office/drawing/2014/main" id="{1377A3AD-D44C-0742-9B48-A685AE324C7D}"/>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4" name="Rektangel 123">
                    <a:extLst>
                      <a:ext uri="{FF2B5EF4-FFF2-40B4-BE49-F238E27FC236}">
                        <a16:creationId xmlns:a16="http://schemas.microsoft.com/office/drawing/2014/main" id="{A78EDC14-E0FB-D84C-817C-F708E18EAB44}"/>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Rektangel 124">
                    <a:extLst>
                      <a:ext uri="{FF2B5EF4-FFF2-40B4-BE49-F238E27FC236}">
                        <a16:creationId xmlns:a16="http://schemas.microsoft.com/office/drawing/2014/main" id="{DC4DBF56-E631-6343-BC9A-AFB883B41953}"/>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4" name="Gruppe 113">
                  <a:extLst>
                    <a:ext uri="{FF2B5EF4-FFF2-40B4-BE49-F238E27FC236}">
                      <a16:creationId xmlns:a16="http://schemas.microsoft.com/office/drawing/2014/main" id="{85B84A1D-B5F3-D14A-B84E-F6637105161F}"/>
                    </a:ext>
                  </a:extLst>
                </p:cNvPr>
                <p:cNvGrpSpPr/>
                <p:nvPr/>
              </p:nvGrpSpPr>
              <p:grpSpPr>
                <a:xfrm>
                  <a:off x="12316858" y="1468435"/>
                  <a:ext cx="440675" cy="1322025"/>
                  <a:chOff x="12316858" y="1600866"/>
                  <a:chExt cx="440675" cy="1322025"/>
                </a:xfrm>
              </p:grpSpPr>
              <p:sp>
                <p:nvSpPr>
                  <p:cNvPr id="120" name="Rektangel 119">
                    <a:extLst>
                      <a:ext uri="{FF2B5EF4-FFF2-40B4-BE49-F238E27FC236}">
                        <a16:creationId xmlns:a16="http://schemas.microsoft.com/office/drawing/2014/main" id="{0B13B0B7-FEB5-1B40-86D4-F84FFECAFA56}"/>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a:extLst>
                      <a:ext uri="{FF2B5EF4-FFF2-40B4-BE49-F238E27FC236}">
                        <a16:creationId xmlns:a16="http://schemas.microsoft.com/office/drawing/2014/main" id="{CED241D4-53D9-B546-A17C-D2A3C0F01BA7}"/>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2" name="Rektangel 121">
                    <a:extLst>
                      <a:ext uri="{FF2B5EF4-FFF2-40B4-BE49-F238E27FC236}">
                        <a16:creationId xmlns:a16="http://schemas.microsoft.com/office/drawing/2014/main" id="{BD2FDEE2-59C5-2244-8D48-B748B21F44E6}"/>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5" name="Gruppe 114">
                  <a:extLst>
                    <a:ext uri="{FF2B5EF4-FFF2-40B4-BE49-F238E27FC236}">
                      <a16:creationId xmlns:a16="http://schemas.microsoft.com/office/drawing/2014/main" id="{353F38E4-440D-D14F-A3C3-220E2A725180}"/>
                    </a:ext>
                  </a:extLst>
                </p:cNvPr>
                <p:cNvGrpSpPr/>
                <p:nvPr/>
              </p:nvGrpSpPr>
              <p:grpSpPr>
                <a:xfrm>
                  <a:off x="12316858" y="2843923"/>
                  <a:ext cx="440675" cy="1762700"/>
                  <a:chOff x="12316858" y="3201732"/>
                  <a:chExt cx="440675" cy="1762700"/>
                </a:xfrm>
              </p:grpSpPr>
              <p:sp>
                <p:nvSpPr>
                  <p:cNvPr id="116" name="Rektangel 115">
                    <a:extLst>
                      <a:ext uri="{FF2B5EF4-FFF2-40B4-BE49-F238E27FC236}">
                        <a16:creationId xmlns:a16="http://schemas.microsoft.com/office/drawing/2014/main" id="{88F57B44-0B4E-2741-9DB9-91D02336B1AE}"/>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a:extLst>
                      <a:ext uri="{FF2B5EF4-FFF2-40B4-BE49-F238E27FC236}">
                        <a16:creationId xmlns:a16="http://schemas.microsoft.com/office/drawing/2014/main" id="{39067185-4605-874B-893C-F2B4942611E0}"/>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a:extLst>
                      <a:ext uri="{FF2B5EF4-FFF2-40B4-BE49-F238E27FC236}">
                        <a16:creationId xmlns:a16="http://schemas.microsoft.com/office/drawing/2014/main" id="{7FC7A109-0231-844F-B452-CE563CE3F063}"/>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a:extLst>
                      <a:ext uri="{FF2B5EF4-FFF2-40B4-BE49-F238E27FC236}">
                        <a16:creationId xmlns:a16="http://schemas.microsoft.com/office/drawing/2014/main" id="{39A195BA-5772-5944-8FDB-4AA90CCBAB47}"/>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26" name="TekstSylinder 125">
              <a:extLst>
                <a:ext uri="{FF2B5EF4-FFF2-40B4-BE49-F238E27FC236}">
                  <a16:creationId xmlns:a16="http://schemas.microsoft.com/office/drawing/2014/main" id="{3484B298-00C0-F64D-9790-F98610961696}"/>
                </a:ext>
              </a:extLst>
            </p:cNvPr>
            <p:cNvSpPr txBox="1"/>
            <p:nvPr/>
          </p:nvSpPr>
          <p:spPr>
            <a:xfrm>
              <a:off x="12252771" y="3429000"/>
              <a:ext cx="1127661" cy="150668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cxnSp>
          <p:nvCxnSpPr>
            <p:cNvPr id="11" name="Vinkel 10">
              <a:extLst>
                <a:ext uri="{FF2B5EF4-FFF2-40B4-BE49-F238E27FC236}">
                  <a16:creationId xmlns:a16="http://schemas.microsoft.com/office/drawing/2014/main" id="{78D3CBB5-2B72-8343-94A5-B544F70D8B49}"/>
                </a:ext>
              </a:extLst>
            </p:cNvPr>
            <p:cNvCxnSpPr>
              <a:cxnSpLocks/>
              <a:stCxn id="123" idx="3"/>
              <a:endCxn id="120"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819DB8-B612-BD4F-87C2-D875F61C4A97}"/>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latin typeface="+mn-lt"/>
                </a:rPr>
                <a:t>Mørk blå og mørk grønn bakgrunn, skal alltid ha negativ tekst/logo</a:t>
              </a:r>
            </a:p>
          </p:txBody>
        </p:sp>
      </p:grpSp>
      <p:pic>
        <p:nvPicPr>
          <p:cNvPr id="5" name="Bilde 4">
            <a:extLst>
              <a:ext uri="{FF2B5EF4-FFF2-40B4-BE49-F238E27FC236}">
                <a16:creationId xmlns:a16="http://schemas.microsoft.com/office/drawing/2014/main" id="{B331DCDA-A671-1AEA-C91C-BDF1F5B832A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31200" y="6296400"/>
            <a:ext cx="688336" cy="360000"/>
          </a:xfrm>
          <a:prstGeom prst="rect">
            <a:avLst/>
          </a:prstGeom>
        </p:spPr>
      </p:pic>
      <p:sp>
        <p:nvSpPr>
          <p:cNvPr id="6" name="Date Placeholder 3">
            <a:extLst>
              <a:ext uri="{FF2B5EF4-FFF2-40B4-BE49-F238E27FC236}">
                <a16:creationId xmlns:a16="http://schemas.microsoft.com/office/drawing/2014/main" id="{097FFE78-F798-F5FF-D507-7EC8F4DDF18B}"/>
              </a:ext>
            </a:extLst>
          </p:cNvPr>
          <p:cNvSpPr txBox="1">
            <a:spLocks/>
          </p:cNvSpPr>
          <p:nvPr/>
        </p:nvSpPr>
        <p:spPr>
          <a:xfrm>
            <a:off x="10156825" y="6292352"/>
            <a:ext cx="1339850" cy="365125"/>
          </a:xfrm>
          <a:prstGeom prst="rect">
            <a:avLst/>
          </a:prstGeom>
        </p:spPr>
        <p:txBody>
          <a:bodyPr vert="horz" lIns="91440" tIns="45720" rIns="91440" bIns="45720" rtlCol="0" anchor="ctr"/>
          <a:lstStyle>
            <a:defPPr>
              <a:defRPr lang="nb-NO"/>
            </a:defPPr>
            <a:lvl1pPr marL="0" algn="r" defTabSz="914400" rtl="0" eaLnBrk="1" latinLnBrk="0" hangingPunct="1">
              <a:defRPr sz="900" b="0" i="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40496DB-E8C8-4849-8A63-AC568158CC03}" type="datetime1">
              <a:rPr lang="nb-NO" smtClean="0"/>
              <a:pPr/>
              <a:t>29.01.2026</a:t>
            </a:fld>
            <a:endParaRPr lang="nb-NO"/>
          </a:p>
        </p:txBody>
      </p:sp>
      <p:sp>
        <p:nvSpPr>
          <p:cNvPr id="9" name="Slide Number Placeholder 5">
            <a:extLst>
              <a:ext uri="{FF2B5EF4-FFF2-40B4-BE49-F238E27FC236}">
                <a16:creationId xmlns:a16="http://schemas.microsoft.com/office/drawing/2014/main" id="{D5AC3886-6C5C-60F6-01C9-9AA0E9E5CA9D}"/>
              </a:ext>
            </a:extLst>
          </p:cNvPr>
          <p:cNvSpPr txBox="1">
            <a:spLocks/>
          </p:cNvSpPr>
          <p:nvPr userDrawn="1"/>
        </p:nvSpPr>
        <p:spPr>
          <a:xfrm>
            <a:off x="11496674" y="6292352"/>
            <a:ext cx="695325" cy="365125"/>
          </a:xfrm>
          <a:prstGeom prst="rect">
            <a:avLst/>
          </a:prstGeom>
        </p:spPr>
        <p:txBody>
          <a:bodyPr vert="horz" lIns="91440" tIns="45720" rIns="91440" bIns="45720" rtlCol="0" anchor="ctr"/>
          <a:lstStyle>
            <a:defPPr>
              <a:defRPr lang="nb-NO"/>
            </a:defPPr>
            <a:lvl1pPr marL="0" algn="ctr" defTabSz="914400" rtl="0" eaLnBrk="1" latinLnBrk="0" hangingPunct="1">
              <a:defRPr sz="900" b="0" i="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ACEFDFC-287E-0A4D-81A7-6CC8C070690D}" type="slidenum">
              <a:rPr lang="nb-NO" smtClean="0"/>
              <a:pPr algn="l"/>
              <a:t>‹#›</a:t>
            </a:fld>
            <a:endParaRPr lang="nb-NO"/>
          </a:p>
        </p:txBody>
      </p:sp>
    </p:spTree>
    <p:extLst>
      <p:ext uri="{BB962C8B-B14F-4D97-AF65-F5344CB8AC3E}">
        <p14:creationId xmlns:p14="http://schemas.microsoft.com/office/powerpoint/2010/main" val="549415784"/>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Lst>
  <p:transition>
    <p:fade/>
  </p:transition>
  <p:txStyles>
    <p:title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1200"/>
        </a:spcBef>
        <a:buSzPct val="100000"/>
        <a:buFontTx/>
        <a:buBlip>
          <a:blip r:embed="rId9"/>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38">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8.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5.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image" Target="../media/image9.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emf"/><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7.xml"/><Relationship Id="rId1" Type="http://schemas.openxmlformats.org/officeDocument/2006/relationships/slideLayout" Target="../slideLayouts/slideLayout25.xml"/><Relationship Id="rId5" Type="http://schemas.openxmlformats.org/officeDocument/2006/relationships/image" Target="../media/image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5.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8.xml"/><Relationship Id="rId1" Type="http://schemas.openxmlformats.org/officeDocument/2006/relationships/slideLayout" Target="../slideLayouts/slideLayout25.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5.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1.xml"/><Relationship Id="rId1" Type="http://schemas.openxmlformats.org/officeDocument/2006/relationships/slideLayout" Target="../slideLayouts/slideLayout25.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8.png"/><Relationship Id="rId1" Type="http://schemas.openxmlformats.org/officeDocument/2006/relationships/slideLayout" Target="../slideLayouts/slideLayout25.xml"/><Relationship Id="rId5" Type="http://schemas.openxmlformats.org/officeDocument/2006/relationships/image" Target="../media/image17.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5.xml"/><Relationship Id="rId1" Type="http://schemas.openxmlformats.org/officeDocument/2006/relationships/video" Target="https://www.youtube.com/embed/oNbHWF74_Yo?feature=oembed"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9.png"/><Relationship Id="rId7" Type="http://schemas.openxmlformats.org/officeDocument/2006/relationships/image" Target="../media/image28.png"/><Relationship Id="rId2" Type="http://schemas.openxmlformats.org/officeDocument/2006/relationships/image" Target="../media/image29.emf"/><Relationship Id="rId1" Type="http://schemas.openxmlformats.org/officeDocument/2006/relationships/slideLayout" Target="../slideLayouts/slideLayout25.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emf"/></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5.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5.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5.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5.x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9.pn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9.pn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9.png"/><Relationship Id="rId1" Type="http://schemas.openxmlformats.org/officeDocument/2006/relationships/slideLayout" Target="../slideLayouts/slideLayout25.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5.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9.png"/><Relationship Id="rId1" Type="http://schemas.openxmlformats.org/officeDocument/2006/relationships/slideLayout" Target="../slideLayouts/slideLayout25.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9.png"/><Relationship Id="rId1" Type="http://schemas.openxmlformats.org/officeDocument/2006/relationships/slideLayout" Target="../slideLayouts/slideLayout25.xml"/><Relationship Id="rId5" Type="http://schemas.openxmlformats.org/officeDocument/2006/relationships/image" Target="../media/image21.png"/><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image" Target="../media/image9.png"/><Relationship Id="rId7"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25.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emf"/><Relationship Id="rId9"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7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17.png"/><Relationship Id="rId5" Type="http://schemas.openxmlformats.org/officeDocument/2006/relationships/image" Target="../media/image9.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5.xml"/><Relationship Id="rId1" Type="http://schemas.openxmlformats.org/officeDocument/2006/relationships/video" Target="https://www.youtube.com/embed/seD4k6a8bsc?feature=oembed" TargetMode="Externa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NW1380_019_Three-Reasons-3-(60)">
            <a:hlinkClick r:id="" action="ppaction://media"/>
            <a:extLst>
              <a:ext uri="{FF2B5EF4-FFF2-40B4-BE49-F238E27FC236}">
                <a16:creationId xmlns:a16="http://schemas.microsoft.com/office/drawing/2014/main" id="{FAFF5ED5-9A27-36E1-CD70-CF58148E7D2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38" y="7938"/>
            <a:ext cx="812800" cy="812800"/>
          </a:xfrm>
          <a:prstGeom prst="rect">
            <a:avLst/>
          </a:prstGeom>
        </p:spPr>
      </p:pic>
      <p:pic>
        <p:nvPicPr>
          <p:cNvPr id="3" name="Bilde 2" descr="Et bilde som inneholder tekst, skjermbilde, tog&#10;&#10;Automatisk generert beskrivelse">
            <a:extLst>
              <a:ext uri="{FF2B5EF4-FFF2-40B4-BE49-F238E27FC236}">
                <a16:creationId xmlns:a16="http://schemas.microsoft.com/office/drawing/2014/main" id="{FCD969F4-91D0-B0EB-8E6C-F8F4C491A7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3" y="0"/>
            <a:ext cx="12175423" cy="6850062"/>
          </a:xfrm>
          <a:prstGeom prst="rect">
            <a:avLst/>
          </a:prstGeom>
        </p:spPr>
      </p:pic>
      <p:sp>
        <p:nvSpPr>
          <p:cNvPr id="2" name="Rektangel 1">
            <a:extLst>
              <a:ext uri="{FF2B5EF4-FFF2-40B4-BE49-F238E27FC236}">
                <a16:creationId xmlns:a16="http://schemas.microsoft.com/office/drawing/2014/main" id="{B535FE1E-F5DC-1F5B-8139-C0B8DC4A60BD}"/>
              </a:ext>
            </a:extLst>
          </p:cNvPr>
          <p:cNvSpPr/>
          <p:nvPr/>
        </p:nvSpPr>
        <p:spPr>
          <a:xfrm>
            <a:off x="707571" y="4060371"/>
            <a:ext cx="5388429" cy="1012372"/>
          </a:xfrm>
          <a:prstGeom prst="rect">
            <a:avLst/>
          </a:prstGeom>
          <a:solidFill>
            <a:srgbClr val="43F8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Oslo Sans Office"/>
              <a:ea typeface="+mn-ea"/>
              <a:cs typeface="+mn-cs"/>
            </a:endParaRPr>
          </a:p>
        </p:txBody>
      </p:sp>
      <p:sp>
        <p:nvSpPr>
          <p:cNvPr id="4" name="TekstSylinder 3">
            <a:extLst>
              <a:ext uri="{FF2B5EF4-FFF2-40B4-BE49-F238E27FC236}">
                <a16:creationId xmlns:a16="http://schemas.microsoft.com/office/drawing/2014/main" id="{6A6E0D24-864A-EF5B-CD27-5D57638B6AEA}"/>
              </a:ext>
            </a:extLst>
          </p:cNvPr>
          <p:cNvSpPr txBox="1"/>
          <p:nvPr/>
        </p:nvSpPr>
        <p:spPr>
          <a:xfrm>
            <a:off x="1099457" y="4259943"/>
            <a:ext cx="41365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a:ln>
                  <a:noFill/>
                </a:ln>
                <a:solidFill>
                  <a:srgbClr val="000000"/>
                </a:solidFill>
                <a:effectLst/>
                <a:uLnTx/>
                <a:uFillTx/>
                <a:latin typeface="Oslo Sans Office"/>
                <a:ea typeface="+mn-ea"/>
                <a:cs typeface="+mn-cs"/>
              </a:rPr>
              <a:t>Barn og ungdom – økt 2</a:t>
            </a:r>
          </a:p>
        </p:txBody>
      </p:sp>
    </p:spTree>
    <p:extLst>
      <p:ext uri="{BB962C8B-B14F-4D97-AF65-F5344CB8AC3E}">
        <p14:creationId xmlns:p14="http://schemas.microsoft.com/office/powerpoint/2010/main" val="1307703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D9F7408A-1F4E-EB3C-D325-9AF4B74236FF}"/>
              </a:ext>
            </a:extLst>
          </p:cNvPr>
          <p:cNvSpPr/>
          <p:nvPr/>
        </p:nvSpPr>
        <p:spPr>
          <a:xfrm>
            <a:off x="5675971" y="0"/>
            <a:ext cx="651602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innhold 2">
            <a:extLst>
              <a:ext uri="{FF2B5EF4-FFF2-40B4-BE49-F238E27FC236}">
                <a16:creationId xmlns:a16="http://schemas.microsoft.com/office/drawing/2014/main" id="{A96F1214-6DCE-4EEB-4B7B-10EB4F6E7266}"/>
              </a:ext>
            </a:extLst>
          </p:cNvPr>
          <p:cNvSpPr>
            <a:spLocks noGrp="1"/>
          </p:cNvSpPr>
          <p:nvPr>
            <p:ph idx="1"/>
          </p:nvPr>
        </p:nvSpPr>
        <p:spPr>
          <a:xfrm>
            <a:off x="6270171" y="1338147"/>
            <a:ext cx="5294197" cy="4598210"/>
          </a:xfrm>
        </p:spPr>
        <p:txBody>
          <a:bodyPr>
            <a:noAutofit/>
          </a:bodyPr>
          <a:lstStyle/>
          <a:p>
            <a:pPr>
              <a:spcBef>
                <a:spcPts val="1200"/>
              </a:spcBef>
              <a:spcAft>
                <a:spcPts val="1200"/>
              </a:spcAft>
              <a:buBlip>
                <a:blip r:embed="rId3"/>
              </a:buBlip>
            </a:pPr>
            <a:r>
              <a:rPr lang="nb-NO" sz="1800" dirty="0"/>
              <a:t>Barn får </a:t>
            </a:r>
            <a:r>
              <a:rPr lang="nb-NO" sz="1800" b="1" dirty="0"/>
              <a:t>nye erfaringer </a:t>
            </a:r>
            <a:r>
              <a:rPr lang="nb-NO" sz="1800" dirty="0"/>
              <a:t>med trygge voksne og erfarer at andre kan og ønsker å hjelpe. </a:t>
            </a:r>
          </a:p>
          <a:p>
            <a:pPr>
              <a:spcBef>
                <a:spcPts val="1200"/>
              </a:spcBef>
              <a:spcAft>
                <a:spcPts val="1200"/>
              </a:spcAft>
              <a:buBlip>
                <a:blip r:embed="rId3"/>
              </a:buBlip>
            </a:pPr>
            <a:r>
              <a:rPr lang="nb-NO" sz="1800" dirty="0"/>
              <a:t>De får </a:t>
            </a:r>
            <a:r>
              <a:rPr lang="nb-NO" sz="1800" b="1" dirty="0"/>
              <a:t>hjelp til å stoppe </a:t>
            </a:r>
            <a:r>
              <a:rPr lang="nb-NO" sz="1800" dirty="0"/>
              <a:t>egne reguleringsstrategier som kan være skadelig. </a:t>
            </a:r>
          </a:p>
          <a:p>
            <a:pPr>
              <a:spcBef>
                <a:spcPts val="1200"/>
              </a:spcBef>
              <a:spcAft>
                <a:spcPts val="1200"/>
              </a:spcAft>
              <a:buBlip>
                <a:blip r:embed="rId3"/>
              </a:buBlip>
            </a:pPr>
            <a:r>
              <a:rPr lang="nb-NO" sz="1800" dirty="0"/>
              <a:t>Når barn kommer </a:t>
            </a:r>
            <a:r>
              <a:rPr lang="nb-NO" sz="1800" b="1" dirty="0"/>
              <a:t>inn i toleransevinduet </a:t>
            </a:r>
            <a:r>
              <a:rPr lang="nb-NO" sz="1800" dirty="0"/>
              <a:t>får de tilgang på ferdighetene sine og kan mestre flere oppgaver og utfordringer. </a:t>
            </a:r>
          </a:p>
          <a:p>
            <a:pPr>
              <a:spcBef>
                <a:spcPts val="1200"/>
              </a:spcBef>
              <a:spcAft>
                <a:spcPts val="1200"/>
              </a:spcAft>
              <a:buBlip>
                <a:blip r:embed="rId3"/>
              </a:buBlip>
            </a:pPr>
            <a:r>
              <a:rPr lang="nb-NO" sz="1800" dirty="0"/>
              <a:t>Deres egne </a:t>
            </a:r>
            <a:r>
              <a:rPr lang="nb-NO" sz="1800" b="1" dirty="0"/>
              <a:t>reguleringsferdigheter kan utvikles</a:t>
            </a:r>
            <a:r>
              <a:rPr lang="nb-NO" sz="1800" dirty="0"/>
              <a:t> gjennom erfaringen med at stressresponsen justeres ned. </a:t>
            </a:r>
          </a:p>
          <a:p>
            <a:pPr>
              <a:spcAft>
                <a:spcPts val="1800"/>
              </a:spcAft>
              <a:buBlip>
                <a:blip r:embed="rId3"/>
              </a:buBlip>
            </a:pPr>
            <a:endParaRPr lang="nb-NO" sz="1800" dirty="0"/>
          </a:p>
        </p:txBody>
      </p:sp>
      <p:sp>
        <p:nvSpPr>
          <p:cNvPr id="13" name="TekstSylinder 12">
            <a:extLst>
              <a:ext uri="{FF2B5EF4-FFF2-40B4-BE49-F238E27FC236}">
                <a16:creationId xmlns:a16="http://schemas.microsoft.com/office/drawing/2014/main" id="{C16685B9-9C03-546D-B4B2-642E3A0CE211}"/>
              </a:ext>
            </a:extLst>
          </p:cNvPr>
          <p:cNvSpPr txBox="1"/>
          <p:nvPr/>
        </p:nvSpPr>
        <p:spPr>
          <a:xfrm>
            <a:off x="8156576" y="192087"/>
            <a:ext cx="3684104" cy="307777"/>
          </a:xfrm>
          <a:prstGeom prst="rect">
            <a:avLst/>
          </a:prstGeom>
          <a:noFill/>
        </p:spPr>
        <p:txBody>
          <a:bodyPr wrap="square" rtlCol="0">
            <a:spAutoFit/>
          </a:bodyPr>
          <a:lstStyle/>
          <a:p>
            <a:pPr algn="r"/>
            <a:r>
              <a:rPr lang="nb-NO" sz="1400"/>
              <a:t>Barn og ungdom – økt 2</a:t>
            </a:r>
          </a:p>
        </p:txBody>
      </p:sp>
      <p:sp>
        <p:nvSpPr>
          <p:cNvPr id="16" name="Tittel 1">
            <a:extLst>
              <a:ext uri="{FF2B5EF4-FFF2-40B4-BE49-F238E27FC236}">
                <a16:creationId xmlns:a16="http://schemas.microsoft.com/office/drawing/2014/main" id="{E16C2A87-86A3-E79D-AEFB-FB7BC6725FCB}"/>
              </a:ext>
            </a:extLst>
          </p:cNvPr>
          <p:cNvSpPr>
            <a:spLocks noGrp="1"/>
          </p:cNvSpPr>
          <p:nvPr>
            <p:ph type="title"/>
          </p:nvPr>
        </p:nvSpPr>
        <p:spPr>
          <a:xfrm>
            <a:off x="507437" y="2577488"/>
            <a:ext cx="4868753" cy="1323666"/>
          </a:xfrm>
        </p:spPr>
        <p:txBody>
          <a:bodyPr>
            <a:normAutofit/>
          </a:bodyPr>
          <a:lstStyle/>
          <a:p>
            <a:pPr algn="ctr"/>
            <a:r>
              <a:rPr lang="nb-NO"/>
              <a:t> Reguleringsstøtte er viktig fordi</a:t>
            </a:r>
            <a:r>
              <a:rPr lang="nb-NO" sz="1600" baseline="80000"/>
              <a:t>1,2</a:t>
            </a:r>
          </a:p>
        </p:txBody>
      </p:sp>
      <p:pic>
        <p:nvPicPr>
          <p:cNvPr id="17" name="Bilde 16" descr="Et bilde som inneholder mørke, måne, natt&#10;&#10;Automatisk generert beskrivelse">
            <a:extLst>
              <a:ext uri="{FF2B5EF4-FFF2-40B4-BE49-F238E27FC236}">
                <a16:creationId xmlns:a16="http://schemas.microsoft.com/office/drawing/2014/main" id="{4A6FBCD1-891A-BB0A-A443-0DA827C5BE45}"/>
              </a:ext>
            </a:extLst>
          </p:cNvPr>
          <p:cNvPicPr>
            <a:picLocks noChangeAspect="1"/>
          </p:cNvPicPr>
          <p:nvPr/>
        </p:nvPicPr>
        <p:blipFill rotWithShape="1">
          <a:blip r:embed="rId4">
            <a:extLst>
              <a:ext uri="{28A0092B-C50C-407E-A947-70E740481C1C}">
                <a14:useLocalDpi xmlns:a14="http://schemas.microsoft.com/office/drawing/2010/main" val="0"/>
              </a:ext>
            </a:extLst>
          </a:blip>
          <a:srcRect l="35110" t="25257" r="51103" b="60156"/>
          <a:stretch/>
        </p:blipFill>
        <p:spPr>
          <a:xfrm rot="12040473">
            <a:off x="2790535" y="4034689"/>
            <a:ext cx="1071562" cy="637313"/>
          </a:xfrm>
          <a:prstGeom prst="rect">
            <a:avLst/>
          </a:prstGeom>
        </p:spPr>
      </p:pic>
    </p:spTree>
    <p:extLst>
      <p:ext uri="{BB962C8B-B14F-4D97-AF65-F5344CB8AC3E}">
        <p14:creationId xmlns:p14="http://schemas.microsoft.com/office/powerpoint/2010/main" val="18110846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D9F7408A-1F4E-EB3C-D325-9AF4B74236FF}"/>
              </a:ext>
            </a:extLst>
          </p:cNvPr>
          <p:cNvSpPr/>
          <p:nvPr/>
        </p:nvSpPr>
        <p:spPr>
          <a:xfrm>
            <a:off x="5514603" y="0"/>
            <a:ext cx="667739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innhold 2">
            <a:extLst>
              <a:ext uri="{FF2B5EF4-FFF2-40B4-BE49-F238E27FC236}">
                <a16:creationId xmlns:a16="http://schemas.microsoft.com/office/drawing/2014/main" id="{A96F1214-6DCE-4EEB-4B7B-10EB4F6E7266}"/>
              </a:ext>
            </a:extLst>
          </p:cNvPr>
          <p:cNvSpPr>
            <a:spLocks noGrp="1"/>
          </p:cNvSpPr>
          <p:nvPr>
            <p:ph idx="1"/>
          </p:nvPr>
        </p:nvSpPr>
        <p:spPr>
          <a:xfrm>
            <a:off x="6096000" y="1967818"/>
            <a:ext cx="5568817" cy="3760795"/>
          </a:xfrm>
        </p:spPr>
        <p:txBody>
          <a:bodyPr>
            <a:noAutofit/>
          </a:bodyPr>
          <a:lstStyle/>
          <a:p>
            <a:pPr>
              <a:spcAft>
                <a:spcPts val="1800"/>
              </a:spcAft>
            </a:pPr>
            <a:r>
              <a:rPr lang="nb-NO" sz="1800" dirty="0"/>
              <a:t>Mange ganger gir vi reguleringsstøtte helt </a:t>
            </a:r>
            <a:r>
              <a:rPr lang="nb-NO" sz="1800" b="1" dirty="0"/>
              <a:t>automatisk</a:t>
            </a:r>
            <a:r>
              <a:rPr lang="nb-NO" sz="1800" dirty="0"/>
              <a:t>, ofte uten at vi tenker over det</a:t>
            </a:r>
          </a:p>
          <a:p>
            <a:pPr>
              <a:spcAft>
                <a:spcPts val="1800"/>
              </a:spcAft>
            </a:pPr>
            <a:r>
              <a:rPr lang="nb-NO" sz="1800" dirty="0"/>
              <a:t>Det er nyttig å </a:t>
            </a:r>
            <a:r>
              <a:rPr lang="nb-NO" sz="1800" b="1" dirty="0"/>
              <a:t>bli mer bevisst </a:t>
            </a:r>
            <a:r>
              <a:rPr lang="nb-NO" sz="1800" dirty="0"/>
              <a:t>på hvordan vi gir reguleringsstøtte, sånn at vi kan gjøre mer av det som virker. </a:t>
            </a:r>
          </a:p>
          <a:p>
            <a:pPr>
              <a:spcAft>
                <a:spcPts val="1800"/>
              </a:spcAft>
              <a:buBlip>
                <a:blip r:embed="rId3"/>
              </a:buBlip>
            </a:pPr>
            <a:r>
              <a:rPr lang="nb-NO" sz="1800" dirty="0"/>
              <a:t>Den mest effektive reguleringsstøtten gir vi når vi </a:t>
            </a:r>
            <a:r>
              <a:rPr lang="nb-NO" sz="1800" b="1" dirty="0"/>
              <a:t>kombinerer</a:t>
            </a:r>
            <a:r>
              <a:rPr lang="nb-NO" sz="1800" dirty="0"/>
              <a:t> de ulike formene for reguleringsstøtte og starter </a:t>
            </a:r>
            <a:r>
              <a:rPr lang="nb-NO" sz="1800" b="1" dirty="0"/>
              <a:t>nedenfra og opp.  </a:t>
            </a:r>
          </a:p>
          <a:p>
            <a:pPr marL="0" indent="0">
              <a:spcAft>
                <a:spcPts val="1800"/>
              </a:spcAft>
              <a:buNone/>
            </a:pPr>
            <a:endParaRPr lang="nb-NO" sz="1800" dirty="0"/>
          </a:p>
        </p:txBody>
      </p:sp>
      <p:sp>
        <p:nvSpPr>
          <p:cNvPr id="2" name="Tittel 1">
            <a:extLst>
              <a:ext uri="{FF2B5EF4-FFF2-40B4-BE49-F238E27FC236}">
                <a16:creationId xmlns:a16="http://schemas.microsoft.com/office/drawing/2014/main" id="{0177AAD7-F305-60A9-CDB3-1144EB3E4A2B}"/>
              </a:ext>
            </a:extLst>
          </p:cNvPr>
          <p:cNvSpPr>
            <a:spLocks noGrp="1"/>
          </p:cNvSpPr>
          <p:nvPr>
            <p:ph type="title"/>
          </p:nvPr>
        </p:nvSpPr>
        <p:spPr>
          <a:xfrm>
            <a:off x="955177" y="4149384"/>
            <a:ext cx="4278086" cy="789822"/>
          </a:xfrm>
        </p:spPr>
        <p:txBody>
          <a:bodyPr>
            <a:normAutofit fontScale="90000"/>
          </a:bodyPr>
          <a:lstStyle/>
          <a:p>
            <a:pPr algn="ctr">
              <a:spcBef>
                <a:spcPts val="1200"/>
              </a:spcBef>
              <a:spcAft>
                <a:spcPts val="1200"/>
              </a:spcAft>
            </a:pPr>
            <a:r>
              <a:rPr lang="nb-NO" sz="3600"/>
              <a:t>Reguleringsstøtte</a:t>
            </a:r>
            <a:r>
              <a:rPr lang="nb-NO" sz="1800" baseline="80000"/>
              <a:t>1,2</a:t>
            </a:r>
            <a:br>
              <a:rPr lang="nb-NO" sz="1800" baseline="80000"/>
            </a:br>
            <a:r>
              <a:rPr lang="nb-NO" sz="2000"/>
              <a:t>4 reguleringsporter </a:t>
            </a:r>
          </a:p>
        </p:txBody>
      </p:sp>
      <p:pic>
        <p:nvPicPr>
          <p:cNvPr id="4" name="Bilde 3">
            <a:extLst>
              <a:ext uri="{FF2B5EF4-FFF2-40B4-BE49-F238E27FC236}">
                <a16:creationId xmlns:a16="http://schemas.microsoft.com/office/drawing/2014/main" id="{29AAB40F-DE81-6C92-72AB-5BA5ED28576B}"/>
              </a:ext>
            </a:extLst>
          </p:cNvPr>
          <p:cNvPicPr>
            <a:picLocks noChangeAspect="1"/>
          </p:cNvPicPr>
          <p:nvPr/>
        </p:nvPicPr>
        <p:blipFill>
          <a:blip r:embed="rId4"/>
          <a:stretch>
            <a:fillRect/>
          </a:stretch>
        </p:blipFill>
        <p:spPr>
          <a:xfrm>
            <a:off x="1448780" y="2430334"/>
            <a:ext cx="580577" cy="869967"/>
          </a:xfrm>
          <a:prstGeom prst="rect">
            <a:avLst/>
          </a:prstGeom>
        </p:spPr>
      </p:pic>
      <p:pic>
        <p:nvPicPr>
          <p:cNvPr id="5" name="Bilde 4">
            <a:extLst>
              <a:ext uri="{FF2B5EF4-FFF2-40B4-BE49-F238E27FC236}">
                <a16:creationId xmlns:a16="http://schemas.microsoft.com/office/drawing/2014/main" id="{317DFCFA-3350-F0E8-C7CD-60F8C63AB2A3}"/>
              </a:ext>
            </a:extLst>
          </p:cNvPr>
          <p:cNvPicPr>
            <a:picLocks noChangeAspect="1"/>
          </p:cNvPicPr>
          <p:nvPr/>
        </p:nvPicPr>
        <p:blipFill>
          <a:blip r:embed="rId5"/>
          <a:stretch>
            <a:fillRect/>
          </a:stretch>
        </p:blipFill>
        <p:spPr>
          <a:xfrm>
            <a:off x="2387241" y="2203563"/>
            <a:ext cx="580577" cy="869967"/>
          </a:xfrm>
          <a:prstGeom prst="rect">
            <a:avLst/>
          </a:prstGeom>
        </p:spPr>
      </p:pic>
      <p:pic>
        <p:nvPicPr>
          <p:cNvPr id="6" name="Bilde 5">
            <a:extLst>
              <a:ext uri="{FF2B5EF4-FFF2-40B4-BE49-F238E27FC236}">
                <a16:creationId xmlns:a16="http://schemas.microsoft.com/office/drawing/2014/main" id="{E117EB46-CFA3-BEC3-BFC2-C98807758C33}"/>
              </a:ext>
            </a:extLst>
          </p:cNvPr>
          <p:cNvPicPr>
            <a:picLocks noChangeAspect="1"/>
          </p:cNvPicPr>
          <p:nvPr/>
        </p:nvPicPr>
        <p:blipFill>
          <a:blip r:embed="rId6"/>
          <a:stretch>
            <a:fillRect/>
          </a:stretch>
        </p:blipFill>
        <p:spPr>
          <a:xfrm>
            <a:off x="3249158" y="1967818"/>
            <a:ext cx="580577" cy="869967"/>
          </a:xfrm>
          <a:prstGeom prst="rect">
            <a:avLst/>
          </a:prstGeom>
        </p:spPr>
      </p:pic>
      <p:pic>
        <p:nvPicPr>
          <p:cNvPr id="8" name="Bilde 7" descr="Et bilde som inneholder sort, mørke&#10;&#10;Automatisk generert beskrivelse">
            <a:extLst>
              <a:ext uri="{FF2B5EF4-FFF2-40B4-BE49-F238E27FC236}">
                <a16:creationId xmlns:a16="http://schemas.microsoft.com/office/drawing/2014/main" id="{F5E1D7A4-90F0-4A76-0F98-3B5F44BEF914}"/>
              </a:ext>
            </a:extLst>
          </p:cNvPr>
          <p:cNvPicPr>
            <a:picLocks noChangeAspect="1"/>
          </p:cNvPicPr>
          <p:nvPr/>
        </p:nvPicPr>
        <p:blipFill rotWithShape="1">
          <a:blip r:embed="rId7">
            <a:extLst>
              <a:ext uri="{28A0092B-C50C-407E-A947-70E740481C1C}">
                <a14:useLocalDpi xmlns:a14="http://schemas.microsoft.com/office/drawing/2010/main" val="0"/>
              </a:ext>
            </a:extLst>
          </a:blip>
          <a:srcRect l="23923" t="27126" r="32421" b="39181"/>
          <a:stretch/>
        </p:blipFill>
        <p:spPr>
          <a:xfrm>
            <a:off x="1129467" y="2716147"/>
            <a:ext cx="2882695" cy="1250623"/>
          </a:xfrm>
          <a:prstGeom prst="rect">
            <a:avLst/>
          </a:prstGeom>
        </p:spPr>
      </p:pic>
      <p:pic>
        <p:nvPicPr>
          <p:cNvPr id="9" name="Bilde 8">
            <a:extLst>
              <a:ext uri="{FF2B5EF4-FFF2-40B4-BE49-F238E27FC236}">
                <a16:creationId xmlns:a16="http://schemas.microsoft.com/office/drawing/2014/main" id="{EA58F62A-A5D7-A9C5-B5FA-5A6997A75EED}"/>
              </a:ext>
            </a:extLst>
          </p:cNvPr>
          <p:cNvPicPr>
            <a:picLocks noChangeAspect="1"/>
          </p:cNvPicPr>
          <p:nvPr/>
        </p:nvPicPr>
        <p:blipFill>
          <a:blip r:embed="rId8"/>
          <a:stretch>
            <a:fillRect/>
          </a:stretch>
        </p:blipFill>
        <p:spPr>
          <a:xfrm>
            <a:off x="4079408" y="1830546"/>
            <a:ext cx="580577" cy="869967"/>
          </a:xfrm>
          <a:prstGeom prst="rect">
            <a:avLst/>
          </a:prstGeom>
        </p:spPr>
      </p:pic>
      <p:pic>
        <p:nvPicPr>
          <p:cNvPr id="11" name="Bilde 10" descr="Et bilde som inneholder sort, mørke&#10;&#10;Automatisk generert beskrivelse">
            <a:extLst>
              <a:ext uri="{FF2B5EF4-FFF2-40B4-BE49-F238E27FC236}">
                <a16:creationId xmlns:a16="http://schemas.microsoft.com/office/drawing/2014/main" id="{33B53FCA-D8A9-51A0-67EE-F26FE9AEE29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3466" t="27126" r="32421" b="39181"/>
          <a:stretch/>
        </p:blipFill>
        <p:spPr>
          <a:xfrm>
            <a:off x="3964697" y="2567290"/>
            <a:ext cx="754172" cy="1040699"/>
          </a:xfrm>
          <a:prstGeom prst="rect">
            <a:avLst/>
          </a:prstGeom>
        </p:spPr>
      </p:pic>
      <p:sp>
        <p:nvSpPr>
          <p:cNvPr id="13" name="TekstSylinder 12">
            <a:extLst>
              <a:ext uri="{FF2B5EF4-FFF2-40B4-BE49-F238E27FC236}">
                <a16:creationId xmlns:a16="http://schemas.microsoft.com/office/drawing/2014/main" id="{C16685B9-9C03-546D-B4B2-642E3A0CE211}"/>
              </a:ext>
            </a:extLst>
          </p:cNvPr>
          <p:cNvSpPr txBox="1"/>
          <p:nvPr/>
        </p:nvSpPr>
        <p:spPr>
          <a:xfrm>
            <a:off x="8156576" y="192087"/>
            <a:ext cx="3684104" cy="307777"/>
          </a:xfrm>
          <a:prstGeom prst="rect">
            <a:avLst/>
          </a:prstGeom>
          <a:noFill/>
        </p:spPr>
        <p:txBody>
          <a:bodyPr wrap="square" rtlCol="0">
            <a:spAutoFit/>
          </a:bodyPr>
          <a:lstStyle/>
          <a:p>
            <a:pPr algn="r"/>
            <a:r>
              <a:rPr lang="nb-NO" sz="1400"/>
              <a:t>Barn og ungdom – økt 2</a:t>
            </a:r>
          </a:p>
        </p:txBody>
      </p:sp>
    </p:spTree>
    <p:extLst>
      <p:ext uri="{BB962C8B-B14F-4D97-AF65-F5344CB8AC3E}">
        <p14:creationId xmlns:p14="http://schemas.microsoft.com/office/powerpoint/2010/main" val="22917288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F8EA8F28-4606-6340-9ED2-773684BB8C85}"/>
              </a:ext>
            </a:extLst>
          </p:cNvPr>
          <p:cNvSpPr/>
          <p:nvPr/>
        </p:nvSpPr>
        <p:spPr>
          <a:xfrm>
            <a:off x="5334000" y="0"/>
            <a:ext cx="6858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69788ED4-559E-4806-B62F-34EA7C53CB02}"/>
              </a:ext>
            </a:extLst>
          </p:cNvPr>
          <p:cNvSpPr>
            <a:spLocks noGrp="1"/>
          </p:cNvSpPr>
          <p:nvPr>
            <p:ph type="title"/>
          </p:nvPr>
        </p:nvSpPr>
        <p:spPr>
          <a:xfrm>
            <a:off x="-86194" y="4771247"/>
            <a:ext cx="5553541" cy="1882771"/>
          </a:xfrm>
        </p:spPr>
        <p:txBody>
          <a:bodyPr>
            <a:normAutofit/>
          </a:bodyPr>
          <a:lstStyle/>
          <a:p>
            <a:pPr algn="ctr">
              <a:spcBef>
                <a:spcPts val="1200"/>
              </a:spcBef>
              <a:spcAft>
                <a:spcPts val="1200"/>
              </a:spcAft>
            </a:pPr>
            <a:r>
              <a:rPr lang="nb-NO"/>
              <a:t>Sanseporten</a:t>
            </a:r>
            <a:r>
              <a:rPr lang="nb-NO" sz="1600" baseline="80000"/>
              <a:t>1,2</a:t>
            </a:r>
            <a:br>
              <a:rPr lang="nb-NO"/>
            </a:br>
            <a:r>
              <a:rPr lang="nb-NO" sz="1800"/>
              <a:t>Reguleringsstøtte via sanser og kropp</a:t>
            </a:r>
            <a:endParaRPr lang="nb-NO"/>
          </a:p>
        </p:txBody>
      </p:sp>
      <p:pic>
        <p:nvPicPr>
          <p:cNvPr id="5" name="Bilde 4">
            <a:extLst>
              <a:ext uri="{FF2B5EF4-FFF2-40B4-BE49-F238E27FC236}">
                <a16:creationId xmlns:a16="http://schemas.microsoft.com/office/drawing/2014/main" id="{4111659E-EC80-6501-3784-30C9E4D4678C}"/>
              </a:ext>
            </a:extLst>
          </p:cNvPr>
          <p:cNvPicPr>
            <a:picLocks noChangeAspect="1"/>
          </p:cNvPicPr>
          <p:nvPr/>
        </p:nvPicPr>
        <p:blipFill>
          <a:blip r:embed="rId3"/>
          <a:stretch>
            <a:fillRect/>
          </a:stretch>
        </p:blipFill>
        <p:spPr>
          <a:xfrm>
            <a:off x="1863435" y="1668145"/>
            <a:ext cx="1587872" cy="2379350"/>
          </a:xfrm>
          <a:prstGeom prst="rect">
            <a:avLst/>
          </a:prstGeom>
        </p:spPr>
      </p:pic>
      <p:pic>
        <p:nvPicPr>
          <p:cNvPr id="6" name="Bilde 5" descr="Et bilde som inneholder sort, mørke&#10;&#10;Automatisk generert beskrivelse">
            <a:extLst>
              <a:ext uri="{FF2B5EF4-FFF2-40B4-BE49-F238E27FC236}">
                <a16:creationId xmlns:a16="http://schemas.microsoft.com/office/drawing/2014/main" id="{8F08ED35-5A9E-4D90-5E20-1844F429A69C}"/>
              </a:ext>
            </a:extLst>
          </p:cNvPr>
          <p:cNvPicPr>
            <a:picLocks noChangeAspect="1"/>
          </p:cNvPicPr>
          <p:nvPr/>
        </p:nvPicPr>
        <p:blipFill rotWithShape="1">
          <a:blip r:embed="rId4">
            <a:extLst>
              <a:ext uri="{28A0092B-C50C-407E-A947-70E740481C1C}">
                <a14:useLocalDpi xmlns:a14="http://schemas.microsoft.com/office/drawing/2010/main" val="0"/>
              </a:ext>
            </a:extLst>
          </a:blip>
          <a:srcRect l="44946" t="60819" r="29985" b="21986"/>
          <a:stretch/>
        </p:blipFill>
        <p:spPr>
          <a:xfrm>
            <a:off x="605467" y="3476471"/>
            <a:ext cx="4527387" cy="1745603"/>
          </a:xfrm>
          <a:prstGeom prst="rect">
            <a:avLst/>
          </a:prstGeom>
        </p:spPr>
      </p:pic>
      <p:sp>
        <p:nvSpPr>
          <p:cNvPr id="13" name="Plassholder for innhold 2">
            <a:extLst>
              <a:ext uri="{FF2B5EF4-FFF2-40B4-BE49-F238E27FC236}">
                <a16:creationId xmlns:a16="http://schemas.microsoft.com/office/drawing/2014/main" id="{5EB039C9-A3FC-C556-7D6E-7A3FEF1B9E94}"/>
              </a:ext>
            </a:extLst>
          </p:cNvPr>
          <p:cNvSpPr>
            <a:spLocks noGrp="1"/>
          </p:cNvSpPr>
          <p:nvPr>
            <p:ph idx="1"/>
          </p:nvPr>
        </p:nvSpPr>
        <p:spPr>
          <a:xfrm>
            <a:off x="5869639" y="1362074"/>
            <a:ext cx="5787777" cy="4674992"/>
          </a:xfrm>
        </p:spPr>
        <p:txBody>
          <a:bodyPr>
            <a:noAutofit/>
          </a:bodyPr>
          <a:lstStyle/>
          <a:p>
            <a:pPr>
              <a:spcBef>
                <a:spcPts val="1200"/>
              </a:spcBef>
              <a:spcAft>
                <a:spcPts val="1200"/>
              </a:spcAft>
            </a:pPr>
            <a:r>
              <a:rPr lang="nb-NO" sz="1800" dirty="0"/>
              <a:t>Når et barn er utenfor toleransevinduet kan det være </a:t>
            </a:r>
            <a:r>
              <a:rPr lang="nb-NO" sz="1800" b="1" dirty="0"/>
              <a:t>vanskelig å skape kontakt </a:t>
            </a:r>
            <a:r>
              <a:rPr lang="nb-NO" sz="1800" dirty="0"/>
              <a:t>og regulere med ord. </a:t>
            </a:r>
          </a:p>
          <a:p>
            <a:pPr>
              <a:spcBef>
                <a:spcPts val="1200"/>
              </a:spcBef>
              <a:spcAft>
                <a:spcPts val="1200"/>
              </a:spcAft>
            </a:pPr>
            <a:r>
              <a:rPr lang="nb-NO" sz="1800" dirty="0"/>
              <a:t>Da kan det være mer hjelpsomt å regulere via </a:t>
            </a:r>
            <a:r>
              <a:rPr lang="nb-NO" sz="1800" b="1" dirty="0"/>
              <a:t>sanser og kropp. </a:t>
            </a:r>
          </a:p>
          <a:p>
            <a:pPr>
              <a:spcBef>
                <a:spcPts val="1200"/>
              </a:spcBef>
              <a:spcAft>
                <a:spcPts val="1200"/>
              </a:spcAft>
            </a:pPr>
            <a:r>
              <a:rPr lang="nb-NO" sz="1800" dirty="0"/>
              <a:t>Vi regulere ofte automatisk via sanseporten i møte med </a:t>
            </a:r>
            <a:r>
              <a:rPr lang="nb-NO" sz="1800" b="1" dirty="0"/>
              <a:t>små barn</a:t>
            </a:r>
            <a:r>
              <a:rPr lang="nb-NO" sz="1800" dirty="0"/>
              <a:t>, men når de blir litt eldre bruker vi ofte språk. </a:t>
            </a:r>
          </a:p>
          <a:p>
            <a:pPr>
              <a:spcBef>
                <a:spcPts val="1200"/>
              </a:spcBef>
              <a:spcAft>
                <a:spcPts val="1200"/>
              </a:spcAft>
            </a:pPr>
            <a:r>
              <a:rPr lang="nb-NO" sz="1800" dirty="0"/>
              <a:t>Vi kan også gi sansemotorisk regulering til </a:t>
            </a:r>
            <a:r>
              <a:rPr lang="nb-NO" sz="1800" b="1" dirty="0"/>
              <a:t>eldre barn</a:t>
            </a:r>
            <a:r>
              <a:rPr lang="nb-NO" sz="1800" dirty="0"/>
              <a:t>, tilpasset deres alder så det ikke blir innvandrende. </a:t>
            </a:r>
          </a:p>
          <a:p>
            <a:pPr>
              <a:spcAft>
                <a:spcPts val="1800"/>
              </a:spcAft>
              <a:buBlip>
                <a:blip r:embed="rId5"/>
              </a:buBlip>
            </a:pPr>
            <a:endParaRPr lang="nb-NO" sz="1800" dirty="0"/>
          </a:p>
        </p:txBody>
      </p:sp>
      <p:sp>
        <p:nvSpPr>
          <p:cNvPr id="3" name="TekstSylinder 2">
            <a:extLst>
              <a:ext uri="{FF2B5EF4-FFF2-40B4-BE49-F238E27FC236}">
                <a16:creationId xmlns:a16="http://schemas.microsoft.com/office/drawing/2014/main" id="{223836E9-ECDD-0883-7B86-AEE3CDCF3F81}"/>
              </a:ext>
            </a:extLst>
          </p:cNvPr>
          <p:cNvSpPr txBox="1"/>
          <p:nvPr/>
        </p:nvSpPr>
        <p:spPr>
          <a:xfrm>
            <a:off x="8156576" y="192087"/>
            <a:ext cx="3684104" cy="307777"/>
          </a:xfrm>
          <a:prstGeom prst="rect">
            <a:avLst/>
          </a:prstGeom>
          <a:noFill/>
        </p:spPr>
        <p:txBody>
          <a:bodyPr wrap="square" rtlCol="0">
            <a:spAutoFit/>
          </a:bodyPr>
          <a:lstStyle/>
          <a:p>
            <a:pPr algn="r"/>
            <a:r>
              <a:rPr lang="nb-NO" sz="1400"/>
              <a:t>Barn og ungdom – økt 2</a:t>
            </a:r>
          </a:p>
        </p:txBody>
      </p:sp>
    </p:spTree>
    <p:extLst>
      <p:ext uri="{BB962C8B-B14F-4D97-AF65-F5344CB8AC3E}">
        <p14:creationId xmlns:p14="http://schemas.microsoft.com/office/powerpoint/2010/main" val="41763549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lassholder for innhold 2">
            <a:extLst>
              <a:ext uri="{FF2B5EF4-FFF2-40B4-BE49-F238E27FC236}">
                <a16:creationId xmlns:a16="http://schemas.microsoft.com/office/drawing/2014/main" id="{5EB039C9-A3FC-C556-7D6E-7A3FEF1B9E94}"/>
              </a:ext>
            </a:extLst>
          </p:cNvPr>
          <p:cNvSpPr>
            <a:spLocks noGrp="1"/>
          </p:cNvSpPr>
          <p:nvPr>
            <p:ph idx="1"/>
          </p:nvPr>
        </p:nvSpPr>
        <p:spPr>
          <a:xfrm>
            <a:off x="6199966" y="1043219"/>
            <a:ext cx="5400674" cy="5095377"/>
          </a:xfrm>
        </p:spPr>
        <p:txBody>
          <a:bodyPr>
            <a:noAutofit/>
          </a:bodyPr>
          <a:lstStyle/>
          <a:p>
            <a:pPr marL="0" indent="0">
              <a:spcBef>
                <a:spcPts val="1200"/>
              </a:spcBef>
              <a:spcAft>
                <a:spcPts val="1200"/>
              </a:spcAft>
              <a:buNone/>
            </a:pPr>
            <a:r>
              <a:rPr lang="nb-NO" sz="1800" b="1"/>
              <a:t>Eksempler:</a:t>
            </a:r>
          </a:p>
          <a:p>
            <a:pPr>
              <a:spcBef>
                <a:spcPts val="1200"/>
              </a:spcBef>
              <a:spcAft>
                <a:spcPts val="1200"/>
              </a:spcAft>
            </a:pPr>
            <a:r>
              <a:rPr lang="nb-NO" sz="1800"/>
              <a:t>Du passer på at barnet ikke er for sulten, tørst, varm eller kald. </a:t>
            </a:r>
          </a:p>
          <a:p>
            <a:pPr>
              <a:spcBef>
                <a:spcPts val="1200"/>
              </a:spcBef>
              <a:spcAft>
                <a:spcPts val="1200"/>
              </a:spcAft>
            </a:pPr>
            <a:r>
              <a:rPr lang="nb-NO" sz="1800"/>
              <a:t>Når barnet skal konsentrere seg om en oppgave får det også lov å bruke en fikleball. </a:t>
            </a:r>
          </a:p>
          <a:p>
            <a:pPr>
              <a:spcBef>
                <a:spcPts val="1200"/>
              </a:spcBef>
              <a:spcAft>
                <a:spcPts val="1200"/>
              </a:spcAft>
            </a:pPr>
            <a:r>
              <a:rPr lang="nb-NO" sz="1800">
                <a:effectLst/>
              </a:rPr>
              <a:t>Du går tur med en ungdom fordi han er så sint at han ikke klarer å sitte stille.</a:t>
            </a:r>
          </a:p>
          <a:p>
            <a:pPr>
              <a:spcBef>
                <a:spcPts val="1200"/>
              </a:spcBef>
              <a:spcAft>
                <a:spcPts val="1200"/>
              </a:spcAft>
            </a:pPr>
            <a:r>
              <a:rPr lang="nb-NO" sz="1800"/>
              <a:t>Dere hører på musikk med litt tempo for å regulere opp når et barn er under vinduet. </a:t>
            </a:r>
          </a:p>
          <a:p>
            <a:pPr>
              <a:spcBef>
                <a:spcPts val="1200"/>
              </a:spcBef>
              <a:spcAft>
                <a:spcPts val="1200"/>
              </a:spcAft>
            </a:pPr>
            <a:r>
              <a:rPr lang="nb-NO" sz="1800"/>
              <a:t>Du hjelper barnet med å koble seg på og være i kontakt med andre ved å stryke forsiktig på skulderen og skape et felles fokus.  </a:t>
            </a:r>
          </a:p>
        </p:txBody>
      </p:sp>
      <p:sp>
        <p:nvSpPr>
          <p:cNvPr id="10" name="Tittel 9">
            <a:extLst>
              <a:ext uri="{FF2B5EF4-FFF2-40B4-BE49-F238E27FC236}">
                <a16:creationId xmlns:a16="http://schemas.microsoft.com/office/drawing/2014/main" id="{9EA31CA3-4DC1-19AB-5945-756C937F21E6}"/>
              </a:ext>
            </a:extLst>
          </p:cNvPr>
          <p:cNvSpPr>
            <a:spLocks noGrp="1"/>
          </p:cNvSpPr>
          <p:nvPr>
            <p:ph type="title"/>
          </p:nvPr>
        </p:nvSpPr>
        <p:spPr>
          <a:xfrm>
            <a:off x="1342096" y="2773000"/>
            <a:ext cx="3386020" cy="1311999"/>
          </a:xfrm>
        </p:spPr>
        <p:txBody>
          <a:bodyPr/>
          <a:lstStyle/>
          <a:p>
            <a:r>
              <a:rPr lang="nb-NO"/>
              <a:t>Illustrasjon</a:t>
            </a:r>
          </a:p>
        </p:txBody>
      </p:sp>
      <p:sp>
        <p:nvSpPr>
          <p:cNvPr id="11" name="Rektangel 10">
            <a:extLst>
              <a:ext uri="{FF2B5EF4-FFF2-40B4-BE49-F238E27FC236}">
                <a16:creationId xmlns:a16="http://schemas.microsoft.com/office/drawing/2014/main" id="{8AD5E038-4BF3-984C-DEAC-3D321D208F2C}"/>
              </a:ext>
            </a:extLst>
          </p:cNvPr>
          <p:cNvSpPr/>
          <p:nvPr/>
        </p:nvSpPr>
        <p:spPr>
          <a:xfrm>
            <a:off x="13241" y="-1"/>
            <a:ext cx="558745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ekstSylinder 1">
            <a:extLst>
              <a:ext uri="{FF2B5EF4-FFF2-40B4-BE49-F238E27FC236}">
                <a16:creationId xmlns:a16="http://schemas.microsoft.com/office/drawing/2014/main" id="{8DCB218D-A9C4-23FD-C8D8-691C9D46ED0C}"/>
              </a:ext>
            </a:extLst>
          </p:cNvPr>
          <p:cNvSpPr txBox="1"/>
          <p:nvPr/>
        </p:nvSpPr>
        <p:spPr>
          <a:xfrm>
            <a:off x="8156576" y="192087"/>
            <a:ext cx="3684104" cy="307777"/>
          </a:xfrm>
          <a:prstGeom prst="rect">
            <a:avLst/>
          </a:prstGeom>
          <a:noFill/>
        </p:spPr>
        <p:txBody>
          <a:bodyPr wrap="square" rtlCol="0">
            <a:spAutoFit/>
          </a:bodyPr>
          <a:lstStyle/>
          <a:p>
            <a:pPr algn="r"/>
            <a:r>
              <a:rPr lang="nb-NO" sz="1400"/>
              <a:t>Barn og ungdom – økt 2</a:t>
            </a:r>
          </a:p>
        </p:txBody>
      </p:sp>
      <p:pic>
        <p:nvPicPr>
          <p:cNvPr id="6" name="Bilde 5" descr="Et bilde som inneholder Grafikk, kunst&#10;&#10;Automatisk generert beskrivelse">
            <a:extLst>
              <a:ext uri="{FF2B5EF4-FFF2-40B4-BE49-F238E27FC236}">
                <a16:creationId xmlns:a16="http://schemas.microsoft.com/office/drawing/2014/main" id="{FC0A1417-092D-29A8-66B1-4592E92C3CE7}"/>
              </a:ext>
            </a:extLst>
          </p:cNvPr>
          <p:cNvPicPr>
            <a:picLocks noChangeAspect="1"/>
          </p:cNvPicPr>
          <p:nvPr/>
        </p:nvPicPr>
        <p:blipFill>
          <a:blip r:embed="rId2">
            <a:extLst>
              <a:ext uri="{28A0092B-C50C-407E-A947-70E740481C1C}">
                <a14:useLocalDpi xmlns:a14="http://schemas.microsoft.com/office/drawing/2010/main" val="0"/>
              </a:ext>
            </a:extLst>
          </a:blip>
          <a:srcRect t="28038" r="35093"/>
          <a:stretch/>
        </p:blipFill>
        <p:spPr>
          <a:xfrm>
            <a:off x="-2163103" y="2769980"/>
            <a:ext cx="5829300" cy="3635409"/>
          </a:xfrm>
          <a:prstGeom prst="rect">
            <a:avLst/>
          </a:prstGeom>
        </p:spPr>
      </p:pic>
      <p:pic>
        <p:nvPicPr>
          <p:cNvPr id="12" name="Bilde 11" descr="Et bilde som inneholder Grafikk, logo, design&#10;&#10;Automatisk generert beskrivelse">
            <a:extLst>
              <a:ext uri="{FF2B5EF4-FFF2-40B4-BE49-F238E27FC236}">
                <a16:creationId xmlns:a16="http://schemas.microsoft.com/office/drawing/2014/main" id="{96EE1ADE-7B07-7B8E-C023-CA03164A310F}"/>
              </a:ext>
            </a:extLst>
          </p:cNvPr>
          <p:cNvPicPr>
            <a:picLocks noChangeAspect="1"/>
          </p:cNvPicPr>
          <p:nvPr/>
        </p:nvPicPr>
        <p:blipFill>
          <a:blip r:embed="rId3">
            <a:extLst>
              <a:ext uri="{28A0092B-C50C-407E-A947-70E740481C1C}">
                <a14:useLocalDpi xmlns:a14="http://schemas.microsoft.com/office/drawing/2010/main" val="0"/>
              </a:ext>
            </a:extLst>
          </a:blip>
          <a:srcRect t="30969" r="26656" b="34880"/>
          <a:stretch/>
        </p:blipFill>
        <p:spPr>
          <a:xfrm>
            <a:off x="-1642934" y="1043219"/>
            <a:ext cx="6587069" cy="1725251"/>
          </a:xfrm>
          <a:prstGeom prst="rect">
            <a:avLst/>
          </a:prstGeom>
        </p:spPr>
      </p:pic>
      <p:pic>
        <p:nvPicPr>
          <p:cNvPr id="15" name="Bilde 14" descr="Et bilde som inneholder alkoholfri drikk, flaske&#10;&#10;Automatisk generert beskrivelse">
            <a:extLst>
              <a:ext uri="{FF2B5EF4-FFF2-40B4-BE49-F238E27FC236}">
                <a16:creationId xmlns:a16="http://schemas.microsoft.com/office/drawing/2014/main" id="{0389EB43-8999-742F-0CA8-5F96FB0D4256}"/>
              </a:ext>
            </a:extLst>
          </p:cNvPr>
          <p:cNvPicPr>
            <a:picLocks noChangeAspect="1"/>
          </p:cNvPicPr>
          <p:nvPr/>
        </p:nvPicPr>
        <p:blipFill>
          <a:blip r:embed="rId4">
            <a:extLst>
              <a:ext uri="{28A0092B-C50C-407E-A947-70E740481C1C}">
                <a14:useLocalDpi xmlns:a14="http://schemas.microsoft.com/office/drawing/2010/main" val="0"/>
              </a:ext>
            </a:extLst>
          </a:blip>
          <a:srcRect l="37786" t="22933" r="40195" b="22954"/>
          <a:stretch/>
        </p:blipFill>
        <p:spPr>
          <a:xfrm>
            <a:off x="3261998" y="3076575"/>
            <a:ext cx="1977531" cy="2733675"/>
          </a:xfrm>
          <a:prstGeom prst="rect">
            <a:avLst/>
          </a:prstGeom>
        </p:spPr>
      </p:pic>
    </p:spTree>
    <p:extLst>
      <p:ext uri="{BB962C8B-B14F-4D97-AF65-F5344CB8AC3E}">
        <p14:creationId xmlns:p14="http://schemas.microsoft.com/office/powerpoint/2010/main" val="42604508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11BCB92B-1A9D-66D9-1772-1C04408341E7}"/>
              </a:ext>
            </a:extLst>
          </p:cNvPr>
          <p:cNvPicPr>
            <a:picLocks noChangeAspect="1"/>
          </p:cNvPicPr>
          <p:nvPr/>
        </p:nvPicPr>
        <p:blipFill>
          <a:blip r:embed="rId3"/>
          <a:stretch>
            <a:fillRect/>
          </a:stretch>
        </p:blipFill>
        <p:spPr>
          <a:xfrm>
            <a:off x="2118882" y="1895651"/>
            <a:ext cx="1587872" cy="2379350"/>
          </a:xfrm>
          <a:prstGeom prst="rect">
            <a:avLst/>
          </a:prstGeom>
        </p:spPr>
      </p:pic>
      <p:sp>
        <p:nvSpPr>
          <p:cNvPr id="4" name="Rektangel 3">
            <a:extLst>
              <a:ext uri="{FF2B5EF4-FFF2-40B4-BE49-F238E27FC236}">
                <a16:creationId xmlns:a16="http://schemas.microsoft.com/office/drawing/2014/main" id="{F8EA8F28-4606-6340-9ED2-773684BB8C85}"/>
              </a:ext>
            </a:extLst>
          </p:cNvPr>
          <p:cNvSpPr/>
          <p:nvPr/>
        </p:nvSpPr>
        <p:spPr>
          <a:xfrm>
            <a:off x="5334000" y="0"/>
            <a:ext cx="6858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69788ED4-559E-4806-B62F-34EA7C53CB02}"/>
              </a:ext>
            </a:extLst>
          </p:cNvPr>
          <p:cNvSpPr>
            <a:spLocks noGrp="1"/>
          </p:cNvSpPr>
          <p:nvPr>
            <p:ph type="title"/>
          </p:nvPr>
        </p:nvSpPr>
        <p:spPr>
          <a:xfrm>
            <a:off x="999362" y="4860619"/>
            <a:ext cx="3759819" cy="1068193"/>
          </a:xfrm>
        </p:spPr>
        <p:txBody>
          <a:bodyPr>
            <a:normAutofit fontScale="90000"/>
          </a:bodyPr>
          <a:lstStyle/>
          <a:p>
            <a:pPr algn="ctr"/>
            <a:r>
              <a:rPr lang="nb-NO" sz="3600"/>
              <a:t>Følelsesporten</a:t>
            </a:r>
            <a:r>
              <a:rPr kumimoji="0" lang="nb-NO" sz="1600" b="0" i="0" u="none" strike="noStrike" kern="1200" cap="none" spc="0" normalizeH="0" baseline="80000" noProof="0">
                <a:ln>
                  <a:noFill/>
                </a:ln>
                <a:solidFill>
                  <a:srgbClr val="000000"/>
                </a:solidFill>
                <a:effectLst/>
                <a:uLnTx/>
                <a:uFillTx/>
                <a:latin typeface="Oslo Sans Office"/>
                <a:ea typeface="+mj-ea"/>
                <a:cs typeface="+mj-cs"/>
              </a:rPr>
              <a:t>1,2</a:t>
            </a:r>
            <a:br>
              <a:rPr lang="nb-NO"/>
            </a:br>
            <a:r>
              <a:rPr lang="nb-NO" sz="2000"/>
              <a:t>Reguleringsstøtte gjennom relasjon og følelser </a:t>
            </a:r>
          </a:p>
        </p:txBody>
      </p:sp>
      <p:sp>
        <p:nvSpPr>
          <p:cNvPr id="3" name="Plassholder for innhold 2">
            <a:extLst>
              <a:ext uri="{FF2B5EF4-FFF2-40B4-BE49-F238E27FC236}">
                <a16:creationId xmlns:a16="http://schemas.microsoft.com/office/drawing/2014/main" id="{4809E1EC-3CEF-1E04-7B85-6905FC419AE6}"/>
              </a:ext>
            </a:extLst>
          </p:cNvPr>
          <p:cNvSpPr>
            <a:spLocks noGrp="1"/>
          </p:cNvSpPr>
          <p:nvPr>
            <p:ph idx="1"/>
          </p:nvPr>
        </p:nvSpPr>
        <p:spPr>
          <a:xfrm>
            <a:off x="5985682" y="1196974"/>
            <a:ext cx="5854998" cy="4731837"/>
          </a:xfrm>
        </p:spPr>
        <p:txBody>
          <a:bodyPr>
            <a:noAutofit/>
          </a:bodyPr>
          <a:lstStyle/>
          <a:p>
            <a:pPr>
              <a:spcBef>
                <a:spcPts val="1200"/>
              </a:spcBef>
              <a:spcAft>
                <a:spcPts val="1200"/>
              </a:spcAft>
            </a:pPr>
            <a:r>
              <a:rPr lang="nb-NO" sz="1800"/>
              <a:t>Vi kan gi reguleringsstøtte gjennom </a:t>
            </a:r>
            <a:r>
              <a:rPr lang="nb-NO" sz="1800" b="1"/>
              <a:t>relasjonell kontakt </a:t>
            </a:r>
            <a:r>
              <a:rPr lang="nb-NO" sz="1800"/>
              <a:t>med barnet, uavhengig om vi kjenner barnet godt eller ikke.</a:t>
            </a:r>
          </a:p>
          <a:p>
            <a:pPr>
              <a:spcBef>
                <a:spcPts val="1200"/>
              </a:spcBef>
              <a:spcAft>
                <a:spcPts val="1200"/>
              </a:spcAft>
            </a:pPr>
            <a:r>
              <a:rPr lang="nb-NO" sz="1800"/>
              <a:t>Det handler mye om vårt </a:t>
            </a:r>
            <a:r>
              <a:rPr lang="nb-NO" sz="1800" b="1"/>
              <a:t>kroppsspråk, </a:t>
            </a:r>
            <a:r>
              <a:rPr lang="nb-NO" sz="1800"/>
              <a:t>toneleie og hvordan vi </a:t>
            </a:r>
            <a:r>
              <a:rPr lang="nb-NO" sz="1800" b="1"/>
              <a:t>fremstår</a:t>
            </a:r>
            <a:r>
              <a:rPr lang="nb-NO" sz="1800"/>
              <a:t>, sånn som å smile, hilse og anerkjenne.  </a:t>
            </a:r>
          </a:p>
          <a:p>
            <a:pPr>
              <a:spcBef>
                <a:spcPts val="1200"/>
              </a:spcBef>
              <a:spcAft>
                <a:spcPts val="1200"/>
              </a:spcAft>
            </a:pPr>
            <a:r>
              <a:rPr lang="nb-NO" sz="1800"/>
              <a:t>Vi kan gi reguleringsstøtte ved å </a:t>
            </a:r>
            <a:r>
              <a:rPr lang="nb-NO" sz="1800" b="1"/>
              <a:t>smitte barnet via speilnevroner,</a:t>
            </a:r>
            <a:r>
              <a:rPr lang="nb-NO" sz="1800"/>
              <a:t> så hvis vi er rolige kan vi hjelpe barnets stressrespons med å justeres ned. </a:t>
            </a:r>
          </a:p>
          <a:p>
            <a:pPr>
              <a:spcBef>
                <a:spcPts val="1200"/>
              </a:spcBef>
              <a:spcAft>
                <a:spcPts val="1200"/>
              </a:spcAft>
            </a:pPr>
            <a:r>
              <a:rPr lang="nb-NO" sz="1800"/>
              <a:t>Det er viktig å være oppmerksom på at relasjon </a:t>
            </a:r>
            <a:r>
              <a:rPr lang="nb-NO" sz="1800" b="1"/>
              <a:t>kan være triggende </a:t>
            </a:r>
            <a:r>
              <a:rPr lang="nb-NO" sz="1800"/>
              <a:t>for noen barn, og da må vi gå forsiktig frem. </a:t>
            </a:r>
          </a:p>
        </p:txBody>
      </p:sp>
      <p:pic>
        <p:nvPicPr>
          <p:cNvPr id="6" name="Bilde 5" descr="Et bilde som inneholder sort, mørke&#10;&#10;Automatisk generert beskrivelse">
            <a:extLst>
              <a:ext uri="{FF2B5EF4-FFF2-40B4-BE49-F238E27FC236}">
                <a16:creationId xmlns:a16="http://schemas.microsoft.com/office/drawing/2014/main" id="{8F08ED35-5A9E-4D90-5E20-1844F429A69C}"/>
              </a:ext>
            </a:extLst>
          </p:cNvPr>
          <p:cNvPicPr>
            <a:picLocks noChangeAspect="1"/>
          </p:cNvPicPr>
          <p:nvPr/>
        </p:nvPicPr>
        <p:blipFill rotWithShape="1">
          <a:blip r:embed="rId4">
            <a:extLst>
              <a:ext uri="{28A0092B-C50C-407E-A947-70E740481C1C}">
                <a14:useLocalDpi xmlns:a14="http://schemas.microsoft.com/office/drawing/2010/main" val="0"/>
              </a:ext>
            </a:extLst>
          </a:blip>
          <a:srcRect l="44946" t="60819" r="29985" b="21986"/>
          <a:stretch/>
        </p:blipFill>
        <p:spPr>
          <a:xfrm>
            <a:off x="806613" y="3695009"/>
            <a:ext cx="4527387" cy="1745603"/>
          </a:xfrm>
          <a:prstGeom prst="rect">
            <a:avLst/>
          </a:prstGeom>
        </p:spPr>
      </p:pic>
      <p:sp>
        <p:nvSpPr>
          <p:cNvPr id="5" name="TekstSylinder 4">
            <a:extLst>
              <a:ext uri="{FF2B5EF4-FFF2-40B4-BE49-F238E27FC236}">
                <a16:creationId xmlns:a16="http://schemas.microsoft.com/office/drawing/2014/main" id="{EE34BB97-6037-706F-D7FA-22E6AB22E5BC}"/>
              </a:ext>
            </a:extLst>
          </p:cNvPr>
          <p:cNvSpPr txBox="1"/>
          <p:nvPr/>
        </p:nvSpPr>
        <p:spPr>
          <a:xfrm>
            <a:off x="8156576" y="192087"/>
            <a:ext cx="3684104" cy="307777"/>
          </a:xfrm>
          <a:prstGeom prst="rect">
            <a:avLst/>
          </a:prstGeom>
          <a:noFill/>
        </p:spPr>
        <p:txBody>
          <a:bodyPr wrap="square" rtlCol="0">
            <a:spAutoFit/>
          </a:bodyPr>
          <a:lstStyle/>
          <a:p>
            <a:pPr algn="r"/>
            <a:r>
              <a:rPr lang="nb-NO" sz="1400"/>
              <a:t>Barn og ungdom – økt 2</a:t>
            </a:r>
          </a:p>
        </p:txBody>
      </p:sp>
    </p:spTree>
    <p:extLst>
      <p:ext uri="{BB962C8B-B14F-4D97-AF65-F5344CB8AC3E}">
        <p14:creationId xmlns:p14="http://schemas.microsoft.com/office/powerpoint/2010/main" val="1072819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F8EA8F28-4606-6340-9ED2-773684BB8C85}"/>
              </a:ext>
            </a:extLst>
          </p:cNvPr>
          <p:cNvSpPr/>
          <p:nvPr/>
        </p:nvSpPr>
        <p:spPr>
          <a:xfrm>
            <a:off x="18584" y="0"/>
            <a:ext cx="515558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2" name="Bilde 11" descr="Et bilde som inneholder hjerte, mørke&#10;&#10;Automatisk generert beskrivelse">
            <a:extLst>
              <a:ext uri="{FF2B5EF4-FFF2-40B4-BE49-F238E27FC236}">
                <a16:creationId xmlns:a16="http://schemas.microsoft.com/office/drawing/2014/main" id="{30B7A0E6-AD00-152F-33BE-E71485B105F3}"/>
              </a:ext>
            </a:extLst>
          </p:cNvPr>
          <p:cNvPicPr>
            <a:picLocks noChangeAspect="1"/>
          </p:cNvPicPr>
          <p:nvPr/>
        </p:nvPicPr>
        <p:blipFill>
          <a:blip r:embed="rId3">
            <a:extLst>
              <a:ext uri="{28A0092B-C50C-407E-A947-70E740481C1C}">
                <a14:useLocalDpi xmlns:a14="http://schemas.microsoft.com/office/drawing/2010/main" val="0"/>
              </a:ext>
            </a:extLst>
          </a:blip>
          <a:srcRect l="36980" t="26814" r="36595"/>
          <a:stretch/>
        </p:blipFill>
        <p:spPr>
          <a:xfrm>
            <a:off x="2467464" y="1162341"/>
            <a:ext cx="1446421" cy="2253398"/>
          </a:xfrm>
          <a:prstGeom prst="rect">
            <a:avLst/>
          </a:prstGeom>
        </p:spPr>
      </p:pic>
      <p:sp>
        <p:nvSpPr>
          <p:cNvPr id="3" name="Plassholder for innhold 2">
            <a:extLst>
              <a:ext uri="{FF2B5EF4-FFF2-40B4-BE49-F238E27FC236}">
                <a16:creationId xmlns:a16="http://schemas.microsoft.com/office/drawing/2014/main" id="{4809E1EC-3CEF-1E04-7B85-6905FC419AE6}"/>
              </a:ext>
            </a:extLst>
          </p:cNvPr>
          <p:cNvSpPr>
            <a:spLocks noGrp="1"/>
          </p:cNvSpPr>
          <p:nvPr>
            <p:ph idx="1"/>
          </p:nvPr>
        </p:nvSpPr>
        <p:spPr>
          <a:xfrm>
            <a:off x="5985682" y="1229028"/>
            <a:ext cx="5854998" cy="4731837"/>
          </a:xfrm>
        </p:spPr>
        <p:txBody>
          <a:bodyPr>
            <a:noAutofit/>
          </a:bodyPr>
          <a:lstStyle/>
          <a:p>
            <a:pPr marL="0" indent="0">
              <a:spcBef>
                <a:spcPts val="1200"/>
              </a:spcBef>
              <a:spcAft>
                <a:spcPts val="1200"/>
              </a:spcAft>
              <a:buNone/>
            </a:pPr>
            <a:r>
              <a:rPr lang="nb-NO" sz="1800" b="1" dirty="0"/>
              <a:t>Eksempler:</a:t>
            </a:r>
          </a:p>
          <a:p>
            <a:pPr>
              <a:spcBef>
                <a:spcPts val="1200"/>
              </a:spcBef>
              <a:spcAft>
                <a:spcPts val="1200"/>
              </a:spcAft>
            </a:pPr>
            <a:r>
              <a:rPr lang="nb-NO" sz="1800" dirty="0"/>
              <a:t>«Jeg skjønner hvis du synes dette ble vanskelig. Kanskje vi kan gjøre det litt sammen nå til å begynne med?»</a:t>
            </a:r>
            <a:r>
              <a:rPr lang="nb-NO" sz="1800" baseline="30000" dirty="0"/>
              <a:t>2 </a:t>
            </a:r>
          </a:p>
          <a:p>
            <a:pPr>
              <a:spcAft>
                <a:spcPts val="1800"/>
              </a:spcAft>
            </a:pPr>
            <a:r>
              <a:rPr lang="nb-NO" sz="1800" dirty="0"/>
              <a:t>«Dette var ikke lett. Jeg foreslår at vi tar oss litt frisk luft og litt å spise, så prøver vi heller på nytt litt senere.»</a:t>
            </a:r>
            <a:r>
              <a:rPr lang="nb-NO" sz="1800" baseline="30000" dirty="0"/>
              <a:t>2</a:t>
            </a:r>
          </a:p>
          <a:p>
            <a:pPr>
              <a:spcAft>
                <a:spcPts val="1800"/>
              </a:spcAft>
            </a:pPr>
            <a:r>
              <a:rPr lang="nb-NO" sz="1800" dirty="0"/>
              <a:t>«Jeg ser at du er lei deg. Jeg setter meg ned her sammen med deg. Vi trenger ikke snakke om det, jeg bare er her» </a:t>
            </a:r>
          </a:p>
          <a:p>
            <a:pPr>
              <a:spcAft>
                <a:spcPts val="1800"/>
              </a:spcAft>
            </a:pPr>
            <a:r>
              <a:rPr lang="nb-NO" sz="1800" dirty="0"/>
              <a:t>«Så gøy å se at du ble glad. Nå ble jeg også glad.»</a:t>
            </a:r>
          </a:p>
          <a:p>
            <a:pPr marL="0" indent="0">
              <a:spcBef>
                <a:spcPts val="1200"/>
              </a:spcBef>
              <a:spcAft>
                <a:spcPts val="1200"/>
              </a:spcAft>
              <a:buNone/>
            </a:pPr>
            <a:endParaRPr lang="nb-NO" sz="1800" dirty="0"/>
          </a:p>
        </p:txBody>
      </p:sp>
      <p:sp>
        <p:nvSpPr>
          <p:cNvPr id="5" name="TekstSylinder 4">
            <a:extLst>
              <a:ext uri="{FF2B5EF4-FFF2-40B4-BE49-F238E27FC236}">
                <a16:creationId xmlns:a16="http://schemas.microsoft.com/office/drawing/2014/main" id="{EE34BB97-6037-706F-D7FA-22E6AB22E5BC}"/>
              </a:ext>
            </a:extLst>
          </p:cNvPr>
          <p:cNvSpPr txBox="1"/>
          <p:nvPr/>
        </p:nvSpPr>
        <p:spPr>
          <a:xfrm>
            <a:off x="8156576" y="192087"/>
            <a:ext cx="3684104" cy="307777"/>
          </a:xfrm>
          <a:prstGeom prst="rect">
            <a:avLst/>
          </a:prstGeom>
          <a:noFill/>
        </p:spPr>
        <p:txBody>
          <a:bodyPr wrap="square" rtlCol="0">
            <a:spAutoFit/>
          </a:bodyPr>
          <a:lstStyle/>
          <a:p>
            <a:pPr algn="r"/>
            <a:r>
              <a:rPr lang="nb-NO" sz="1400"/>
              <a:t>Barn og ungdom – økt 2</a:t>
            </a:r>
          </a:p>
        </p:txBody>
      </p:sp>
      <p:pic>
        <p:nvPicPr>
          <p:cNvPr id="13" name="Bilde 12" descr="Et bilde som inneholder tegning, kunst, sketch, illustrasjon&#10;&#10;Automatisk generert beskrivelse">
            <a:extLst>
              <a:ext uri="{FF2B5EF4-FFF2-40B4-BE49-F238E27FC236}">
                <a16:creationId xmlns:a16="http://schemas.microsoft.com/office/drawing/2014/main" id="{3DC93E7A-8DF7-F6EA-A66C-3E8EFB3443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883" y="2289040"/>
            <a:ext cx="4668982" cy="3671825"/>
          </a:xfrm>
          <a:prstGeom prst="rect">
            <a:avLst/>
          </a:prstGeom>
        </p:spPr>
      </p:pic>
    </p:spTree>
    <p:extLst>
      <p:ext uri="{BB962C8B-B14F-4D97-AF65-F5344CB8AC3E}">
        <p14:creationId xmlns:p14="http://schemas.microsoft.com/office/powerpoint/2010/main" val="6994857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E3ED729C-7E0B-161D-289B-F6CF0522B072}"/>
              </a:ext>
            </a:extLst>
          </p:cNvPr>
          <p:cNvPicPr>
            <a:picLocks noChangeAspect="1"/>
          </p:cNvPicPr>
          <p:nvPr/>
        </p:nvPicPr>
        <p:blipFill>
          <a:blip r:embed="rId3"/>
          <a:stretch>
            <a:fillRect/>
          </a:stretch>
        </p:blipFill>
        <p:spPr>
          <a:xfrm>
            <a:off x="1957490" y="1590086"/>
            <a:ext cx="1587872" cy="2379350"/>
          </a:xfrm>
          <a:prstGeom prst="rect">
            <a:avLst/>
          </a:prstGeom>
        </p:spPr>
      </p:pic>
      <p:pic>
        <p:nvPicPr>
          <p:cNvPr id="5" name="Bilde 4" descr="Et bilde som inneholder sort, mørke&#10;&#10;Automatisk generert beskrivelse">
            <a:extLst>
              <a:ext uri="{FF2B5EF4-FFF2-40B4-BE49-F238E27FC236}">
                <a16:creationId xmlns:a16="http://schemas.microsoft.com/office/drawing/2014/main" id="{BD3A7F43-DB8C-0A93-CC63-A83A5DB0DF79}"/>
              </a:ext>
            </a:extLst>
          </p:cNvPr>
          <p:cNvPicPr>
            <a:picLocks noChangeAspect="1"/>
          </p:cNvPicPr>
          <p:nvPr/>
        </p:nvPicPr>
        <p:blipFill rotWithShape="1">
          <a:blip r:embed="rId4">
            <a:extLst>
              <a:ext uri="{28A0092B-C50C-407E-A947-70E740481C1C}">
                <a14:useLocalDpi xmlns:a14="http://schemas.microsoft.com/office/drawing/2010/main" val="0"/>
              </a:ext>
            </a:extLst>
          </a:blip>
          <a:srcRect l="44946" t="60819" r="29985" b="21986"/>
          <a:stretch/>
        </p:blipFill>
        <p:spPr>
          <a:xfrm>
            <a:off x="695326" y="3429000"/>
            <a:ext cx="4527387" cy="1745603"/>
          </a:xfrm>
          <a:prstGeom prst="rect">
            <a:avLst/>
          </a:prstGeom>
        </p:spPr>
      </p:pic>
      <p:sp>
        <p:nvSpPr>
          <p:cNvPr id="7" name="Rektangel 6">
            <a:extLst>
              <a:ext uri="{FF2B5EF4-FFF2-40B4-BE49-F238E27FC236}">
                <a16:creationId xmlns:a16="http://schemas.microsoft.com/office/drawing/2014/main" id="{5C691389-B851-879D-63DA-7B65557771D3}"/>
              </a:ext>
            </a:extLst>
          </p:cNvPr>
          <p:cNvSpPr/>
          <p:nvPr/>
        </p:nvSpPr>
        <p:spPr>
          <a:xfrm>
            <a:off x="5334000" y="0"/>
            <a:ext cx="6858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Tittel 1">
            <a:extLst>
              <a:ext uri="{FF2B5EF4-FFF2-40B4-BE49-F238E27FC236}">
                <a16:creationId xmlns:a16="http://schemas.microsoft.com/office/drawing/2014/main" id="{B800FFEC-72D5-0985-B860-196DFC3FDD06}"/>
              </a:ext>
            </a:extLst>
          </p:cNvPr>
          <p:cNvSpPr txBox="1">
            <a:spLocks/>
          </p:cNvSpPr>
          <p:nvPr/>
        </p:nvSpPr>
        <p:spPr>
          <a:xfrm>
            <a:off x="784536" y="4421354"/>
            <a:ext cx="4112201" cy="1311999"/>
          </a:xfrm>
          <a:prstGeom prst="rect">
            <a:avLst/>
          </a:prstGeom>
        </p:spPr>
        <p:txBody>
          <a:bodyPr vert="horz" lIns="0" tIns="0" rIns="0" bIns="0" rtlCol="0" anchor="t">
            <a:norm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pPr algn="ctr">
              <a:spcBef>
                <a:spcPts val="1200"/>
              </a:spcBef>
              <a:spcAft>
                <a:spcPts val="1200"/>
              </a:spcAft>
            </a:pPr>
            <a:r>
              <a:rPr lang="nb-NO"/>
              <a:t>Tenkeporten</a:t>
            </a:r>
            <a:r>
              <a:rPr lang="nb-NO" sz="1600" baseline="80000"/>
              <a:t>1,2</a:t>
            </a:r>
            <a:br>
              <a:rPr lang="nb-NO" sz="1600" baseline="80000"/>
            </a:br>
            <a:r>
              <a:rPr lang="nb-NO" sz="1800"/>
              <a:t>Reguleringsstøtte gjennom tanker og refleksjon</a:t>
            </a:r>
            <a:endParaRPr lang="nb-NO" sz="2000"/>
          </a:p>
        </p:txBody>
      </p:sp>
      <p:sp>
        <p:nvSpPr>
          <p:cNvPr id="16" name="Plassholder for innhold 2">
            <a:extLst>
              <a:ext uri="{FF2B5EF4-FFF2-40B4-BE49-F238E27FC236}">
                <a16:creationId xmlns:a16="http://schemas.microsoft.com/office/drawing/2014/main" id="{01F5756C-1507-AEF6-B40E-884C1B792254}"/>
              </a:ext>
            </a:extLst>
          </p:cNvPr>
          <p:cNvSpPr>
            <a:spLocks noGrp="1"/>
          </p:cNvSpPr>
          <p:nvPr>
            <p:ph idx="1"/>
          </p:nvPr>
        </p:nvSpPr>
        <p:spPr>
          <a:xfrm>
            <a:off x="5937735" y="1590086"/>
            <a:ext cx="5826745" cy="4481434"/>
          </a:xfrm>
        </p:spPr>
        <p:txBody>
          <a:bodyPr/>
          <a:lstStyle/>
          <a:p>
            <a:pPr>
              <a:spcBef>
                <a:spcPts val="1200"/>
              </a:spcBef>
              <a:spcAft>
                <a:spcPts val="1200"/>
              </a:spcAft>
            </a:pPr>
            <a:r>
              <a:rPr lang="nb-NO" sz="1800" dirty="0"/>
              <a:t>Det skjer ofte gjennom </a:t>
            </a:r>
            <a:r>
              <a:rPr lang="nb-NO" sz="1800" b="1" dirty="0"/>
              <a:t>ord og samtaler </a:t>
            </a:r>
            <a:r>
              <a:rPr lang="nb-NO" sz="1800" dirty="0"/>
              <a:t>og vi gi reguleringsstøtte gjennom prosessene i tenkehjernen. </a:t>
            </a:r>
          </a:p>
          <a:p>
            <a:pPr>
              <a:spcBef>
                <a:spcPts val="1200"/>
              </a:spcBef>
              <a:spcAft>
                <a:spcPts val="1200"/>
              </a:spcAft>
            </a:pPr>
            <a:r>
              <a:rPr lang="nb-NO" sz="1800" dirty="0"/>
              <a:t>Vi kan snakke samme og prøve å </a:t>
            </a:r>
            <a:r>
              <a:rPr lang="nb-NO" sz="1800" b="1" dirty="0"/>
              <a:t>forstå </a:t>
            </a:r>
            <a:r>
              <a:rPr lang="nb-NO" sz="1800" dirty="0"/>
              <a:t>det som skjer, hvordan vi kan påvirke situasjonen og </a:t>
            </a:r>
            <a:r>
              <a:rPr lang="nb-NO" sz="1800" b="1" dirty="0"/>
              <a:t>konsekvenser </a:t>
            </a:r>
            <a:r>
              <a:rPr lang="nb-NO" sz="1800" dirty="0"/>
              <a:t>av ulike handlinger. </a:t>
            </a:r>
          </a:p>
          <a:p>
            <a:pPr>
              <a:spcBef>
                <a:spcPts val="1200"/>
              </a:spcBef>
              <a:spcAft>
                <a:spcPts val="1200"/>
              </a:spcAft>
            </a:pPr>
            <a:r>
              <a:rPr lang="nb-NO" sz="1800" b="1" dirty="0"/>
              <a:t>For å lykkes </a:t>
            </a:r>
            <a:r>
              <a:rPr lang="nb-NO" sz="1800" dirty="0"/>
              <a:t>med dette må barnet ha tilgang på ferdighetene i tenkehjernen. </a:t>
            </a:r>
          </a:p>
          <a:p>
            <a:pPr>
              <a:spcBef>
                <a:spcPts val="1200"/>
              </a:spcBef>
              <a:spcAft>
                <a:spcPts val="1200"/>
              </a:spcAft>
            </a:pPr>
            <a:r>
              <a:rPr lang="nb-NO" sz="1800" dirty="0"/>
              <a:t>Denne formen for regulering er </a:t>
            </a:r>
            <a:r>
              <a:rPr lang="nb-NO" sz="1800" b="1" dirty="0"/>
              <a:t>krevende,</a:t>
            </a:r>
            <a:r>
              <a:rPr lang="nb-NO" sz="1800" dirty="0"/>
              <a:t> ofte kan det være hjelpsomt med små pauser der man bruker andre nettverk i hjernen.  </a:t>
            </a:r>
            <a:endParaRPr lang="nb-NO" dirty="0"/>
          </a:p>
        </p:txBody>
      </p:sp>
      <p:sp>
        <p:nvSpPr>
          <p:cNvPr id="2" name="TekstSylinder 1">
            <a:extLst>
              <a:ext uri="{FF2B5EF4-FFF2-40B4-BE49-F238E27FC236}">
                <a16:creationId xmlns:a16="http://schemas.microsoft.com/office/drawing/2014/main" id="{D3C86B49-C4EE-3886-947D-A771E86BDE6B}"/>
              </a:ext>
            </a:extLst>
          </p:cNvPr>
          <p:cNvSpPr txBox="1"/>
          <p:nvPr/>
        </p:nvSpPr>
        <p:spPr>
          <a:xfrm>
            <a:off x="8156576" y="192087"/>
            <a:ext cx="3684104" cy="307777"/>
          </a:xfrm>
          <a:prstGeom prst="rect">
            <a:avLst/>
          </a:prstGeom>
          <a:noFill/>
        </p:spPr>
        <p:txBody>
          <a:bodyPr wrap="square" rtlCol="0">
            <a:spAutoFit/>
          </a:bodyPr>
          <a:lstStyle/>
          <a:p>
            <a:pPr algn="r"/>
            <a:r>
              <a:rPr lang="nb-NO" sz="1400"/>
              <a:t>Barn og ungdom – økt 2</a:t>
            </a:r>
          </a:p>
        </p:txBody>
      </p:sp>
    </p:spTree>
    <p:extLst>
      <p:ext uri="{BB962C8B-B14F-4D97-AF65-F5344CB8AC3E}">
        <p14:creationId xmlns:p14="http://schemas.microsoft.com/office/powerpoint/2010/main" val="23536687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5C691389-B851-879D-63DA-7B65557771D3}"/>
              </a:ext>
            </a:extLst>
          </p:cNvPr>
          <p:cNvSpPr/>
          <p:nvPr/>
        </p:nvSpPr>
        <p:spPr>
          <a:xfrm>
            <a:off x="0" y="0"/>
            <a:ext cx="566482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Plassholder for dato 3">
            <a:extLst>
              <a:ext uri="{FF2B5EF4-FFF2-40B4-BE49-F238E27FC236}">
                <a16:creationId xmlns:a16="http://schemas.microsoft.com/office/drawing/2014/main" id="{340BFE3A-15F0-C698-21C4-347F5BEB89F3}"/>
              </a:ext>
            </a:extLst>
          </p:cNvPr>
          <p:cNvSpPr>
            <a:spLocks noGrp="1"/>
          </p:cNvSpPr>
          <p:nvPr>
            <p:ph type="dt" sz="half" idx="10"/>
          </p:nvPr>
        </p:nvSpPr>
        <p:spPr>
          <a:xfrm>
            <a:off x="10156825" y="6292352"/>
            <a:ext cx="1339850" cy="365125"/>
          </a:xfrm>
        </p:spPr>
        <p:txBody>
          <a:bodyPr/>
          <a:lstStyle/>
          <a:p>
            <a:fld id="{C20DE0DF-BE6B-D248-92A9-54242D212695}" type="datetime1">
              <a:rPr lang="nb-NO" smtClean="0"/>
              <a:t>29.01.2026</a:t>
            </a:fld>
            <a:endParaRPr lang="nb-NO"/>
          </a:p>
        </p:txBody>
      </p:sp>
      <p:sp>
        <p:nvSpPr>
          <p:cNvPr id="16" name="Plassholder for innhold 2">
            <a:extLst>
              <a:ext uri="{FF2B5EF4-FFF2-40B4-BE49-F238E27FC236}">
                <a16:creationId xmlns:a16="http://schemas.microsoft.com/office/drawing/2014/main" id="{01F5756C-1507-AEF6-B40E-884C1B792254}"/>
              </a:ext>
            </a:extLst>
          </p:cNvPr>
          <p:cNvSpPr>
            <a:spLocks noGrp="1"/>
          </p:cNvSpPr>
          <p:nvPr>
            <p:ph idx="1"/>
          </p:nvPr>
        </p:nvSpPr>
        <p:spPr>
          <a:xfrm>
            <a:off x="6096000" y="1091562"/>
            <a:ext cx="5744680" cy="4952399"/>
          </a:xfrm>
        </p:spPr>
        <p:txBody>
          <a:bodyPr/>
          <a:lstStyle/>
          <a:p>
            <a:pPr marL="0" indent="0">
              <a:spcBef>
                <a:spcPts val="1200"/>
              </a:spcBef>
              <a:spcAft>
                <a:spcPts val="1200"/>
              </a:spcAft>
              <a:buNone/>
            </a:pPr>
            <a:r>
              <a:rPr lang="nb-NO" sz="1800" b="1"/>
              <a:t>Eksempler: </a:t>
            </a:r>
          </a:p>
          <a:p>
            <a:pPr>
              <a:spcBef>
                <a:spcPts val="1200"/>
              </a:spcBef>
              <a:spcAft>
                <a:spcPts val="1200"/>
              </a:spcAft>
            </a:pPr>
            <a:r>
              <a:rPr lang="nb-NO" sz="1800"/>
              <a:t>«Det var en høy lyd, jeg tror du skvatt og ble redd. Her på kontoret er det helt trygt.»</a:t>
            </a:r>
          </a:p>
          <a:p>
            <a:pPr>
              <a:spcAft>
                <a:spcPts val="1800"/>
              </a:spcAft>
            </a:pPr>
            <a:r>
              <a:rPr lang="nb-NO" sz="1800"/>
              <a:t>«Jeg vet du ikke liker å krangle med vennene dine, og jeg tror du er ganske lei deg selv om du kjeftet på dem». </a:t>
            </a:r>
          </a:p>
          <a:p>
            <a:pPr>
              <a:spcAft>
                <a:spcPts val="1800"/>
              </a:spcAft>
            </a:pPr>
            <a:r>
              <a:rPr lang="nb-NO" sz="1800"/>
              <a:t>«Når du har eksamen er det normalt å bli stresset. Du har lyst til å gjøre det bra, og så blir du usikker på deg selv og om du har lest nok».</a:t>
            </a:r>
          </a:p>
          <a:p>
            <a:pPr>
              <a:spcAft>
                <a:spcPts val="1800"/>
              </a:spcAft>
            </a:pPr>
            <a:r>
              <a:rPr lang="nb-NO" sz="1800"/>
              <a:t>«Nå har vi konsentrert oss lenge. Nå tar vi en pause, strekker på kroppen og beveger oss litt til musikk før vi fortsetter å jobbe». </a:t>
            </a:r>
          </a:p>
          <a:p>
            <a:pPr marL="0" indent="0">
              <a:buNone/>
            </a:pPr>
            <a:endParaRPr lang="nb-NO"/>
          </a:p>
        </p:txBody>
      </p:sp>
      <p:sp>
        <p:nvSpPr>
          <p:cNvPr id="8" name="TekstSylinder 7">
            <a:extLst>
              <a:ext uri="{FF2B5EF4-FFF2-40B4-BE49-F238E27FC236}">
                <a16:creationId xmlns:a16="http://schemas.microsoft.com/office/drawing/2014/main" id="{3A7FA7FC-4531-40F0-0259-711B079D98C8}"/>
              </a:ext>
            </a:extLst>
          </p:cNvPr>
          <p:cNvSpPr txBox="1"/>
          <p:nvPr/>
        </p:nvSpPr>
        <p:spPr>
          <a:xfrm>
            <a:off x="8156576" y="192087"/>
            <a:ext cx="3684104" cy="307777"/>
          </a:xfrm>
          <a:prstGeom prst="rect">
            <a:avLst/>
          </a:prstGeom>
          <a:noFill/>
        </p:spPr>
        <p:txBody>
          <a:bodyPr wrap="square" rtlCol="0">
            <a:spAutoFit/>
          </a:bodyPr>
          <a:lstStyle/>
          <a:p>
            <a:pPr algn="r"/>
            <a:r>
              <a:rPr lang="nb-NO" sz="1400"/>
              <a:t>Barn og ungdom – økt 2</a:t>
            </a:r>
          </a:p>
        </p:txBody>
      </p:sp>
      <p:pic>
        <p:nvPicPr>
          <p:cNvPr id="3" name="Bilde 2">
            <a:extLst>
              <a:ext uri="{FF2B5EF4-FFF2-40B4-BE49-F238E27FC236}">
                <a16:creationId xmlns:a16="http://schemas.microsoft.com/office/drawing/2014/main" id="{B5B62115-D10D-FC02-FB93-80FE34FB3B90}"/>
              </a:ext>
            </a:extLst>
          </p:cNvPr>
          <p:cNvPicPr>
            <a:picLocks noChangeAspect="1"/>
          </p:cNvPicPr>
          <p:nvPr/>
        </p:nvPicPr>
        <p:blipFill>
          <a:blip r:embed="rId2">
            <a:extLst>
              <a:ext uri="{28A0092B-C50C-407E-A947-70E740481C1C}">
                <a14:useLocalDpi xmlns:a14="http://schemas.microsoft.com/office/drawing/2010/main" val="0"/>
              </a:ext>
            </a:extLst>
          </a:blip>
          <a:srcRect l="20310" t="8887" r="23558" b="2162"/>
          <a:stretch/>
        </p:blipFill>
        <p:spPr>
          <a:xfrm>
            <a:off x="67778" y="964696"/>
            <a:ext cx="5529263" cy="4928607"/>
          </a:xfrm>
          <a:prstGeom prst="rect">
            <a:avLst/>
          </a:prstGeom>
        </p:spPr>
      </p:pic>
    </p:spTree>
    <p:extLst>
      <p:ext uri="{BB962C8B-B14F-4D97-AF65-F5344CB8AC3E}">
        <p14:creationId xmlns:p14="http://schemas.microsoft.com/office/powerpoint/2010/main" val="11871187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5C691389-B851-879D-63DA-7B65557771D3}"/>
              </a:ext>
            </a:extLst>
          </p:cNvPr>
          <p:cNvSpPr/>
          <p:nvPr/>
        </p:nvSpPr>
        <p:spPr>
          <a:xfrm>
            <a:off x="5334000" y="0"/>
            <a:ext cx="6858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Plassholder for dato 3">
            <a:extLst>
              <a:ext uri="{FF2B5EF4-FFF2-40B4-BE49-F238E27FC236}">
                <a16:creationId xmlns:a16="http://schemas.microsoft.com/office/drawing/2014/main" id="{340BFE3A-15F0-C698-21C4-347F5BEB89F3}"/>
              </a:ext>
            </a:extLst>
          </p:cNvPr>
          <p:cNvSpPr>
            <a:spLocks noGrp="1"/>
          </p:cNvSpPr>
          <p:nvPr>
            <p:ph type="dt" sz="half" idx="10"/>
          </p:nvPr>
        </p:nvSpPr>
        <p:spPr>
          <a:xfrm>
            <a:off x="10156825" y="6292352"/>
            <a:ext cx="1339850" cy="365125"/>
          </a:xfrm>
        </p:spPr>
        <p:txBody>
          <a:bodyPr/>
          <a:lstStyle/>
          <a:p>
            <a:fld id="{C20DE0DF-BE6B-D248-92A9-54242D212695}" type="datetime1">
              <a:rPr lang="nb-NO" smtClean="0"/>
              <a:t>29.01.2026</a:t>
            </a:fld>
            <a:endParaRPr lang="nb-NO"/>
          </a:p>
        </p:txBody>
      </p:sp>
      <p:sp>
        <p:nvSpPr>
          <p:cNvPr id="16" name="Plassholder for innhold 2">
            <a:extLst>
              <a:ext uri="{FF2B5EF4-FFF2-40B4-BE49-F238E27FC236}">
                <a16:creationId xmlns:a16="http://schemas.microsoft.com/office/drawing/2014/main" id="{01F5756C-1507-AEF6-B40E-884C1B792254}"/>
              </a:ext>
            </a:extLst>
          </p:cNvPr>
          <p:cNvSpPr>
            <a:spLocks noGrp="1"/>
          </p:cNvSpPr>
          <p:nvPr>
            <p:ph idx="1"/>
          </p:nvPr>
        </p:nvSpPr>
        <p:spPr>
          <a:xfrm>
            <a:off x="6096000" y="873425"/>
            <a:ext cx="5802914" cy="4997023"/>
          </a:xfrm>
        </p:spPr>
        <p:txBody>
          <a:bodyPr/>
          <a:lstStyle/>
          <a:p>
            <a:pPr marL="0" indent="0">
              <a:spcBef>
                <a:spcPts val="1200"/>
              </a:spcBef>
              <a:spcAft>
                <a:spcPts val="1200"/>
              </a:spcAft>
              <a:buNone/>
            </a:pPr>
            <a:endParaRPr lang="nb-NO" sz="1800"/>
          </a:p>
          <a:p>
            <a:pPr>
              <a:spcBef>
                <a:spcPts val="1200"/>
              </a:spcBef>
              <a:spcAft>
                <a:spcPts val="1200"/>
              </a:spcAft>
            </a:pPr>
            <a:r>
              <a:rPr lang="nb-NO" sz="1800"/>
              <a:t>Struktur og rutiner legger til rette for at det </a:t>
            </a:r>
            <a:r>
              <a:rPr lang="nb-NO" sz="1800" b="1"/>
              <a:t>samme skjer </a:t>
            </a:r>
            <a:r>
              <a:rPr lang="nb-NO" sz="1800"/>
              <a:t>gjentatte ganger. </a:t>
            </a:r>
          </a:p>
          <a:p>
            <a:pPr>
              <a:spcBef>
                <a:spcPts val="1200"/>
              </a:spcBef>
              <a:spcAft>
                <a:spcPts val="1200"/>
              </a:spcAft>
            </a:pPr>
            <a:r>
              <a:rPr lang="nb-NO" sz="1800"/>
              <a:t>Da kan vi </a:t>
            </a:r>
            <a:r>
              <a:rPr lang="nb-NO" sz="1800" b="1"/>
              <a:t>redusere antall nye inntrykk </a:t>
            </a:r>
            <a:r>
              <a:rPr lang="nb-NO" sz="1800"/>
              <a:t>og stimuli barnet må forholde seg til, noe som frigjør kapasitet til andre ting. </a:t>
            </a:r>
          </a:p>
          <a:p>
            <a:pPr>
              <a:spcBef>
                <a:spcPts val="1200"/>
              </a:spcBef>
              <a:spcAft>
                <a:spcPts val="1200"/>
              </a:spcAft>
            </a:pPr>
            <a:r>
              <a:rPr lang="nb-NO" sz="1800"/>
              <a:t>Ved gjentatte erfaringer hvor det samme skjer hver gang kan </a:t>
            </a:r>
            <a:r>
              <a:rPr lang="nb-NO" sz="1800" b="1"/>
              <a:t>barnet erfare og lære </a:t>
            </a:r>
            <a:r>
              <a:rPr lang="nb-NO" sz="1800"/>
              <a:t>at det som skjer ikke er farlig. </a:t>
            </a:r>
          </a:p>
          <a:p>
            <a:pPr>
              <a:spcBef>
                <a:spcPts val="1200"/>
              </a:spcBef>
              <a:spcAft>
                <a:spcPts val="1200"/>
              </a:spcAft>
            </a:pPr>
            <a:r>
              <a:rPr lang="nb-NO" sz="1800"/>
              <a:t>Det </a:t>
            </a:r>
            <a:r>
              <a:rPr lang="nb-NO" sz="1800" b="1"/>
              <a:t>skaper forutsigbarhet</a:t>
            </a:r>
            <a:r>
              <a:rPr lang="nb-NO" sz="1800"/>
              <a:t>, og kan forebygge at barnets stressrespons skrur seg på i situasjoner som egentlig er trygge. </a:t>
            </a:r>
          </a:p>
          <a:p>
            <a:pPr>
              <a:spcBef>
                <a:spcPts val="1200"/>
              </a:spcBef>
              <a:spcAft>
                <a:spcPts val="1200"/>
              </a:spcAft>
            </a:pPr>
            <a:endParaRPr lang="nb-NO" sz="1800"/>
          </a:p>
          <a:p>
            <a:pPr marL="0" indent="0">
              <a:buNone/>
            </a:pPr>
            <a:endParaRPr lang="nb-NO"/>
          </a:p>
        </p:txBody>
      </p:sp>
      <p:pic>
        <p:nvPicPr>
          <p:cNvPr id="2" name="Bilde 1">
            <a:extLst>
              <a:ext uri="{FF2B5EF4-FFF2-40B4-BE49-F238E27FC236}">
                <a16:creationId xmlns:a16="http://schemas.microsoft.com/office/drawing/2014/main" id="{FA9CB093-54E9-8D4B-11AF-7BAFFF7404C5}"/>
              </a:ext>
            </a:extLst>
          </p:cNvPr>
          <p:cNvPicPr>
            <a:picLocks noChangeAspect="1"/>
          </p:cNvPicPr>
          <p:nvPr/>
        </p:nvPicPr>
        <p:blipFill>
          <a:blip r:embed="rId3"/>
          <a:stretch>
            <a:fillRect/>
          </a:stretch>
        </p:blipFill>
        <p:spPr>
          <a:xfrm>
            <a:off x="1957490" y="1345827"/>
            <a:ext cx="1587872" cy="2379350"/>
          </a:xfrm>
          <a:prstGeom prst="rect">
            <a:avLst/>
          </a:prstGeom>
        </p:spPr>
      </p:pic>
      <p:sp>
        <p:nvSpPr>
          <p:cNvPr id="4" name="Tittel 1">
            <a:extLst>
              <a:ext uri="{FF2B5EF4-FFF2-40B4-BE49-F238E27FC236}">
                <a16:creationId xmlns:a16="http://schemas.microsoft.com/office/drawing/2014/main" id="{B8095E61-2A7C-AEAA-F97E-7610BBECFBEB}"/>
              </a:ext>
            </a:extLst>
          </p:cNvPr>
          <p:cNvSpPr>
            <a:spLocks noGrp="1"/>
          </p:cNvSpPr>
          <p:nvPr>
            <p:ph type="title"/>
          </p:nvPr>
        </p:nvSpPr>
        <p:spPr>
          <a:xfrm>
            <a:off x="902918" y="4432505"/>
            <a:ext cx="4112201" cy="1311999"/>
          </a:xfrm>
        </p:spPr>
        <p:txBody>
          <a:bodyPr>
            <a:normAutofit/>
          </a:bodyPr>
          <a:lstStyle/>
          <a:p>
            <a:pPr algn="ctr">
              <a:spcBef>
                <a:spcPts val="1200"/>
              </a:spcBef>
              <a:spcAft>
                <a:spcPts val="1200"/>
              </a:spcAft>
            </a:pPr>
            <a:r>
              <a:rPr lang="nb-NO"/>
              <a:t>Strukturporten</a:t>
            </a:r>
            <a:r>
              <a:rPr lang="nb-NO" sz="1600" baseline="80000"/>
              <a:t>2</a:t>
            </a:r>
            <a:br>
              <a:rPr lang="nb-NO" sz="1600" baseline="80000"/>
            </a:br>
            <a:r>
              <a:rPr lang="nb-NO" sz="1800"/>
              <a:t>Reguleringsstøtte gjennom forutsigbarhet</a:t>
            </a:r>
            <a:endParaRPr lang="nb-NO" sz="1800">
              <a:highlight>
                <a:srgbClr val="FFFF00"/>
              </a:highlight>
            </a:endParaRPr>
          </a:p>
        </p:txBody>
      </p:sp>
      <p:pic>
        <p:nvPicPr>
          <p:cNvPr id="5" name="Bilde 4" descr="Et bilde som inneholder sort, mørke&#10;&#10;Automatisk generert beskrivelse">
            <a:extLst>
              <a:ext uri="{FF2B5EF4-FFF2-40B4-BE49-F238E27FC236}">
                <a16:creationId xmlns:a16="http://schemas.microsoft.com/office/drawing/2014/main" id="{A753E2DD-BE01-5056-DF94-93EA39D2061A}"/>
              </a:ext>
            </a:extLst>
          </p:cNvPr>
          <p:cNvPicPr>
            <a:picLocks noChangeAspect="1"/>
          </p:cNvPicPr>
          <p:nvPr/>
        </p:nvPicPr>
        <p:blipFill rotWithShape="1">
          <a:blip r:embed="rId4">
            <a:extLst>
              <a:ext uri="{28A0092B-C50C-407E-A947-70E740481C1C}">
                <a14:useLocalDpi xmlns:a14="http://schemas.microsoft.com/office/drawing/2010/main" val="0"/>
              </a:ext>
            </a:extLst>
          </a:blip>
          <a:srcRect l="44946" t="60819" r="29985" b="21986"/>
          <a:stretch/>
        </p:blipFill>
        <p:spPr>
          <a:xfrm>
            <a:off x="695324" y="3206040"/>
            <a:ext cx="4527387" cy="1745603"/>
          </a:xfrm>
          <a:prstGeom prst="rect">
            <a:avLst/>
          </a:prstGeom>
        </p:spPr>
      </p:pic>
      <p:sp>
        <p:nvSpPr>
          <p:cNvPr id="6" name="TekstSylinder 5">
            <a:extLst>
              <a:ext uri="{FF2B5EF4-FFF2-40B4-BE49-F238E27FC236}">
                <a16:creationId xmlns:a16="http://schemas.microsoft.com/office/drawing/2014/main" id="{4B153FFD-13D8-F275-83CD-A300E6EFEACA}"/>
              </a:ext>
            </a:extLst>
          </p:cNvPr>
          <p:cNvSpPr txBox="1"/>
          <p:nvPr/>
        </p:nvSpPr>
        <p:spPr>
          <a:xfrm>
            <a:off x="8156576" y="192087"/>
            <a:ext cx="3684104" cy="307777"/>
          </a:xfrm>
          <a:prstGeom prst="rect">
            <a:avLst/>
          </a:prstGeom>
          <a:noFill/>
        </p:spPr>
        <p:txBody>
          <a:bodyPr wrap="square" rtlCol="0">
            <a:spAutoFit/>
          </a:bodyPr>
          <a:lstStyle/>
          <a:p>
            <a:pPr algn="r"/>
            <a:r>
              <a:rPr lang="nb-NO" sz="1400"/>
              <a:t>Barn og ungdom – økt 2</a:t>
            </a:r>
          </a:p>
        </p:txBody>
      </p:sp>
    </p:spTree>
    <p:extLst>
      <p:ext uri="{BB962C8B-B14F-4D97-AF65-F5344CB8AC3E}">
        <p14:creationId xmlns:p14="http://schemas.microsoft.com/office/powerpoint/2010/main" val="8673602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5C691389-B851-879D-63DA-7B65557771D3}"/>
              </a:ext>
            </a:extLst>
          </p:cNvPr>
          <p:cNvSpPr/>
          <p:nvPr/>
        </p:nvSpPr>
        <p:spPr>
          <a:xfrm>
            <a:off x="0" y="0"/>
            <a:ext cx="521877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Plassholder for innhold 2">
            <a:extLst>
              <a:ext uri="{FF2B5EF4-FFF2-40B4-BE49-F238E27FC236}">
                <a16:creationId xmlns:a16="http://schemas.microsoft.com/office/drawing/2014/main" id="{01F5756C-1507-AEF6-B40E-884C1B792254}"/>
              </a:ext>
            </a:extLst>
          </p:cNvPr>
          <p:cNvSpPr>
            <a:spLocks noGrp="1"/>
          </p:cNvSpPr>
          <p:nvPr>
            <p:ph idx="1"/>
          </p:nvPr>
        </p:nvSpPr>
        <p:spPr>
          <a:xfrm>
            <a:off x="5832968" y="979289"/>
            <a:ext cx="5768482" cy="5313063"/>
          </a:xfrm>
        </p:spPr>
        <p:txBody>
          <a:bodyPr/>
          <a:lstStyle/>
          <a:p>
            <a:pPr marL="0" indent="0">
              <a:spcBef>
                <a:spcPts val="1200"/>
              </a:spcBef>
              <a:spcAft>
                <a:spcPts val="1200"/>
              </a:spcAft>
              <a:buNone/>
            </a:pPr>
            <a:r>
              <a:rPr lang="nb-NO" sz="1800" b="1"/>
              <a:t>Eksempler: </a:t>
            </a:r>
          </a:p>
          <a:p>
            <a:pPr>
              <a:spcBef>
                <a:spcPts val="1200"/>
              </a:spcBef>
              <a:spcAft>
                <a:spcPts val="1200"/>
              </a:spcAft>
            </a:pPr>
            <a:r>
              <a:rPr lang="nb-NO" sz="1800"/>
              <a:t>Vi kan ha rutiner og struktur for en hel uke, en dag eller et kort møte som skaper forutsigbarhet. </a:t>
            </a:r>
          </a:p>
          <a:p>
            <a:pPr>
              <a:spcBef>
                <a:spcPts val="1200"/>
              </a:spcBef>
              <a:spcAft>
                <a:spcPts val="1200"/>
              </a:spcAft>
            </a:pPr>
            <a:r>
              <a:rPr lang="nb-NO" sz="1800"/>
              <a:t>Vi har rutiner for hvordan dagen gjennomføres med barna. Det er faste tider for måltider, aktiviteter, faste plasser og de møter de samme voksne. </a:t>
            </a:r>
          </a:p>
          <a:p>
            <a:pPr>
              <a:spcBef>
                <a:spcPts val="1200"/>
              </a:spcBef>
              <a:spcAft>
                <a:spcPts val="1200"/>
              </a:spcAft>
            </a:pPr>
            <a:r>
              <a:rPr lang="nb-NO" sz="1800"/>
              <a:t>Vi kan ha en fast struktur i en samtale og forberede ungdommen på hva vi skal snakke om, varighet for samtalen og hva som skjer etterpå. </a:t>
            </a:r>
          </a:p>
          <a:p>
            <a:pPr>
              <a:spcBef>
                <a:spcPts val="1200"/>
              </a:spcBef>
              <a:spcAft>
                <a:spcPts val="1200"/>
              </a:spcAft>
            </a:pPr>
            <a:r>
              <a:rPr lang="nb-NO" sz="1800"/>
              <a:t>Struktur og rutiner kan også hjelpe oss med å regulere via de andre portene mer systematisk. </a:t>
            </a:r>
          </a:p>
        </p:txBody>
      </p:sp>
      <p:pic>
        <p:nvPicPr>
          <p:cNvPr id="6" name="Bilde 5" descr="Et bilde som inneholder Grafikk, Font, logo, grafisk design&#10;&#10;Automatisk generert beskrivelse">
            <a:extLst>
              <a:ext uri="{FF2B5EF4-FFF2-40B4-BE49-F238E27FC236}">
                <a16:creationId xmlns:a16="http://schemas.microsoft.com/office/drawing/2014/main" id="{C4BBF527-6610-38C7-CD41-7500C34AFDE7}"/>
              </a:ext>
            </a:extLst>
          </p:cNvPr>
          <p:cNvPicPr>
            <a:picLocks noChangeAspect="1"/>
          </p:cNvPicPr>
          <p:nvPr/>
        </p:nvPicPr>
        <p:blipFill>
          <a:blip r:embed="rId2">
            <a:extLst>
              <a:ext uri="{28A0092B-C50C-407E-A947-70E740481C1C}">
                <a14:useLocalDpi xmlns:a14="http://schemas.microsoft.com/office/drawing/2010/main" val="0"/>
              </a:ext>
            </a:extLst>
          </a:blip>
          <a:srcRect t="34452" r="34895"/>
          <a:stretch/>
        </p:blipFill>
        <p:spPr>
          <a:xfrm>
            <a:off x="-7955282" y="1308368"/>
            <a:ext cx="13269596" cy="7514997"/>
          </a:xfrm>
          <a:prstGeom prst="rect">
            <a:avLst/>
          </a:prstGeom>
        </p:spPr>
      </p:pic>
      <p:sp>
        <p:nvSpPr>
          <p:cNvPr id="8" name="TekstSylinder 7">
            <a:extLst>
              <a:ext uri="{FF2B5EF4-FFF2-40B4-BE49-F238E27FC236}">
                <a16:creationId xmlns:a16="http://schemas.microsoft.com/office/drawing/2014/main" id="{A95334E6-7CF8-B46B-7064-76FCBE77856F}"/>
              </a:ext>
            </a:extLst>
          </p:cNvPr>
          <p:cNvSpPr txBox="1"/>
          <p:nvPr/>
        </p:nvSpPr>
        <p:spPr>
          <a:xfrm>
            <a:off x="8156576" y="192087"/>
            <a:ext cx="3684104" cy="307777"/>
          </a:xfrm>
          <a:prstGeom prst="rect">
            <a:avLst/>
          </a:prstGeom>
          <a:noFill/>
        </p:spPr>
        <p:txBody>
          <a:bodyPr wrap="square" rtlCol="0">
            <a:spAutoFit/>
          </a:bodyPr>
          <a:lstStyle/>
          <a:p>
            <a:pPr algn="r"/>
            <a:r>
              <a:rPr lang="nb-NO" sz="1400"/>
              <a:t>Barn og ungdom – økt 2</a:t>
            </a:r>
          </a:p>
        </p:txBody>
      </p:sp>
    </p:spTree>
    <p:extLst>
      <p:ext uri="{BB962C8B-B14F-4D97-AF65-F5344CB8AC3E}">
        <p14:creationId xmlns:p14="http://schemas.microsoft.com/office/powerpoint/2010/main" val="3487590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847B2F00-AA20-F5D6-CE33-EE2DF76CF37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Tree>
    <p:extLst>
      <p:ext uri="{BB962C8B-B14F-4D97-AF65-F5344CB8AC3E}">
        <p14:creationId xmlns:p14="http://schemas.microsoft.com/office/powerpoint/2010/main" val="31649343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756B2684-D73E-E21F-FB52-5A660452EDB8}"/>
              </a:ext>
            </a:extLst>
          </p:cNvPr>
          <p:cNvSpPr>
            <a:spLocks noGrp="1"/>
          </p:cNvSpPr>
          <p:nvPr>
            <p:ph type="title"/>
          </p:nvPr>
        </p:nvSpPr>
        <p:spPr/>
        <p:txBody>
          <a:bodyPr/>
          <a:lstStyle/>
          <a:p>
            <a:endParaRPr lang="nb-NO"/>
          </a:p>
        </p:txBody>
      </p:sp>
      <p:pic>
        <p:nvPicPr>
          <p:cNvPr id="6" name="Bilde 5" descr="Et bilde som inneholder vegg, innendørs, klær, sko&#10;&#10;Automatisk generert beskrivelse">
            <a:extLst>
              <a:ext uri="{FF2B5EF4-FFF2-40B4-BE49-F238E27FC236}">
                <a16:creationId xmlns:a16="http://schemas.microsoft.com/office/drawing/2014/main" id="{2753743D-A900-8B79-1506-B8BF3069DFB3}"/>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 y="-22203"/>
            <a:ext cx="14583671" cy="7921603"/>
          </a:xfrm>
          <a:prstGeom prst="rect">
            <a:avLst/>
          </a:prstGeom>
        </p:spPr>
      </p:pic>
      <p:sp>
        <p:nvSpPr>
          <p:cNvPr id="7" name="Rektangel 6">
            <a:extLst>
              <a:ext uri="{FF2B5EF4-FFF2-40B4-BE49-F238E27FC236}">
                <a16:creationId xmlns:a16="http://schemas.microsoft.com/office/drawing/2014/main" id="{AEAA98AE-82DD-DF4C-F3F6-5A51F62F52D8}"/>
              </a:ext>
            </a:extLst>
          </p:cNvPr>
          <p:cNvSpPr/>
          <p:nvPr/>
        </p:nvSpPr>
        <p:spPr>
          <a:xfrm>
            <a:off x="0" y="0"/>
            <a:ext cx="5531005" cy="54417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nb-NO"/>
              <a:t>Marianne jobber som fysioterapeut i bydel Gamle Oslo. </a:t>
            </a:r>
          </a:p>
          <a:p>
            <a:pPr algn="l"/>
            <a:endParaRPr lang="nb-NO"/>
          </a:p>
          <a:p>
            <a:pPr algn="l"/>
            <a:r>
              <a:rPr lang="nb-NO"/>
              <a:t>Hun forteller om hvordan hun kan gi reguleringsstøtte gjennom de ulike portene avhengig av barnets behov. </a:t>
            </a:r>
          </a:p>
        </p:txBody>
      </p:sp>
      <p:sp>
        <p:nvSpPr>
          <p:cNvPr id="8" name="Tittel 1">
            <a:extLst>
              <a:ext uri="{FF2B5EF4-FFF2-40B4-BE49-F238E27FC236}">
                <a16:creationId xmlns:a16="http://schemas.microsoft.com/office/drawing/2014/main" id="{C0A7A4DD-B97F-D595-6117-B1B4BAD6D965}"/>
              </a:ext>
            </a:extLst>
          </p:cNvPr>
          <p:cNvSpPr txBox="1">
            <a:spLocks/>
          </p:cNvSpPr>
          <p:nvPr/>
        </p:nvSpPr>
        <p:spPr>
          <a:xfrm>
            <a:off x="731579" y="2053265"/>
            <a:ext cx="4648496" cy="2033588"/>
          </a:xfrm>
          <a:prstGeom prst="rect">
            <a:avLst/>
          </a:prstGeom>
        </p:spPr>
        <p:txBody>
          <a:bodyPr vert="horz" lIns="0" tIns="0" rIns="0" bIns="0" rtlCol="0" anchor="t">
            <a:norm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endParaRPr lang="nb-NO" sz="1800"/>
          </a:p>
        </p:txBody>
      </p:sp>
      <p:sp>
        <p:nvSpPr>
          <p:cNvPr id="2" name="TekstSylinder 1">
            <a:extLst>
              <a:ext uri="{FF2B5EF4-FFF2-40B4-BE49-F238E27FC236}">
                <a16:creationId xmlns:a16="http://schemas.microsoft.com/office/drawing/2014/main" id="{C5AFDAA8-B091-30D6-70EC-DD3BE6FBA869}"/>
              </a:ext>
            </a:extLst>
          </p:cNvPr>
          <p:cNvSpPr txBox="1"/>
          <p:nvPr/>
        </p:nvSpPr>
        <p:spPr>
          <a:xfrm>
            <a:off x="911999" y="1204543"/>
            <a:ext cx="4101558" cy="3139321"/>
          </a:xfrm>
          <a:prstGeom prst="rect">
            <a:avLst/>
          </a:prstGeom>
          <a:noFill/>
        </p:spPr>
        <p:txBody>
          <a:bodyPr wrap="square" rtlCol="0">
            <a:spAutoFit/>
          </a:bodyPr>
          <a:lstStyle/>
          <a:p>
            <a:pPr algn="l"/>
            <a:r>
              <a:rPr lang="nb-NO" sz="2200"/>
              <a:t>Marianne jobber som fysioterapeut i bydel Gamle Oslo. </a:t>
            </a:r>
          </a:p>
          <a:p>
            <a:pPr algn="l"/>
            <a:endParaRPr lang="nb-NO" sz="2200"/>
          </a:p>
          <a:p>
            <a:pPr algn="l"/>
            <a:r>
              <a:rPr lang="nb-NO" sz="2200"/>
              <a:t>Hun forteller om hvordan hun gir reguleringsstøtte gjennom ulike reguleringsportene avhengig av barnets behov. </a:t>
            </a:r>
          </a:p>
        </p:txBody>
      </p:sp>
      <p:sp>
        <p:nvSpPr>
          <p:cNvPr id="3" name="TekstSylinder 2">
            <a:extLst>
              <a:ext uri="{FF2B5EF4-FFF2-40B4-BE49-F238E27FC236}">
                <a16:creationId xmlns:a16="http://schemas.microsoft.com/office/drawing/2014/main" id="{6510C337-3249-6968-9910-84BB5805AB62}"/>
              </a:ext>
            </a:extLst>
          </p:cNvPr>
          <p:cNvSpPr txBox="1"/>
          <p:nvPr/>
        </p:nvSpPr>
        <p:spPr>
          <a:xfrm>
            <a:off x="10349948" y="192087"/>
            <a:ext cx="3684104" cy="307777"/>
          </a:xfrm>
          <a:prstGeom prst="rect">
            <a:avLst/>
          </a:prstGeom>
          <a:noFill/>
        </p:spPr>
        <p:txBody>
          <a:bodyPr wrap="square" rtlCol="0">
            <a:spAutoFit/>
          </a:bodyPr>
          <a:lstStyle/>
          <a:p>
            <a:pPr algn="r"/>
            <a:r>
              <a:rPr lang="nb-NO" sz="1400">
                <a:solidFill>
                  <a:schemeClr val="bg1"/>
                </a:solidFill>
              </a:rPr>
              <a:t>Barn og ungdom – økt 2</a:t>
            </a:r>
          </a:p>
        </p:txBody>
      </p:sp>
      <p:pic>
        <p:nvPicPr>
          <p:cNvPr id="5" name="Bilde 4" descr="Et bilde som inneholder måne, mørke, Himmellegeme, astronomi&#10;&#10;Automatisk generert beskrivelse">
            <a:extLst>
              <a:ext uri="{FF2B5EF4-FFF2-40B4-BE49-F238E27FC236}">
                <a16:creationId xmlns:a16="http://schemas.microsoft.com/office/drawing/2014/main" id="{5AAF4AA8-F336-7036-DBF6-B9B65884D734}"/>
              </a:ext>
            </a:extLst>
          </p:cNvPr>
          <p:cNvPicPr>
            <a:picLocks noChangeAspect="1"/>
          </p:cNvPicPr>
          <p:nvPr/>
        </p:nvPicPr>
        <p:blipFill>
          <a:blip r:embed="rId4">
            <a:extLst>
              <a:ext uri="{28A0092B-C50C-407E-A947-70E740481C1C}">
                <a14:useLocalDpi xmlns:a14="http://schemas.microsoft.com/office/drawing/2010/main" val="0"/>
              </a:ext>
            </a:extLst>
          </a:blip>
          <a:srcRect l="56345" t="15119" r="27093" b="60440"/>
          <a:stretch/>
        </p:blipFill>
        <p:spPr>
          <a:xfrm>
            <a:off x="4415978" y="4492670"/>
            <a:ext cx="964097" cy="800318"/>
          </a:xfrm>
          <a:prstGeom prst="rect">
            <a:avLst/>
          </a:prstGeom>
        </p:spPr>
      </p:pic>
      <p:sp>
        <p:nvSpPr>
          <p:cNvPr id="9" name="TekstSylinder 8">
            <a:extLst>
              <a:ext uri="{FF2B5EF4-FFF2-40B4-BE49-F238E27FC236}">
                <a16:creationId xmlns:a16="http://schemas.microsoft.com/office/drawing/2014/main" id="{73BC9673-1361-6C3D-5A82-33F8C7772CEE}"/>
              </a:ext>
            </a:extLst>
          </p:cNvPr>
          <p:cNvSpPr txBox="1"/>
          <p:nvPr/>
        </p:nvSpPr>
        <p:spPr>
          <a:xfrm>
            <a:off x="3225436" y="4816932"/>
            <a:ext cx="1444667" cy="412410"/>
          </a:xfrm>
          <a:prstGeom prst="rect">
            <a:avLst/>
          </a:prstGeom>
          <a:noFill/>
        </p:spPr>
        <p:txBody>
          <a:bodyPr wrap="square">
            <a:spAutoFit/>
          </a:bodyPr>
          <a:lstStyle/>
          <a:p>
            <a:pPr marL="0" marR="0" lvl="0" indent="0" algn="l" defTabSz="914400" rtl="0" eaLnBrk="1" fontAlgn="auto" latinLnBrk="0" hangingPunct="1">
              <a:lnSpc>
                <a:spcPct val="116000"/>
              </a:lnSpc>
              <a:spcBef>
                <a:spcPts val="0"/>
              </a:spcBef>
              <a:spcAft>
                <a:spcPts val="800"/>
              </a:spcAft>
              <a:buClrTx/>
              <a:buSzTx/>
              <a:buFontTx/>
              <a:buNone/>
              <a:tabLst/>
              <a:defRPr/>
            </a:pPr>
            <a:r>
              <a:rPr kumimoji="0" lang="nb-NO" sz="1800" b="1" i="0" u="none" strike="noStrike" kern="1200" cap="none" spc="0" normalizeH="0" baseline="0" noProof="0">
                <a:ln>
                  <a:noFill/>
                </a:ln>
                <a:solidFill>
                  <a:srgbClr val="000000"/>
                </a:solidFill>
                <a:effectLst/>
                <a:uLnTx/>
                <a:uFillTx/>
                <a:latin typeface="Aptos" panose="020B0004020202020204" pitchFamily="34" charset="0"/>
                <a:ea typeface="Aptos" panose="020B0004020202020204" pitchFamily="34" charset="0"/>
                <a:cs typeface="Times New Roman" panose="02020603050405020304" pitchFamily="18" charset="0"/>
              </a:rPr>
              <a:t>4 minutter</a:t>
            </a:r>
          </a:p>
        </p:txBody>
      </p:sp>
      <p:pic>
        <p:nvPicPr>
          <p:cNvPr id="10" name="Bilde 9" descr="Et bilde som inneholder mørke, sort, måne, natt&#10;&#10;Automatisk generert beskrivelse">
            <a:extLst>
              <a:ext uri="{FF2B5EF4-FFF2-40B4-BE49-F238E27FC236}">
                <a16:creationId xmlns:a16="http://schemas.microsoft.com/office/drawing/2014/main" id="{085AA4B5-90EE-9124-9F3C-5910D754A9BE}"/>
              </a:ext>
            </a:extLst>
          </p:cNvPr>
          <p:cNvPicPr>
            <a:picLocks noChangeAspect="1"/>
          </p:cNvPicPr>
          <p:nvPr/>
        </p:nvPicPr>
        <p:blipFill rotWithShape="1">
          <a:blip r:embed="rId5">
            <a:extLst>
              <a:ext uri="{28A0092B-C50C-407E-A947-70E740481C1C}">
                <a14:useLocalDpi xmlns:a14="http://schemas.microsoft.com/office/drawing/2010/main" val="0"/>
              </a:ext>
            </a:extLst>
          </a:blip>
          <a:srcRect l="51545" t="44551" r="42572" b="45900"/>
          <a:stretch/>
        </p:blipFill>
        <p:spPr>
          <a:xfrm rot="13269962" flipH="1">
            <a:off x="-6555" y="1143415"/>
            <a:ext cx="1104071" cy="1008066"/>
          </a:xfrm>
          <a:prstGeom prst="rect">
            <a:avLst/>
          </a:prstGeom>
        </p:spPr>
      </p:pic>
    </p:spTree>
    <p:extLst>
      <p:ext uri="{BB962C8B-B14F-4D97-AF65-F5344CB8AC3E}">
        <p14:creationId xmlns:p14="http://schemas.microsoft.com/office/powerpoint/2010/main" val="7335583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9F0DD"/>
        </a:solidFill>
        <a:effectLst/>
      </p:bgPr>
    </p:bg>
    <p:spTree>
      <p:nvGrpSpPr>
        <p:cNvPr id="1" name=""/>
        <p:cNvGrpSpPr/>
        <p:nvPr/>
      </p:nvGrpSpPr>
      <p:grpSpPr>
        <a:xfrm>
          <a:off x="0" y="0"/>
          <a:ext cx="0" cy="0"/>
          <a:chOff x="0" y="0"/>
          <a:chExt cx="0" cy="0"/>
        </a:xfrm>
      </p:grpSpPr>
      <p:pic>
        <p:nvPicPr>
          <p:cNvPr id="3" name="Media på Internett 2" title="Portrett Marianne">
            <a:hlinkClick r:id="" action="ppaction://media"/>
            <a:extLst>
              <a:ext uri="{FF2B5EF4-FFF2-40B4-BE49-F238E27FC236}">
                <a16:creationId xmlns:a16="http://schemas.microsoft.com/office/drawing/2014/main" id="{7B34ED67-B05C-360B-AB46-2D4B32BE82E4}"/>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4" name="Plassholder for dato 3">
            <a:extLst>
              <a:ext uri="{FF2B5EF4-FFF2-40B4-BE49-F238E27FC236}">
                <a16:creationId xmlns:a16="http://schemas.microsoft.com/office/drawing/2014/main" id="{55E4FE31-2E2E-B2DE-9D27-7D8054CB887E}"/>
              </a:ext>
            </a:extLst>
          </p:cNvPr>
          <p:cNvSpPr>
            <a:spLocks noGrp="1"/>
          </p:cNvSpPr>
          <p:nvPr>
            <p:ph type="dt" sz="half" idx="10"/>
          </p:nvPr>
        </p:nvSpPr>
        <p:spPr/>
        <p:txBody>
          <a:bodyPr/>
          <a:lstStyle/>
          <a:p>
            <a:fld id="{C20DE0DF-BE6B-D248-92A9-54242D212695}" type="datetime1">
              <a:rPr lang="nb-NO" smtClean="0"/>
              <a:t>29.01.2026</a:t>
            </a:fld>
            <a:endParaRPr lang="nb-NO"/>
          </a:p>
        </p:txBody>
      </p:sp>
      <p:sp>
        <p:nvSpPr>
          <p:cNvPr id="5" name="Plassholder for lysbildenummer 4">
            <a:extLst>
              <a:ext uri="{FF2B5EF4-FFF2-40B4-BE49-F238E27FC236}">
                <a16:creationId xmlns:a16="http://schemas.microsoft.com/office/drawing/2014/main" id="{3750777B-B8BB-2C09-87F5-F131AC630902}"/>
              </a:ext>
            </a:extLst>
          </p:cNvPr>
          <p:cNvSpPr>
            <a:spLocks noGrp="1"/>
          </p:cNvSpPr>
          <p:nvPr>
            <p:ph type="sldNum" sz="quarter" idx="12"/>
          </p:nvPr>
        </p:nvSpPr>
        <p:spPr/>
        <p:txBody>
          <a:bodyPr/>
          <a:lstStyle/>
          <a:p>
            <a:fld id="{8ACEFDFC-287E-0A4D-81A7-6CC8C070690D}" type="slidenum">
              <a:rPr lang="nb-NO" smtClean="0"/>
              <a:t>21</a:t>
            </a:fld>
            <a:endParaRPr lang="nb-NO"/>
          </a:p>
        </p:txBody>
      </p:sp>
    </p:spTree>
    <p:extLst>
      <p:ext uri="{BB962C8B-B14F-4D97-AF65-F5344CB8AC3E}">
        <p14:creationId xmlns:p14="http://schemas.microsoft.com/office/powerpoint/2010/main" val="2836180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24075241-6F41-9685-B44C-A0A053DE2C0D}"/>
              </a:ext>
            </a:extLst>
          </p:cNvPr>
          <p:cNvPicPr>
            <a:picLocks noChangeAspect="1"/>
          </p:cNvPicPr>
          <p:nvPr/>
        </p:nvPicPr>
        <p:blipFill>
          <a:blip r:embed="rId2"/>
          <a:stretch>
            <a:fillRect/>
          </a:stretch>
        </p:blipFill>
        <p:spPr>
          <a:xfrm>
            <a:off x="9702381" y="4003720"/>
            <a:ext cx="946076" cy="1417649"/>
          </a:xfrm>
          <a:prstGeom prst="rect">
            <a:avLst/>
          </a:prstGeom>
        </p:spPr>
      </p:pic>
      <p:sp>
        <p:nvSpPr>
          <p:cNvPr id="2" name="Tittel 1">
            <a:extLst>
              <a:ext uri="{FF2B5EF4-FFF2-40B4-BE49-F238E27FC236}">
                <a16:creationId xmlns:a16="http://schemas.microsoft.com/office/drawing/2014/main" id="{8DEBBFCE-89EE-F435-92F1-9C5BAF0DD8BF}"/>
              </a:ext>
            </a:extLst>
          </p:cNvPr>
          <p:cNvSpPr>
            <a:spLocks noGrp="1"/>
          </p:cNvSpPr>
          <p:nvPr>
            <p:ph type="title"/>
          </p:nvPr>
        </p:nvSpPr>
        <p:spPr/>
        <p:txBody>
          <a:bodyPr/>
          <a:lstStyle/>
          <a:p>
            <a:r>
              <a:rPr lang="nb-NO"/>
              <a:t>Oppgave </a:t>
            </a:r>
          </a:p>
        </p:txBody>
      </p:sp>
      <p:sp>
        <p:nvSpPr>
          <p:cNvPr id="3" name="Plassholder for innhold 2">
            <a:extLst>
              <a:ext uri="{FF2B5EF4-FFF2-40B4-BE49-F238E27FC236}">
                <a16:creationId xmlns:a16="http://schemas.microsoft.com/office/drawing/2014/main" id="{450D0126-4993-A7A5-A2B8-DD581401B0E0}"/>
              </a:ext>
            </a:extLst>
          </p:cNvPr>
          <p:cNvSpPr>
            <a:spLocks noGrp="1"/>
          </p:cNvSpPr>
          <p:nvPr>
            <p:ph idx="1"/>
          </p:nvPr>
        </p:nvSpPr>
        <p:spPr>
          <a:xfrm>
            <a:off x="690900" y="2414090"/>
            <a:ext cx="5400674" cy="4060824"/>
          </a:xfrm>
        </p:spPr>
        <p:txBody>
          <a:bodyPr/>
          <a:lstStyle/>
          <a:p>
            <a:pPr marL="0" indent="0">
              <a:spcAft>
                <a:spcPts val="1200"/>
              </a:spcAft>
              <a:buNone/>
            </a:pPr>
            <a:r>
              <a:rPr lang="nb-NO" sz="1800"/>
              <a:t>Bruk </a:t>
            </a:r>
            <a:r>
              <a:rPr lang="nb-NO" sz="1800" err="1"/>
              <a:t>post-it</a:t>
            </a:r>
            <a:r>
              <a:rPr lang="nb-NO" sz="1800"/>
              <a:t> lappene fra sist øvelse og plasser de inn i de fire portene. </a:t>
            </a:r>
          </a:p>
          <a:p>
            <a:pPr marL="576000" lvl="4" indent="-216000">
              <a:spcBef>
                <a:spcPts val="1200"/>
              </a:spcBef>
              <a:spcAft>
                <a:spcPts val="1200"/>
              </a:spcAft>
              <a:buBlip>
                <a:blip r:embed="rId3"/>
              </a:buBlip>
            </a:pPr>
            <a:r>
              <a:rPr lang="nb-NO" sz="1800"/>
              <a:t>Hvilke port regulere dere oftest igjennom?</a:t>
            </a:r>
          </a:p>
          <a:p>
            <a:pPr marL="576000" lvl="4" indent="-216000">
              <a:spcBef>
                <a:spcPts val="1200"/>
              </a:spcBef>
              <a:spcAft>
                <a:spcPts val="1200"/>
              </a:spcAft>
              <a:buBlip>
                <a:blip r:embed="rId3"/>
              </a:buBlip>
            </a:pPr>
            <a:r>
              <a:rPr lang="nb-NO" sz="1800"/>
              <a:t>Hvilke porter kan det være nyttig å ha ekstra fokus på for å gi reguleringsstøtte og hvordan kan du gjøre det? </a:t>
            </a:r>
          </a:p>
        </p:txBody>
      </p:sp>
      <p:pic>
        <p:nvPicPr>
          <p:cNvPr id="4" name="Bilde 3">
            <a:extLst>
              <a:ext uri="{FF2B5EF4-FFF2-40B4-BE49-F238E27FC236}">
                <a16:creationId xmlns:a16="http://schemas.microsoft.com/office/drawing/2014/main" id="{C46447D1-5AC9-DE5C-A89C-6BB2BDFA5CA5}"/>
              </a:ext>
            </a:extLst>
          </p:cNvPr>
          <p:cNvPicPr>
            <a:picLocks noChangeAspect="1"/>
          </p:cNvPicPr>
          <p:nvPr/>
        </p:nvPicPr>
        <p:blipFill>
          <a:blip r:embed="rId4"/>
          <a:stretch>
            <a:fillRect/>
          </a:stretch>
        </p:blipFill>
        <p:spPr>
          <a:xfrm>
            <a:off x="7856687" y="1871129"/>
            <a:ext cx="946076" cy="1417649"/>
          </a:xfrm>
          <a:prstGeom prst="rect">
            <a:avLst/>
          </a:prstGeom>
        </p:spPr>
      </p:pic>
      <p:pic>
        <p:nvPicPr>
          <p:cNvPr id="5" name="Bilde 4">
            <a:extLst>
              <a:ext uri="{FF2B5EF4-FFF2-40B4-BE49-F238E27FC236}">
                <a16:creationId xmlns:a16="http://schemas.microsoft.com/office/drawing/2014/main" id="{E956864A-9066-5E10-250D-DF0A19A98E2F}"/>
              </a:ext>
            </a:extLst>
          </p:cNvPr>
          <p:cNvPicPr>
            <a:picLocks noChangeAspect="1"/>
          </p:cNvPicPr>
          <p:nvPr/>
        </p:nvPicPr>
        <p:blipFill>
          <a:blip r:embed="rId5"/>
          <a:stretch>
            <a:fillRect/>
          </a:stretch>
        </p:blipFill>
        <p:spPr>
          <a:xfrm>
            <a:off x="9638209" y="1918353"/>
            <a:ext cx="946076" cy="1417649"/>
          </a:xfrm>
          <a:prstGeom prst="rect">
            <a:avLst/>
          </a:prstGeom>
        </p:spPr>
      </p:pic>
      <p:pic>
        <p:nvPicPr>
          <p:cNvPr id="6" name="Bilde 5">
            <a:extLst>
              <a:ext uri="{FF2B5EF4-FFF2-40B4-BE49-F238E27FC236}">
                <a16:creationId xmlns:a16="http://schemas.microsoft.com/office/drawing/2014/main" id="{D617284B-DA92-E155-89DC-DDE28CE083BD}"/>
              </a:ext>
            </a:extLst>
          </p:cNvPr>
          <p:cNvPicPr>
            <a:picLocks noChangeAspect="1"/>
          </p:cNvPicPr>
          <p:nvPr/>
        </p:nvPicPr>
        <p:blipFill>
          <a:blip r:embed="rId6"/>
          <a:stretch>
            <a:fillRect/>
          </a:stretch>
        </p:blipFill>
        <p:spPr>
          <a:xfrm>
            <a:off x="7845834" y="4003719"/>
            <a:ext cx="946076" cy="1417649"/>
          </a:xfrm>
          <a:prstGeom prst="rect">
            <a:avLst/>
          </a:prstGeom>
        </p:spPr>
      </p:pic>
      <p:sp>
        <p:nvSpPr>
          <p:cNvPr id="9" name="Plassholder for dato 3">
            <a:extLst>
              <a:ext uri="{FF2B5EF4-FFF2-40B4-BE49-F238E27FC236}">
                <a16:creationId xmlns:a16="http://schemas.microsoft.com/office/drawing/2014/main" id="{79AA6C05-EDC4-5289-83DA-2F27B66708DE}"/>
              </a:ext>
            </a:extLst>
          </p:cNvPr>
          <p:cNvSpPr>
            <a:spLocks noGrp="1"/>
          </p:cNvSpPr>
          <p:nvPr>
            <p:ph type="dt" sz="half" idx="10"/>
          </p:nvPr>
        </p:nvSpPr>
        <p:spPr>
          <a:xfrm>
            <a:off x="10156825" y="6292352"/>
            <a:ext cx="1339850" cy="365125"/>
          </a:xfrm>
        </p:spPr>
        <p:txBody>
          <a:bodyPr/>
          <a:lstStyle/>
          <a:p>
            <a:fld id="{C20DE0DF-BE6B-D248-92A9-54242D212695}" type="datetime1">
              <a:rPr lang="nb-NO" smtClean="0"/>
              <a:t>29.01.2026</a:t>
            </a:fld>
            <a:endParaRPr lang="nb-NO"/>
          </a:p>
        </p:txBody>
      </p:sp>
      <p:sp>
        <p:nvSpPr>
          <p:cNvPr id="10" name="Plassholder for lysbildenummer 4">
            <a:extLst>
              <a:ext uri="{FF2B5EF4-FFF2-40B4-BE49-F238E27FC236}">
                <a16:creationId xmlns:a16="http://schemas.microsoft.com/office/drawing/2014/main" id="{65D73E22-70CC-BE61-4D99-9EF4810E2135}"/>
              </a:ext>
            </a:extLst>
          </p:cNvPr>
          <p:cNvSpPr>
            <a:spLocks noGrp="1"/>
          </p:cNvSpPr>
          <p:nvPr>
            <p:ph type="sldNum" sz="quarter" idx="12"/>
          </p:nvPr>
        </p:nvSpPr>
        <p:spPr>
          <a:xfrm>
            <a:off x="11496674" y="6292352"/>
            <a:ext cx="695325" cy="365125"/>
          </a:xfrm>
        </p:spPr>
        <p:txBody>
          <a:bodyPr/>
          <a:lstStyle/>
          <a:p>
            <a:fld id="{8ACEFDFC-287E-0A4D-81A7-6CC8C070690D}" type="slidenum">
              <a:rPr lang="nb-NO" smtClean="0"/>
              <a:t>22</a:t>
            </a:fld>
            <a:endParaRPr lang="nb-NO"/>
          </a:p>
        </p:txBody>
      </p:sp>
      <p:pic>
        <p:nvPicPr>
          <p:cNvPr id="11" name="Bilde 10" descr="Et bilde som inneholder sort, mørke&#10;&#10;Automatisk generert beskrivelse">
            <a:extLst>
              <a:ext uri="{FF2B5EF4-FFF2-40B4-BE49-F238E27FC236}">
                <a16:creationId xmlns:a16="http://schemas.microsoft.com/office/drawing/2014/main" id="{43179912-34A1-C666-93E4-9D3DBC9B794C}"/>
              </a:ext>
            </a:extLst>
          </p:cNvPr>
          <p:cNvPicPr>
            <a:picLocks noChangeAspect="1"/>
          </p:cNvPicPr>
          <p:nvPr/>
        </p:nvPicPr>
        <p:blipFill rotWithShape="1">
          <a:blip r:embed="rId7">
            <a:extLst>
              <a:ext uri="{28A0092B-C50C-407E-A947-70E740481C1C}">
                <a14:useLocalDpi xmlns:a14="http://schemas.microsoft.com/office/drawing/2010/main" val="0"/>
              </a:ext>
            </a:extLst>
          </a:blip>
          <a:srcRect l="44946" t="60819" r="29985" b="21986"/>
          <a:stretch/>
        </p:blipFill>
        <p:spPr>
          <a:xfrm>
            <a:off x="7164731" y="2974193"/>
            <a:ext cx="2670174" cy="1029526"/>
          </a:xfrm>
          <a:prstGeom prst="rect">
            <a:avLst/>
          </a:prstGeom>
        </p:spPr>
      </p:pic>
      <p:pic>
        <p:nvPicPr>
          <p:cNvPr id="12" name="Bilde 11" descr="Et bilde som inneholder sort, mørke&#10;&#10;Automatisk generert beskrivelse">
            <a:extLst>
              <a:ext uri="{FF2B5EF4-FFF2-40B4-BE49-F238E27FC236}">
                <a16:creationId xmlns:a16="http://schemas.microsoft.com/office/drawing/2014/main" id="{655963B2-4243-45A7-69B0-46DE0756C49E}"/>
              </a:ext>
            </a:extLst>
          </p:cNvPr>
          <p:cNvPicPr>
            <a:picLocks noChangeAspect="1"/>
          </p:cNvPicPr>
          <p:nvPr/>
        </p:nvPicPr>
        <p:blipFill rotWithShape="1">
          <a:blip r:embed="rId7">
            <a:extLst>
              <a:ext uri="{28A0092B-C50C-407E-A947-70E740481C1C}">
                <a14:useLocalDpi xmlns:a14="http://schemas.microsoft.com/office/drawing/2010/main" val="0"/>
              </a:ext>
            </a:extLst>
          </a:blip>
          <a:srcRect l="44946" t="60819" r="29985" b="21986"/>
          <a:stretch/>
        </p:blipFill>
        <p:spPr>
          <a:xfrm>
            <a:off x="8917541" y="2986932"/>
            <a:ext cx="2670174" cy="1029526"/>
          </a:xfrm>
          <a:prstGeom prst="rect">
            <a:avLst/>
          </a:prstGeom>
        </p:spPr>
      </p:pic>
      <p:pic>
        <p:nvPicPr>
          <p:cNvPr id="13" name="Bilde 12" descr="Et bilde som inneholder sort, mørke&#10;&#10;Automatisk generert beskrivelse">
            <a:extLst>
              <a:ext uri="{FF2B5EF4-FFF2-40B4-BE49-F238E27FC236}">
                <a16:creationId xmlns:a16="http://schemas.microsoft.com/office/drawing/2014/main" id="{7DB8BE4C-DE32-DB1D-BA85-D63FED59E7E2}"/>
              </a:ext>
            </a:extLst>
          </p:cNvPr>
          <p:cNvPicPr>
            <a:picLocks noChangeAspect="1"/>
          </p:cNvPicPr>
          <p:nvPr/>
        </p:nvPicPr>
        <p:blipFill rotWithShape="1">
          <a:blip r:embed="rId7">
            <a:extLst>
              <a:ext uri="{28A0092B-C50C-407E-A947-70E740481C1C}">
                <a14:useLocalDpi xmlns:a14="http://schemas.microsoft.com/office/drawing/2010/main" val="0"/>
              </a:ext>
            </a:extLst>
          </a:blip>
          <a:srcRect l="44946" t="60819" r="29985" b="21986"/>
          <a:stretch/>
        </p:blipFill>
        <p:spPr>
          <a:xfrm>
            <a:off x="7157244" y="5072298"/>
            <a:ext cx="2670174" cy="1029526"/>
          </a:xfrm>
          <a:prstGeom prst="rect">
            <a:avLst/>
          </a:prstGeom>
        </p:spPr>
      </p:pic>
      <p:pic>
        <p:nvPicPr>
          <p:cNvPr id="14" name="Bilde 13" descr="Et bilde som inneholder sort, mørke&#10;&#10;Automatisk generert beskrivelse">
            <a:extLst>
              <a:ext uri="{FF2B5EF4-FFF2-40B4-BE49-F238E27FC236}">
                <a16:creationId xmlns:a16="http://schemas.microsoft.com/office/drawing/2014/main" id="{0CECC99A-6C6C-DCE2-6F6B-A81EC931BE79}"/>
              </a:ext>
            </a:extLst>
          </p:cNvPr>
          <p:cNvPicPr>
            <a:picLocks noChangeAspect="1"/>
          </p:cNvPicPr>
          <p:nvPr/>
        </p:nvPicPr>
        <p:blipFill rotWithShape="1">
          <a:blip r:embed="rId7">
            <a:extLst>
              <a:ext uri="{28A0092B-C50C-407E-A947-70E740481C1C}">
                <a14:useLocalDpi xmlns:a14="http://schemas.microsoft.com/office/drawing/2010/main" val="0"/>
              </a:ext>
            </a:extLst>
          </a:blip>
          <a:srcRect l="44946" t="60819" r="29985" b="21986"/>
          <a:stretch/>
        </p:blipFill>
        <p:spPr>
          <a:xfrm>
            <a:off x="8988398" y="5059559"/>
            <a:ext cx="2670174" cy="1029526"/>
          </a:xfrm>
          <a:prstGeom prst="rect">
            <a:avLst/>
          </a:prstGeom>
        </p:spPr>
      </p:pic>
      <p:sp>
        <p:nvSpPr>
          <p:cNvPr id="15" name="TekstSylinder 14">
            <a:extLst>
              <a:ext uri="{FF2B5EF4-FFF2-40B4-BE49-F238E27FC236}">
                <a16:creationId xmlns:a16="http://schemas.microsoft.com/office/drawing/2014/main" id="{472217C7-728F-146D-F5E8-E821C27C53FB}"/>
              </a:ext>
            </a:extLst>
          </p:cNvPr>
          <p:cNvSpPr txBox="1"/>
          <p:nvPr/>
        </p:nvSpPr>
        <p:spPr>
          <a:xfrm>
            <a:off x="8156576" y="192087"/>
            <a:ext cx="3684104" cy="307777"/>
          </a:xfrm>
          <a:prstGeom prst="rect">
            <a:avLst/>
          </a:prstGeom>
          <a:noFill/>
        </p:spPr>
        <p:txBody>
          <a:bodyPr wrap="square" rtlCol="0">
            <a:spAutoFit/>
          </a:bodyPr>
          <a:lstStyle/>
          <a:p>
            <a:pPr algn="r"/>
            <a:r>
              <a:rPr lang="nb-NO" sz="1400"/>
              <a:t>Barn og ungdom – økt 2</a:t>
            </a:r>
          </a:p>
        </p:txBody>
      </p:sp>
      <p:pic>
        <p:nvPicPr>
          <p:cNvPr id="7" name="Bilde 6" descr="Et bilde som inneholder måne, mørke, Himmellegeme, astronomi&#10;&#10;Automatisk generert beskrivelse">
            <a:extLst>
              <a:ext uri="{FF2B5EF4-FFF2-40B4-BE49-F238E27FC236}">
                <a16:creationId xmlns:a16="http://schemas.microsoft.com/office/drawing/2014/main" id="{4595664B-B031-06EB-6042-6D65C1C81535}"/>
              </a:ext>
            </a:extLst>
          </p:cNvPr>
          <p:cNvPicPr>
            <a:picLocks noChangeAspect="1"/>
          </p:cNvPicPr>
          <p:nvPr/>
        </p:nvPicPr>
        <p:blipFill>
          <a:blip r:embed="rId8">
            <a:extLst>
              <a:ext uri="{28A0092B-C50C-407E-A947-70E740481C1C}">
                <a14:useLocalDpi xmlns:a14="http://schemas.microsoft.com/office/drawing/2010/main" val="0"/>
              </a:ext>
            </a:extLst>
          </a:blip>
          <a:srcRect l="56345" t="15119" r="27093" b="60440"/>
          <a:stretch/>
        </p:blipFill>
        <p:spPr>
          <a:xfrm>
            <a:off x="10996014" y="424454"/>
            <a:ext cx="964097" cy="800318"/>
          </a:xfrm>
          <a:prstGeom prst="rect">
            <a:avLst/>
          </a:prstGeom>
        </p:spPr>
      </p:pic>
      <p:sp>
        <p:nvSpPr>
          <p:cNvPr id="16" name="TekstSylinder 15">
            <a:extLst>
              <a:ext uri="{FF2B5EF4-FFF2-40B4-BE49-F238E27FC236}">
                <a16:creationId xmlns:a16="http://schemas.microsoft.com/office/drawing/2014/main" id="{FBBCC638-279C-11DF-33B8-75A5CEDE532F}"/>
              </a:ext>
            </a:extLst>
          </p:cNvPr>
          <p:cNvSpPr txBox="1"/>
          <p:nvPr/>
        </p:nvSpPr>
        <p:spPr>
          <a:xfrm>
            <a:off x="9998628" y="687733"/>
            <a:ext cx="1444667" cy="333681"/>
          </a:xfrm>
          <a:prstGeom prst="rect">
            <a:avLst/>
          </a:prstGeom>
          <a:noFill/>
        </p:spPr>
        <p:txBody>
          <a:bodyPr wrap="square">
            <a:spAutoFit/>
          </a:bodyPr>
          <a:lstStyle/>
          <a:p>
            <a:pPr marL="0" marR="0" lvl="0" indent="0" algn="l" defTabSz="914400" rtl="0" eaLnBrk="1" fontAlgn="auto" latinLnBrk="0" hangingPunct="1">
              <a:lnSpc>
                <a:spcPct val="116000"/>
              </a:lnSpc>
              <a:spcBef>
                <a:spcPts val="0"/>
              </a:spcBef>
              <a:spcAft>
                <a:spcPts val="800"/>
              </a:spcAft>
              <a:buClrTx/>
              <a:buSzTx/>
              <a:buFontTx/>
              <a:buNone/>
              <a:tabLst/>
              <a:defRPr/>
            </a:pPr>
            <a:r>
              <a:rPr kumimoji="0" lang="nb-NO" sz="1400" b="1" i="0" u="none" strike="noStrike" kern="1200" cap="none" spc="0" normalizeH="0" baseline="0" noProof="0">
                <a:ln>
                  <a:noFill/>
                </a:ln>
                <a:solidFill>
                  <a:srgbClr val="000000"/>
                </a:solidFill>
                <a:effectLst/>
                <a:uLnTx/>
                <a:uFillTx/>
                <a:latin typeface="+mj-lt"/>
                <a:ea typeface="Aptos" panose="020B0004020202020204" pitchFamily="34" charset="0"/>
                <a:cs typeface="Times New Roman" panose="02020603050405020304" pitchFamily="18" charset="0"/>
              </a:rPr>
              <a:t>4 minutter</a:t>
            </a:r>
          </a:p>
        </p:txBody>
      </p:sp>
    </p:spTree>
    <p:extLst>
      <p:ext uri="{BB962C8B-B14F-4D97-AF65-F5344CB8AC3E}">
        <p14:creationId xmlns:p14="http://schemas.microsoft.com/office/powerpoint/2010/main" val="21667267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A2F9C55-E8E7-C9F7-7747-0D7108B4498A}"/>
              </a:ext>
            </a:extLst>
          </p:cNvPr>
          <p:cNvSpPr>
            <a:spLocks noGrp="1"/>
          </p:cNvSpPr>
          <p:nvPr>
            <p:ph type="title"/>
          </p:nvPr>
        </p:nvSpPr>
        <p:spPr>
          <a:xfrm>
            <a:off x="701293" y="1940832"/>
            <a:ext cx="4601055" cy="1777767"/>
          </a:xfrm>
        </p:spPr>
        <p:txBody>
          <a:bodyPr>
            <a:normAutofit/>
          </a:bodyPr>
          <a:lstStyle/>
          <a:p>
            <a:pPr algn="ctr"/>
            <a:r>
              <a:rPr lang="nb-NO"/>
              <a:t>Reguleringsstøtte til enkeltbarn eller grupper</a:t>
            </a:r>
            <a:r>
              <a:rPr lang="nb-NO" sz="1800" baseline="80000"/>
              <a:t>2</a:t>
            </a:r>
          </a:p>
        </p:txBody>
      </p:sp>
      <p:sp>
        <p:nvSpPr>
          <p:cNvPr id="4" name="Rektangel 3">
            <a:extLst>
              <a:ext uri="{FF2B5EF4-FFF2-40B4-BE49-F238E27FC236}">
                <a16:creationId xmlns:a16="http://schemas.microsoft.com/office/drawing/2014/main" id="{A15C1375-BB4A-A223-DD54-DFBED4938E9A}"/>
              </a:ext>
            </a:extLst>
          </p:cNvPr>
          <p:cNvSpPr/>
          <p:nvPr/>
        </p:nvSpPr>
        <p:spPr>
          <a:xfrm>
            <a:off x="5653668" y="0"/>
            <a:ext cx="653833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innhold 2">
            <a:extLst>
              <a:ext uri="{FF2B5EF4-FFF2-40B4-BE49-F238E27FC236}">
                <a16:creationId xmlns:a16="http://schemas.microsoft.com/office/drawing/2014/main" id="{A4845B85-8D91-DE27-EED2-2141AC288DBF}"/>
              </a:ext>
            </a:extLst>
          </p:cNvPr>
          <p:cNvSpPr>
            <a:spLocks noGrp="1"/>
          </p:cNvSpPr>
          <p:nvPr>
            <p:ph idx="1"/>
          </p:nvPr>
        </p:nvSpPr>
        <p:spPr>
          <a:xfrm>
            <a:off x="6130062" y="1193529"/>
            <a:ext cx="5710618" cy="4898300"/>
          </a:xfrm>
        </p:spPr>
        <p:txBody>
          <a:bodyPr/>
          <a:lstStyle/>
          <a:p>
            <a:pPr>
              <a:spcBef>
                <a:spcPts val="1200"/>
              </a:spcBef>
              <a:spcAft>
                <a:spcPts val="1800"/>
              </a:spcAft>
              <a:buBlip>
                <a:blip r:embed="rId3"/>
              </a:buBlip>
            </a:pPr>
            <a:r>
              <a:rPr lang="nb-NO" sz="1800"/>
              <a:t>Ofte tenker vi på reguleringsstøtte som noe vi gir til </a:t>
            </a:r>
            <a:r>
              <a:rPr lang="nb-NO" sz="1800" b="1"/>
              <a:t>ett barn </a:t>
            </a:r>
            <a:r>
              <a:rPr lang="nb-NO" sz="1800"/>
              <a:t>eller </a:t>
            </a:r>
            <a:r>
              <a:rPr lang="nb-NO" sz="1800" b="1"/>
              <a:t>én ungdom</a:t>
            </a:r>
            <a:r>
              <a:rPr lang="nb-NO" sz="1800"/>
              <a:t>. </a:t>
            </a:r>
          </a:p>
          <a:p>
            <a:pPr>
              <a:spcBef>
                <a:spcPts val="1200"/>
              </a:spcBef>
              <a:spcAft>
                <a:spcPts val="1800"/>
              </a:spcAft>
              <a:buBlip>
                <a:blip r:embed="rId3"/>
              </a:buBlip>
            </a:pPr>
            <a:r>
              <a:rPr lang="nb-NO" sz="1800"/>
              <a:t>Det er </a:t>
            </a:r>
            <a:r>
              <a:rPr lang="nb-NO" sz="1800" b="1"/>
              <a:t>ikke alltid det er mulig </a:t>
            </a:r>
            <a:r>
              <a:rPr lang="nb-NO" sz="1800"/>
              <a:t>å gi individuell reguleringsstøtte til mange barn samtidig. Da er det heller nyttig å </a:t>
            </a:r>
            <a:r>
              <a:rPr lang="nb-NO" sz="1800" b="1"/>
              <a:t>tenke regulering til hele gruppen</a:t>
            </a:r>
            <a:r>
              <a:rPr lang="nb-NO" sz="1800"/>
              <a:t> som helhet:</a:t>
            </a:r>
          </a:p>
          <a:p>
            <a:pPr marL="576000" lvl="4" indent="-216000">
              <a:spcBef>
                <a:spcPts val="600"/>
              </a:spcBef>
              <a:spcAft>
                <a:spcPts val="600"/>
              </a:spcAft>
              <a:buBlip>
                <a:blip r:embed="rId3"/>
              </a:buBlip>
            </a:pPr>
            <a:r>
              <a:rPr lang="nb-NO" sz="1800"/>
              <a:t>Gruppen trenger rutiner for det som skal skje i løpet av dagen. </a:t>
            </a:r>
          </a:p>
          <a:p>
            <a:pPr marL="576000" lvl="4" indent="-216000">
              <a:spcBef>
                <a:spcPts val="600"/>
              </a:spcBef>
              <a:spcAft>
                <a:spcPts val="600"/>
              </a:spcAft>
              <a:buBlip>
                <a:blip r:embed="rId3"/>
              </a:buBlip>
            </a:pPr>
            <a:r>
              <a:rPr lang="nb-NO" sz="1800"/>
              <a:t>De trenger faste og forutsigbare pauser når de jobber med krevende oppgaver. </a:t>
            </a:r>
          </a:p>
          <a:p>
            <a:pPr marL="576000" lvl="4" indent="-216000">
              <a:spcBef>
                <a:spcPts val="600"/>
              </a:spcBef>
              <a:spcAft>
                <a:spcPts val="600"/>
              </a:spcAft>
              <a:buBlip>
                <a:blip r:embed="rId3"/>
              </a:buBlip>
            </a:pPr>
            <a:r>
              <a:rPr lang="nb-NO" sz="1800"/>
              <a:t>Gruppen trenger å bli sett, så det er faste aktiviteter som legger til rette for små og store øyeblikk der vi kobler oss på hverandre. </a:t>
            </a:r>
          </a:p>
        </p:txBody>
      </p:sp>
      <p:sp>
        <p:nvSpPr>
          <p:cNvPr id="8" name="TekstSylinder 7">
            <a:extLst>
              <a:ext uri="{FF2B5EF4-FFF2-40B4-BE49-F238E27FC236}">
                <a16:creationId xmlns:a16="http://schemas.microsoft.com/office/drawing/2014/main" id="{975A5955-54E3-D6E4-8019-6512D2C992BF}"/>
              </a:ext>
            </a:extLst>
          </p:cNvPr>
          <p:cNvSpPr txBox="1"/>
          <p:nvPr/>
        </p:nvSpPr>
        <p:spPr>
          <a:xfrm>
            <a:off x="8156576" y="192087"/>
            <a:ext cx="3684104" cy="307777"/>
          </a:xfrm>
          <a:prstGeom prst="rect">
            <a:avLst/>
          </a:prstGeom>
          <a:noFill/>
        </p:spPr>
        <p:txBody>
          <a:bodyPr wrap="square" rtlCol="0">
            <a:spAutoFit/>
          </a:bodyPr>
          <a:lstStyle/>
          <a:p>
            <a:pPr algn="r"/>
            <a:r>
              <a:rPr lang="nb-NO" sz="1400"/>
              <a:t>Barn og ungdom – økt 2</a:t>
            </a:r>
          </a:p>
        </p:txBody>
      </p:sp>
      <p:pic>
        <p:nvPicPr>
          <p:cNvPr id="5" name="Bilde 4" descr="Et bilde som inneholder mørke, måne, natt&#10;&#10;Automatisk generert beskrivelse">
            <a:extLst>
              <a:ext uri="{FF2B5EF4-FFF2-40B4-BE49-F238E27FC236}">
                <a16:creationId xmlns:a16="http://schemas.microsoft.com/office/drawing/2014/main" id="{061C0329-E10D-C2B2-B7AE-47A5EBE4E72D}"/>
              </a:ext>
            </a:extLst>
          </p:cNvPr>
          <p:cNvPicPr>
            <a:picLocks noChangeAspect="1"/>
          </p:cNvPicPr>
          <p:nvPr/>
        </p:nvPicPr>
        <p:blipFill rotWithShape="1">
          <a:blip r:embed="rId4">
            <a:extLst>
              <a:ext uri="{28A0092B-C50C-407E-A947-70E740481C1C}">
                <a14:useLocalDpi xmlns:a14="http://schemas.microsoft.com/office/drawing/2010/main" val="0"/>
              </a:ext>
            </a:extLst>
          </a:blip>
          <a:srcRect l="35110" t="25257" r="51103" b="60156"/>
          <a:stretch/>
        </p:blipFill>
        <p:spPr>
          <a:xfrm rot="12040473">
            <a:off x="2790535" y="4034689"/>
            <a:ext cx="1071562" cy="637313"/>
          </a:xfrm>
          <a:prstGeom prst="rect">
            <a:avLst/>
          </a:prstGeom>
        </p:spPr>
      </p:pic>
    </p:spTree>
    <p:extLst>
      <p:ext uri="{BB962C8B-B14F-4D97-AF65-F5344CB8AC3E}">
        <p14:creationId xmlns:p14="http://schemas.microsoft.com/office/powerpoint/2010/main" val="30896585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63D26597-5502-B4D2-85B9-352FA9267A34}"/>
              </a:ext>
            </a:extLst>
          </p:cNvPr>
          <p:cNvSpPr/>
          <p:nvPr/>
        </p:nvSpPr>
        <p:spPr>
          <a:xfrm>
            <a:off x="5334000" y="0"/>
            <a:ext cx="6858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b-NO" sz="1800">
              <a:solidFill>
                <a:schemeClr val="tx1"/>
              </a:solidFill>
            </a:endParaRPr>
          </a:p>
        </p:txBody>
      </p:sp>
      <p:sp>
        <p:nvSpPr>
          <p:cNvPr id="2" name="Tittel 1">
            <a:extLst>
              <a:ext uri="{FF2B5EF4-FFF2-40B4-BE49-F238E27FC236}">
                <a16:creationId xmlns:a16="http://schemas.microsoft.com/office/drawing/2014/main" id="{02916DAC-99A7-3DDF-4AB1-3F4D70C6FD7C}"/>
              </a:ext>
            </a:extLst>
          </p:cNvPr>
          <p:cNvSpPr>
            <a:spLocks noGrp="1"/>
          </p:cNvSpPr>
          <p:nvPr>
            <p:ph type="title"/>
          </p:nvPr>
        </p:nvSpPr>
        <p:spPr>
          <a:xfrm>
            <a:off x="-1" y="4477613"/>
            <a:ext cx="5334000" cy="1280249"/>
          </a:xfrm>
        </p:spPr>
        <p:txBody>
          <a:bodyPr>
            <a:noAutofit/>
          </a:bodyPr>
          <a:lstStyle/>
          <a:p>
            <a:pPr algn="ctr"/>
            <a:r>
              <a:rPr lang="nb-NO"/>
              <a:t>Når skal vi gi reguleringsstøtte?</a:t>
            </a:r>
            <a:r>
              <a:rPr lang="nb-NO" sz="1600" baseline="80000"/>
              <a:t>1,2</a:t>
            </a:r>
          </a:p>
        </p:txBody>
      </p:sp>
      <p:sp>
        <p:nvSpPr>
          <p:cNvPr id="6" name="Plassholder for innhold 2">
            <a:extLst>
              <a:ext uri="{FF2B5EF4-FFF2-40B4-BE49-F238E27FC236}">
                <a16:creationId xmlns:a16="http://schemas.microsoft.com/office/drawing/2014/main" id="{34F79D7E-C052-4DCF-BCFA-9B9CE81A63A9}"/>
              </a:ext>
            </a:extLst>
          </p:cNvPr>
          <p:cNvSpPr txBox="1">
            <a:spLocks/>
          </p:cNvSpPr>
          <p:nvPr/>
        </p:nvSpPr>
        <p:spPr>
          <a:xfrm>
            <a:off x="5848349" y="1516112"/>
            <a:ext cx="5648325" cy="4858441"/>
          </a:xfrm>
          <a:prstGeom prst="rect">
            <a:avLst/>
          </a:prstGeom>
        </p:spPr>
        <p:txBody>
          <a:bodyPr vert="horz" lIns="0" tIns="0" rIns="0" bIns="0" rtlCol="0" anchor="t">
            <a:noAutofit/>
          </a:bodyPr>
          <a:lstStyle>
            <a:lvl1pPr marL="216000" indent="-216000" algn="l" defTabSz="914400" rtl="0" eaLnBrk="1" latinLnBrk="0" hangingPunct="1">
              <a:lnSpc>
                <a:spcPct val="100000"/>
              </a:lnSpc>
              <a:spcBef>
                <a:spcPts val="1800"/>
              </a:spcBef>
              <a:buSzPct val="100000"/>
              <a:buFontTx/>
              <a:buBlip>
                <a:blip r:embed="rId3"/>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800"/>
              </a:spcAft>
            </a:pPr>
            <a:r>
              <a:rPr lang="nb-NO" sz="1800" dirty="0">
                <a:solidFill>
                  <a:schemeClr val="tx1"/>
                </a:solidFill>
              </a:rPr>
              <a:t>Vi kan gi reguleringsstøtte </a:t>
            </a:r>
            <a:r>
              <a:rPr lang="nb-NO" sz="1800" b="1" dirty="0">
                <a:solidFill>
                  <a:schemeClr val="tx1"/>
                </a:solidFill>
              </a:rPr>
              <a:t>før, under </a:t>
            </a:r>
            <a:r>
              <a:rPr lang="nb-NO" sz="1800" dirty="0">
                <a:solidFill>
                  <a:schemeClr val="tx1"/>
                </a:solidFill>
              </a:rPr>
              <a:t>eller i </a:t>
            </a:r>
            <a:r>
              <a:rPr lang="nb-NO" sz="1800" b="1" dirty="0">
                <a:solidFill>
                  <a:schemeClr val="tx1"/>
                </a:solidFill>
              </a:rPr>
              <a:t>etterkant </a:t>
            </a:r>
            <a:r>
              <a:rPr lang="nb-NO" sz="1800" dirty="0">
                <a:solidFill>
                  <a:schemeClr val="tx1"/>
                </a:solidFill>
              </a:rPr>
              <a:t>av en situasjon som aktiverer barnets stressrespons. </a:t>
            </a:r>
          </a:p>
          <a:p>
            <a:pPr>
              <a:spcAft>
                <a:spcPts val="1800"/>
              </a:spcAft>
            </a:pPr>
            <a:r>
              <a:rPr lang="nb-NO" sz="1800" dirty="0"/>
              <a:t>Vi kan også gi reguleringsstøtte </a:t>
            </a:r>
            <a:r>
              <a:rPr lang="nb-NO" sz="1800" b="1" dirty="0"/>
              <a:t>uavhengig av spesielle situasjoner.</a:t>
            </a:r>
          </a:p>
          <a:p>
            <a:pPr>
              <a:spcAft>
                <a:spcPts val="1800"/>
              </a:spcAft>
            </a:pPr>
            <a:r>
              <a:rPr lang="nb-NO" sz="1800" dirty="0">
                <a:solidFill>
                  <a:schemeClr val="tx1"/>
                </a:solidFill>
              </a:rPr>
              <a:t>Jevnlig reguleringsstøtte gjennom dagen gir påfyll til toleransevinduet som </a:t>
            </a:r>
            <a:r>
              <a:rPr lang="nb-NO" sz="1800" b="1" dirty="0">
                <a:solidFill>
                  <a:schemeClr val="tx1"/>
                </a:solidFill>
              </a:rPr>
              <a:t>en «buffer».</a:t>
            </a:r>
          </a:p>
          <a:p>
            <a:pPr>
              <a:spcAft>
                <a:spcPts val="1800"/>
              </a:spcAft>
            </a:pPr>
            <a:r>
              <a:rPr lang="nb-NO" sz="1800" dirty="0">
                <a:solidFill>
                  <a:schemeClr val="tx1"/>
                </a:solidFill>
              </a:rPr>
              <a:t>I arbeidshverdagen må vi gjøre </a:t>
            </a:r>
            <a:r>
              <a:rPr lang="nb-NO" sz="1800" b="1" dirty="0">
                <a:solidFill>
                  <a:schemeClr val="tx1"/>
                </a:solidFill>
              </a:rPr>
              <a:t>begge deler. </a:t>
            </a:r>
            <a:r>
              <a:rPr lang="nb-NO" sz="1800" dirty="0">
                <a:solidFill>
                  <a:schemeClr val="tx1"/>
                </a:solidFill>
              </a:rPr>
              <a:t>Når vi klarer å være mer i forkant, kan </a:t>
            </a:r>
            <a:r>
              <a:rPr lang="nb-NO" sz="1800" dirty="0"/>
              <a:t>vi muligens redusere antall ganger vi må gi reguleringsstøtte i etterkant. </a:t>
            </a:r>
          </a:p>
        </p:txBody>
      </p:sp>
      <p:pic>
        <p:nvPicPr>
          <p:cNvPr id="8" name="Bilde 7" descr="Et bilde som inneholder mørke, Grafikk&#10;&#10;Automatisk generert beskrivelse">
            <a:extLst>
              <a:ext uri="{FF2B5EF4-FFF2-40B4-BE49-F238E27FC236}">
                <a16:creationId xmlns:a16="http://schemas.microsoft.com/office/drawing/2014/main" id="{41692B47-9952-E6CF-3F8E-F6E24CC42072}"/>
              </a:ext>
            </a:extLst>
          </p:cNvPr>
          <p:cNvPicPr>
            <a:picLocks noChangeAspect="1"/>
          </p:cNvPicPr>
          <p:nvPr/>
        </p:nvPicPr>
        <p:blipFill rotWithShape="1">
          <a:blip r:embed="rId4">
            <a:extLst>
              <a:ext uri="{28A0092B-C50C-407E-A947-70E740481C1C}">
                <a14:useLocalDpi xmlns:a14="http://schemas.microsoft.com/office/drawing/2010/main" val="0"/>
              </a:ext>
            </a:extLst>
          </a:blip>
          <a:srcRect l="32292" t="25566" r="39767" b="30311"/>
          <a:stretch/>
        </p:blipFill>
        <p:spPr>
          <a:xfrm>
            <a:off x="695326" y="1234351"/>
            <a:ext cx="3162738" cy="2809011"/>
          </a:xfrm>
          <a:prstGeom prst="rect">
            <a:avLst/>
          </a:prstGeom>
        </p:spPr>
      </p:pic>
      <p:sp>
        <p:nvSpPr>
          <p:cNvPr id="4" name="TekstSylinder 3">
            <a:extLst>
              <a:ext uri="{FF2B5EF4-FFF2-40B4-BE49-F238E27FC236}">
                <a16:creationId xmlns:a16="http://schemas.microsoft.com/office/drawing/2014/main" id="{98254E28-89FD-C0B4-67BD-911AE759603D}"/>
              </a:ext>
            </a:extLst>
          </p:cNvPr>
          <p:cNvSpPr txBox="1"/>
          <p:nvPr/>
        </p:nvSpPr>
        <p:spPr>
          <a:xfrm>
            <a:off x="8156576" y="192087"/>
            <a:ext cx="3684104" cy="307777"/>
          </a:xfrm>
          <a:prstGeom prst="rect">
            <a:avLst/>
          </a:prstGeom>
          <a:noFill/>
        </p:spPr>
        <p:txBody>
          <a:bodyPr wrap="square" rtlCol="0">
            <a:spAutoFit/>
          </a:bodyPr>
          <a:lstStyle/>
          <a:p>
            <a:pPr algn="r"/>
            <a:r>
              <a:rPr lang="nb-NO" sz="1400"/>
              <a:t>Barn og ungdom – økt 2</a:t>
            </a:r>
          </a:p>
        </p:txBody>
      </p:sp>
    </p:spTree>
    <p:extLst>
      <p:ext uri="{BB962C8B-B14F-4D97-AF65-F5344CB8AC3E}">
        <p14:creationId xmlns:p14="http://schemas.microsoft.com/office/powerpoint/2010/main" val="1247553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A2F9C55-E8E7-C9F7-7747-0D7108B4498A}"/>
              </a:ext>
            </a:extLst>
          </p:cNvPr>
          <p:cNvSpPr>
            <a:spLocks noGrp="1"/>
          </p:cNvSpPr>
          <p:nvPr>
            <p:ph type="title"/>
          </p:nvPr>
        </p:nvSpPr>
        <p:spPr>
          <a:xfrm>
            <a:off x="-1" y="997587"/>
            <a:ext cx="5362575" cy="1311999"/>
          </a:xfrm>
        </p:spPr>
        <p:txBody>
          <a:bodyPr/>
          <a:lstStyle/>
          <a:p>
            <a:pPr algn="ctr"/>
            <a:r>
              <a:rPr lang="nb-NO"/>
              <a:t>Lengde på reguleringsstøtte</a:t>
            </a:r>
            <a:r>
              <a:rPr lang="nb-NO" sz="1600" baseline="80000"/>
              <a:t>1,2</a:t>
            </a:r>
          </a:p>
        </p:txBody>
      </p:sp>
      <p:sp>
        <p:nvSpPr>
          <p:cNvPr id="4" name="Rektangel 3">
            <a:extLst>
              <a:ext uri="{FF2B5EF4-FFF2-40B4-BE49-F238E27FC236}">
                <a16:creationId xmlns:a16="http://schemas.microsoft.com/office/drawing/2014/main" id="{A15C1375-BB4A-A223-DD54-DFBED4938E9A}"/>
              </a:ext>
            </a:extLst>
          </p:cNvPr>
          <p:cNvSpPr/>
          <p:nvPr/>
        </p:nvSpPr>
        <p:spPr>
          <a:xfrm>
            <a:off x="5334000" y="0"/>
            <a:ext cx="6858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innhold 2">
            <a:extLst>
              <a:ext uri="{FF2B5EF4-FFF2-40B4-BE49-F238E27FC236}">
                <a16:creationId xmlns:a16="http://schemas.microsoft.com/office/drawing/2014/main" id="{A4845B85-8D91-DE27-EED2-2141AC288DBF}"/>
              </a:ext>
            </a:extLst>
          </p:cNvPr>
          <p:cNvSpPr>
            <a:spLocks noGrp="1"/>
          </p:cNvSpPr>
          <p:nvPr>
            <p:ph idx="1"/>
          </p:nvPr>
        </p:nvSpPr>
        <p:spPr>
          <a:xfrm>
            <a:off x="5878418" y="1344022"/>
            <a:ext cx="5739238" cy="4655334"/>
          </a:xfrm>
        </p:spPr>
        <p:txBody>
          <a:bodyPr/>
          <a:lstStyle/>
          <a:p>
            <a:pPr>
              <a:spcAft>
                <a:spcPts val="1800"/>
              </a:spcAft>
              <a:buBlip>
                <a:blip r:embed="rId3"/>
              </a:buBlip>
            </a:pPr>
            <a:r>
              <a:rPr lang="nb-NO" sz="1800" dirty="0"/>
              <a:t>Det er viktig at reguleringsstøtte gis lenge </a:t>
            </a:r>
            <a:br>
              <a:rPr lang="nb-NO" sz="1800" dirty="0"/>
            </a:br>
            <a:r>
              <a:rPr lang="nb-NO" sz="1800" dirty="0"/>
              <a:t>nok til at barnet kommer tilbake </a:t>
            </a:r>
            <a:r>
              <a:rPr lang="nb-NO" sz="1800" b="1" dirty="0"/>
              <a:t>inn igjen i toleransvinduet. </a:t>
            </a:r>
          </a:p>
          <a:p>
            <a:pPr>
              <a:spcAft>
                <a:spcPts val="1800"/>
              </a:spcAft>
              <a:buBlip>
                <a:blip r:embed="rId3"/>
              </a:buBlip>
            </a:pPr>
            <a:r>
              <a:rPr lang="nb-NO" sz="1800" dirty="0"/>
              <a:t>Det er </a:t>
            </a:r>
            <a:r>
              <a:rPr lang="nb-NO" sz="1800" b="1" dirty="0"/>
              <a:t>barnets aktivering </a:t>
            </a:r>
            <a:r>
              <a:rPr lang="nb-NO" sz="1800" dirty="0"/>
              <a:t>som signaliserer når vi kan slutte å gi reguleringsstøtte, ikke en klokke. </a:t>
            </a:r>
          </a:p>
          <a:p>
            <a:pPr>
              <a:spcAft>
                <a:spcPts val="1800"/>
              </a:spcAft>
              <a:buBlip>
                <a:blip r:embed="rId3"/>
              </a:buBlip>
            </a:pPr>
            <a:r>
              <a:rPr lang="nb-NO" sz="1800" b="1" dirty="0"/>
              <a:t>Barn er forskjellige</a:t>
            </a:r>
            <a:r>
              <a:rPr lang="nb-NO" sz="1800" dirty="0"/>
              <a:t>, og det variere hvor lang tid det er nødvendig å gi reguleringsstøtte. </a:t>
            </a:r>
          </a:p>
          <a:p>
            <a:pPr>
              <a:spcAft>
                <a:spcPts val="1800"/>
              </a:spcAft>
              <a:buBlip>
                <a:blip r:embed="rId3"/>
              </a:buBlip>
            </a:pPr>
            <a:r>
              <a:rPr lang="nb-NO" sz="1800" dirty="0"/>
              <a:t>Det kan også </a:t>
            </a:r>
            <a:r>
              <a:rPr lang="nb-NO" sz="1800" b="1" dirty="0"/>
              <a:t>varierer hos et enkelt barn</a:t>
            </a:r>
            <a:r>
              <a:rPr lang="nb-NO" sz="1800" dirty="0"/>
              <a:t>, noen dager trenger barnet mer og lengre reguleringsstøtte enn andre dager. </a:t>
            </a:r>
          </a:p>
        </p:txBody>
      </p:sp>
      <p:pic>
        <p:nvPicPr>
          <p:cNvPr id="8" name="Bilde 7" descr="Et bilde som inneholder skjermbilde, design, kunst, illustrasjon&#10;&#10;Automatisk generert beskrivelse">
            <a:extLst>
              <a:ext uri="{FF2B5EF4-FFF2-40B4-BE49-F238E27FC236}">
                <a16:creationId xmlns:a16="http://schemas.microsoft.com/office/drawing/2014/main" id="{2272D891-4535-0FD3-1C78-4759EA85F3A9}"/>
              </a:ext>
            </a:extLst>
          </p:cNvPr>
          <p:cNvPicPr>
            <a:picLocks noChangeAspect="1"/>
          </p:cNvPicPr>
          <p:nvPr/>
        </p:nvPicPr>
        <p:blipFill rotWithShape="1">
          <a:blip r:embed="rId4">
            <a:extLst>
              <a:ext uri="{28A0092B-C50C-407E-A947-70E740481C1C}">
                <a14:useLocalDpi xmlns:a14="http://schemas.microsoft.com/office/drawing/2010/main" val="0"/>
              </a:ext>
            </a:extLst>
          </a:blip>
          <a:srcRect l="40012" t="21973" r="36642" b="25052"/>
          <a:stretch/>
        </p:blipFill>
        <p:spPr>
          <a:xfrm>
            <a:off x="1500857" y="2455890"/>
            <a:ext cx="2360858" cy="3011487"/>
          </a:xfrm>
          <a:prstGeom prst="rect">
            <a:avLst/>
          </a:prstGeom>
        </p:spPr>
      </p:pic>
      <p:sp>
        <p:nvSpPr>
          <p:cNvPr id="9" name="TekstSylinder 8">
            <a:extLst>
              <a:ext uri="{FF2B5EF4-FFF2-40B4-BE49-F238E27FC236}">
                <a16:creationId xmlns:a16="http://schemas.microsoft.com/office/drawing/2014/main" id="{9D8DB031-D981-A4A9-5FAB-ADB30C215A2D}"/>
              </a:ext>
            </a:extLst>
          </p:cNvPr>
          <p:cNvSpPr txBox="1"/>
          <p:nvPr/>
        </p:nvSpPr>
        <p:spPr>
          <a:xfrm>
            <a:off x="8156576" y="192087"/>
            <a:ext cx="3684104" cy="307777"/>
          </a:xfrm>
          <a:prstGeom prst="rect">
            <a:avLst/>
          </a:prstGeom>
          <a:noFill/>
        </p:spPr>
        <p:txBody>
          <a:bodyPr wrap="square" rtlCol="0">
            <a:spAutoFit/>
          </a:bodyPr>
          <a:lstStyle/>
          <a:p>
            <a:pPr algn="r"/>
            <a:r>
              <a:rPr lang="nb-NO" sz="1400"/>
              <a:t>Barn og ungdom – økt 2</a:t>
            </a:r>
          </a:p>
        </p:txBody>
      </p:sp>
    </p:spTree>
    <p:extLst>
      <p:ext uri="{BB962C8B-B14F-4D97-AF65-F5344CB8AC3E}">
        <p14:creationId xmlns:p14="http://schemas.microsoft.com/office/powerpoint/2010/main" val="42438129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8F3B6627-2944-010D-A0C8-66F890006A55}"/>
              </a:ext>
            </a:extLst>
          </p:cNvPr>
          <p:cNvSpPr/>
          <p:nvPr/>
        </p:nvSpPr>
        <p:spPr>
          <a:xfrm>
            <a:off x="5300661" y="-12278"/>
            <a:ext cx="6858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ittel 1">
            <a:extLst>
              <a:ext uri="{FF2B5EF4-FFF2-40B4-BE49-F238E27FC236}">
                <a16:creationId xmlns:a16="http://schemas.microsoft.com/office/drawing/2014/main" id="{ED3A95F2-7A3A-023C-4F8E-86E298D0C230}"/>
              </a:ext>
            </a:extLst>
          </p:cNvPr>
          <p:cNvSpPr txBox="1">
            <a:spLocks/>
          </p:cNvSpPr>
          <p:nvPr/>
        </p:nvSpPr>
        <p:spPr>
          <a:xfrm>
            <a:off x="33339" y="4980353"/>
            <a:ext cx="5333999" cy="1311999"/>
          </a:xfrm>
          <a:prstGeom prst="rect">
            <a:avLst/>
          </a:prstGeom>
        </p:spPr>
        <p:txBody>
          <a:bodyPr vert="horz" lIns="0" tIns="0" rIns="0" bIns="0" rtlCol="0" anchor="t">
            <a:norm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pPr algn="ctr"/>
            <a:r>
              <a:rPr lang="nb-NO"/>
              <a:t>Nok hvile i mellom </a:t>
            </a:r>
          </a:p>
          <a:p>
            <a:pPr algn="ctr"/>
            <a:r>
              <a:rPr lang="nb-NO"/>
              <a:t>stress</a:t>
            </a:r>
            <a:r>
              <a:rPr kumimoji="0" lang="nb-NO" sz="1600" b="0" i="0" u="none" strike="noStrike" kern="1200" cap="none" spc="0" normalizeH="0" baseline="80000" noProof="0">
                <a:ln>
                  <a:noFill/>
                </a:ln>
                <a:solidFill>
                  <a:srgbClr val="000000"/>
                </a:solidFill>
                <a:effectLst/>
                <a:uLnTx/>
                <a:uFillTx/>
                <a:latin typeface="Oslo Sans Office"/>
                <a:ea typeface="+mj-ea"/>
                <a:cs typeface="+mj-cs"/>
              </a:rPr>
              <a:t>1,2</a:t>
            </a:r>
            <a:endParaRPr lang="nb-NO"/>
          </a:p>
        </p:txBody>
      </p:sp>
      <p:sp>
        <p:nvSpPr>
          <p:cNvPr id="10" name="TekstSylinder 9">
            <a:extLst>
              <a:ext uri="{FF2B5EF4-FFF2-40B4-BE49-F238E27FC236}">
                <a16:creationId xmlns:a16="http://schemas.microsoft.com/office/drawing/2014/main" id="{B8F16C89-2BBE-795F-29A0-B7743D0A4900}"/>
              </a:ext>
            </a:extLst>
          </p:cNvPr>
          <p:cNvSpPr txBox="1"/>
          <p:nvPr/>
        </p:nvSpPr>
        <p:spPr>
          <a:xfrm>
            <a:off x="8156576" y="192087"/>
            <a:ext cx="3684104" cy="307777"/>
          </a:xfrm>
          <a:prstGeom prst="rect">
            <a:avLst/>
          </a:prstGeom>
          <a:noFill/>
        </p:spPr>
        <p:txBody>
          <a:bodyPr wrap="square" rtlCol="0">
            <a:spAutoFit/>
          </a:bodyPr>
          <a:lstStyle/>
          <a:p>
            <a:pPr algn="r"/>
            <a:r>
              <a:rPr lang="nb-NO" sz="1400"/>
              <a:t>Barn og ungdom – økt 2</a:t>
            </a:r>
          </a:p>
        </p:txBody>
      </p:sp>
      <p:pic>
        <p:nvPicPr>
          <p:cNvPr id="2" name="Bilde 1" descr="Et bilde som inneholder tegning, kunst, sketch, illustrasjon&#10;&#10;Automatisk generert beskrivelse">
            <a:extLst>
              <a:ext uri="{FF2B5EF4-FFF2-40B4-BE49-F238E27FC236}">
                <a16:creationId xmlns:a16="http://schemas.microsoft.com/office/drawing/2014/main" id="{9233820A-DFF8-AED1-B776-478BCFC8E0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687" y="954510"/>
            <a:ext cx="4668982" cy="3671825"/>
          </a:xfrm>
          <a:prstGeom prst="rect">
            <a:avLst/>
          </a:prstGeom>
        </p:spPr>
      </p:pic>
      <p:sp>
        <p:nvSpPr>
          <p:cNvPr id="4" name="TekstSylinder 3">
            <a:extLst>
              <a:ext uri="{FF2B5EF4-FFF2-40B4-BE49-F238E27FC236}">
                <a16:creationId xmlns:a16="http://schemas.microsoft.com/office/drawing/2014/main" id="{7366DBFF-D0FB-BF70-0C23-7228FA3FB5A4}"/>
              </a:ext>
            </a:extLst>
          </p:cNvPr>
          <p:cNvSpPr txBox="1"/>
          <p:nvPr/>
        </p:nvSpPr>
        <p:spPr>
          <a:xfrm>
            <a:off x="5819220" y="1231508"/>
            <a:ext cx="5820881" cy="4093428"/>
          </a:xfrm>
          <a:prstGeom prst="rect">
            <a:avLst/>
          </a:prstGeom>
          <a:noFill/>
        </p:spPr>
        <p:txBody>
          <a:bodyPr wrap="square" rtlCol="0">
            <a:spAutoFit/>
          </a:bodyPr>
          <a:lstStyle/>
          <a:p>
            <a:pPr marL="216000" indent="-216000">
              <a:spcBef>
                <a:spcPts val="1200"/>
              </a:spcBef>
              <a:spcAft>
                <a:spcPts val="1200"/>
              </a:spcAft>
              <a:buBlip>
                <a:blip r:embed="rId4"/>
              </a:buBlip>
            </a:pPr>
            <a:r>
              <a:rPr lang="nb-NO" sz="1800" b="1" dirty="0"/>
              <a:t>Litt stress </a:t>
            </a:r>
            <a:r>
              <a:rPr lang="nb-NO" sz="1800" dirty="0"/>
              <a:t>er sunt og viktig for at barn skal utvikle seg. </a:t>
            </a:r>
          </a:p>
          <a:p>
            <a:pPr marL="216000" indent="-216000">
              <a:spcBef>
                <a:spcPts val="1200"/>
              </a:spcBef>
              <a:spcAft>
                <a:spcPts val="1200"/>
              </a:spcAft>
              <a:buBlip>
                <a:blip r:embed="rId4"/>
              </a:buBlip>
            </a:pPr>
            <a:r>
              <a:rPr lang="nb-NO" sz="1800" dirty="0"/>
              <a:t>Samtidig trenger barn nok reguleringsstøtte så stressresponsen deres kan </a:t>
            </a:r>
            <a:r>
              <a:rPr lang="nb-NO" sz="1800" b="1" dirty="0"/>
              <a:t>skru seg av. </a:t>
            </a:r>
          </a:p>
          <a:p>
            <a:pPr marL="216000" indent="-216000">
              <a:spcBef>
                <a:spcPts val="1200"/>
              </a:spcBef>
              <a:spcAft>
                <a:spcPts val="1200"/>
              </a:spcAft>
              <a:buBlip>
                <a:blip r:embed="rId4"/>
              </a:buBlip>
            </a:pPr>
            <a:r>
              <a:rPr lang="nb-NO" sz="1800" dirty="0"/>
              <a:t>Da får kroppen deres </a:t>
            </a:r>
            <a:r>
              <a:rPr lang="nb-NO" sz="1800" b="1" dirty="0"/>
              <a:t>pause </a:t>
            </a:r>
            <a:r>
              <a:rPr lang="nb-NO" sz="1800" dirty="0"/>
              <a:t>og tid til å kvitte seg med stresshormonene, før nytt stress kommer.  </a:t>
            </a:r>
          </a:p>
          <a:p>
            <a:pPr marL="216000" indent="-216000">
              <a:spcBef>
                <a:spcPts val="1200"/>
              </a:spcBef>
              <a:spcAft>
                <a:spcPts val="1200"/>
              </a:spcAft>
              <a:buBlip>
                <a:blip r:embed="rId4"/>
              </a:buBlip>
            </a:pPr>
            <a:r>
              <a:rPr lang="nb-NO" sz="1800" dirty="0"/>
              <a:t>Barna trenger hjelp fra voksne for å ha </a:t>
            </a:r>
            <a:r>
              <a:rPr lang="nb-NO" sz="1800" b="1" dirty="0"/>
              <a:t>en passe balanse </a:t>
            </a:r>
            <a:r>
              <a:rPr lang="nb-NO" sz="1800" dirty="0"/>
              <a:t>mellom stress og hvile. </a:t>
            </a:r>
          </a:p>
          <a:p>
            <a:pPr marL="216000" indent="-216000">
              <a:spcBef>
                <a:spcPts val="1200"/>
              </a:spcBef>
              <a:spcAft>
                <a:spcPts val="1200"/>
              </a:spcAft>
              <a:buBlip>
                <a:blip r:embed="rId4"/>
              </a:buBlip>
            </a:pPr>
            <a:r>
              <a:rPr lang="nb-NO" sz="1800" dirty="0"/>
              <a:t>Da kan toleransevinduet deres utvides og bli mer </a:t>
            </a:r>
            <a:r>
              <a:rPr lang="nb-NO" sz="1800" b="1" dirty="0"/>
              <a:t>robust. </a:t>
            </a:r>
          </a:p>
        </p:txBody>
      </p:sp>
    </p:spTree>
    <p:extLst>
      <p:ext uri="{BB962C8B-B14F-4D97-AF65-F5344CB8AC3E}">
        <p14:creationId xmlns:p14="http://schemas.microsoft.com/office/powerpoint/2010/main" val="25283735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C5F90408-F420-EA0D-5446-87527A8ED6C8}"/>
              </a:ext>
            </a:extLst>
          </p:cNvPr>
          <p:cNvSpPr/>
          <p:nvPr/>
        </p:nvSpPr>
        <p:spPr>
          <a:xfrm>
            <a:off x="5419493" y="0"/>
            <a:ext cx="6858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A19CFAC2-6866-AE80-A45B-6B918838CC27}"/>
              </a:ext>
            </a:extLst>
          </p:cNvPr>
          <p:cNvSpPr>
            <a:spLocks noGrp="1"/>
          </p:cNvSpPr>
          <p:nvPr>
            <p:ph type="title"/>
          </p:nvPr>
        </p:nvSpPr>
        <p:spPr>
          <a:xfrm>
            <a:off x="533369" y="4351071"/>
            <a:ext cx="4192859" cy="1292958"/>
          </a:xfrm>
        </p:spPr>
        <p:txBody>
          <a:bodyPr>
            <a:normAutofit/>
          </a:bodyPr>
          <a:lstStyle/>
          <a:p>
            <a:pPr algn="ctr"/>
            <a:r>
              <a:rPr lang="nb-NO" dirty="0"/>
              <a:t>Balanse mellom stress og hvile</a:t>
            </a:r>
          </a:p>
        </p:txBody>
      </p:sp>
      <p:sp>
        <p:nvSpPr>
          <p:cNvPr id="3" name="Plassholder for innhold 2">
            <a:extLst>
              <a:ext uri="{FF2B5EF4-FFF2-40B4-BE49-F238E27FC236}">
                <a16:creationId xmlns:a16="http://schemas.microsoft.com/office/drawing/2014/main" id="{95701117-8085-D3BB-8132-980ECBF47594}"/>
              </a:ext>
            </a:extLst>
          </p:cNvPr>
          <p:cNvSpPr>
            <a:spLocks noGrp="1"/>
          </p:cNvSpPr>
          <p:nvPr>
            <p:ph idx="1"/>
          </p:nvPr>
        </p:nvSpPr>
        <p:spPr>
          <a:xfrm>
            <a:off x="6010506" y="1359990"/>
            <a:ext cx="5400674" cy="4932362"/>
          </a:xfrm>
        </p:spPr>
        <p:txBody>
          <a:bodyPr>
            <a:noAutofit/>
          </a:bodyPr>
          <a:lstStyle/>
          <a:p>
            <a:pPr marL="0" indent="0">
              <a:spcBef>
                <a:spcPts val="1200"/>
              </a:spcBef>
              <a:spcAft>
                <a:spcPts val="1200"/>
              </a:spcAft>
              <a:buNone/>
            </a:pPr>
            <a:endParaRPr lang="nb-NO" sz="1800" dirty="0">
              <a:latin typeface="Oslo Sans Office" panose="02000000000000000000" pitchFamily="2" charset="0"/>
            </a:endParaRPr>
          </a:p>
          <a:p>
            <a:pPr marL="0" indent="0">
              <a:spcBef>
                <a:spcPts val="1200"/>
              </a:spcBef>
              <a:spcAft>
                <a:spcPts val="1200"/>
              </a:spcAft>
              <a:buNone/>
            </a:pPr>
            <a:r>
              <a:rPr lang="nb-NO" sz="1800" dirty="0">
                <a:latin typeface="Oslo Sans Office" panose="02000000000000000000" pitchFamily="2" charset="0"/>
              </a:rPr>
              <a:t>Vi kan hjelpe ved å: </a:t>
            </a:r>
          </a:p>
          <a:p>
            <a:pPr marL="576000" lvl="3">
              <a:spcBef>
                <a:spcPts val="1200"/>
              </a:spcBef>
              <a:spcAft>
                <a:spcPts val="1200"/>
              </a:spcAft>
              <a:buBlip>
                <a:blip r:embed="rId2"/>
              </a:buBlip>
            </a:pPr>
            <a:r>
              <a:rPr lang="nb-NO" sz="1800" dirty="0">
                <a:latin typeface="Oslo Sans Office" panose="02000000000000000000" pitchFamily="2" charset="0"/>
              </a:rPr>
              <a:t>Tilpasse forventinger våre og legge til rette for passe store utfordringer</a:t>
            </a:r>
          </a:p>
          <a:p>
            <a:pPr marL="576000" lvl="3">
              <a:spcBef>
                <a:spcPts val="1200"/>
              </a:spcBef>
              <a:spcAft>
                <a:spcPts val="1200"/>
              </a:spcAft>
              <a:buBlip>
                <a:blip r:embed="rId2"/>
              </a:buBlip>
            </a:pPr>
            <a:r>
              <a:rPr lang="nb-NO" sz="1800" dirty="0">
                <a:latin typeface="Oslo Sans Office" panose="02000000000000000000" pitchFamily="2" charset="0"/>
              </a:rPr>
              <a:t>Tilby støtte når barnet trenger det.</a:t>
            </a:r>
          </a:p>
          <a:p>
            <a:pPr marL="576000" lvl="3">
              <a:spcBef>
                <a:spcPts val="1200"/>
              </a:spcBef>
              <a:spcAft>
                <a:spcPts val="1200"/>
              </a:spcAft>
              <a:buBlip>
                <a:blip r:embed="rId2"/>
              </a:buBlip>
            </a:pPr>
            <a:r>
              <a:rPr lang="nb-NO" sz="1800" dirty="0">
                <a:latin typeface="Oslo Sans Office" panose="02000000000000000000" pitchFamily="2" charset="0"/>
              </a:rPr>
              <a:t>Prøve å gjøre stresset forutsigbart</a:t>
            </a:r>
          </a:p>
          <a:p>
            <a:pPr marL="576000" lvl="3">
              <a:spcBef>
                <a:spcPts val="1200"/>
              </a:spcBef>
              <a:spcAft>
                <a:spcPts val="1200"/>
              </a:spcAft>
              <a:buBlip>
                <a:blip r:embed="rId2"/>
              </a:buBlip>
            </a:pPr>
            <a:r>
              <a:rPr lang="nb-NO" sz="1800" dirty="0">
                <a:latin typeface="Oslo Sans Office" panose="02000000000000000000" pitchFamily="2" charset="0"/>
              </a:rPr>
              <a:t>Lang nok pause mellom hver gang de opplever stress. </a:t>
            </a:r>
          </a:p>
        </p:txBody>
      </p:sp>
      <p:sp>
        <p:nvSpPr>
          <p:cNvPr id="6" name="TekstSylinder 5">
            <a:extLst>
              <a:ext uri="{FF2B5EF4-FFF2-40B4-BE49-F238E27FC236}">
                <a16:creationId xmlns:a16="http://schemas.microsoft.com/office/drawing/2014/main" id="{73F612EB-5FD9-B86F-55C3-FAEA227CE8E9}"/>
              </a:ext>
            </a:extLst>
          </p:cNvPr>
          <p:cNvSpPr txBox="1"/>
          <p:nvPr/>
        </p:nvSpPr>
        <p:spPr>
          <a:xfrm>
            <a:off x="8156576" y="192087"/>
            <a:ext cx="3684104" cy="307777"/>
          </a:xfrm>
          <a:prstGeom prst="rect">
            <a:avLst/>
          </a:prstGeom>
          <a:noFill/>
        </p:spPr>
        <p:txBody>
          <a:bodyPr wrap="square" rtlCol="0">
            <a:spAutoFit/>
          </a:bodyPr>
          <a:lstStyle/>
          <a:p>
            <a:pPr algn="r"/>
            <a:r>
              <a:rPr lang="nb-NO" sz="1400"/>
              <a:t>Meg som ansatt – økt 2</a:t>
            </a:r>
          </a:p>
        </p:txBody>
      </p:sp>
      <p:sp>
        <p:nvSpPr>
          <p:cNvPr id="7" name="Plassholder for dato 3">
            <a:extLst>
              <a:ext uri="{FF2B5EF4-FFF2-40B4-BE49-F238E27FC236}">
                <a16:creationId xmlns:a16="http://schemas.microsoft.com/office/drawing/2014/main" id="{C3EE5F32-0BD8-4EC4-573D-DD2EF4C95AC5}"/>
              </a:ext>
            </a:extLst>
          </p:cNvPr>
          <p:cNvSpPr>
            <a:spLocks noGrp="1"/>
          </p:cNvSpPr>
          <p:nvPr>
            <p:ph type="dt" sz="half" idx="10"/>
          </p:nvPr>
        </p:nvSpPr>
        <p:spPr>
          <a:xfrm>
            <a:off x="10156825" y="6292352"/>
            <a:ext cx="1339850" cy="365125"/>
          </a:xfrm>
        </p:spPr>
        <p:txBody>
          <a:bodyPr/>
          <a:lstStyle/>
          <a:p>
            <a:fld id="{C20DE0DF-BE6B-D248-92A9-54242D212695}" type="datetime1">
              <a:rPr lang="nb-NO" smtClean="0"/>
              <a:t>29.01.2026</a:t>
            </a:fld>
            <a:endParaRPr lang="nb-NO"/>
          </a:p>
        </p:txBody>
      </p:sp>
      <p:sp>
        <p:nvSpPr>
          <p:cNvPr id="8" name="Plassholder for lysbildenummer 4">
            <a:extLst>
              <a:ext uri="{FF2B5EF4-FFF2-40B4-BE49-F238E27FC236}">
                <a16:creationId xmlns:a16="http://schemas.microsoft.com/office/drawing/2014/main" id="{4F9F0655-D3F4-0D1D-6CE2-38F044DE3CA0}"/>
              </a:ext>
            </a:extLst>
          </p:cNvPr>
          <p:cNvSpPr>
            <a:spLocks noGrp="1"/>
          </p:cNvSpPr>
          <p:nvPr>
            <p:ph type="sldNum" sz="quarter" idx="12"/>
          </p:nvPr>
        </p:nvSpPr>
        <p:spPr>
          <a:xfrm>
            <a:off x="11496674" y="6292352"/>
            <a:ext cx="695325" cy="365125"/>
          </a:xfrm>
        </p:spPr>
        <p:txBody>
          <a:bodyPr/>
          <a:lstStyle/>
          <a:p>
            <a:fld id="{8ACEFDFC-287E-0A4D-81A7-6CC8C070690D}" type="slidenum">
              <a:rPr lang="nb-NO" smtClean="0"/>
              <a:t>27</a:t>
            </a:fld>
            <a:endParaRPr lang="nb-NO"/>
          </a:p>
        </p:txBody>
      </p:sp>
      <p:pic>
        <p:nvPicPr>
          <p:cNvPr id="9" name="Bilde 8" descr="Et bilde som inneholder tegning, Grafikk, kunst, strektegninger&#10;&#10;Automatisk generert beskrivelse">
            <a:extLst>
              <a:ext uri="{FF2B5EF4-FFF2-40B4-BE49-F238E27FC236}">
                <a16:creationId xmlns:a16="http://schemas.microsoft.com/office/drawing/2014/main" id="{A9B6010B-CC4E-EEB0-2759-1169F76DAF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820" y="1663753"/>
            <a:ext cx="3874576" cy="2233394"/>
          </a:xfrm>
          <a:prstGeom prst="rect">
            <a:avLst/>
          </a:prstGeom>
        </p:spPr>
      </p:pic>
    </p:spTree>
    <p:extLst>
      <p:ext uri="{BB962C8B-B14F-4D97-AF65-F5344CB8AC3E}">
        <p14:creationId xmlns:p14="http://schemas.microsoft.com/office/powerpoint/2010/main" val="41202441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63D26597-5502-B4D2-85B9-352FA9267A34}"/>
              </a:ext>
            </a:extLst>
          </p:cNvPr>
          <p:cNvSpPr/>
          <p:nvPr/>
        </p:nvSpPr>
        <p:spPr>
          <a:xfrm>
            <a:off x="5334000" y="0"/>
            <a:ext cx="6858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b-NO" i="1">
              <a:solidFill>
                <a:schemeClr val="tx1"/>
              </a:solidFill>
            </a:endParaRPr>
          </a:p>
        </p:txBody>
      </p:sp>
      <p:sp>
        <p:nvSpPr>
          <p:cNvPr id="2" name="Tittel 1">
            <a:extLst>
              <a:ext uri="{FF2B5EF4-FFF2-40B4-BE49-F238E27FC236}">
                <a16:creationId xmlns:a16="http://schemas.microsoft.com/office/drawing/2014/main" id="{02916DAC-99A7-3DDF-4AB1-3F4D70C6FD7C}"/>
              </a:ext>
            </a:extLst>
          </p:cNvPr>
          <p:cNvSpPr>
            <a:spLocks noGrp="1"/>
          </p:cNvSpPr>
          <p:nvPr>
            <p:ph type="title"/>
          </p:nvPr>
        </p:nvSpPr>
        <p:spPr>
          <a:xfrm>
            <a:off x="328614" y="4332215"/>
            <a:ext cx="5186363" cy="1323111"/>
          </a:xfrm>
        </p:spPr>
        <p:txBody>
          <a:bodyPr>
            <a:noAutofit/>
          </a:bodyPr>
          <a:lstStyle/>
          <a:p>
            <a:pPr algn="ctr"/>
            <a:r>
              <a:rPr lang="nb-NO"/>
              <a:t>Til sammen gir vi barna mange erfaringer med reguleringsstøtte</a:t>
            </a:r>
          </a:p>
        </p:txBody>
      </p:sp>
      <p:sp>
        <p:nvSpPr>
          <p:cNvPr id="6" name="Plassholder for innhold 2">
            <a:extLst>
              <a:ext uri="{FF2B5EF4-FFF2-40B4-BE49-F238E27FC236}">
                <a16:creationId xmlns:a16="http://schemas.microsoft.com/office/drawing/2014/main" id="{34F79D7E-C052-4DCF-BCFA-9B9CE81A63A9}"/>
              </a:ext>
            </a:extLst>
          </p:cNvPr>
          <p:cNvSpPr txBox="1">
            <a:spLocks/>
          </p:cNvSpPr>
          <p:nvPr/>
        </p:nvSpPr>
        <p:spPr>
          <a:xfrm>
            <a:off x="6096000" y="1958115"/>
            <a:ext cx="5372746" cy="3357804"/>
          </a:xfrm>
          <a:prstGeom prst="rect">
            <a:avLst/>
          </a:prstGeom>
        </p:spPr>
        <p:txBody>
          <a:bodyPr vert="horz" lIns="0" tIns="0" rIns="0" bIns="0" rtlCol="0" anchor="t">
            <a:noAutofit/>
          </a:bodyPr>
          <a:lstStyle>
            <a:lvl1pPr marL="216000" indent="-216000" algn="l" defTabSz="914400" rtl="0" eaLnBrk="1" latinLnBrk="0" hangingPunct="1">
              <a:lnSpc>
                <a:spcPct val="100000"/>
              </a:lnSpc>
              <a:spcBef>
                <a:spcPts val="1800"/>
              </a:spcBef>
              <a:buSzPct val="100000"/>
              <a:buFontTx/>
              <a:buBlip>
                <a:blip r:embed="rId2"/>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800"/>
              </a:spcAft>
            </a:pPr>
            <a:r>
              <a:rPr lang="nb-NO" sz="1800" dirty="0"/>
              <a:t>Å gi reguleringsstøtte er </a:t>
            </a:r>
            <a:r>
              <a:rPr lang="nb-NO" sz="1800" b="1" dirty="0"/>
              <a:t>ikke alltid like lett</a:t>
            </a:r>
            <a:r>
              <a:rPr lang="nb-NO" sz="1800" dirty="0"/>
              <a:t>. </a:t>
            </a:r>
          </a:p>
          <a:p>
            <a:pPr>
              <a:spcAft>
                <a:spcPts val="1800"/>
              </a:spcAft>
            </a:pPr>
            <a:r>
              <a:rPr lang="nb-NO" sz="1800" dirty="0"/>
              <a:t>Det viktigste er at vi </a:t>
            </a:r>
            <a:r>
              <a:rPr lang="nb-NO" sz="1800" b="1" dirty="0"/>
              <a:t>fortsetter å prøve</a:t>
            </a:r>
            <a:r>
              <a:rPr lang="nb-NO" sz="1800" dirty="0"/>
              <a:t>, ikke gir opp, er bevisst på oss selv og at vi støtter hverandre som kollegaer. </a:t>
            </a:r>
          </a:p>
          <a:p>
            <a:pPr>
              <a:spcAft>
                <a:spcPts val="1800"/>
              </a:spcAft>
            </a:pPr>
            <a:r>
              <a:rPr lang="nb-NO" sz="1800" b="1" dirty="0"/>
              <a:t>Sammen </a:t>
            </a:r>
            <a:r>
              <a:rPr lang="nb-NO" sz="1800" dirty="0"/>
              <a:t>kan vi gi barn nye erfaringer med trygge voksne som kan kompensere for de vonde. </a:t>
            </a:r>
          </a:p>
        </p:txBody>
      </p:sp>
      <p:pic>
        <p:nvPicPr>
          <p:cNvPr id="7" name="Bilde 6" descr="Et bilde som inneholder sort, mørke&#10;&#10;Automatisk generert beskrivelse">
            <a:extLst>
              <a:ext uri="{FF2B5EF4-FFF2-40B4-BE49-F238E27FC236}">
                <a16:creationId xmlns:a16="http://schemas.microsoft.com/office/drawing/2014/main" id="{7E4AECCB-1174-4357-9244-56A8766E3F15}"/>
              </a:ext>
            </a:extLst>
          </p:cNvPr>
          <p:cNvPicPr>
            <a:picLocks noChangeAspect="1"/>
          </p:cNvPicPr>
          <p:nvPr/>
        </p:nvPicPr>
        <p:blipFill>
          <a:blip r:embed="rId3">
            <a:extLst>
              <a:ext uri="{28A0092B-C50C-407E-A947-70E740481C1C}">
                <a14:useLocalDpi xmlns:a14="http://schemas.microsoft.com/office/drawing/2010/main" val="0"/>
              </a:ext>
            </a:extLst>
          </a:blip>
          <a:srcRect l="60114"/>
          <a:stretch/>
        </p:blipFill>
        <p:spPr>
          <a:xfrm>
            <a:off x="1061047" y="192087"/>
            <a:ext cx="3201061" cy="4751082"/>
          </a:xfrm>
          <a:prstGeom prst="rect">
            <a:avLst/>
          </a:prstGeom>
        </p:spPr>
      </p:pic>
      <p:sp>
        <p:nvSpPr>
          <p:cNvPr id="8" name="TekstSylinder 7">
            <a:extLst>
              <a:ext uri="{FF2B5EF4-FFF2-40B4-BE49-F238E27FC236}">
                <a16:creationId xmlns:a16="http://schemas.microsoft.com/office/drawing/2014/main" id="{F1529450-1C87-2688-05F2-443C9F47ABE5}"/>
              </a:ext>
            </a:extLst>
          </p:cNvPr>
          <p:cNvSpPr txBox="1"/>
          <p:nvPr/>
        </p:nvSpPr>
        <p:spPr>
          <a:xfrm>
            <a:off x="8156576" y="192087"/>
            <a:ext cx="3684104" cy="307777"/>
          </a:xfrm>
          <a:prstGeom prst="rect">
            <a:avLst/>
          </a:prstGeom>
          <a:noFill/>
        </p:spPr>
        <p:txBody>
          <a:bodyPr wrap="square" rtlCol="0">
            <a:spAutoFit/>
          </a:bodyPr>
          <a:lstStyle/>
          <a:p>
            <a:pPr algn="r"/>
            <a:r>
              <a:rPr lang="nb-NO" sz="1400"/>
              <a:t>Barn og ungdom – økt 2</a:t>
            </a:r>
          </a:p>
        </p:txBody>
      </p:sp>
    </p:spTree>
    <p:extLst>
      <p:ext uri="{BB962C8B-B14F-4D97-AF65-F5344CB8AC3E}">
        <p14:creationId xmlns:p14="http://schemas.microsoft.com/office/powerpoint/2010/main" val="17885209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9962F4A-8EDA-ACC3-CB6F-CB8AB4044DE2}"/>
              </a:ext>
            </a:extLst>
          </p:cNvPr>
          <p:cNvSpPr>
            <a:spLocks noGrp="1"/>
          </p:cNvSpPr>
          <p:nvPr>
            <p:ph type="title"/>
          </p:nvPr>
        </p:nvSpPr>
        <p:spPr>
          <a:xfrm>
            <a:off x="695326" y="720001"/>
            <a:ext cx="3267074" cy="702399"/>
          </a:xfrm>
        </p:spPr>
        <p:txBody>
          <a:bodyPr/>
          <a:lstStyle/>
          <a:p>
            <a:r>
              <a:rPr lang="nb-NO"/>
              <a:t>Case: Ida</a:t>
            </a:r>
          </a:p>
        </p:txBody>
      </p:sp>
      <p:sp>
        <p:nvSpPr>
          <p:cNvPr id="3" name="Plassholder for innhold 2">
            <a:extLst>
              <a:ext uri="{FF2B5EF4-FFF2-40B4-BE49-F238E27FC236}">
                <a16:creationId xmlns:a16="http://schemas.microsoft.com/office/drawing/2014/main" id="{C145F9BA-F214-3236-8C10-3CF3915F5FD4}"/>
              </a:ext>
            </a:extLst>
          </p:cNvPr>
          <p:cNvSpPr>
            <a:spLocks noGrp="1"/>
          </p:cNvSpPr>
          <p:nvPr>
            <p:ph idx="1"/>
          </p:nvPr>
        </p:nvSpPr>
        <p:spPr>
          <a:xfrm>
            <a:off x="695326" y="2032001"/>
            <a:ext cx="6119812" cy="3783012"/>
          </a:xfrm>
        </p:spPr>
        <p:txBody>
          <a:bodyPr numCol="1" spcCol="360000">
            <a:normAutofit/>
          </a:bodyPr>
          <a:lstStyle/>
          <a:p>
            <a:pPr marL="0" indent="0">
              <a:buNone/>
            </a:pPr>
            <a:r>
              <a:rPr lang="nb-NO" sz="1800"/>
              <a:t>For å gjenkjenne og bli mer bevisst på de ulike reguleringsportene skal vi jobbe med casen om Ida. </a:t>
            </a:r>
          </a:p>
          <a:p>
            <a:r>
              <a:rPr lang="nb-NO" sz="1800"/>
              <a:t>Les casen hver for dere og diskuter etterpå i grupper: </a:t>
            </a:r>
          </a:p>
          <a:p>
            <a:pPr lvl="2">
              <a:spcBef>
                <a:spcPts val="1200"/>
              </a:spcBef>
              <a:buBlip>
                <a:blip r:embed="rId2"/>
              </a:buBlip>
            </a:pPr>
            <a:r>
              <a:rPr lang="nb-NO" sz="1800"/>
              <a:t>Diskuter hvordan den ansatte gir reguleringsstøtte gjennom de ulike reguleringsportene. </a:t>
            </a:r>
          </a:p>
          <a:p>
            <a:pPr lvl="2">
              <a:spcBef>
                <a:spcPts val="1200"/>
              </a:spcBef>
              <a:buBlip>
                <a:blip r:embed="rId2"/>
              </a:buBlip>
            </a:pPr>
            <a:r>
              <a:rPr lang="nb-NO" sz="1800"/>
              <a:t>Hvordan kan vi som ansatte håndtere lignende situasjoner, hva er dine erfaringer med hva som er nyttig?</a:t>
            </a:r>
          </a:p>
          <a:p>
            <a:endParaRPr lang="nb-NO" sz="1800"/>
          </a:p>
        </p:txBody>
      </p:sp>
      <p:pic>
        <p:nvPicPr>
          <p:cNvPr id="5" name="Bilde 4" descr="Et bilde som inneholder tegning, sketch, kunst, illustrasjon&#10;&#10;Automatisk generert beskrivelse">
            <a:extLst>
              <a:ext uri="{FF2B5EF4-FFF2-40B4-BE49-F238E27FC236}">
                <a16:creationId xmlns:a16="http://schemas.microsoft.com/office/drawing/2014/main" id="{F117B5D4-DAB5-A7F8-24D4-3A00E4C292B0}"/>
              </a:ext>
            </a:extLst>
          </p:cNvPr>
          <p:cNvPicPr>
            <a:picLocks noChangeAspect="1"/>
          </p:cNvPicPr>
          <p:nvPr/>
        </p:nvPicPr>
        <p:blipFill rotWithShape="1">
          <a:blip r:embed="rId3">
            <a:extLst>
              <a:ext uri="{28A0092B-C50C-407E-A947-70E740481C1C}">
                <a14:useLocalDpi xmlns:a14="http://schemas.microsoft.com/office/drawing/2010/main" val="0"/>
              </a:ext>
            </a:extLst>
          </a:blip>
          <a:srcRect t="-1" b="60267"/>
          <a:stretch/>
        </p:blipFill>
        <p:spPr>
          <a:xfrm>
            <a:off x="6360313" y="1196975"/>
            <a:ext cx="5608530" cy="3525192"/>
          </a:xfrm>
          <a:prstGeom prst="rect">
            <a:avLst/>
          </a:prstGeom>
        </p:spPr>
      </p:pic>
      <p:pic>
        <p:nvPicPr>
          <p:cNvPr id="4" name="Bilde 3" descr="Et bilde som inneholder måne, Himmellegeme, mørke, Astronomisk begivenhet&#10;&#10;Automatisk generert beskrivelse">
            <a:extLst>
              <a:ext uri="{FF2B5EF4-FFF2-40B4-BE49-F238E27FC236}">
                <a16:creationId xmlns:a16="http://schemas.microsoft.com/office/drawing/2014/main" id="{5468DCD8-1EDA-3555-5EBA-CD3B16C4D08D}"/>
              </a:ext>
            </a:extLst>
          </p:cNvPr>
          <p:cNvPicPr>
            <a:picLocks noChangeAspect="1"/>
          </p:cNvPicPr>
          <p:nvPr/>
        </p:nvPicPr>
        <p:blipFill rotWithShape="1">
          <a:blip r:embed="rId4">
            <a:extLst>
              <a:ext uri="{28A0092B-C50C-407E-A947-70E740481C1C}">
                <a14:useLocalDpi xmlns:a14="http://schemas.microsoft.com/office/drawing/2010/main" val="0"/>
              </a:ext>
            </a:extLst>
          </a:blip>
          <a:srcRect l="57558" t="20845" r="30437" b="58781"/>
          <a:stretch/>
        </p:blipFill>
        <p:spPr>
          <a:xfrm>
            <a:off x="9875515" y="587339"/>
            <a:ext cx="578497" cy="552198"/>
          </a:xfrm>
          <a:prstGeom prst="rect">
            <a:avLst/>
          </a:prstGeom>
        </p:spPr>
      </p:pic>
      <p:sp>
        <p:nvSpPr>
          <p:cNvPr id="9" name="TekstSylinder 8">
            <a:extLst>
              <a:ext uri="{FF2B5EF4-FFF2-40B4-BE49-F238E27FC236}">
                <a16:creationId xmlns:a16="http://schemas.microsoft.com/office/drawing/2014/main" id="{7A73DFC5-59FC-93D3-D190-73E5AE4F2922}"/>
              </a:ext>
            </a:extLst>
          </p:cNvPr>
          <p:cNvSpPr txBox="1"/>
          <p:nvPr/>
        </p:nvSpPr>
        <p:spPr>
          <a:xfrm>
            <a:off x="10454012" y="513796"/>
            <a:ext cx="1444667" cy="333681"/>
          </a:xfrm>
          <a:prstGeom prst="rect">
            <a:avLst/>
          </a:prstGeom>
          <a:noFill/>
        </p:spPr>
        <p:txBody>
          <a:bodyPr wrap="square">
            <a:spAutoFit/>
          </a:bodyPr>
          <a:lstStyle/>
          <a:p>
            <a:pPr marL="0" indent="0">
              <a:lnSpc>
                <a:spcPct val="116000"/>
              </a:lnSpc>
              <a:spcAft>
                <a:spcPts val="800"/>
              </a:spcAft>
              <a:buNone/>
            </a:pPr>
            <a:r>
              <a:rPr lang="nb-NO" sz="1400" b="1">
                <a:latin typeface="+mj-lt"/>
                <a:ea typeface="Aptos" panose="020B0004020202020204" pitchFamily="34" charset="0"/>
                <a:cs typeface="Times New Roman" panose="02020603050405020304" pitchFamily="18" charset="0"/>
              </a:rPr>
              <a:t>20</a:t>
            </a:r>
            <a:r>
              <a:rPr lang="nb-NO" sz="1400" b="1">
                <a:effectLst/>
                <a:latin typeface="+mj-lt"/>
                <a:ea typeface="Aptos" panose="020B0004020202020204" pitchFamily="34" charset="0"/>
                <a:cs typeface="Times New Roman" panose="02020603050405020304" pitchFamily="18" charset="0"/>
              </a:rPr>
              <a:t> minutter</a:t>
            </a:r>
          </a:p>
        </p:txBody>
      </p:sp>
      <p:sp>
        <p:nvSpPr>
          <p:cNvPr id="10" name="TekstSylinder 9">
            <a:extLst>
              <a:ext uri="{FF2B5EF4-FFF2-40B4-BE49-F238E27FC236}">
                <a16:creationId xmlns:a16="http://schemas.microsoft.com/office/drawing/2014/main" id="{C58244CC-3409-6E70-9DDA-925533011E28}"/>
              </a:ext>
            </a:extLst>
          </p:cNvPr>
          <p:cNvSpPr txBox="1"/>
          <p:nvPr/>
        </p:nvSpPr>
        <p:spPr>
          <a:xfrm>
            <a:off x="8156576" y="192087"/>
            <a:ext cx="3684104" cy="307777"/>
          </a:xfrm>
          <a:prstGeom prst="rect">
            <a:avLst/>
          </a:prstGeom>
          <a:noFill/>
        </p:spPr>
        <p:txBody>
          <a:bodyPr wrap="square" rtlCol="0">
            <a:spAutoFit/>
          </a:bodyPr>
          <a:lstStyle/>
          <a:p>
            <a:pPr algn="r"/>
            <a:r>
              <a:rPr lang="nb-NO" sz="1400"/>
              <a:t>Barn og ungdom – økt 2</a:t>
            </a:r>
          </a:p>
        </p:txBody>
      </p:sp>
    </p:spTree>
    <p:extLst>
      <p:ext uri="{BB962C8B-B14F-4D97-AF65-F5344CB8AC3E}">
        <p14:creationId xmlns:p14="http://schemas.microsoft.com/office/powerpoint/2010/main" val="11734453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672F8-369B-AEDA-4CAC-6168C16F318D}"/>
            </a:ext>
          </a:extLst>
        </p:cNvPr>
        <p:cNvGrpSpPr/>
        <p:nvPr/>
      </p:nvGrpSpPr>
      <p:grpSpPr>
        <a:xfrm>
          <a:off x="0" y="0"/>
          <a:ext cx="0" cy="0"/>
          <a:chOff x="0" y="0"/>
          <a:chExt cx="0" cy="0"/>
        </a:xfrm>
      </p:grpSpPr>
      <p:sp>
        <p:nvSpPr>
          <p:cNvPr id="2" name="TekstSylinder 1">
            <a:extLst>
              <a:ext uri="{FF2B5EF4-FFF2-40B4-BE49-F238E27FC236}">
                <a16:creationId xmlns:a16="http://schemas.microsoft.com/office/drawing/2014/main" id="{34B2F85F-F623-BAAC-39DC-253C65D7CE4A}"/>
              </a:ext>
            </a:extLst>
          </p:cNvPr>
          <p:cNvSpPr txBox="1"/>
          <p:nvPr/>
        </p:nvSpPr>
        <p:spPr>
          <a:xfrm>
            <a:off x="5601767" y="3992759"/>
            <a:ext cx="3816553" cy="1908215"/>
          </a:xfrm>
          <a:prstGeom prst="rect">
            <a:avLst/>
          </a:prstGeom>
          <a:noFill/>
        </p:spPr>
        <p:txBody>
          <a:bodyPr wrap="square" rtlCol="0">
            <a:spAutoFit/>
          </a:bodyPr>
          <a:lstStyle/>
          <a:p>
            <a:pPr algn="ctr">
              <a:spcBef>
                <a:spcPts val="600"/>
              </a:spcBef>
              <a:spcAft>
                <a:spcPts val="600"/>
              </a:spcAft>
            </a:pPr>
            <a:r>
              <a:rPr lang="nb-NO" b="1">
                <a:effectLst/>
              </a:rPr>
              <a:t>Økt 2</a:t>
            </a:r>
            <a:endParaRPr lang="nb-NO" sz="1600"/>
          </a:p>
          <a:p>
            <a:pPr marL="342900" marR="0" lvl="0" indent="-342900" algn="l" defTabSz="914400" rtl="0" eaLnBrk="1" fontAlgn="auto" latinLnBrk="0" hangingPunct="1">
              <a:spcBef>
                <a:spcPts val="600"/>
              </a:spcBef>
              <a:spcAft>
                <a:spcPts val="600"/>
              </a:spcAft>
              <a:buClrTx/>
              <a:buSzTx/>
              <a:buBlip>
                <a:blip r:embed="rId2"/>
              </a:buBlip>
              <a:tabLst/>
              <a:defRPr/>
            </a:pPr>
            <a:r>
              <a:rPr lang="nb-NO" sz="1600"/>
              <a:t>Ulike måter vi kan gi reguleringsstøtte til barn.  </a:t>
            </a:r>
          </a:p>
          <a:p>
            <a:pPr marL="342900" marR="0" lvl="0" indent="-342900" algn="l" defTabSz="914400" rtl="0" eaLnBrk="1" fontAlgn="auto" latinLnBrk="0" hangingPunct="1">
              <a:spcBef>
                <a:spcPts val="600"/>
              </a:spcBef>
              <a:spcAft>
                <a:spcPts val="600"/>
              </a:spcAft>
              <a:buClrTx/>
              <a:buSzTx/>
              <a:buBlip>
                <a:blip r:embed="rId2"/>
              </a:buBlip>
              <a:tabLst/>
              <a:defRPr/>
            </a:pPr>
            <a:r>
              <a:rPr lang="nb-NO" sz="1600"/>
              <a:t>Hvordan vi kan jobbe mer systematisk med reguleringsstøtte. </a:t>
            </a:r>
          </a:p>
        </p:txBody>
      </p:sp>
      <p:sp>
        <p:nvSpPr>
          <p:cNvPr id="5" name="TekstSylinder 4">
            <a:extLst>
              <a:ext uri="{FF2B5EF4-FFF2-40B4-BE49-F238E27FC236}">
                <a16:creationId xmlns:a16="http://schemas.microsoft.com/office/drawing/2014/main" id="{E34E972D-6AD3-9833-B08A-407FCBB029C8}"/>
              </a:ext>
            </a:extLst>
          </p:cNvPr>
          <p:cNvSpPr txBox="1"/>
          <p:nvPr/>
        </p:nvSpPr>
        <p:spPr>
          <a:xfrm>
            <a:off x="2178674" y="3992759"/>
            <a:ext cx="3619960" cy="1908215"/>
          </a:xfrm>
          <a:prstGeom prst="rect">
            <a:avLst/>
          </a:prstGeom>
          <a:noFill/>
        </p:spPr>
        <p:txBody>
          <a:bodyPr wrap="square" rtlCol="0">
            <a:spAutoFit/>
          </a:bodyPr>
          <a:lstStyle/>
          <a:p>
            <a:pPr lvl="0" algn="ctr">
              <a:spcBef>
                <a:spcPts val="600"/>
              </a:spcBef>
              <a:spcAft>
                <a:spcPts val="600"/>
              </a:spcAft>
            </a:pPr>
            <a:r>
              <a:rPr lang="nb-NO" sz="1800" b="1"/>
              <a:t>Økt 1</a:t>
            </a:r>
            <a:endParaRPr lang="nb-NO" sz="1600">
              <a:latin typeface="Oslo Sans" panose="02000000000000000000" pitchFamily="2" charset="77"/>
            </a:endParaRPr>
          </a:p>
          <a:p>
            <a:pPr marL="342900" indent="-342900">
              <a:spcBef>
                <a:spcPts val="600"/>
              </a:spcBef>
              <a:spcAft>
                <a:spcPts val="600"/>
              </a:spcAft>
              <a:buBlip>
                <a:blip r:embed="rId2"/>
              </a:buBlip>
            </a:pPr>
            <a:r>
              <a:rPr lang="nb-NO" sz="1600"/>
              <a:t>Hvordan stressresponsen påvirker barns fungering. </a:t>
            </a:r>
          </a:p>
          <a:p>
            <a:pPr marL="342900" indent="-342900">
              <a:spcBef>
                <a:spcPts val="600"/>
              </a:spcBef>
              <a:spcAft>
                <a:spcPts val="600"/>
              </a:spcAft>
              <a:buBlip>
                <a:blip r:embed="rId2"/>
              </a:buBlip>
            </a:pPr>
            <a:r>
              <a:rPr lang="nb-NO" sz="1600"/>
              <a:t>Å bruke toleransevinduet som verktøy for å gjenkjenne barnets aktivering og behov. </a:t>
            </a:r>
          </a:p>
        </p:txBody>
      </p:sp>
      <p:sp>
        <p:nvSpPr>
          <p:cNvPr id="8" name="Tittel 1">
            <a:extLst>
              <a:ext uri="{FF2B5EF4-FFF2-40B4-BE49-F238E27FC236}">
                <a16:creationId xmlns:a16="http://schemas.microsoft.com/office/drawing/2014/main" id="{C6FCCEEC-FBE6-057A-2511-2AAB59E27FEF}"/>
              </a:ext>
            </a:extLst>
          </p:cNvPr>
          <p:cNvSpPr txBox="1">
            <a:spLocks/>
          </p:cNvSpPr>
          <p:nvPr/>
        </p:nvSpPr>
        <p:spPr>
          <a:xfrm>
            <a:off x="628798" y="758454"/>
            <a:ext cx="8789522" cy="568117"/>
          </a:xfrm>
          <a:prstGeom prst="rect">
            <a:avLst/>
          </a:prstGeom>
        </p:spPr>
        <p:txBody>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nb-NO"/>
              <a:t>Vi skal ha fokus på:</a:t>
            </a:r>
            <a:endParaRPr lang="nb-NO">
              <a:effectLst/>
              <a:latin typeface="Oslo Sans" panose="02000000000000000000" pitchFamily="2" charset="77"/>
            </a:endParaRPr>
          </a:p>
        </p:txBody>
      </p:sp>
      <p:pic>
        <p:nvPicPr>
          <p:cNvPr id="9" name="Bilde 8" descr="Et bilde som inneholder design&#10;&#10;Automatisk generert beskrivelse med lav konfidens">
            <a:extLst>
              <a:ext uri="{FF2B5EF4-FFF2-40B4-BE49-F238E27FC236}">
                <a16:creationId xmlns:a16="http://schemas.microsoft.com/office/drawing/2014/main" id="{E74B4085-5765-17CE-ADF1-46E9C52A1B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8792" y="2368643"/>
            <a:ext cx="783557" cy="1044743"/>
          </a:xfrm>
          <a:prstGeom prst="rect">
            <a:avLst/>
          </a:prstGeom>
        </p:spPr>
      </p:pic>
      <p:pic>
        <p:nvPicPr>
          <p:cNvPr id="4" name="Bilde 3">
            <a:extLst>
              <a:ext uri="{FF2B5EF4-FFF2-40B4-BE49-F238E27FC236}">
                <a16:creationId xmlns:a16="http://schemas.microsoft.com/office/drawing/2014/main" id="{2E3DF275-C486-56EC-1A8C-E4166C403276}"/>
              </a:ext>
            </a:extLst>
          </p:cNvPr>
          <p:cNvPicPr>
            <a:picLocks noChangeAspect="1"/>
          </p:cNvPicPr>
          <p:nvPr/>
        </p:nvPicPr>
        <p:blipFill>
          <a:blip r:embed="rId4">
            <a:extLst>
              <a:ext uri="{28A0092B-C50C-407E-A947-70E740481C1C}">
                <a14:useLocalDpi xmlns:a14="http://schemas.microsoft.com/office/drawing/2010/main" val="0"/>
              </a:ext>
            </a:extLst>
          </a:blip>
          <a:srcRect l="16678" t="68340" r="48463" b="12608"/>
          <a:stretch/>
        </p:blipFill>
        <p:spPr>
          <a:xfrm>
            <a:off x="2388458" y="1704632"/>
            <a:ext cx="7221813" cy="2220290"/>
          </a:xfrm>
          <a:prstGeom prst="rect">
            <a:avLst/>
          </a:prstGeom>
        </p:spPr>
      </p:pic>
    </p:spTree>
    <p:extLst>
      <p:ext uri="{BB962C8B-B14F-4D97-AF65-F5344CB8AC3E}">
        <p14:creationId xmlns:p14="http://schemas.microsoft.com/office/powerpoint/2010/main" val="7678844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9962F4A-8EDA-ACC3-CB6F-CB8AB4044DE2}"/>
              </a:ext>
            </a:extLst>
          </p:cNvPr>
          <p:cNvSpPr>
            <a:spLocks noGrp="1"/>
          </p:cNvSpPr>
          <p:nvPr>
            <p:ph type="title"/>
          </p:nvPr>
        </p:nvSpPr>
        <p:spPr>
          <a:xfrm>
            <a:off x="695326" y="720001"/>
            <a:ext cx="3267074" cy="702399"/>
          </a:xfrm>
        </p:spPr>
        <p:txBody>
          <a:bodyPr/>
          <a:lstStyle/>
          <a:p>
            <a:r>
              <a:rPr lang="nb-NO"/>
              <a:t>Case: Ida</a:t>
            </a:r>
            <a:r>
              <a:rPr lang="nb-NO" sz="1600" baseline="80000"/>
              <a:t>2</a:t>
            </a:r>
          </a:p>
        </p:txBody>
      </p:sp>
      <p:sp>
        <p:nvSpPr>
          <p:cNvPr id="3" name="Plassholder for innhold 2">
            <a:extLst>
              <a:ext uri="{FF2B5EF4-FFF2-40B4-BE49-F238E27FC236}">
                <a16:creationId xmlns:a16="http://schemas.microsoft.com/office/drawing/2014/main" id="{C145F9BA-F214-3236-8C10-3CF3915F5FD4}"/>
              </a:ext>
            </a:extLst>
          </p:cNvPr>
          <p:cNvSpPr>
            <a:spLocks noGrp="1"/>
          </p:cNvSpPr>
          <p:nvPr>
            <p:ph idx="1"/>
          </p:nvPr>
        </p:nvSpPr>
        <p:spPr>
          <a:xfrm>
            <a:off x="687388" y="1628086"/>
            <a:ext cx="10601098" cy="4664265"/>
          </a:xfrm>
        </p:spPr>
        <p:txBody>
          <a:bodyPr numCol="2" spcCol="360000">
            <a:noAutofit/>
          </a:bodyPr>
          <a:lstStyle/>
          <a:p>
            <a:pPr marL="0" indent="0">
              <a:buNone/>
            </a:pPr>
            <a:r>
              <a:rPr lang="nb-NO" sz="1400"/>
              <a:t>Det er kveld og på ungdomsklubben er det både mange voksne og ungdommer til stede. Ida (15 år) krangler med venninnene. Hun føler at alle er imot henne, og Ida kjenner at hun ikke orker mer. Hun er så lei av at de andre alltid rotter seg sammen mot henne. En av de ansatte prøver å snakke med henne, men får beskjed om å «holde kjeft». </a:t>
            </a:r>
          </a:p>
          <a:p>
            <a:pPr marL="0" indent="0">
              <a:buNone/>
            </a:pPr>
            <a:r>
              <a:rPr lang="nb-NO" sz="1400"/>
              <a:t>Ida løper ut av klubben og ut på gaten. Den ansatte følger med henne, men holder seg litt på avstand. De ansatte vet at Ida kan skade seg selv, og de er bekymret for at hun muligens kan kjøpe rusmidler. </a:t>
            </a:r>
          </a:p>
          <a:p>
            <a:pPr marL="0" indent="0">
              <a:buNone/>
            </a:pPr>
            <a:r>
              <a:rPr lang="nb-NO" sz="1400"/>
              <a:t>Ansatte prøver å snakke med henne, men hun avviser umiddelbart. Ida fortsetter å gå i et raskt tempo, pulsen hennes er høy, og det ser ut som hun har lyst til å slå til noe. Den kalde luften blåser henne i ansiktet. De blir gående en liten stund, før Ida etter hvert begynner å senke tempoet. Den ansatte prøver å nærme seg litt, og merker at de kan gå i samme tempo og nesten ved siden av hverandre uten at Ida blir sint. De blir gående sånn litt, og den ansatte får gradvis komme litt nærmere. </a:t>
            </a:r>
          </a:p>
          <a:p>
            <a:pPr marL="0" indent="0">
              <a:buNone/>
            </a:pPr>
            <a:r>
              <a:rPr lang="nb-NO" sz="1400"/>
              <a:t>Den ansatte kommenterer på hva de ser rundt seg. Det er to hunder i parken som leker med hverandre, noen barn som leker på lekeplassen og to gamle damer som ler sammen. Ida virker ikke veldig interessert i å snakke, men begynner så smått å svare med enstavelsesord. </a:t>
            </a:r>
          </a:p>
          <a:p>
            <a:pPr marL="0" indent="0">
              <a:buNone/>
            </a:pPr>
            <a:r>
              <a:rPr lang="nb-NO" sz="1400"/>
              <a:t>Etter hvert snakker de litt mer sammen om hva Ida skal i helgen. Hun gleder seg til å ikke være på skolen. Hun begynner etter hvert å fortelle at det ikke alltid er like gøy fordi hun føler de andre jentene ikke aksepterer henne helt, og at de ofte stenger henne ute. Hun stresser med å finne ut av hvem hun skal være med i friminuttene. Den ansatte er rolig når Ida snakker, nikker og lytter til det hun forteller uten å avbryte. Hun gir bare noen korte kommentarer som «det høres vanskelig ut», og at det gir veldig mening å kjenne på stress når man ikke vet hvem man skal være med i friminuttet. Den ansatte har lyst til å foreslå for Ida at hun kan bli med på noen aktiviteter i friminuttet så hun slipper å stresse, men stopper seg selv fra å si det og lar heller Ida fortelle ferdig. </a:t>
            </a:r>
          </a:p>
          <a:p>
            <a:pPr marL="0" indent="0">
              <a:buNone/>
            </a:pPr>
            <a:endParaRPr lang="nb-NO" sz="1400"/>
          </a:p>
        </p:txBody>
      </p:sp>
      <p:sp>
        <p:nvSpPr>
          <p:cNvPr id="7" name="TekstSylinder 6">
            <a:extLst>
              <a:ext uri="{FF2B5EF4-FFF2-40B4-BE49-F238E27FC236}">
                <a16:creationId xmlns:a16="http://schemas.microsoft.com/office/drawing/2014/main" id="{01A884D3-4420-14CA-1E95-CA1A22398076}"/>
              </a:ext>
            </a:extLst>
          </p:cNvPr>
          <p:cNvSpPr txBox="1"/>
          <p:nvPr/>
        </p:nvSpPr>
        <p:spPr>
          <a:xfrm>
            <a:off x="8156576" y="192087"/>
            <a:ext cx="3684104" cy="307777"/>
          </a:xfrm>
          <a:prstGeom prst="rect">
            <a:avLst/>
          </a:prstGeom>
          <a:noFill/>
        </p:spPr>
        <p:txBody>
          <a:bodyPr wrap="square" rtlCol="0">
            <a:spAutoFit/>
          </a:bodyPr>
          <a:lstStyle/>
          <a:p>
            <a:pPr algn="r"/>
            <a:r>
              <a:rPr lang="nb-NO" sz="1400"/>
              <a:t>Barn og ungdom – økt 2</a:t>
            </a:r>
          </a:p>
        </p:txBody>
      </p:sp>
    </p:spTree>
    <p:extLst>
      <p:ext uri="{BB962C8B-B14F-4D97-AF65-F5344CB8AC3E}">
        <p14:creationId xmlns:p14="http://schemas.microsoft.com/office/powerpoint/2010/main" val="12849590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0474E66-4A29-77E4-9DF3-4EED6A56E3F5}"/>
              </a:ext>
            </a:extLst>
          </p:cNvPr>
          <p:cNvSpPr>
            <a:spLocks noGrp="1"/>
          </p:cNvSpPr>
          <p:nvPr>
            <p:ph type="title"/>
          </p:nvPr>
        </p:nvSpPr>
        <p:spPr/>
        <p:txBody>
          <a:bodyPr/>
          <a:lstStyle/>
          <a:p>
            <a:r>
              <a:rPr lang="nb-NO"/>
              <a:t>Case: Oddemarka skole</a:t>
            </a:r>
          </a:p>
        </p:txBody>
      </p:sp>
      <p:sp>
        <p:nvSpPr>
          <p:cNvPr id="3" name="Plassholder for innhold 2">
            <a:extLst>
              <a:ext uri="{FF2B5EF4-FFF2-40B4-BE49-F238E27FC236}">
                <a16:creationId xmlns:a16="http://schemas.microsoft.com/office/drawing/2014/main" id="{62A68179-1332-CC69-1BAD-669E33C52A32}"/>
              </a:ext>
            </a:extLst>
          </p:cNvPr>
          <p:cNvSpPr>
            <a:spLocks noGrp="1"/>
          </p:cNvSpPr>
          <p:nvPr>
            <p:ph idx="1"/>
          </p:nvPr>
        </p:nvSpPr>
        <p:spPr>
          <a:xfrm>
            <a:off x="695326" y="1846264"/>
            <a:ext cx="6962774" cy="4105998"/>
          </a:xfrm>
        </p:spPr>
        <p:txBody>
          <a:bodyPr/>
          <a:lstStyle/>
          <a:p>
            <a:pPr marL="0" indent="0">
              <a:spcBef>
                <a:spcPts val="1200"/>
              </a:spcBef>
              <a:spcAft>
                <a:spcPts val="1200"/>
              </a:spcAft>
              <a:buNone/>
            </a:pPr>
            <a:r>
              <a:rPr lang="nb-NO" sz="1800"/>
              <a:t>Oddemarka skole jobber med strukturell regulering fordi de ikke bare kan gi regulering til ett og ett barn. Gjennom struktur får de også jobbet gjennom de andre reguleringsportene. </a:t>
            </a:r>
          </a:p>
          <a:p>
            <a:pPr marL="0" indent="0">
              <a:spcBef>
                <a:spcPts val="1200"/>
              </a:spcBef>
              <a:spcAft>
                <a:spcPts val="1200"/>
              </a:spcAft>
              <a:buNone/>
            </a:pPr>
            <a:r>
              <a:rPr lang="nb-NO" sz="1800"/>
              <a:t>Gå sammen i liten gruppe og diskuter: </a:t>
            </a:r>
          </a:p>
          <a:p>
            <a:pPr lvl="2">
              <a:spcBef>
                <a:spcPts val="1200"/>
              </a:spcBef>
              <a:buBlip>
                <a:blip r:embed="rId2"/>
              </a:buBlip>
            </a:pPr>
            <a:r>
              <a:rPr lang="nb-NO" sz="1800"/>
              <a:t>Identifiser de ulike formene for strukturell regulering skolen gjør. </a:t>
            </a:r>
          </a:p>
          <a:p>
            <a:pPr lvl="2">
              <a:spcBef>
                <a:spcPts val="1200"/>
              </a:spcBef>
              <a:buBlip>
                <a:blip r:embed="rId2"/>
              </a:buBlip>
            </a:pPr>
            <a:r>
              <a:rPr lang="nb-NO" sz="1800"/>
              <a:t>Diskuter hvilken annen strukturell regulering man kan gi på din arbeidsplass. </a:t>
            </a:r>
          </a:p>
          <a:p>
            <a:pPr>
              <a:spcBef>
                <a:spcPts val="1200"/>
              </a:spcBef>
              <a:spcAft>
                <a:spcPts val="1200"/>
              </a:spcAft>
            </a:pPr>
            <a:endParaRPr lang="nb-NO" sz="1800"/>
          </a:p>
        </p:txBody>
      </p:sp>
      <p:sp>
        <p:nvSpPr>
          <p:cNvPr id="5" name="Plassholder for dato 3">
            <a:extLst>
              <a:ext uri="{FF2B5EF4-FFF2-40B4-BE49-F238E27FC236}">
                <a16:creationId xmlns:a16="http://schemas.microsoft.com/office/drawing/2014/main" id="{D6317B01-A71A-F518-D1B3-9D1363848BC3}"/>
              </a:ext>
            </a:extLst>
          </p:cNvPr>
          <p:cNvSpPr>
            <a:spLocks noGrp="1"/>
          </p:cNvSpPr>
          <p:nvPr>
            <p:ph type="dt" sz="half" idx="10"/>
          </p:nvPr>
        </p:nvSpPr>
        <p:spPr>
          <a:xfrm>
            <a:off x="10156825" y="6292352"/>
            <a:ext cx="1339850" cy="365125"/>
          </a:xfrm>
        </p:spPr>
        <p:txBody>
          <a:bodyPr/>
          <a:lstStyle/>
          <a:p>
            <a:fld id="{C20DE0DF-BE6B-D248-92A9-54242D212695}" type="datetime1">
              <a:rPr lang="nb-NO" smtClean="0"/>
              <a:t>29.01.2026</a:t>
            </a:fld>
            <a:endParaRPr lang="nb-NO"/>
          </a:p>
        </p:txBody>
      </p:sp>
      <p:sp>
        <p:nvSpPr>
          <p:cNvPr id="6" name="Plassholder for lysbildenummer 4">
            <a:extLst>
              <a:ext uri="{FF2B5EF4-FFF2-40B4-BE49-F238E27FC236}">
                <a16:creationId xmlns:a16="http://schemas.microsoft.com/office/drawing/2014/main" id="{EB925DA4-DCA0-4327-DD44-C321FE9602F6}"/>
              </a:ext>
            </a:extLst>
          </p:cNvPr>
          <p:cNvSpPr>
            <a:spLocks noGrp="1"/>
          </p:cNvSpPr>
          <p:nvPr>
            <p:ph type="sldNum" sz="quarter" idx="12"/>
          </p:nvPr>
        </p:nvSpPr>
        <p:spPr>
          <a:xfrm>
            <a:off x="11496674" y="6292352"/>
            <a:ext cx="695325" cy="365125"/>
          </a:xfrm>
        </p:spPr>
        <p:txBody>
          <a:bodyPr/>
          <a:lstStyle/>
          <a:p>
            <a:fld id="{8ACEFDFC-287E-0A4D-81A7-6CC8C070690D}" type="slidenum">
              <a:rPr lang="nb-NO" smtClean="0"/>
              <a:t>31</a:t>
            </a:fld>
            <a:endParaRPr lang="nb-NO"/>
          </a:p>
        </p:txBody>
      </p:sp>
      <p:pic>
        <p:nvPicPr>
          <p:cNvPr id="7" name="Google Shape;1612;p8" descr="Et bilde som inneholder skjermbilde, symbol, design&#10;&#10;Automatisk generert beskrivelse">
            <a:extLst>
              <a:ext uri="{FF2B5EF4-FFF2-40B4-BE49-F238E27FC236}">
                <a16:creationId xmlns:a16="http://schemas.microsoft.com/office/drawing/2014/main" id="{7580BB7E-8113-FBFF-86C9-819D3BBC4516}"/>
              </a:ext>
            </a:extLst>
          </p:cNvPr>
          <p:cNvPicPr preferRelativeResize="0"/>
          <p:nvPr/>
        </p:nvPicPr>
        <p:blipFill rotWithShape="1">
          <a:blip r:embed="rId3">
            <a:alphaModFix/>
          </a:blip>
          <a:srcRect l="42580" t="34916" r="36611" b="39442"/>
          <a:stretch/>
        </p:blipFill>
        <p:spPr>
          <a:xfrm>
            <a:off x="8523516" y="2685552"/>
            <a:ext cx="2668238" cy="1932450"/>
          </a:xfrm>
          <a:prstGeom prst="rect">
            <a:avLst/>
          </a:prstGeom>
          <a:noFill/>
          <a:ln>
            <a:noFill/>
          </a:ln>
        </p:spPr>
      </p:pic>
      <p:pic>
        <p:nvPicPr>
          <p:cNvPr id="8" name="Bilde 7" descr="Et bilde som inneholder måne, Himmellegeme, mørke, Astronomisk begivenhet&#10;&#10;Automatisk generert beskrivelse">
            <a:extLst>
              <a:ext uri="{FF2B5EF4-FFF2-40B4-BE49-F238E27FC236}">
                <a16:creationId xmlns:a16="http://schemas.microsoft.com/office/drawing/2014/main" id="{5C02BF9D-D230-129D-AACA-55100B2EAC19}"/>
              </a:ext>
            </a:extLst>
          </p:cNvPr>
          <p:cNvPicPr>
            <a:picLocks noChangeAspect="1"/>
          </p:cNvPicPr>
          <p:nvPr/>
        </p:nvPicPr>
        <p:blipFill rotWithShape="1">
          <a:blip r:embed="rId4">
            <a:extLst>
              <a:ext uri="{28A0092B-C50C-407E-A947-70E740481C1C}">
                <a14:useLocalDpi xmlns:a14="http://schemas.microsoft.com/office/drawing/2010/main" val="0"/>
              </a:ext>
            </a:extLst>
          </a:blip>
          <a:srcRect l="57558" t="20845" r="30437" b="58781"/>
          <a:stretch/>
        </p:blipFill>
        <p:spPr>
          <a:xfrm>
            <a:off x="9875515" y="587339"/>
            <a:ext cx="578497" cy="552198"/>
          </a:xfrm>
          <a:prstGeom prst="rect">
            <a:avLst/>
          </a:prstGeom>
        </p:spPr>
      </p:pic>
      <p:sp>
        <p:nvSpPr>
          <p:cNvPr id="9" name="TekstSylinder 8">
            <a:extLst>
              <a:ext uri="{FF2B5EF4-FFF2-40B4-BE49-F238E27FC236}">
                <a16:creationId xmlns:a16="http://schemas.microsoft.com/office/drawing/2014/main" id="{2050E88E-8664-A1B5-97C5-18FDFFBCDFDC}"/>
              </a:ext>
            </a:extLst>
          </p:cNvPr>
          <p:cNvSpPr txBox="1"/>
          <p:nvPr/>
        </p:nvSpPr>
        <p:spPr>
          <a:xfrm>
            <a:off x="10454012" y="645757"/>
            <a:ext cx="1444667" cy="333681"/>
          </a:xfrm>
          <a:prstGeom prst="rect">
            <a:avLst/>
          </a:prstGeom>
          <a:noFill/>
        </p:spPr>
        <p:txBody>
          <a:bodyPr wrap="square">
            <a:spAutoFit/>
          </a:bodyPr>
          <a:lstStyle/>
          <a:p>
            <a:pPr marL="0" indent="0">
              <a:lnSpc>
                <a:spcPct val="116000"/>
              </a:lnSpc>
              <a:spcAft>
                <a:spcPts val="800"/>
              </a:spcAft>
              <a:buNone/>
            </a:pPr>
            <a:r>
              <a:rPr lang="nb-NO" sz="1400" b="1">
                <a:latin typeface="+mj-lt"/>
                <a:ea typeface="Aptos" panose="020B0004020202020204" pitchFamily="34" charset="0"/>
                <a:cs typeface="Times New Roman" panose="02020603050405020304" pitchFamily="18" charset="0"/>
              </a:rPr>
              <a:t>20</a:t>
            </a:r>
            <a:r>
              <a:rPr lang="nb-NO" sz="1400" b="1">
                <a:effectLst/>
                <a:latin typeface="+mj-lt"/>
                <a:ea typeface="Aptos" panose="020B0004020202020204" pitchFamily="34" charset="0"/>
                <a:cs typeface="Times New Roman" panose="02020603050405020304" pitchFamily="18" charset="0"/>
              </a:rPr>
              <a:t> minutter</a:t>
            </a:r>
          </a:p>
        </p:txBody>
      </p:sp>
      <p:sp>
        <p:nvSpPr>
          <p:cNvPr id="10" name="TekstSylinder 9">
            <a:extLst>
              <a:ext uri="{FF2B5EF4-FFF2-40B4-BE49-F238E27FC236}">
                <a16:creationId xmlns:a16="http://schemas.microsoft.com/office/drawing/2014/main" id="{129B2953-5A94-2408-D2A7-78E9F7CDEC17}"/>
              </a:ext>
            </a:extLst>
          </p:cNvPr>
          <p:cNvSpPr txBox="1"/>
          <p:nvPr/>
        </p:nvSpPr>
        <p:spPr>
          <a:xfrm>
            <a:off x="8156576" y="192087"/>
            <a:ext cx="3684104" cy="307777"/>
          </a:xfrm>
          <a:prstGeom prst="rect">
            <a:avLst/>
          </a:prstGeom>
          <a:noFill/>
        </p:spPr>
        <p:txBody>
          <a:bodyPr wrap="square" rtlCol="0">
            <a:spAutoFit/>
          </a:bodyPr>
          <a:lstStyle/>
          <a:p>
            <a:pPr algn="r"/>
            <a:r>
              <a:rPr lang="nb-NO" sz="1400"/>
              <a:t>Barn og ungdom – økt 2</a:t>
            </a:r>
          </a:p>
        </p:txBody>
      </p:sp>
    </p:spTree>
    <p:extLst>
      <p:ext uri="{BB962C8B-B14F-4D97-AF65-F5344CB8AC3E}">
        <p14:creationId xmlns:p14="http://schemas.microsoft.com/office/powerpoint/2010/main" val="41090016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5BBCCD3A-1F70-565D-D90C-8E730678A054}"/>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40474E66-4A29-77E4-9DF3-4EED6A56E3F5}"/>
              </a:ext>
            </a:extLst>
          </p:cNvPr>
          <p:cNvSpPr>
            <a:spLocks noGrp="1"/>
          </p:cNvSpPr>
          <p:nvPr>
            <p:ph type="title"/>
          </p:nvPr>
        </p:nvSpPr>
        <p:spPr>
          <a:xfrm>
            <a:off x="485553" y="691950"/>
            <a:ext cx="10515600" cy="1325563"/>
          </a:xfrm>
        </p:spPr>
        <p:txBody>
          <a:bodyPr/>
          <a:lstStyle/>
          <a:p>
            <a:r>
              <a:rPr lang="nb-NO"/>
              <a:t>Oddemarka skole case</a:t>
            </a:r>
            <a:r>
              <a:rPr lang="nb-NO" sz="1600" baseline="80000"/>
              <a:t>2</a:t>
            </a:r>
          </a:p>
        </p:txBody>
      </p:sp>
      <p:sp>
        <p:nvSpPr>
          <p:cNvPr id="3" name="Plassholder for innhold 2">
            <a:extLst>
              <a:ext uri="{FF2B5EF4-FFF2-40B4-BE49-F238E27FC236}">
                <a16:creationId xmlns:a16="http://schemas.microsoft.com/office/drawing/2014/main" id="{62A68179-1332-CC69-1BAD-669E33C52A32}"/>
              </a:ext>
            </a:extLst>
          </p:cNvPr>
          <p:cNvSpPr>
            <a:spLocks noGrp="1"/>
          </p:cNvSpPr>
          <p:nvPr>
            <p:ph idx="1"/>
          </p:nvPr>
        </p:nvSpPr>
        <p:spPr>
          <a:xfrm>
            <a:off x="533401" y="1354732"/>
            <a:ext cx="11173046" cy="5092996"/>
          </a:xfrm>
        </p:spPr>
        <p:txBody>
          <a:bodyPr vert="horz" lIns="0" tIns="0" rIns="0" bIns="0" numCol="2" spcCol="360000" rtlCol="0" anchor="t">
            <a:noAutofit/>
          </a:bodyPr>
          <a:lstStyle/>
          <a:p>
            <a:pPr marL="0" indent="0">
              <a:buNone/>
            </a:pPr>
            <a:r>
              <a:rPr lang="nb-NO" sz="1200"/>
              <a:t>I fjor var det mye uro og støy i klasserommene. Lærerne opplevde at de brukte mer tid på å skape ro fremfor å ha fokus på læring. Det var særlig problematisk etter friminuttene hvor det oppstod konflikter. På vei inn var det mye bråk i gangene og knuffing som ofte førte til unødvendige misforståelser. I timene opplevde lærerne at de brukte mye tid og energi på å få elevene til å fortsette å jobbe, og endte ofte med å bruke mye høy stemme og kjefte. Det gikk også ut over elevenes læringsutbytte, og mange i klassen skulle vurderes om de hadde rett på individuell tilrettelagt opplæring.</a:t>
            </a:r>
          </a:p>
          <a:p>
            <a:pPr marL="0" indent="0">
              <a:buNone/>
            </a:pPr>
            <a:r>
              <a:rPr lang="nb-NO" sz="1200"/>
              <a:t>Skolen ønsket å se hvordan de kunne jobbe mer med grupper fremfor bare enkeltelever gjennom strukturell regulering. De ønsket å flytte fokus fra «brannslokking» til «forebygging» sånn at stressresponsen til barna ikke ble så ofte aktivert gjennom dagen. </a:t>
            </a:r>
          </a:p>
          <a:p>
            <a:pPr marL="0" indent="0">
              <a:buNone/>
            </a:pPr>
            <a:r>
              <a:rPr lang="nb-NO" sz="1200"/>
              <a:t>Aller først gjorde de en kartlegging av hva som potensielt trigget barna som hadde størst vansker. De la merke til at barna trengte mye støtte i overganger og høy grad av forutsigbarhet. I friminuttene la de merke til at det som skulle være positiv «fri lek», ikke alltid var det for de barna som allerede var aktivert. De feiltolket ofte situasjonen, og endte med slåsskamp. </a:t>
            </a:r>
          </a:p>
          <a:p>
            <a:pPr marL="0" indent="0">
              <a:buNone/>
            </a:pPr>
            <a:r>
              <a:rPr lang="nb-NO" sz="1200"/>
              <a:t>De økte derfor antall ansatte som var ute i skolegården før skolen begynte. De ønsket at elevene skulle bli sett og hilst på før skolen begynte. Fremfor at alle barna gikk inn samtidig, skulle hver klasse stille seg opp i fast rekkefølge, før de ble hentet av læreren sin. Da ble det mindre knuffing i gangene, og barna ble ikke like aktivert før undervisningen. </a:t>
            </a:r>
          </a:p>
          <a:p>
            <a:pPr marL="0" indent="0">
              <a:buNone/>
            </a:pPr>
            <a:endParaRPr lang="nb-NO" sz="1200"/>
          </a:p>
          <a:p>
            <a:pPr marL="0" indent="0">
              <a:buNone/>
            </a:pPr>
            <a:endParaRPr lang="nb-NO" sz="1200"/>
          </a:p>
          <a:p>
            <a:pPr marL="0" indent="0">
              <a:buNone/>
            </a:pPr>
            <a:r>
              <a:rPr lang="nb-NO" sz="1200"/>
              <a:t>Før elevene går inn i klasserommet må alle henge av seg ytterklær. Læreren prioriterer å hjelpe elevene som de vet trenger litt ekstra. Elevene som klarer det selv går inn i klasserommet. Der er det er satt på rolig musikk og lagt frem noen enkle sansemotoriske oppgaver til elevene som kommer. </a:t>
            </a:r>
          </a:p>
          <a:p>
            <a:pPr marL="0" indent="0">
              <a:buNone/>
            </a:pPr>
            <a:r>
              <a:rPr lang="nb-NO" sz="1200"/>
              <a:t>Når alle er i klasserommet gjennomgår læreren hva de skal gjøre denne dagen og i kommende time. Informasjonen er også illustrert på tavla, i tilfelle noen ikke får med seg beskjeden eller glemmer det. Klassene har faste pauser der de gjennomfører en kort fysisk aktivitet. Hvor lange arbeidsøktene er i de ulike klassene varierer avhengig av elevens kapasitet. Det som er viktig er at pausen gis før eleven blir for uregulerte og utenfor toleransevinduet. Det er ment som en buffer mot stress. </a:t>
            </a:r>
          </a:p>
          <a:p>
            <a:pPr marL="0" indent="0">
              <a:buNone/>
            </a:pPr>
            <a:r>
              <a:rPr lang="nb-NO" sz="1200"/>
              <a:t>Læreren forbereder alltid alle elevene på at de snart skal avslutte. Etter de har ryddet, og før de skal gå ut i friminutt forklarer læreren hvilke aktiviteter som de kan bli med på og hvem av de voksne som er ute. De ansatte har faste oppgaver når de er ute i friminuttet. </a:t>
            </a:r>
          </a:p>
          <a:p>
            <a:pPr marL="0" indent="0">
              <a:buNone/>
            </a:pPr>
            <a:r>
              <a:rPr lang="nb-NO" sz="1200"/>
              <a:t>Det var viktig at alle lærerne i klassen jobbet på samme måte, da klarte de å skape enda større forutsigbarhet for elevene. De merket at dersom en lærer hoppet over </a:t>
            </a:r>
            <a:r>
              <a:rPr lang="nb-NO" sz="1200" i="1" err="1"/>
              <a:t>brain</a:t>
            </a:r>
            <a:r>
              <a:rPr lang="nb-NO" sz="1200" i="1"/>
              <a:t> breaks </a:t>
            </a:r>
            <a:r>
              <a:rPr lang="nb-NO" sz="1200"/>
              <a:t>eller ikke brukte like mye tid på overganger skapte det uro som kunne vedvare gjennom dagen. </a:t>
            </a:r>
          </a:p>
          <a:p>
            <a:pPr marL="0" indent="0">
              <a:buNone/>
            </a:pPr>
            <a:endParaRPr lang="nb-NO" sz="1200"/>
          </a:p>
          <a:p>
            <a:pPr marL="0" indent="0">
              <a:buNone/>
            </a:pPr>
            <a:endParaRPr lang="nb-NO" sz="1600"/>
          </a:p>
          <a:p>
            <a:pPr marL="0" indent="0">
              <a:buNone/>
            </a:pPr>
            <a:endParaRPr lang="nb-NO" sz="1600"/>
          </a:p>
        </p:txBody>
      </p:sp>
      <p:sp>
        <p:nvSpPr>
          <p:cNvPr id="4" name="TekstSylinder 3">
            <a:extLst>
              <a:ext uri="{FF2B5EF4-FFF2-40B4-BE49-F238E27FC236}">
                <a16:creationId xmlns:a16="http://schemas.microsoft.com/office/drawing/2014/main" id="{6E1F4543-D35D-B029-D736-3DF63B6C7286}"/>
              </a:ext>
            </a:extLst>
          </p:cNvPr>
          <p:cNvSpPr txBox="1"/>
          <p:nvPr/>
        </p:nvSpPr>
        <p:spPr>
          <a:xfrm>
            <a:off x="8156576" y="192087"/>
            <a:ext cx="3684104" cy="307777"/>
          </a:xfrm>
          <a:prstGeom prst="rect">
            <a:avLst/>
          </a:prstGeom>
          <a:noFill/>
        </p:spPr>
        <p:txBody>
          <a:bodyPr wrap="square" rtlCol="0">
            <a:spAutoFit/>
          </a:bodyPr>
          <a:lstStyle/>
          <a:p>
            <a:pPr algn="r"/>
            <a:r>
              <a:rPr lang="nb-NO" sz="1400"/>
              <a:t>Barn og ungdom – økt 2</a:t>
            </a:r>
          </a:p>
        </p:txBody>
      </p:sp>
    </p:spTree>
    <p:extLst>
      <p:ext uri="{BB962C8B-B14F-4D97-AF65-F5344CB8AC3E}">
        <p14:creationId xmlns:p14="http://schemas.microsoft.com/office/powerpoint/2010/main" val="14607487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1427F038-729C-5E44-CC0F-5E39C8DCB726}"/>
              </a:ext>
            </a:extLst>
          </p:cNvPr>
          <p:cNvSpPr>
            <a:spLocks noGrp="1"/>
          </p:cNvSpPr>
          <p:nvPr>
            <p:ph type="dt" sz="half" idx="10"/>
          </p:nvPr>
        </p:nvSpPr>
        <p:spPr/>
        <p:txBody>
          <a:bodyPr/>
          <a:lstStyle/>
          <a:p>
            <a:fld id="{C20DE0DF-BE6B-D248-92A9-54242D212695}" type="datetime1">
              <a:rPr lang="nb-NO" smtClean="0"/>
              <a:t>29.01.2026</a:t>
            </a:fld>
            <a:endParaRPr lang="nb-NO"/>
          </a:p>
        </p:txBody>
      </p:sp>
      <p:sp>
        <p:nvSpPr>
          <p:cNvPr id="5" name="Plassholder for lysbildenummer 4">
            <a:extLst>
              <a:ext uri="{FF2B5EF4-FFF2-40B4-BE49-F238E27FC236}">
                <a16:creationId xmlns:a16="http://schemas.microsoft.com/office/drawing/2014/main" id="{681A2E05-1284-0D3F-FEFD-C70301BE54EE}"/>
              </a:ext>
            </a:extLst>
          </p:cNvPr>
          <p:cNvSpPr>
            <a:spLocks noGrp="1"/>
          </p:cNvSpPr>
          <p:nvPr>
            <p:ph type="sldNum" sz="quarter" idx="12"/>
          </p:nvPr>
        </p:nvSpPr>
        <p:spPr/>
        <p:txBody>
          <a:bodyPr/>
          <a:lstStyle/>
          <a:p>
            <a:fld id="{8ACEFDFC-287E-0A4D-81A7-6CC8C070690D}" type="slidenum">
              <a:rPr lang="nb-NO" smtClean="0"/>
              <a:t>33</a:t>
            </a:fld>
            <a:endParaRPr lang="nb-NO"/>
          </a:p>
        </p:txBody>
      </p:sp>
      <p:sp>
        <p:nvSpPr>
          <p:cNvPr id="7" name="Rektangel 6">
            <a:extLst>
              <a:ext uri="{FF2B5EF4-FFF2-40B4-BE49-F238E27FC236}">
                <a16:creationId xmlns:a16="http://schemas.microsoft.com/office/drawing/2014/main" id="{2579DA46-0FA0-78E6-72B0-A2B2D831496B}"/>
              </a:ext>
            </a:extLst>
          </p:cNvPr>
          <p:cNvSpPr/>
          <p:nvPr/>
        </p:nvSpPr>
        <p:spPr>
          <a:xfrm>
            <a:off x="0" y="0"/>
            <a:ext cx="6096000" cy="60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Tittel 1">
            <a:extLst>
              <a:ext uri="{FF2B5EF4-FFF2-40B4-BE49-F238E27FC236}">
                <a16:creationId xmlns:a16="http://schemas.microsoft.com/office/drawing/2014/main" id="{E4E177A9-6EAF-FCEE-4AF2-12A420E76905}"/>
              </a:ext>
            </a:extLst>
          </p:cNvPr>
          <p:cNvSpPr txBox="1">
            <a:spLocks/>
          </p:cNvSpPr>
          <p:nvPr/>
        </p:nvSpPr>
        <p:spPr>
          <a:xfrm>
            <a:off x="695325" y="1221486"/>
            <a:ext cx="4826620" cy="999537"/>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nb-NO"/>
              <a:t>Hva er det viktigste du tar med deg fra i dag?</a:t>
            </a:r>
            <a:br>
              <a:rPr lang="nb-NO"/>
            </a:br>
            <a:endParaRPr lang="nb-NO"/>
          </a:p>
        </p:txBody>
      </p:sp>
      <p:sp>
        <p:nvSpPr>
          <p:cNvPr id="9" name="TekstSylinder 8">
            <a:extLst>
              <a:ext uri="{FF2B5EF4-FFF2-40B4-BE49-F238E27FC236}">
                <a16:creationId xmlns:a16="http://schemas.microsoft.com/office/drawing/2014/main" id="{20F82764-B291-D976-D92A-613C6A17212F}"/>
              </a:ext>
            </a:extLst>
          </p:cNvPr>
          <p:cNvSpPr txBox="1"/>
          <p:nvPr/>
        </p:nvSpPr>
        <p:spPr>
          <a:xfrm>
            <a:off x="532598" y="2589526"/>
            <a:ext cx="4644118" cy="3046988"/>
          </a:xfrm>
          <a:prstGeom prst="rect">
            <a:avLst/>
          </a:prstGeom>
          <a:noFill/>
        </p:spPr>
        <p:txBody>
          <a:bodyPr wrap="square">
            <a:spAutoFit/>
          </a:bodyPr>
          <a:lstStyle/>
          <a:p>
            <a:pPr marL="285750" indent="-285750">
              <a:spcBef>
                <a:spcPts val="1200"/>
              </a:spcBef>
              <a:buBlip>
                <a:blip r:embed="rId2"/>
              </a:buBlip>
            </a:pPr>
            <a:r>
              <a:rPr lang="nb-NO"/>
              <a:t>Hvordan reguleringsstøtte gir du allerede som du tenker er viktig at du fortsetter med?</a:t>
            </a:r>
          </a:p>
          <a:p>
            <a:pPr marL="285750" indent="-285750">
              <a:spcBef>
                <a:spcPts val="1200"/>
              </a:spcBef>
              <a:buBlip>
                <a:blip r:embed="rId2"/>
              </a:buBlip>
            </a:pPr>
            <a:r>
              <a:rPr lang="nb-NO"/>
              <a:t>Hva ønsker du å gjøre mer av? </a:t>
            </a:r>
          </a:p>
          <a:p>
            <a:pPr marL="285750" indent="-285750">
              <a:spcBef>
                <a:spcPts val="1200"/>
              </a:spcBef>
              <a:buBlip>
                <a:blip r:embed="rId2"/>
              </a:buBlip>
            </a:pPr>
            <a:r>
              <a:rPr lang="nb-NO"/>
              <a:t>Hvordan kan dere hjelpe hverandre som kollegaer til å bruke de ulike reguleringsportene?</a:t>
            </a:r>
            <a:br>
              <a:rPr lang="nb-NO"/>
            </a:br>
            <a:endParaRPr lang="nb-NO"/>
          </a:p>
          <a:p>
            <a:pPr marL="285750" indent="-285750">
              <a:spcBef>
                <a:spcPts val="1200"/>
              </a:spcBef>
              <a:buBlip>
                <a:blip r:embed="rId2"/>
              </a:buBlip>
            </a:pPr>
            <a:endParaRPr lang="nb-NO"/>
          </a:p>
        </p:txBody>
      </p:sp>
      <p:sp>
        <p:nvSpPr>
          <p:cNvPr id="11" name="Plassholder for dato 3">
            <a:extLst>
              <a:ext uri="{FF2B5EF4-FFF2-40B4-BE49-F238E27FC236}">
                <a16:creationId xmlns:a16="http://schemas.microsoft.com/office/drawing/2014/main" id="{5FA0DE2F-0973-FE50-FEFC-D70C91517582}"/>
              </a:ext>
            </a:extLst>
          </p:cNvPr>
          <p:cNvSpPr txBox="1">
            <a:spLocks/>
          </p:cNvSpPr>
          <p:nvPr/>
        </p:nvSpPr>
        <p:spPr>
          <a:xfrm>
            <a:off x="10309225" y="6444752"/>
            <a:ext cx="1339850" cy="365125"/>
          </a:xfrm>
          <a:prstGeom prst="rect">
            <a:avLst/>
          </a:prstGeom>
        </p:spPr>
        <p:txBody>
          <a:bodyPr vert="horz" lIns="91440" tIns="45720" rIns="91440" bIns="45720" rtlCol="0" anchor="ctr"/>
          <a:lstStyle>
            <a:defPPr>
              <a:defRPr lang="nb-NO"/>
            </a:defPPr>
            <a:lvl1pPr marL="0" algn="r" defTabSz="914400" rtl="0" eaLnBrk="1" latinLnBrk="0" hangingPunct="1">
              <a:defRPr sz="900" b="0" i="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0DE0DF-BE6B-D248-92A9-54242D212695}" type="datetime1">
              <a:rPr lang="nb-NO" smtClean="0">
                <a:solidFill>
                  <a:schemeClr val="bg2"/>
                </a:solidFill>
              </a:rPr>
              <a:pPr/>
              <a:t>29.01.2026</a:t>
            </a:fld>
            <a:endParaRPr lang="nb-NO">
              <a:solidFill>
                <a:schemeClr val="bg2"/>
              </a:solidFill>
            </a:endParaRPr>
          </a:p>
        </p:txBody>
      </p:sp>
      <p:sp>
        <p:nvSpPr>
          <p:cNvPr id="12" name="Plassholder for lysbildenummer 4">
            <a:extLst>
              <a:ext uri="{FF2B5EF4-FFF2-40B4-BE49-F238E27FC236}">
                <a16:creationId xmlns:a16="http://schemas.microsoft.com/office/drawing/2014/main" id="{FA532C4C-CF6D-9A2A-C54F-012299055971}"/>
              </a:ext>
            </a:extLst>
          </p:cNvPr>
          <p:cNvSpPr txBox="1">
            <a:spLocks/>
          </p:cNvSpPr>
          <p:nvPr/>
        </p:nvSpPr>
        <p:spPr>
          <a:xfrm>
            <a:off x="11649074" y="6444752"/>
            <a:ext cx="695325" cy="365125"/>
          </a:xfrm>
          <a:prstGeom prst="rect">
            <a:avLst/>
          </a:prstGeom>
        </p:spPr>
        <p:txBody>
          <a:bodyPr vert="horz" lIns="91440" tIns="45720" rIns="91440" bIns="45720" rtlCol="0" anchor="ctr"/>
          <a:lstStyle>
            <a:defPPr>
              <a:defRPr lang="nb-NO"/>
            </a:defPPr>
            <a:lvl1pPr marL="0" algn="ctr" defTabSz="914400" rtl="0" eaLnBrk="1" latinLnBrk="0" hangingPunct="1">
              <a:defRPr sz="900" b="0" i="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ACEFDFC-287E-0A4D-81A7-6CC8C070690D}" type="slidenum">
              <a:rPr lang="nb-NO" smtClean="0">
                <a:solidFill>
                  <a:schemeClr val="bg2"/>
                </a:solidFill>
              </a:rPr>
              <a:pPr/>
              <a:t>33</a:t>
            </a:fld>
            <a:endParaRPr lang="nb-NO">
              <a:solidFill>
                <a:schemeClr val="bg2"/>
              </a:solidFill>
            </a:endParaRPr>
          </a:p>
        </p:txBody>
      </p:sp>
      <p:pic>
        <p:nvPicPr>
          <p:cNvPr id="13" name="Bilde 12" descr="Et bilde som inneholder tegning, sketch, kunst, illustrasjon&#10;&#10;Automatisk generert beskrivelse">
            <a:extLst>
              <a:ext uri="{FF2B5EF4-FFF2-40B4-BE49-F238E27FC236}">
                <a16:creationId xmlns:a16="http://schemas.microsoft.com/office/drawing/2014/main" id="{ED7FD3C3-0794-D28D-19E2-B05EE62DBF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4768" y="863292"/>
            <a:ext cx="3198767" cy="5060196"/>
          </a:xfrm>
          <a:prstGeom prst="rect">
            <a:avLst/>
          </a:prstGeom>
        </p:spPr>
      </p:pic>
      <p:pic>
        <p:nvPicPr>
          <p:cNvPr id="14" name="Bilde 13" descr="Et bilde som inneholder sketch, tegning, kunst, illustrasjon&#10;&#10;Automatisk generert beskrivelse">
            <a:extLst>
              <a:ext uri="{FF2B5EF4-FFF2-40B4-BE49-F238E27FC236}">
                <a16:creationId xmlns:a16="http://schemas.microsoft.com/office/drawing/2014/main" id="{443E4BC7-5D29-BAC6-426A-3DD18E6B3A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2104" y="652264"/>
            <a:ext cx="4634318" cy="5230607"/>
          </a:xfrm>
          <a:prstGeom prst="rect">
            <a:avLst/>
          </a:prstGeom>
        </p:spPr>
      </p:pic>
      <p:pic>
        <p:nvPicPr>
          <p:cNvPr id="2" name="Bilde 1" descr="Et bilde som inneholder måne, Himmellegeme, mørke, Astronomisk begivenhet&#10;&#10;Automatisk generert beskrivelse">
            <a:extLst>
              <a:ext uri="{FF2B5EF4-FFF2-40B4-BE49-F238E27FC236}">
                <a16:creationId xmlns:a16="http://schemas.microsoft.com/office/drawing/2014/main" id="{5FEB8027-34B1-BBD8-26D8-C474ECDA0E69}"/>
              </a:ext>
            </a:extLst>
          </p:cNvPr>
          <p:cNvPicPr>
            <a:picLocks noChangeAspect="1"/>
          </p:cNvPicPr>
          <p:nvPr/>
        </p:nvPicPr>
        <p:blipFill rotWithShape="1">
          <a:blip r:embed="rId5">
            <a:extLst>
              <a:ext uri="{28A0092B-C50C-407E-A947-70E740481C1C}">
                <a14:useLocalDpi xmlns:a14="http://schemas.microsoft.com/office/drawing/2010/main" val="0"/>
              </a:ext>
            </a:extLst>
          </a:blip>
          <a:srcRect l="57558" t="20845" r="30437" b="58781"/>
          <a:stretch/>
        </p:blipFill>
        <p:spPr>
          <a:xfrm>
            <a:off x="9928860" y="499864"/>
            <a:ext cx="578497" cy="552198"/>
          </a:xfrm>
          <a:prstGeom prst="rect">
            <a:avLst/>
          </a:prstGeom>
        </p:spPr>
      </p:pic>
      <p:sp>
        <p:nvSpPr>
          <p:cNvPr id="3" name="TekstSylinder 2">
            <a:extLst>
              <a:ext uri="{FF2B5EF4-FFF2-40B4-BE49-F238E27FC236}">
                <a16:creationId xmlns:a16="http://schemas.microsoft.com/office/drawing/2014/main" id="{D4551126-45A8-9C0C-37FF-94C7F5E651F8}"/>
              </a:ext>
            </a:extLst>
          </p:cNvPr>
          <p:cNvSpPr txBox="1"/>
          <p:nvPr/>
        </p:nvSpPr>
        <p:spPr>
          <a:xfrm>
            <a:off x="10507357" y="499864"/>
            <a:ext cx="1444667" cy="333681"/>
          </a:xfrm>
          <a:prstGeom prst="rect">
            <a:avLst/>
          </a:prstGeom>
          <a:noFill/>
        </p:spPr>
        <p:txBody>
          <a:bodyPr wrap="square">
            <a:spAutoFit/>
          </a:bodyPr>
          <a:lstStyle/>
          <a:p>
            <a:pPr marL="0" indent="0">
              <a:lnSpc>
                <a:spcPct val="116000"/>
              </a:lnSpc>
              <a:spcAft>
                <a:spcPts val="800"/>
              </a:spcAft>
              <a:buNone/>
            </a:pPr>
            <a:r>
              <a:rPr lang="nb-NO" sz="1400" b="1">
                <a:latin typeface="+mj-lt"/>
                <a:ea typeface="Aptos" panose="020B0004020202020204" pitchFamily="34" charset="0"/>
                <a:cs typeface="Times New Roman" panose="02020603050405020304" pitchFamily="18" charset="0"/>
              </a:rPr>
              <a:t>10</a:t>
            </a:r>
            <a:r>
              <a:rPr lang="nb-NO" sz="1400" b="1">
                <a:effectLst/>
                <a:latin typeface="+mj-lt"/>
                <a:ea typeface="Aptos" panose="020B0004020202020204" pitchFamily="34" charset="0"/>
                <a:cs typeface="Times New Roman" panose="02020603050405020304" pitchFamily="18" charset="0"/>
              </a:rPr>
              <a:t> minutter</a:t>
            </a:r>
          </a:p>
        </p:txBody>
      </p:sp>
      <p:sp>
        <p:nvSpPr>
          <p:cNvPr id="10" name="TekstSylinder 9">
            <a:extLst>
              <a:ext uri="{FF2B5EF4-FFF2-40B4-BE49-F238E27FC236}">
                <a16:creationId xmlns:a16="http://schemas.microsoft.com/office/drawing/2014/main" id="{8CE822E0-364D-162C-6541-40AB9CE7A0E3}"/>
              </a:ext>
            </a:extLst>
          </p:cNvPr>
          <p:cNvSpPr txBox="1"/>
          <p:nvPr/>
        </p:nvSpPr>
        <p:spPr>
          <a:xfrm>
            <a:off x="8156576" y="192087"/>
            <a:ext cx="3684104" cy="307777"/>
          </a:xfrm>
          <a:prstGeom prst="rect">
            <a:avLst/>
          </a:prstGeom>
          <a:noFill/>
        </p:spPr>
        <p:txBody>
          <a:bodyPr wrap="square" rtlCol="0">
            <a:spAutoFit/>
          </a:bodyPr>
          <a:lstStyle/>
          <a:p>
            <a:pPr algn="r"/>
            <a:r>
              <a:rPr lang="nb-NO" sz="1400"/>
              <a:t>Barn og ungdom – økt 2</a:t>
            </a:r>
          </a:p>
        </p:txBody>
      </p:sp>
    </p:spTree>
    <p:extLst>
      <p:ext uri="{BB962C8B-B14F-4D97-AF65-F5344CB8AC3E}">
        <p14:creationId xmlns:p14="http://schemas.microsoft.com/office/powerpoint/2010/main" val="30459891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C727CF8F-6B67-51DC-F064-04BD5917CD2F}"/>
              </a:ext>
            </a:extLst>
          </p:cNvPr>
          <p:cNvSpPr>
            <a:spLocks noGrp="1"/>
          </p:cNvSpPr>
          <p:nvPr>
            <p:ph type="dt" sz="half" idx="10"/>
          </p:nvPr>
        </p:nvSpPr>
        <p:spPr/>
        <p:txBody>
          <a:bodyPr/>
          <a:lstStyle/>
          <a:p>
            <a:fld id="{C20DE0DF-BE6B-D248-92A9-54242D212695}" type="datetime1">
              <a:rPr lang="nb-NO" smtClean="0"/>
              <a:t>29.01.2026</a:t>
            </a:fld>
            <a:endParaRPr lang="nb-NO"/>
          </a:p>
        </p:txBody>
      </p:sp>
      <p:sp>
        <p:nvSpPr>
          <p:cNvPr id="5" name="Plassholder for lysbildenummer 4">
            <a:extLst>
              <a:ext uri="{FF2B5EF4-FFF2-40B4-BE49-F238E27FC236}">
                <a16:creationId xmlns:a16="http://schemas.microsoft.com/office/drawing/2014/main" id="{C604D32C-AA5E-E05A-076A-0D5E52F1988F}"/>
              </a:ext>
            </a:extLst>
          </p:cNvPr>
          <p:cNvSpPr>
            <a:spLocks noGrp="1"/>
          </p:cNvSpPr>
          <p:nvPr>
            <p:ph type="sldNum" sz="quarter" idx="12"/>
          </p:nvPr>
        </p:nvSpPr>
        <p:spPr/>
        <p:txBody>
          <a:bodyPr/>
          <a:lstStyle/>
          <a:p>
            <a:fld id="{8ACEFDFC-287E-0A4D-81A7-6CC8C070690D}" type="slidenum">
              <a:rPr lang="nb-NO" smtClean="0"/>
              <a:t>34</a:t>
            </a:fld>
            <a:endParaRPr lang="nb-NO"/>
          </a:p>
        </p:txBody>
      </p:sp>
      <p:sp>
        <p:nvSpPr>
          <p:cNvPr id="8" name="Tittel 1">
            <a:extLst>
              <a:ext uri="{FF2B5EF4-FFF2-40B4-BE49-F238E27FC236}">
                <a16:creationId xmlns:a16="http://schemas.microsoft.com/office/drawing/2014/main" id="{9874CCE9-299F-744D-EFA8-5CC914909A33}"/>
              </a:ext>
            </a:extLst>
          </p:cNvPr>
          <p:cNvSpPr txBox="1">
            <a:spLocks/>
          </p:cNvSpPr>
          <p:nvPr/>
        </p:nvSpPr>
        <p:spPr>
          <a:xfrm>
            <a:off x="645217" y="1097506"/>
            <a:ext cx="5248274" cy="853618"/>
          </a:xfrm>
          <a:prstGeom prst="rect">
            <a:avLst/>
          </a:prstGeom>
        </p:spPr>
        <p:txBody>
          <a:bodyPr vert="horz" lIns="0" tIns="0" rIns="0" bIns="0" rtlCol="0" anchor="t">
            <a:normAutofit fontScale="92500"/>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nb-NO"/>
              <a:t>Oppgave i arbeidshverdagen</a:t>
            </a:r>
          </a:p>
        </p:txBody>
      </p:sp>
      <p:sp>
        <p:nvSpPr>
          <p:cNvPr id="9" name="Plassholder for innhold 2">
            <a:extLst>
              <a:ext uri="{FF2B5EF4-FFF2-40B4-BE49-F238E27FC236}">
                <a16:creationId xmlns:a16="http://schemas.microsoft.com/office/drawing/2014/main" id="{1BB2E387-E56C-513B-8B81-4B684AE9F09A}"/>
              </a:ext>
            </a:extLst>
          </p:cNvPr>
          <p:cNvSpPr txBox="1">
            <a:spLocks/>
          </p:cNvSpPr>
          <p:nvPr/>
        </p:nvSpPr>
        <p:spPr>
          <a:xfrm>
            <a:off x="645217" y="2415500"/>
            <a:ext cx="4912622" cy="4029252"/>
          </a:xfrm>
          <a:prstGeom prst="rect">
            <a:avLst/>
          </a:prstGeom>
        </p:spPr>
        <p:txBody>
          <a:bodyPr vert="horz" lIns="0" tIns="0" rIns="0" bIns="0" rtlCol="0" anchor="t">
            <a:noAutofit/>
          </a:bodyPr>
          <a:lstStyle>
            <a:lvl1pPr marL="216000" indent="-216000" algn="l" defTabSz="914400" rtl="0" eaLnBrk="1" latinLnBrk="0" hangingPunct="1">
              <a:lnSpc>
                <a:spcPct val="100000"/>
              </a:lnSpc>
              <a:spcBef>
                <a:spcPts val="1800"/>
              </a:spcBef>
              <a:buSzPct val="100000"/>
              <a:buFontTx/>
              <a:buBlip>
                <a:blip r:embed="rId2"/>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indent="0">
              <a:spcBef>
                <a:spcPts val="1200"/>
              </a:spcBef>
              <a:spcAft>
                <a:spcPts val="1200"/>
              </a:spcAft>
              <a:buNone/>
            </a:pPr>
            <a:r>
              <a:rPr lang="nb-NO" sz="1800">
                <a:latin typeface="Oslo Sans Office" panose="02000000000000000000" pitchFamily="2" charset="0"/>
              </a:rPr>
              <a:t>Ta utgangspunkt i to konkrete situasjoner og beskriv hvordan du gir reguleringsstøtte. </a:t>
            </a:r>
          </a:p>
          <a:p>
            <a:pPr lvl="2" indent="-216000">
              <a:spcBef>
                <a:spcPts val="600"/>
              </a:spcBef>
              <a:spcAft>
                <a:spcPts val="600"/>
              </a:spcAft>
              <a:buBlip>
                <a:blip r:embed="rId3"/>
              </a:buBlip>
            </a:pPr>
            <a:r>
              <a:rPr lang="nb-NO" sz="1800">
                <a:latin typeface="Oslo Sans Office" panose="02000000000000000000" pitchFamily="2" charset="0"/>
              </a:rPr>
              <a:t>Hvor er barnet i toleransevinduet?</a:t>
            </a:r>
          </a:p>
          <a:p>
            <a:pPr lvl="2" indent="-216000">
              <a:spcBef>
                <a:spcPts val="600"/>
              </a:spcBef>
              <a:spcAft>
                <a:spcPts val="600"/>
              </a:spcAft>
              <a:buBlip>
                <a:blip r:embed="rId3"/>
              </a:buBlip>
            </a:pPr>
            <a:r>
              <a:rPr lang="nb-NO" sz="1800">
                <a:latin typeface="Oslo Sans Office" panose="02000000000000000000" pitchFamily="2" charset="0"/>
              </a:rPr>
              <a:t>Hvordan gir du reguleringsstøtte? </a:t>
            </a:r>
          </a:p>
          <a:p>
            <a:pPr lvl="2" indent="-216000">
              <a:spcBef>
                <a:spcPts val="600"/>
              </a:spcBef>
              <a:spcAft>
                <a:spcPts val="600"/>
              </a:spcAft>
              <a:buBlip>
                <a:blip r:embed="rId3"/>
              </a:buBlip>
            </a:pPr>
            <a:r>
              <a:rPr lang="nb-NO" sz="1800">
                <a:latin typeface="Oslo Sans Office" panose="02000000000000000000" pitchFamily="2" charset="0"/>
              </a:rPr>
              <a:t>Hvordan merker du at barnet er tilbake inn igjen i vinduet? </a:t>
            </a:r>
          </a:p>
        </p:txBody>
      </p:sp>
      <p:sp>
        <p:nvSpPr>
          <p:cNvPr id="11" name="Plassholder for dato 3">
            <a:extLst>
              <a:ext uri="{FF2B5EF4-FFF2-40B4-BE49-F238E27FC236}">
                <a16:creationId xmlns:a16="http://schemas.microsoft.com/office/drawing/2014/main" id="{E7C4A365-51A3-571A-221F-1D392A71753B}"/>
              </a:ext>
            </a:extLst>
          </p:cNvPr>
          <p:cNvSpPr txBox="1">
            <a:spLocks/>
          </p:cNvSpPr>
          <p:nvPr/>
        </p:nvSpPr>
        <p:spPr>
          <a:xfrm>
            <a:off x="10309225" y="6444752"/>
            <a:ext cx="1339850" cy="365125"/>
          </a:xfrm>
          <a:prstGeom prst="rect">
            <a:avLst/>
          </a:prstGeom>
        </p:spPr>
        <p:txBody>
          <a:bodyPr vert="horz" lIns="91440" tIns="45720" rIns="91440" bIns="45720" rtlCol="0" anchor="ctr"/>
          <a:lstStyle>
            <a:defPPr>
              <a:defRPr lang="nb-NO"/>
            </a:defPPr>
            <a:lvl1pPr marL="0" algn="r" defTabSz="914400" rtl="0" eaLnBrk="1" latinLnBrk="0" hangingPunct="1">
              <a:defRPr sz="900" b="0" i="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0DE0DF-BE6B-D248-92A9-54242D212695}" type="datetime1">
              <a:rPr lang="nb-NO" smtClean="0">
                <a:solidFill>
                  <a:schemeClr val="bg2"/>
                </a:solidFill>
              </a:rPr>
              <a:pPr/>
              <a:t>29.01.2026</a:t>
            </a:fld>
            <a:endParaRPr lang="nb-NO">
              <a:solidFill>
                <a:schemeClr val="bg2"/>
              </a:solidFill>
            </a:endParaRPr>
          </a:p>
        </p:txBody>
      </p:sp>
      <p:sp>
        <p:nvSpPr>
          <p:cNvPr id="12" name="Plassholder for lysbildenummer 4">
            <a:extLst>
              <a:ext uri="{FF2B5EF4-FFF2-40B4-BE49-F238E27FC236}">
                <a16:creationId xmlns:a16="http://schemas.microsoft.com/office/drawing/2014/main" id="{375F16E4-ACC1-421E-08A8-65005D2D4A9E}"/>
              </a:ext>
            </a:extLst>
          </p:cNvPr>
          <p:cNvSpPr txBox="1">
            <a:spLocks/>
          </p:cNvSpPr>
          <p:nvPr/>
        </p:nvSpPr>
        <p:spPr>
          <a:xfrm>
            <a:off x="11649074" y="6444752"/>
            <a:ext cx="695325" cy="365125"/>
          </a:xfrm>
          <a:prstGeom prst="rect">
            <a:avLst/>
          </a:prstGeom>
        </p:spPr>
        <p:txBody>
          <a:bodyPr vert="horz" lIns="91440" tIns="45720" rIns="91440" bIns="45720" rtlCol="0" anchor="ctr"/>
          <a:lstStyle>
            <a:defPPr>
              <a:defRPr lang="nb-NO"/>
            </a:defPPr>
            <a:lvl1pPr marL="0" algn="ctr" defTabSz="914400" rtl="0" eaLnBrk="1" latinLnBrk="0" hangingPunct="1">
              <a:defRPr sz="900" b="0" i="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ACEFDFC-287E-0A4D-81A7-6CC8C070690D}" type="slidenum">
              <a:rPr lang="nb-NO" smtClean="0">
                <a:solidFill>
                  <a:schemeClr val="bg2"/>
                </a:solidFill>
              </a:rPr>
              <a:pPr/>
              <a:t>34</a:t>
            </a:fld>
            <a:endParaRPr lang="nb-NO">
              <a:solidFill>
                <a:schemeClr val="bg2"/>
              </a:solidFill>
            </a:endParaRPr>
          </a:p>
        </p:txBody>
      </p:sp>
      <p:sp>
        <p:nvSpPr>
          <p:cNvPr id="10" name="Rektangel 9">
            <a:extLst>
              <a:ext uri="{FF2B5EF4-FFF2-40B4-BE49-F238E27FC236}">
                <a16:creationId xmlns:a16="http://schemas.microsoft.com/office/drawing/2014/main" id="{1FE3ED60-7E2F-EBB1-C176-2ACC1F4E40F3}"/>
              </a:ext>
            </a:extLst>
          </p:cNvPr>
          <p:cNvSpPr/>
          <p:nvPr/>
        </p:nvSpPr>
        <p:spPr>
          <a:xfrm>
            <a:off x="6443662" y="0"/>
            <a:ext cx="574833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b-NO" i="1">
              <a:solidFill>
                <a:schemeClr val="tx1"/>
              </a:solidFill>
            </a:endParaRPr>
          </a:p>
        </p:txBody>
      </p:sp>
      <p:pic>
        <p:nvPicPr>
          <p:cNvPr id="6" name="Bilde 5">
            <a:extLst>
              <a:ext uri="{FF2B5EF4-FFF2-40B4-BE49-F238E27FC236}">
                <a16:creationId xmlns:a16="http://schemas.microsoft.com/office/drawing/2014/main" id="{6C4919AE-29EE-D365-6465-3686A7FD1AD1}"/>
              </a:ext>
            </a:extLst>
          </p:cNvPr>
          <p:cNvPicPr>
            <a:picLocks noChangeAspect="1"/>
          </p:cNvPicPr>
          <p:nvPr/>
        </p:nvPicPr>
        <p:blipFill>
          <a:blip r:embed="rId4"/>
          <a:stretch>
            <a:fillRect/>
          </a:stretch>
        </p:blipFill>
        <p:spPr>
          <a:xfrm>
            <a:off x="8108679" y="2986613"/>
            <a:ext cx="580577" cy="869967"/>
          </a:xfrm>
          <a:prstGeom prst="rect">
            <a:avLst/>
          </a:prstGeom>
        </p:spPr>
      </p:pic>
      <p:pic>
        <p:nvPicPr>
          <p:cNvPr id="13" name="Bilde 12">
            <a:extLst>
              <a:ext uri="{FF2B5EF4-FFF2-40B4-BE49-F238E27FC236}">
                <a16:creationId xmlns:a16="http://schemas.microsoft.com/office/drawing/2014/main" id="{BE5B73FD-C485-A480-CB07-6DC180FE34C7}"/>
              </a:ext>
            </a:extLst>
          </p:cNvPr>
          <p:cNvPicPr>
            <a:picLocks noChangeAspect="1"/>
          </p:cNvPicPr>
          <p:nvPr/>
        </p:nvPicPr>
        <p:blipFill>
          <a:blip r:embed="rId5"/>
          <a:stretch>
            <a:fillRect/>
          </a:stretch>
        </p:blipFill>
        <p:spPr>
          <a:xfrm>
            <a:off x="8981121" y="2725001"/>
            <a:ext cx="580577" cy="869967"/>
          </a:xfrm>
          <a:prstGeom prst="rect">
            <a:avLst/>
          </a:prstGeom>
        </p:spPr>
      </p:pic>
      <p:pic>
        <p:nvPicPr>
          <p:cNvPr id="15" name="Bilde 14">
            <a:extLst>
              <a:ext uri="{FF2B5EF4-FFF2-40B4-BE49-F238E27FC236}">
                <a16:creationId xmlns:a16="http://schemas.microsoft.com/office/drawing/2014/main" id="{A646F74B-2AEF-E9A7-FE3D-090E4FA70AC4}"/>
              </a:ext>
            </a:extLst>
          </p:cNvPr>
          <p:cNvPicPr>
            <a:picLocks noChangeAspect="1"/>
          </p:cNvPicPr>
          <p:nvPr/>
        </p:nvPicPr>
        <p:blipFill>
          <a:blip r:embed="rId6"/>
          <a:stretch>
            <a:fillRect/>
          </a:stretch>
        </p:blipFill>
        <p:spPr>
          <a:xfrm>
            <a:off x="9866536" y="2517269"/>
            <a:ext cx="580577" cy="869967"/>
          </a:xfrm>
          <a:prstGeom prst="rect">
            <a:avLst/>
          </a:prstGeom>
        </p:spPr>
      </p:pic>
      <p:pic>
        <p:nvPicPr>
          <p:cNvPr id="16" name="Bilde 15" descr="Et bilde som inneholder sort, mørke&#10;&#10;Automatisk generert beskrivelse">
            <a:extLst>
              <a:ext uri="{FF2B5EF4-FFF2-40B4-BE49-F238E27FC236}">
                <a16:creationId xmlns:a16="http://schemas.microsoft.com/office/drawing/2014/main" id="{3F3BC383-B2FE-1867-C603-C2EEF9AB132F}"/>
              </a:ext>
            </a:extLst>
          </p:cNvPr>
          <p:cNvPicPr>
            <a:picLocks noChangeAspect="1"/>
          </p:cNvPicPr>
          <p:nvPr/>
        </p:nvPicPr>
        <p:blipFill rotWithShape="1">
          <a:blip r:embed="rId7">
            <a:extLst>
              <a:ext uri="{28A0092B-C50C-407E-A947-70E740481C1C}">
                <a14:useLocalDpi xmlns:a14="http://schemas.microsoft.com/office/drawing/2010/main" val="0"/>
              </a:ext>
            </a:extLst>
          </a:blip>
          <a:srcRect l="23923" t="27126" r="32421" b="39181"/>
          <a:stretch/>
        </p:blipFill>
        <p:spPr>
          <a:xfrm>
            <a:off x="7641910" y="3159985"/>
            <a:ext cx="2882695" cy="1250623"/>
          </a:xfrm>
          <a:prstGeom prst="rect">
            <a:avLst/>
          </a:prstGeom>
        </p:spPr>
      </p:pic>
      <p:pic>
        <p:nvPicPr>
          <p:cNvPr id="17" name="Bilde 16">
            <a:extLst>
              <a:ext uri="{FF2B5EF4-FFF2-40B4-BE49-F238E27FC236}">
                <a16:creationId xmlns:a16="http://schemas.microsoft.com/office/drawing/2014/main" id="{475E7ECD-5093-22F9-089E-B865E443363B}"/>
              </a:ext>
            </a:extLst>
          </p:cNvPr>
          <p:cNvPicPr>
            <a:picLocks noChangeAspect="1"/>
          </p:cNvPicPr>
          <p:nvPr/>
        </p:nvPicPr>
        <p:blipFill>
          <a:blip r:embed="rId8"/>
          <a:stretch>
            <a:fillRect/>
          </a:stretch>
        </p:blipFill>
        <p:spPr>
          <a:xfrm>
            <a:off x="10646138" y="2292168"/>
            <a:ext cx="580577" cy="869967"/>
          </a:xfrm>
          <a:prstGeom prst="rect">
            <a:avLst/>
          </a:prstGeom>
        </p:spPr>
      </p:pic>
      <p:pic>
        <p:nvPicPr>
          <p:cNvPr id="18" name="Bilde 17" descr="Et bilde som inneholder sort, mørke&#10;&#10;Automatisk generert beskrivelse">
            <a:extLst>
              <a:ext uri="{FF2B5EF4-FFF2-40B4-BE49-F238E27FC236}">
                <a16:creationId xmlns:a16="http://schemas.microsoft.com/office/drawing/2014/main" id="{CCD874C4-E182-4261-A0F8-75B30103859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3466" t="27126" r="32421" b="39181"/>
          <a:stretch/>
        </p:blipFill>
        <p:spPr>
          <a:xfrm>
            <a:off x="10503823" y="2986613"/>
            <a:ext cx="754172" cy="1040699"/>
          </a:xfrm>
          <a:prstGeom prst="rect">
            <a:avLst/>
          </a:prstGeom>
        </p:spPr>
      </p:pic>
      <p:sp>
        <p:nvSpPr>
          <p:cNvPr id="2" name="TekstSylinder 1">
            <a:extLst>
              <a:ext uri="{FF2B5EF4-FFF2-40B4-BE49-F238E27FC236}">
                <a16:creationId xmlns:a16="http://schemas.microsoft.com/office/drawing/2014/main" id="{769C3082-F5C2-091A-B9A8-AB129CEAA89D}"/>
              </a:ext>
            </a:extLst>
          </p:cNvPr>
          <p:cNvSpPr txBox="1"/>
          <p:nvPr/>
        </p:nvSpPr>
        <p:spPr>
          <a:xfrm>
            <a:off x="8156576" y="192087"/>
            <a:ext cx="3684104" cy="307777"/>
          </a:xfrm>
          <a:prstGeom prst="rect">
            <a:avLst/>
          </a:prstGeom>
          <a:noFill/>
        </p:spPr>
        <p:txBody>
          <a:bodyPr wrap="square" rtlCol="0">
            <a:spAutoFit/>
          </a:bodyPr>
          <a:lstStyle/>
          <a:p>
            <a:pPr algn="r"/>
            <a:r>
              <a:rPr lang="nb-NO" sz="1400"/>
              <a:t>Barn og ungdom – økt 2</a:t>
            </a:r>
          </a:p>
        </p:txBody>
      </p:sp>
    </p:spTree>
    <p:extLst>
      <p:ext uri="{BB962C8B-B14F-4D97-AF65-F5344CB8AC3E}">
        <p14:creationId xmlns:p14="http://schemas.microsoft.com/office/powerpoint/2010/main" val="35462542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ssholder for dato 3">
            <a:extLst>
              <a:ext uri="{FF2B5EF4-FFF2-40B4-BE49-F238E27FC236}">
                <a16:creationId xmlns:a16="http://schemas.microsoft.com/office/drawing/2014/main" id="{7F4868D7-F521-25FA-3972-35784989B966}"/>
              </a:ext>
            </a:extLst>
          </p:cNvPr>
          <p:cNvSpPr>
            <a:spLocks noGrp="1"/>
          </p:cNvSpPr>
          <p:nvPr>
            <p:ph type="dt" sz="half" idx="10"/>
          </p:nvPr>
        </p:nvSpPr>
        <p:spPr>
          <a:xfrm>
            <a:off x="10156825" y="6292352"/>
            <a:ext cx="1339850" cy="365125"/>
          </a:xfrm>
        </p:spPr>
        <p:txBody>
          <a:bodyPr/>
          <a:lstStyle/>
          <a:p>
            <a:fld id="{C20DE0DF-BE6B-D248-92A9-54242D212695}" type="datetime1">
              <a:rPr lang="nb-NO" smtClean="0"/>
              <a:t>29.01.2026</a:t>
            </a:fld>
            <a:endParaRPr lang="nb-NO"/>
          </a:p>
        </p:txBody>
      </p:sp>
      <p:sp>
        <p:nvSpPr>
          <p:cNvPr id="11" name="Plassholder for lysbildenummer 4">
            <a:extLst>
              <a:ext uri="{FF2B5EF4-FFF2-40B4-BE49-F238E27FC236}">
                <a16:creationId xmlns:a16="http://schemas.microsoft.com/office/drawing/2014/main" id="{5C0E0B72-6D56-C46E-9D8F-A472ECA72E3A}"/>
              </a:ext>
            </a:extLst>
          </p:cNvPr>
          <p:cNvSpPr>
            <a:spLocks noGrp="1"/>
          </p:cNvSpPr>
          <p:nvPr>
            <p:ph type="sldNum" sz="quarter" idx="12"/>
          </p:nvPr>
        </p:nvSpPr>
        <p:spPr>
          <a:xfrm>
            <a:off x="11496674" y="6292352"/>
            <a:ext cx="695325" cy="365125"/>
          </a:xfrm>
        </p:spPr>
        <p:txBody>
          <a:bodyPr/>
          <a:lstStyle/>
          <a:p>
            <a:fld id="{8ACEFDFC-287E-0A4D-81A7-6CC8C070690D}" type="slidenum">
              <a:rPr lang="nb-NO" smtClean="0"/>
              <a:t>35</a:t>
            </a:fld>
            <a:endParaRPr lang="nb-NO"/>
          </a:p>
        </p:txBody>
      </p:sp>
      <p:pic>
        <p:nvPicPr>
          <p:cNvPr id="8" name="Bilde 7">
            <a:extLst>
              <a:ext uri="{FF2B5EF4-FFF2-40B4-BE49-F238E27FC236}">
                <a16:creationId xmlns:a16="http://schemas.microsoft.com/office/drawing/2014/main" id="{D3DFC157-D8CA-1A30-3020-D391C5291F2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1455029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1">
            <a:extLst>
              <a:ext uri="{FF2B5EF4-FFF2-40B4-BE49-F238E27FC236}">
                <a16:creationId xmlns:a16="http://schemas.microsoft.com/office/drawing/2014/main" id="{F3AD7B43-D574-8A43-284F-1FBB8A43F4F3}"/>
              </a:ext>
            </a:extLst>
          </p:cNvPr>
          <p:cNvSpPr txBox="1">
            <a:spLocks/>
          </p:cNvSpPr>
          <p:nvPr/>
        </p:nvSpPr>
        <p:spPr>
          <a:xfrm>
            <a:off x="2035175" y="3048403"/>
            <a:ext cx="3262565" cy="557994"/>
          </a:xfrm>
          <a:prstGeom prst="rect">
            <a:avLst/>
          </a:prstGeom>
        </p:spPr>
        <p:txBody>
          <a:bodyPr vert="horz" lIns="0" tIns="0" rIns="0" bIns="0" rtlCol="0" anchor="t">
            <a:norm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nb-NO"/>
              <a:t>Takk for i dag!</a:t>
            </a:r>
          </a:p>
        </p:txBody>
      </p:sp>
      <p:sp>
        <p:nvSpPr>
          <p:cNvPr id="2" name="Rektangel 1">
            <a:extLst>
              <a:ext uri="{FF2B5EF4-FFF2-40B4-BE49-F238E27FC236}">
                <a16:creationId xmlns:a16="http://schemas.microsoft.com/office/drawing/2014/main" id="{4CC57751-7BDE-F339-83A9-F6A4D28DBDE5}"/>
              </a:ext>
            </a:extLst>
          </p:cNvPr>
          <p:cNvSpPr/>
          <p:nvPr/>
        </p:nvSpPr>
        <p:spPr>
          <a:xfrm>
            <a:off x="0" y="0"/>
            <a:ext cx="1218220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Tittel 1">
            <a:extLst>
              <a:ext uri="{FF2B5EF4-FFF2-40B4-BE49-F238E27FC236}">
                <a16:creationId xmlns:a16="http://schemas.microsoft.com/office/drawing/2014/main" id="{FE31BE61-0442-E59B-AA94-1BF26C6827AF}"/>
              </a:ext>
            </a:extLst>
          </p:cNvPr>
          <p:cNvSpPr txBox="1">
            <a:spLocks/>
          </p:cNvSpPr>
          <p:nvPr/>
        </p:nvSpPr>
        <p:spPr>
          <a:xfrm>
            <a:off x="2035175" y="3048403"/>
            <a:ext cx="3262565" cy="557994"/>
          </a:xfrm>
          <a:prstGeom prst="rect">
            <a:avLst/>
          </a:prstGeom>
        </p:spPr>
        <p:txBody>
          <a:bodyPr vert="horz" lIns="0" tIns="0" rIns="0" bIns="0" rtlCol="0" anchor="t">
            <a:norm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nb-NO"/>
              <a:t>Takk for i dag!</a:t>
            </a:r>
          </a:p>
        </p:txBody>
      </p:sp>
      <p:pic>
        <p:nvPicPr>
          <p:cNvPr id="4" name="Picture 2" descr="Et bilde som inneholder hjerte, mørke">
            <a:extLst>
              <a:ext uri="{FF2B5EF4-FFF2-40B4-BE49-F238E27FC236}">
                <a16:creationId xmlns:a16="http://schemas.microsoft.com/office/drawing/2014/main" id="{3F0FFC7E-A588-4E68-BE52-B377672E59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8462" y="677089"/>
            <a:ext cx="8991600" cy="5057775"/>
          </a:xfrm>
          <a:prstGeom prst="rect">
            <a:avLst/>
          </a:prstGeom>
          <a:noFill/>
          <a:extLst>
            <a:ext uri="{909E8E84-426E-40DD-AFC4-6F175D3DCCD1}">
              <a14:hiddenFill xmlns:a14="http://schemas.microsoft.com/office/drawing/2010/main">
                <a:solidFill>
                  <a:srgbClr val="FFFFFF"/>
                </a:solidFill>
              </a14:hiddenFill>
            </a:ext>
          </a:extLst>
        </p:spPr>
      </p:pic>
      <p:sp>
        <p:nvSpPr>
          <p:cNvPr id="6" name="TekstSylinder 5">
            <a:extLst>
              <a:ext uri="{FF2B5EF4-FFF2-40B4-BE49-F238E27FC236}">
                <a16:creationId xmlns:a16="http://schemas.microsoft.com/office/drawing/2014/main" id="{723590BD-5E29-3E6B-2F9E-FB97B78C6DDA}"/>
              </a:ext>
            </a:extLst>
          </p:cNvPr>
          <p:cNvSpPr txBox="1"/>
          <p:nvPr/>
        </p:nvSpPr>
        <p:spPr>
          <a:xfrm>
            <a:off x="8156576" y="192087"/>
            <a:ext cx="3684104" cy="307777"/>
          </a:xfrm>
          <a:prstGeom prst="rect">
            <a:avLst/>
          </a:prstGeom>
          <a:noFill/>
        </p:spPr>
        <p:txBody>
          <a:bodyPr wrap="square" rtlCol="0">
            <a:spAutoFit/>
          </a:bodyPr>
          <a:lstStyle/>
          <a:p>
            <a:pPr algn="r"/>
            <a:r>
              <a:rPr lang="nb-NO" sz="1400"/>
              <a:t>Barn og ungdom – økt 2</a:t>
            </a:r>
          </a:p>
        </p:txBody>
      </p:sp>
    </p:spTree>
    <p:extLst>
      <p:ext uri="{BB962C8B-B14F-4D97-AF65-F5344CB8AC3E}">
        <p14:creationId xmlns:p14="http://schemas.microsoft.com/office/powerpoint/2010/main" val="17093319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A29D98E-2494-6869-7B4B-2D052D8275DD}"/>
              </a:ext>
            </a:extLst>
          </p:cNvPr>
          <p:cNvSpPr/>
          <p:nvPr/>
        </p:nvSpPr>
        <p:spPr>
          <a:xfrm>
            <a:off x="9401175" y="6000750"/>
            <a:ext cx="2790825" cy="857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6CBA96E7-B86C-6C37-5781-C74224E1B948}"/>
              </a:ext>
            </a:extLst>
          </p:cNvPr>
          <p:cNvSpPr>
            <a:spLocks noGrp="1"/>
          </p:cNvSpPr>
          <p:nvPr>
            <p:ph type="title"/>
          </p:nvPr>
        </p:nvSpPr>
        <p:spPr>
          <a:xfrm>
            <a:off x="738187" y="1737529"/>
            <a:ext cx="10801349" cy="1311999"/>
          </a:xfrm>
        </p:spPr>
        <p:txBody>
          <a:bodyPr>
            <a:noAutofit/>
          </a:bodyPr>
          <a:lstStyle/>
          <a:p>
            <a:pPr algn="ctr"/>
            <a:r>
              <a:rPr lang="nb-NO" sz="1800"/>
              <a:t>Utviklet av</a:t>
            </a:r>
            <a:br>
              <a:rPr lang="nb-NO" sz="2400"/>
            </a:br>
            <a:br>
              <a:rPr lang="nb-NO"/>
            </a:br>
            <a:r>
              <a:rPr lang="nb-NO" sz="2800" b="1"/>
              <a:t>Bydel Gamle Oslo og Utdanningsetaten</a:t>
            </a:r>
            <a:endParaRPr lang="nb-NO" sz="2800"/>
          </a:p>
        </p:txBody>
      </p:sp>
      <p:sp>
        <p:nvSpPr>
          <p:cNvPr id="6" name="Tittel 1">
            <a:extLst>
              <a:ext uri="{FF2B5EF4-FFF2-40B4-BE49-F238E27FC236}">
                <a16:creationId xmlns:a16="http://schemas.microsoft.com/office/drawing/2014/main" id="{7BC63C58-8669-6B5A-9754-EA0DC1E3705E}"/>
              </a:ext>
            </a:extLst>
          </p:cNvPr>
          <p:cNvSpPr txBox="1">
            <a:spLocks/>
          </p:cNvSpPr>
          <p:nvPr/>
        </p:nvSpPr>
        <p:spPr>
          <a:xfrm>
            <a:off x="4557712" y="4203795"/>
            <a:ext cx="3076575" cy="354013"/>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pPr algn="ctr"/>
            <a:r>
              <a:rPr lang="nb-NO" sz="1800"/>
              <a:t>I samarbeid med</a:t>
            </a:r>
          </a:p>
        </p:txBody>
      </p:sp>
      <p:pic>
        <p:nvPicPr>
          <p:cNvPr id="8" name="Bilde 7" descr="Et bilde som inneholder Grafikk, Font, grafisk design, logo&#10;&#10;Automatisk generert beskrivelse">
            <a:extLst>
              <a:ext uri="{FF2B5EF4-FFF2-40B4-BE49-F238E27FC236}">
                <a16:creationId xmlns:a16="http://schemas.microsoft.com/office/drawing/2014/main" id="{2A8E5328-C848-3AD9-6891-B917EB226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177" y="4922727"/>
            <a:ext cx="2443586" cy="680020"/>
          </a:xfrm>
          <a:prstGeom prst="rect">
            <a:avLst/>
          </a:prstGeom>
        </p:spPr>
      </p:pic>
      <p:pic>
        <p:nvPicPr>
          <p:cNvPr id="10" name="Bilde 9" descr="Et bilde som inneholder Grafikk, Font, grafisk design, logo&#10;&#10;Automatisk generert beskrivelse">
            <a:extLst>
              <a:ext uri="{FF2B5EF4-FFF2-40B4-BE49-F238E27FC236}">
                <a16:creationId xmlns:a16="http://schemas.microsoft.com/office/drawing/2014/main" id="{A72E54C8-19D4-D914-374F-50783D4BDB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7069" y="5014984"/>
            <a:ext cx="2443586" cy="495505"/>
          </a:xfrm>
          <a:prstGeom prst="rect">
            <a:avLst/>
          </a:prstGeom>
        </p:spPr>
      </p:pic>
      <p:sp>
        <p:nvSpPr>
          <p:cNvPr id="4" name="Tittel 1">
            <a:extLst>
              <a:ext uri="{FF2B5EF4-FFF2-40B4-BE49-F238E27FC236}">
                <a16:creationId xmlns:a16="http://schemas.microsoft.com/office/drawing/2014/main" id="{67DE4322-4EA1-E086-AE86-54269E45F83B}"/>
              </a:ext>
            </a:extLst>
          </p:cNvPr>
          <p:cNvSpPr txBox="1">
            <a:spLocks/>
          </p:cNvSpPr>
          <p:nvPr/>
        </p:nvSpPr>
        <p:spPr>
          <a:xfrm>
            <a:off x="8101013" y="5078737"/>
            <a:ext cx="3238499" cy="495434"/>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pPr algn="ctr"/>
            <a:r>
              <a:rPr lang="nb-NO" sz="1400" b="1"/>
              <a:t>Områdesatsingene i Oslo </a:t>
            </a:r>
            <a:br>
              <a:rPr lang="nb-NO" sz="1400"/>
            </a:br>
            <a:r>
              <a:rPr lang="nb-NO" sz="1400"/>
              <a:t>Delprogram oppvekst og utdanning</a:t>
            </a:r>
          </a:p>
        </p:txBody>
      </p:sp>
      <p:sp>
        <p:nvSpPr>
          <p:cNvPr id="3" name="TekstSylinder 2">
            <a:extLst>
              <a:ext uri="{FF2B5EF4-FFF2-40B4-BE49-F238E27FC236}">
                <a16:creationId xmlns:a16="http://schemas.microsoft.com/office/drawing/2014/main" id="{445DFCDA-5E0E-F6B5-E02A-496CE2D7863F}"/>
              </a:ext>
            </a:extLst>
          </p:cNvPr>
          <p:cNvSpPr txBox="1"/>
          <p:nvPr/>
        </p:nvSpPr>
        <p:spPr>
          <a:xfrm>
            <a:off x="8156576" y="192087"/>
            <a:ext cx="3684104" cy="307777"/>
          </a:xfrm>
          <a:prstGeom prst="rect">
            <a:avLst/>
          </a:prstGeom>
          <a:noFill/>
        </p:spPr>
        <p:txBody>
          <a:bodyPr wrap="square" rtlCol="0">
            <a:spAutoFit/>
          </a:bodyPr>
          <a:lstStyle/>
          <a:p>
            <a:pPr algn="r"/>
            <a:r>
              <a:rPr lang="nb-NO" sz="1400"/>
              <a:t>Barn og ungdom – økt 2</a:t>
            </a:r>
          </a:p>
        </p:txBody>
      </p:sp>
    </p:spTree>
    <p:extLst>
      <p:ext uri="{BB962C8B-B14F-4D97-AF65-F5344CB8AC3E}">
        <p14:creationId xmlns:p14="http://schemas.microsoft.com/office/powerpoint/2010/main" val="26284874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F5E7B3E-35AF-EC25-554D-7F7B6C4CF7A4}"/>
              </a:ext>
            </a:extLst>
          </p:cNvPr>
          <p:cNvSpPr>
            <a:spLocks noGrp="1"/>
          </p:cNvSpPr>
          <p:nvPr>
            <p:ph type="title"/>
          </p:nvPr>
        </p:nvSpPr>
        <p:spPr>
          <a:xfrm>
            <a:off x="445634" y="502287"/>
            <a:ext cx="9469438" cy="1311999"/>
          </a:xfrm>
        </p:spPr>
        <p:txBody>
          <a:bodyPr/>
          <a:lstStyle/>
          <a:p>
            <a:r>
              <a:rPr lang="nb-NO"/>
              <a:t>Kilder</a:t>
            </a:r>
          </a:p>
        </p:txBody>
      </p:sp>
      <p:sp>
        <p:nvSpPr>
          <p:cNvPr id="3" name="Plassholder for innhold 2">
            <a:extLst>
              <a:ext uri="{FF2B5EF4-FFF2-40B4-BE49-F238E27FC236}">
                <a16:creationId xmlns:a16="http://schemas.microsoft.com/office/drawing/2014/main" id="{1EC8A746-E6F6-96D4-759B-AE1D4D0230B0}"/>
              </a:ext>
            </a:extLst>
          </p:cNvPr>
          <p:cNvSpPr>
            <a:spLocks noGrp="1"/>
          </p:cNvSpPr>
          <p:nvPr>
            <p:ph idx="1"/>
          </p:nvPr>
        </p:nvSpPr>
        <p:spPr>
          <a:xfrm>
            <a:off x="6194651" y="2357620"/>
            <a:ext cx="5486400" cy="2217490"/>
          </a:xfrm>
        </p:spPr>
        <p:txBody>
          <a:bodyPr/>
          <a:lstStyle/>
          <a:p>
            <a:pPr marL="457200" indent="-457200">
              <a:buFont typeface="+mj-lt"/>
              <a:buAutoNum type="arabicPeriod"/>
            </a:pPr>
            <a:r>
              <a:rPr lang="nb-NO" sz="1200"/>
              <a:t>Nordanger, D.Ø. &amp; </a:t>
            </a:r>
            <a:r>
              <a:rPr lang="nb-NO" sz="1200" err="1"/>
              <a:t>Braarud</a:t>
            </a:r>
            <a:r>
              <a:rPr lang="nb-NO" sz="1200"/>
              <a:t>, H.C (2017). </a:t>
            </a:r>
            <a:r>
              <a:rPr lang="nb-NO" sz="1200" i="1"/>
              <a:t>Utviklingstraumer. Regulering som nøkkelbegrep i en ny traumepsykolog. </a:t>
            </a:r>
            <a:r>
              <a:rPr lang="nb-NO" sz="1200"/>
              <a:t>Fagbokforlaget </a:t>
            </a:r>
          </a:p>
          <a:p>
            <a:pPr marL="457200" indent="-457200">
              <a:buFont typeface="+mj-lt"/>
              <a:buAutoNum type="arabicPeriod"/>
            </a:pPr>
            <a:r>
              <a:rPr lang="nb-NO" sz="1200"/>
              <a:t>Johannessen, K.N. &amp; Bakken, A-K (2020). </a:t>
            </a:r>
            <a:r>
              <a:rPr lang="nb-NO" sz="1200" i="1"/>
              <a:t>Fra Uro til Ro. Utfordrende atferd og barns muligheter for læring</a:t>
            </a:r>
            <a:r>
              <a:rPr lang="nb-NO" sz="1200"/>
              <a:t>. Gyldendal Norsk Forlag. </a:t>
            </a:r>
          </a:p>
          <a:p>
            <a:pPr marL="0" indent="0">
              <a:buNone/>
            </a:pPr>
            <a:endParaRPr lang="nb-NO" sz="1200"/>
          </a:p>
          <a:p>
            <a:pPr marL="0" indent="0">
              <a:buNone/>
            </a:pPr>
            <a:endParaRPr lang="en-US" sz="1200"/>
          </a:p>
          <a:p>
            <a:pPr marL="457200" indent="-457200">
              <a:buFont typeface="+mj-lt"/>
              <a:buAutoNum type="arabicPeriod"/>
            </a:pPr>
            <a:endParaRPr lang="en-US" sz="1200"/>
          </a:p>
          <a:p>
            <a:pPr marL="0" indent="0">
              <a:buNone/>
            </a:pPr>
            <a:endParaRPr lang="nb-NO" sz="1200"/>
          </a:p>
          <a:p>
            <a:pPr marL="457200" indent="-457200">
              <a:buFont typeface="+mj-lt"/>
              <a:buAutoNum type="arabicPeriod"/>
            </a:pPr>
            <a:endParaRPr lang="nb-NO" sz="1200"/>
          </a:p>
          <a:p>
            <a:pPr marL="457200" indent="-457200">
              <a:buFont typeface="+mj-lt"/>
              <a:buAutoNum type="arabicPeriod"/>
            </a:pPr>
            <a:endParaRPr lang="nb-NO" sz="1200"/>
          </a:p>
          <a:p>
            <a:pPr marL="0" indent="0">
              <a:buNone/>
            </a:pPr>
            <a:endParaRPr lang="nb-NO" sz="1200"/>
          </a:p>
          <a:p>
            <a:pPr marL="457200" indent="-457200">
              <a:buFont typeface="+mj-lt"/>
              <a:buAutoNum type="arabicPeriod"/>
            </a:pPr>
            <a:endParaRPr lang="nb-NO" sz="1200"/>
          </a:p>
        </p:txBody>
      </p:sp>
      <p:sp>
        <p:nvSpPr>
          <p:cNvPr id="4" name="Rektangel 3">
            <a:extLst>
              <a:ext uri="{FF2B5EF4-FFF2-40B4-BE49-F238E27FC236}">
                <a16:creationId xmlns:a16="http://schemas.microsoft.com/office/drawing/2014/main" id="{946FC1D7-6C3A-854E-3F2B-CDC23AB55419}"/>
              </a:ext>
            </a:extLst>
          </p:cNvPr>
          <p:cNvSpPr/>
          <p:nvPr/>
        </p:nvSpPr>
        <p:spPr>
          <a:xfrm>
            <a:off x="0" y="-41047"/>
            <a:ext cx="5486400" cy="69400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Tittel 1">
            <a:extLst>
              <a:ext uri="{FF2B5EF4-FFF2-40B4-BE49-F238E27FC236}">
                <a16:creationId xmlns:a16="http://schemas.microsoft.com/office/drawing/2014/main" id="{FCF0F1CC-B7A2-7C3E-348A-7BED8A8BB68A}"/>
              </a:ext>
            </a:extLst>
          </p:cNvPr>
          <p:cNvSpPr txBox="1">
            <a:spLocks/>
          </p:cNvSpPr>
          <p:nvPr/>
        </p:nvSpPr>
        <p:spPr>
          <a:xfrm>
            <a:off x="1584922" y="2494373"/>
            <a:ext cx="8784771" cy="716914"/>
          </a:xfrm>
          <a:prstGeom prst="rect">
            <a:avLst/>
          </a:prstGeom>
        </p:spPr>
        <p:txBody>
          <a:bodyPr vert="horz" lIns="0" tIns="0" rIns="0" bIns="0" rtlCol="0" anchor="t">
            <a:norm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nb-NO"/>
              <a:t>Kilder</a:t>
            </a:r>
          </a:p>
        </p:txBody>
      </p:sp>
      <p:pic>
        <p:nvPicPr>
          <p:cNvPr id="6" name="Bilde 5" descr="Et bilde som inneholder mørke, måne, natt&#10;&#10;Automatisk generert beskrivelse">
            <a:extLst>
              <a:ext uri="{FF2B5EF4-FFF2-40B4-BE49-F238E27FC236}">
                <a16:creationId xmlns:a16="http://schemas.microsoft.com/office/drawing/2014/main" id="{22BC7736-B74A-6058-8A02-F979CAB6FC03}"/>
              </a:ext>
            </a:extLst>
          </p:cNvPr>
          <p:cNvPicPr>
            <a:picLocks noChangeAspect="1"/>
          </p:cNvPicPr>
          <p:nvPr/>
        </p:nvPicPr>
        <p:blipFill rotWithShape="1">
          <a:blip r:embed="rId3">
            <a:extLst>
              <a:ext uri="{28A0092B-C50C-407E-A947-70E740481C1C}">
                <a14:useLocalDpi xmlns:a14="http://schemas.microsoft.com/office/drawing/2010/main" val="0"/>
              </a:ext>
            </a:extLst>
          </a:blip>
          <a:srcRect l="36828" t="28612" r="48338" b="56603"/>
          <a:stretch/>
        </p:blipFill>
        <p:spPr>
          <a:xfrm rot="13003578">
            <a:off x="1660250" y="3091008"/>
            <a:ext cx="1152939" cy="645987"/>
          </a:xfrm>
          <a:prstGeom prst="rect">
            <a:avLst/>
          </a:prstGeom>
        </p:spPr>
      </p:pic>
      <p:sp>
        <p:nvSpPr>
          <p:cNvPr id="7" name="TekstSylinder 6">
            <a:extLst>
              <a:ext uri="{FF2B5EF4-FFF2-40B4-BE49-F238E27FC236}">
                <a16:creationId xmlns:a16="http://schemas.microsoft.com/office/drawing/2014/main" id="{DDC8D5D6-8AAD-47BF-E411-D9AA22E790F5}"/>
              </a:ext>
            </a:extLst>
          </p:cNvPr>
          <p:cNvSpPr txBox="1"/>
          <p:nvPr/>
        </p:nvSpPr>
        <p:spPr>
          <a:xfrm>
            <a:off x="8156576" y="192087"/>
            <a:ext cx="3684104" cy="307777"/>
          </a:xfrm>
          <a:prstGeom prst="rect">
            <a:avLst/>
          </a:prstGeom>
          <a:noFill/>
        </p:spPr>
        <p:txBody>
          <a:bodyPr wrap="square" rtlCol="0">
            <a:spAutoFit/>
          </a:bodyPr>
          <a:lstStyle/>
          <a:p>
            <a:pPr algn="r"/>
            <a:r>
              <a:rPr lang="nb-NO" sz="1400"/>
              <a:t>Barn og ungdom – økt 2</a:t>
            </a:r>
          </a:p>
        </p:txBody>
      </p:sp>
    </p:spTree>
    <p:extLst>
      <p:ext uri="{BB962C8B-B14F-4D97-AF65-F5344CB8AC3E}">
        <p14:creationId xmlns:p14="http://schemas.microsoft.com/office/powerpoint/2010/main" val="26247863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B1D1DF-4521-8E43-EA04-A5D910FA182A}"/>
              </a:ext>
            </a:extLst>
          </p:cNvPr>
          <p:cNvSpPr>
            <a:spLocks noGrp="1"/>
          </p:cNvSpPr>
          <p:nvPr>
            <p:ph type="title"/>
          </p:nvPr>
        </p:nvSpPr>
        <p:spPr/>
        <p:txBody>
          <a:bodyPr/>
          <a:lstStyle/>
          <a:p>
            <a:endParaRPr lang="nb-NO"/>
          </a:p>
        </p:txBody>
      </p:sp>
      <p:sp>
        <p:nvSpPr>
          <p:cNvPr id="3" name="Plassholder for innhold 2">
            <a:extLst>
              <a:ext uri="{FF2B5EF4-FFF2-40B4-BE49-F238E27FC236}">
                <a16:creationId xmlns:a16="http://schemas.microsoft.com/office/drawing/2014/main" id="{69EB0485-16ED-8472-DFD5-74B869115878}"/>
              </a:ext>
            </a:extLst>
          </p:cNvPr>
          <p:cNvSpPr>
            <a:spLocks noGrp="1"/>
          </p:cNvSpPr>
          <p:nvPr>
            <p:ph idx="1"/>
          </p:nvPr>
        </p:nvSpPr>
        <p:spPr/>
        <p:txBody>
          <a:bodyPr/>
          <a:lstStyle/>
          <a:p>
            <a:endParaRPr lang="nb-NO"/>
          </a:p>
        </p:txBody>
      </p:sp>
      <p:pic>
        <p:nvPicPr>
          <p:cNvPr id="4" name="Bilde 3">
            <a:extLst>
              <a:ext uri="{FF2B5EF4-FFF2-40B4-BE49-F238E27FC236}">
                <a16:creationId xmlns:a16="http://schemas.microsoft.com/office/drawing/2014/main" id="{2A5BFBFD-5146-E3BD-AE78-A81F560BB6B1}"/>
              </a:ext>
            </a:extLst>
          </p:cNvPr>
          <p:cNvPicPr>
            <a:picLocks noChangeAspect="1"/>
          </p:cNvPicPr>
          <p:nvPr/>
        </p:nvPicPr>
        <p:blipFill rotWithShape="1">
          <a:blip r:embed="rId2">
            <a:extLst>
              <a:ext uri="{28A0092B-C50C-407E-A947-70E740481C1C}">
                <a14:useLocalDpi xmlns:a14="http://schemas.microsoft.com/office/drawing/2010/main" val="0"/>
              </a:ext>
            </a:extLst>
          </a:blip>
          <a:srcRect l="3642" t="10885" r="3640" b="10885"/>
          <a:stretch/>
        </p:blipFill>
        <p:spPr>
          <a:xfrm>
            <a:off x="0" y="0"/>
            <a:ext cx="12192000" cy="6858000"/>
          </a:xfrm>
          <a:prstGeom prst="rect">
            <a:avLst/>
          </a:prstGeom>
        </p:spPr>
      </p:pic>
      <p:sp>
        <p:nvSpPr>
          <p:cNvPr id="5" name="Rektangel 4">
            <a:extLst>
              <a:ext uri="{FF2B5EF4-FFF2-40B4-BE49-F238E27FC236}">
                <a16:creationId xmlns:a16="http://schemas.microsoft.com/office/drawing/2014/main" id="{95E6DE29-057B-BC57-F354-50A26EA9124F}"/>
              </a:ext>
            </a:extLst>
          </p:cNvPr>
          <p:cNvSpPr/>
          <p:nvPr/>
        </p:nvSpPr>
        <p:spPr>
          <a:xfrm>
            <a:off x="-1" y="-1"/>
            <a:ext cx="6100783" cy="6100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               </a:t>
            </a:r>
          </a:p>
        </p:txBody>
      </p:sp>
      <p:sp>
        <p:nvSpPr>
          <p:cNvPr id="6" name="Plassholder for innhold 2">
            <a:extLst>
              <a:ext uri="{FF2B5EF4-FFF2-40B4-BE49-F238E27FC236}">
                <a16:creationId xmlns:a16="http://schemas.microsoft.com/office/drawing/2014/main" id="{0FD04969-5F2E-E61B-5A76-9DA0750A852F}"/>
              </a:ext>
            </a:extLst>
          </p:cNvPr>
          <p:cNvSpPr txBox="1">
            <a:spLocks/>
          </p:cNvSpPr>
          <p:nvPr/>
        </p:nvSpPr>
        <p:spPr>
          <a:xfrm>
            <a:off x="478189" y="483195"/>
            <a:ext cx="5319239" cy="5134389"/>
          </a:xfrm>
          <a:prstGeom prst="rect">
            <a:avLst/>
          </a:prstGeom>
        </p:spPr>
        <p:txBody>
          <a:bodyPr vert="horz" lIns="91440" tIns="45720" rIns="91440" bIns="45720" numCol="1" spcCol="36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spcAft>
                <a:spcPts val="1200"/>
              </a:spcAft>
              <a:buNone/>
            </a:pPr>
            <a:endParaRPr lang="nb-NO" sz="1800" dirty="0"/>
          </a:p>
          <a:p>
            <a:pPr marL="216000" indent="-216000">
              <a:lnSpc>
                <a:spcPct val="100000"/>
              </a:lnSpc>
              <a:spcBef>
                <a:spcPts val="1800"/>
              </a:spcBef>
              <a:spcAft>
                <a:spcPts val="1800"/>
              </a:spcAft>
              <a:buBlip>
                <a:blip r:embed="rId3"/>
              </a:buBlip>
            </a:pPr>
            <a:r>
              <a:rPr lang="nb-NO" sz="1800" dirty="0"/>
              <a:t>Når vi gir </a:t>
            </a:r>
            <a:r>
              <a:rPr lang="nb-NO" sz="1800" b="1" dirty="0"/>
              <a:t>reguleringsstøtte </a:t>
            </a:r>
            <a:r>
              <a:rPr lang="nb-NO" sz="1800" dirty="0"/>
              <a:t>kan vi hjelpe barnet med å komme inn igjen i toleransevinduet. </a:t>
            </a:r>
          </a:p>
          <a:p>
            <a:pPr marL="216000" indent="-216000">
              <a:lnSpc>
                <a:spcPct val="100000"/>
              </a:lnSpc>
              <a:spcBef>
                <a:spcPts val="1800"/>
              </a:spcBef>
              <a:spcAft>
                <a:spcPts val="1800"/>
              </a:spcAft>
              <a:buBlip>
                <a:blip r:embed="rId3"/>
              </a:buBlip>
            </a:pPr>
            <a:r>
              <a:rPr lang="nb-NO" sz="1800" dirty="0"/>
              <a:t>Da får barnet </a:t>
            </a:r>
            <a:r>
              <a:rPr lang="nb-NO" sz="1800" b="1" dirty="0"/>
              <a:t>tilgang på ferdighetene </a:t>
            </a:r>
            <a:r>
              <a:rPr lang="nb-NO" sz="1800" dirty="0"/>
              <a:t>sine igjen og kan kjenne på mestring, trygghet og tilhørighet. I tillegg til å </a:t>
            </a:r>
            <a:r>
              <a:rPr lang="nb-NO" sz="1800" b="1" dirty="0"/>
              <a:t>utvikle egne reguleringsferdigheter. </a:t>
            </a:r>
          </a:p>
          <a:p>
            <a:pPr marL="216000" indent="-216000">
              <a:lnSpc>
                <a:spcPct val="100000"/>
              </a:lnSpc>
              <a:spcBef>
                <a:spcPts val="1800"/>
              </a:spcBef>
              <a:spcAft>
                <a:spcPts val="1800"/>
              </a:spcAft>
              <a:buBlip>
                <a:blip r:embed="rId3"/>
              </a:buBlip>
            </a:pPr>
            <a:r>
              <a:rPr lang="nb-NO" sz="1800" b="1" dirty="0"/>
              <a:t>Alle voksne kan gi reguleringsstøtte</a:t>
            </a:r>
            <a:r>
              <a:rPr lang="nb-NO" sz="1800" dirty="0"/>
              <a:t>, vi kan alle gjøre en forskjell uavhengig hvor godt vi kjenner barnet eller hvor mye tid vi tilbringer sammen. </a:t>
            </a:r>
          </a:p>
          <a:p>
            <a:pPr marL="0" indent="0">
              <a:buNone/>
            </a:pPr>
            <a:endParaRPr lang="nb-NO" sz="1800" dirty="0"/>
          </a:p>
        </p:txBody>
      </p:sp>
      <p:sp>
        <p:nvSpPr>
          <p:cNvPr id="9" name="TekstSylinder 8">
            <a:extLst>
              <a:ext uri="{FF2B5EF4-FFF2-40B4-BE49-F238E27FC236}">
                <a16:creationId xmlns:a16="http://schemas.microsoft.com/office/drawing/2014/main" id="{5C10C9E9-C4C0-F90D-AE28-CF4E6A75BB9F}"/>
              </a:ext>
            </a:extLst>
          </p:cNvPr>
          <p:cNvSpPr txBox="1"/>
          <p:nvPr/>
        </p:nvSpPr>
        <p:spPr>
          <a:xfrm>
            <a:off x="8156576" y="192087"/>
            <a:ext cx="3684104" cy="307777"/>
          </a:xfrm>
          <a:prstGeom prst="rect">
            <a:avLst/>
          </a:prstGeom>
          <a:noFill/>
        </p:spPr>
        <p:txBody>
          <a:bodyPr wrap="square" rtlCol="0">
            <a:spAutoFit/>
          </a:bodyPr>
          <a:lstStyle/>
          <a:p>
            <a:pPr algn="r"/>
            <a:r>
              <a:rPr lang="nb-NO" sz="1400">
                <a:solidFill>
                  <a:schemeClr val="bg2"/>
                </a:solidFill>
              </a:rPr>
              <a:t>Barn og ungdom – økt 2</a:t>
            </a:r>
          </a:p>
        </p:txBody>
      </p:sp>
    </p:spTree>
    <p:extLst>
      <p:ext uri="{BB962C8B-B14F-4D97-AF65-F5344CB8AC3E}">
        <p14:creationId xmlns:p14="http://schemas.microsoft.com/office/powerpoint/2010/main" val="7997787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descr="Et bilde som inneholder klær, innendørs, person, møbler&#10;&#10;Automatisk generert beskrivelse">
            <a:extLst>
              <a:ext uri="{FF2B5EF4-FFF2-40B4-BE49-F238E27FC236}">
                <a16:creationId xmlns:a16="http://schemas.microsoft.com/office/drawing/2014/main" id="{EF54D5F0-F61F-2EE0-C8FC-39E6D9338251}"/>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50019" y="-1470025"/>
            <a:ext cx="12492037" cy="8328025"/>
          </a:xfrm>
          <a:prstGeom prst="rect">
            <a:avLst/>
          </a:prstGeom>
        </p:spPr>
      </p:pic>
      <p:sp>
        <p:nvSpPr>
          <p:cNvPr id="5" name="Rektangel 4">
            <a:extLst>
              <a:ext uri="{FF2B5EF4-FFF2-40B4-BE49-F238E27FC236}">
                <a16:creationId xmlns:a16="http://schemas.microsoft.com/office/drawing/2014/main" id="{E187C6DF-03E1-AFE9-4026-D6E3CB91B7F8}"/>
              </a:ext>
            </a:extLst>
          </p:cNvPr>
          <p:cNvSpPr/>
          <p:nvPr/>
        </p:nvSpPr>
        <p:spPr>
          <a:xfrm>
            <a:off x="4750676" y="3549316"/>
            <a:ext cx="7591342" cy="33086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Oslo Sans Office"/>
              <a:ea typeface="+mn-ea"/>
              <a:cs typeface="+mn-cs"/>
            </a:endParaRPr>
          </a:p>
        </p:txBody>
      </p:sp>
      <p:sp>
        <p:nvSpPr>
          <p:cNvPr id="14" name="TekstSylinder 13">
            <a:extLst>
              <a:ext uri="{FF2B5EF4-FFF2-40B4-BE49-F238E27FC236}">
                <a16:creationId xmlns:a16="http://schemas.microsoft.com/office/drawing/2014/main" id="{BDA9BBD2-1866-431A-FC4D-A68B63F9EC8A}"/>
              </a:ext>
            </a:extLst>
          </p:cNvPr>
          <p:cNvSpPr txBox="1"/>
          <p:nvPr/>
        </p:nvSpPr>
        <p:spPr>
          <a:xfrm>
            <a:off x="5473156" y="3820031"/>
            <a:ext cx="5741129" cy="2607893"/>
          </a:xfrm>
          <a:prstGeom prst="rect">
            <a:avLst/>
          </a:prstGeom>
          <a:noFill/>
        </p:spPr>
        <p:txBody>
          <a:bodyPr wrap="square">
            <a:spAutoFit/>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kumimoji="0" lang="nb-NO" sz="3200" b="0" i="0" u="none" strike="noStrike" kern="1200" cap="none" spc="0" normalizeH="0" baseline="0" noProof="0">
                <a:ln>
                  <a:noFill/>
                </a:ln>
                <a:solidFill>
                  <a:srgbClr val="000000"/>
                </a:solidFill>
                <a:effectLst/>
                <a:uLnTx/>
                <a:uFillTx/>
                <a:latin typeface="Oslo Sans Office"/>
                <a:ea typeface="Aptos" panose="020B0004020202020204" pitchFamily="34" charset="0"/>
                <a:cs typeface="Times New Roman" panose="02020603050405020304" pitchFamily="18" charset="0"/>
              </a:rPr>
              <a:t>I neste film skal vi høre mer om: </a:t>
            </a:r>
          </a:p>
          <a:p>
            <a:pPr marL="742950" lvl="1" indent="-285750">
              <a:lnSpc>
                <a:spcPct val="116000"/>
              </a:lnSpc>
              <a:spcAft>
                <a:spcPts val="800"/>
              </a:spcAft>
              <a:buBlip>
                <a:blip r:embed="rId5"/>
              </a:buBlip>
            </a:pPr>
            <a:r>
              <a:rPr lang="nb-NO" sz="1800">
                <a:cs typeface="Times New Roman" panose="02020603050405020304" pitchFamily="18" charset="0"/>
              </a:rPr>
              <a:t>Hvordan vi kan gi reguleringsstøtte </a:t>
            </a:r>
            <a:r>
              <a:rPr lang="nb-NO">
                <a:cs typeface="Times New Roman" panose="02020603050405020304" pitchFamily="18" charset="0"/>
              </a:rPr>
              <a:t>gjennom de fire reguleringsportene. </a:t>
            </a:r>
          </a:p>
          <a:p>
            <a:pPr marL="742950" lvl="1" indent="-285750">
              <a:lnSpc>
                <a:spcPct val="116000"/>
              </a:lnSpc>
              <a:spcAft>
                <a:spcPts val="800"/>
              </a:spcAft>
              <a:buBlip>
                <a:blip r:embed="rId5"/>
              </a:buBlip>
            </a:pPr>
            <a:r>
              <a:rPr lang="nb-NO" sz="1800">
                <a:cs typeface="Times New Roman" panose="02020603050405020304" pitchFamily="18" charset="0"/>
              </a:rPr>
              <a:t>Hvordan vi kan gi reguleringsstøtte til ulik tid, til enkeltbarn og til grupper. </a:t>
            </a:r>
          </a:p>
        </p:txBody>
      </p:sp>
      <p:pic>
        <p:nvPicPr>
          <p:cNvPr id="16" name="Bilde 15" descr="Et bilde som inneholder mørke, sort, måne, natt&#10;&#10;Automatisk generert beskrivelse">
            <a:extLst>
              <a:ext uri="{FF2B5EF4-FFF2-40B4-BE49-F238E27FC236}">
                <a16:creationId xmlns:a16="http://schemas.microsoft.com/office/drawing/2014/main" id="{CF52BD42-CB89-2426-97F6-987891CF5B1A}"/>
              </a:ext>
            </a:extLst>
          </p:cNvPr>
          <p:cNvPicPr>
            <a:picLocks noChangeAspect="1"/>
          </p:cNvPicPr>
          <p:nvPr/>
        </p:nvPicPr>
        <p:blipFill rotWithShape="1">
          <a:blip r:embed="rId6">
            <a:extLst>
              <a:ext uri="{28A0092B-C50C-407E-A947-70E740481C1C}">
                <a14:useLocalDpi xmlns:a14="http://schemas.microsoft.com/office/drawing/2010/main" val="0"/>
              </a:ext>
            </a:extLst>
          </a:blip>
          <a:srcRect l="51545" t="44551" r="42572" b="45900"/>
          <a:stretch/>
        </p:blipFill>
        <p:spPr>
          <a:xfrm rot="13269962" flipH="1">
            <a:off x="4552628" y="3747380"/>
            <a:ext cx="1104071" cy="1008066"/>
          </a:xfrm>
          <a:prstGeom prst="rect">
            <a:avLst/>
          </a:prstGeom>
        </p:spPr>
      </p:pic>
      <p:sp>
        <p:nvSpPr>
          <p:cNvPr id="3" name="TekstSylinder 2">
            <a:extLst>
              <a:ext uri="{FF2B5EF4-FFF2-40B4-BE49-F238E27FC236}">
                <a16:creationId xmlns:a16="http://schemas.microsoft.com/office/drawing/2014/main" id="{09518672-0997-3F37-6E14-BE7759886051}"/>
              </a:ext>
            </a:extLst>
          </p:cNvPr>
          <p:cNvSpPr txBox="1"/>
          <p:nvPr/>
        </p:nvSpPr>
        <p:spPr>
          <a:xfrm>
            <a:off x="8156576" y="192087"/>
            <a:ext cx="3684104"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000000"/>
                </a:solidFill>
                <a:effectLst/>
                <a:uLnTx/>
                <a:uFillTx/>
                <a:latin typeface="Oslo Sans Office"/>
                <a:ea typeface="+mn-ea"/>
                <a:cs typeface="+mn-cs"/>
              </a:rPr>
              <a:t>Hjernen</a:t>
            </a:r>
          </a:p>
        </p:txBody>
      </p:sp>
      <p:pic>
        <p:nvPicPr>
          <p:cNvPr id="2" name="Bilde 1" descr="Et bilde som inneholder måne, mørke, Himmellegeme, astronomi&#10;&#10;Automatisk generert beskrivelse">
            <a:extLst>
              <a:ext uri="{FF2B5EF4-FFF2-40B4-BE49-F238E27FC236}">
                <a16:creationId xmlns:a16="http://schemas.microsoft.com/office/drawing/2014/main" id="{B2B50DFB-7374-8C20-9CC0-6FE84F6A8438}"/>
              </a:ext>
            </a:extLst>
          </p:cNvPr>
          <p:cNvPicPr>
            <a:picLocks noChangeAspect="1"/>
          </p:cNvPicPr>
          <p:nvPr/>
        </p:nvPicPr>
        <p:blipFill>
          <a:blip r:embed="rId7">
            <a:extLst>
              <a:ext uri="{28A0092B-C50C-407E-A947-70E740481C1C}">
                <a14:useLocalDpi xmlns:a14="http://schemas.microsoft.com/office/drawing/2010/main" val="0"/>
              </a:ext>
            </a:extLst>
          </a:blip>
          <a:srcRect l="56345" t="15119" r="27093" b="60440"/>
          <a:stretch/>
        </p:blipFill>
        <p:spPr>
          <a:xfrm>
            <a:off x="11509558" y="6027765"/>
            <a:ext cx="964097" cy="800318"/>
          </a:xfrm>
          <a:prstGeom prst="rect">
            <a:avLst/>
          </a:prstGeom>
        </p:spPr>
      </p:pic>
      <p:sp>
        <p:nvSpPr>
          <p:cNvPr id="4" name="TekstSylinder 3">
            <a:extLst>
              <a:ext uri="{FF2B5EF4-FFF2-40B4-BE49-F238E27FC236}">
                <a16:creationId xmlns:a16="http://schemas.microsoft.com/office/drawing/2014/main" id="{C2BB5C16-B985-5E36-799B-6BF902E555FB}"/>
              </a:ext>
            </a:extLst>
          </p:cNvPr>
          <p:cNvSpPr txBox="1"/>
          <p:nvPr/>
        </p:nvSpPr>
        <p:spPr>
          <a:xfrm>
            <a:off x="10491952" y="6309280"/>
            <a:ext cx="1444667" cy="333681"/>
          </a:xfrm>
          <a:prstGeom prst="rect">
            <a:avLst/>
          </a:prstGeom>
          <a:noFill/>
        </p:spPr>
        <p:txBody>
          <a:bodyPr wrap="square">
            <a:spAutoFit/>
          </a:bodyPr>
          <a:lstStyle/>
          <a:p>
            <a:pPr marL="0" marR="0" lvl="0" indent="0" algn="l" defTabSz="914400" rtl="0" eaLnBrk="1" fontAlgn="auto" latinLnBrk="0" hangingPunct="1">
              <a:lnSpc>
                <a:spcPct val="116000"/>
              </a:lnSpc>
              <a:spcBef>
                <a:spcPts val="0"/>
              </a:spcBef>
              <a:spcAft>
                <a:spcPts val="800"/>
              </a:spcAft>
              <a:buClrTx/>
              <a:buSzTx/>
              <a:buFontTx/>
              <a:buNone/>
              <a:tabLst/>
              <a:defRPr/>
            </a:pPr>
            <a:r>
              <a:rPr kumimoji="0" lang="nb-NO" sz="1400" b="1" i="0" u="none" strike="noStrike" kern="1200" cap="none" spc="0" normalizeH="0" baseline="0" noProof="0">
                <a:ln>
                  <a:noFill/>
                </a:ln>
                <a:solidFill>
                  <a:srgbClr val="000000"/>
                </a:solidFill>
                <a:effectLst/>
                <a:uLnTx/>
                <a:uFillTx/>
                <a:latin typeface="+mj-lt"/>
                <a:ea typeface="Aptos" panose="020B0004020202020204" pitchFamily="34" charset="0"/>
                <a:cs typeface="Times New Roman" panose="02020603050405020304" pitchFamily="18" charset="0"/>
              </a:rPr>
              <a:t>4 minutter</a:t>
            </a:r>
          </a:p>
        </p:txBody>
      </p:sp>
    </p:spTree>
    <p:extLst>
      <p:ext uri="{BB962C8B-B14F-4D97-AF65-F5344CB8AC3E}">
        <p14:creationId xmlns:p14="http://schemas.microsoft.com/office/powerpoint/2010/main" val="13502900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9F0DD"/>
        </a:solidFill>
        <a:effectLst/>
      </p:bgPr>
    </p:bg>
    <p:spTree>
      <p:nvGrpSpPr>
        <p:cNvPr id="1" name=""/>
        <p:cNvGrpSpPr/>
        <p:nvPr/>
      </p:nvGrpSpPr>
      <p:grpSpPr>
        <a:xfrm>
          <a:off x="0" y="0"/>
          <a:ext cx="0" cy="0"/>
          <a:chOff x="0" y="0"/>
          <a:chExt cx="0" cy="0"/>
        </a:xfrm>
      </p:grpSpPr>
      <p:pic>
        <p:nvPicPr>
          <p:cNvPr id="3" name="Media på Internett 2" title="Barnet del 2">
            <a:hlinkClick r:id="" action="ppaction://media"/>
            <a:extLst>
              <a:ext uri="{FF2B5EF4-FFF2-40B4-BE49-F238E27FC236}">
                <a16:creationId xmlns:a16="http://schemas.microsoft.com/office/drawing/2014/main" id="{A8BC8127-6528-BC47-3DC4-5A1977D077DE}"/>
              </a:ext>
            </a:extLst>
          </p:cNvPr>
          <p:cNvPicPr>
            <a:picLocks noRot="1" noChangeAspect="1"/>
          </p:cNvPicPr>
          <p:nvPr>
            <a:videoFile r:link="rId1"/>
          </p:nvPr>
        </p:nvPicPr>
        <p:blipFill>
          <a:blip r:embed="rId4"/>
          <a:stretch>
            <a:fillRect/>
          </a:stretch>
        </p:blipFill>
        <p:spPr>
          <a:xfrm>
            <a:off x="0" y="15240"/>
            <a:ext cx="12192000" cy="6858000"/>
          </a:xfrm>
          <a:prstGeom prst="rect">
            <a:avLst/>
          </a:prstGeom>
        </p:spPr>
      </p:pic>
    </p:spTree>
    <p:extLst>
      <p:ext uri="{BB962C8B-B14F-4D97-AF65-F5344CB8AC3E}">
        <p14:creationId xmlns:p14="http://schemas.microsoft.com/office/powerpoint/2010/main" val="3930627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45FD157-08E4-A56C-252D-7C4F77E44D6B}"/>
              </a:ext>
            </a:extLst>
          </p:cNvPr>
          <p:cNvSpPr>
            <a:spLocks noGrp="1"/>
          </p:cNvSpPr>
          <p:nvPr>
            <p:ph type="title"/>
          </p:nvPr>
        </p:nvSpPr>
        <p:spPr/>
        <p:txBody>
          <a:bodyPr/>
          <a:lstStyle/>
          <a:p>
            <a:r>
              <a:rPr lang="nb-NO"/>
              <a:t>Oppgave  </a:t>
            </a:r>
          </a:p>
        </p:txBody>
      </p:sp>
      <p:sp>
        <p:nvSpPr>
          <p:cNvPr id="3" name="Plassholder for innhold 2">
            <a:extLst>
              <a:ext uri="{FF2B5EF4-FFF2-40B4-BE49-F238E27FC236}">
                <a16:creationId xmlns:a16="http://schemas.microsoft.com/office/drawing/2014/main" id="{C0265C26-5173-1B12-0CC5-42628F3F207B}"/>
              </a:ext>
            </a:extLst>
          </p:cNvPr>
          <p:cNvSpPr>
            <a:spLocks noGrp="1"/>
          </p:cNvSpPr>
          <p:nvPr>
            <p:ph idx="1"/>
          </p:nvPr>
        </p:nvSpPr>
        <p:spPr>
          <a:xfrm>
            <a:off x="812862" y="1775126"/>
            <a:ext cx="5876925" cy="3307747"/>
          </a:xfrm>
        </p:spPr>
        <p:txBody>
          <a:bodyPr/>
          <a:lstStyle/>
          <a:p>
            <a:pPr marL="0" indent="0">
              <a:spcBef>
                <a:spcPts val="1200"/>
              </a:spcBef>
              <a:spcAft>
                <a:spcPts val="1200"/>
              </a:spcAft>
              <a:buNone/>
            </a:pPr>
            <a:r>
              <a:rPr lang="nb-NO" sz="1800" dirty="0"/>
              <a:t>Vi gir allerede mye reguleringsstøtte uten at vi tenker over det. </a:t>
            </a:r>
          </a:p>
          <a:p>
            <a:pPr marL="0" indent="0">
              <a:spcBef>
                <a:spcPts val="1200"/>
              </a:spcBef>
              <a:spcAft>
                <a:spcPts val="1200"/>
              </a:spcAft>
              <a:buNone/>
            </a:pPr>
            <a:endParaRPr lang="nb-NO" sz="1800" dirty="0"/>
          </a:p>
          <a:p>
            <a:pPr>
              <a:spcBef>
                <a:spcPts val="0"/>
              </a:spcBef>
            </a:pPr>
            <a:r>
              <a:rPr lang="nb-NO" sz="1800" dirty="0"/>
              <a:t>Bruk </a:t>
            </a:r>
            <a:r>
              <a:rPr lang="nb-NO" sz="1800" dirty="0" err="1"/>
              <a:t>post-it</a:t>
            </a:r>
            <a:r>
              <a:rPr lang="nb-NO" sz="1800" dirty="0"/>
              <a:t> lapper og noter ned 3 måter dere gir reguleringsstøtte i arbeidshverdagen </a:t>
            </a:r>
          </a:p>
          <a:p>
            <a:pPr indent="0">
              <a:spcBef>
                <a:spcPts val="0"/>
              </a:spcBef>
              <a:buNone/>
            </a:pPr>
            <a:r>
              <a:rPr lang="nb-NO" sz="1800" dirty="0"/>
              <a:t>(1 ting per lapp). </a:t>
            </a:r>
          </a:p>
          <a:p>
            <a:pPr>
              <a:spcBef>
                <a:spcPts val="1200"/>
              </a:spcBef>
              <a:spcAft>
                <a:spcPts val="1200"/>
              </a:spcAft>
            </a:pPr>
            <a:r>
              <a:rPr lang="nb-NO" sz="1800" dirty="0"/>
              <a:t>Gå sammen i små grupper og heng opp lappene. Fortell hvordan dere gir reguleringsstøtte helt konkret, og hvordan dere kan merke endringer i barnet. </a:t>
            </a:r>
            <a:endParaRPr lang="nb-NO" sz="1200" dirty="0"/>
          </a:p>
        </p:txBody>
      </p:sp>
      <p:pic>
        <p:nvPicPr>
          <p:cNvPr id="5" name="Bilde 4" descr="Et bilde som inneholder skjermbilde, sort, Rektangel, mørke&#10;&#10;Automatisk generert beskrivelse">
            <a:extLst>
              <a:ext uri="{FF2B5EF4-FFF2-40B4-BE49-F238E27FC236}">
                <a16:creationId xmlns:a16="http://schemas.microsoft.com/office/drawing/2014/main" id="{0A180034-0BC6-6910-0CB7-2576F3523397}"/>
              </a:ext>
            </a:extLst>
          </p:cNvPr>
          <p:cNvPicPr>
            <a:picLocks noChangeAspect="1"/>
          </p:cNvPicPr>
          <p:nvPr/>
        </p:nvPicPr>
        <p:blipFill rotWithShape="1">
          <a:blip r:embed="rId2">
            <a:extLst>
              <a:ext uri="{28A0092B-C50C-407E-A947-70E740481C1C}">
                <a14:useLocalDpi xmlns:a14="http://schemas.microsoft.com/office/drawing/2010/main" val="0"/>
              </a:ext>
            </a:extLst>
          </a:blip>
          <a:srcRect l="32843" t="30013" r="40056" b="34785"/>
          <a:stretch/>
        </p:blipFill>
        <p:spPr>
          <a:xfrm>
            <a:off x="7573920" y="2598743"/>
            <a:ext cx="1768265" cy="1291803"/>
          </a:xfrm>
          <a:prstGeom prst="rect">
            <a:avLst/>
          </a:prstGeom>
        </p:spPr>
      </p:pic>
      <p:pic>
        <p:nvPicPr>
          <p:cNvPr id="6" name="Bilde 5" descr="Et bilde som inneholder skjermbilde, sort, Rektangel, mørke&#10;&#10;Automatisk generert beskrivelse">
            <a:extLst>
              <a:ext uri="{FF2B5EF4-FFF2-40B4-BE49-F238E27FC236}">
                <a16:creationId xmlns:a16="http://schemas.microsoft.com/office/drawing/2014/main" id="{AC408D8C-9AA3-0DD9-EB96-97A62377493F}"/>
              </a:ext>
            </a:extLst>
          </p:cNvPr>
          <p:cNvPicPr>
            <a:picLocks noChangeAspect="1"/>
          </p:cNvPicPr>
          <p:nvPr/>
        </p:nvPicPr>
        <p:blipFill rotWithShape="1">
          <a:blip r:embed="rId2">
            <a:extLst>
              <a:ext uri="{28A0092B-C50C-407E-A947-70E740481C1C}">
                <a14:useLocalDpi xmlns:a14="http://schemas.microsoft.com/office/drawing/2010/main" val="0"/>
              </a:ext>
            </a:extLst>
          </a:blip>
          <a:srcRect l="32843" t="30013" r="40056" b="34785"/>
          <a:stretch/>
        </p:blipFill>
        <p:spPr>
          <a:xfrm>
            <a:off x="9342185" y="3345051"/>
            <a:ext cx="1768265" cy="1291803"/>
          </a:xfrm>
          <a:prstGeom prst="rect">
            <a:avLst/>
          </a:prstGeom>
        </p:spPr>
      </p:pic>
      <p:pic>
        <p:nvPicPr>
          <p:cNvPr id="7" name="Bilde 6" descr="Et bilde som inneholder skjermbilde, sort, Rektangel, mørke&#10;&#10;Automatisk generert beskrivelse">
            <a:extLst>
              <a:ext uri="{FF2B5EF4-FFF2-40B4-BE49-F238E27FC236}">
                <a16:creationId xmlns:a16="http://schemas.microsoft.com/office/drawing/2014/main" id="{84690E92-8180-EE1D-39E8-FFE94F6F99F9}"/>
              </a:ext>
            </a:extLst>
          </p:cNvPr>
          <p:cNvPicPr>
            <a:picLocks noChangeAspect="1"/>
          </p:cNvPicPr>
          <p:nvPr/>
        </p:nvPicPr>
        <p:blipFill rotWithShape="1">
          <a:blip r:embed="rId2">
            <a:extLst>
              <a:ext uri="{28A0092B-C50C-407E-A947-70E740481C1C}">
                <a14:useLocalDpi xmlns:a14="http://schemas.microsoft.com/office/drawing/2010/main" val="0"/>
              </a:ext>
            </a:extLst>
          </a:blip>
          <a:srcRect l="32843" t="30013" r="40056" b="34785"/>
          <a:stretch/>
        </p:blipFill>
        <p:spPr>
          <a:xfrm>
            <a:off x="9569879" y="1689554"/>
            <a:ext cx="1768265" cy="1291803"/>
          </a:xfrm>
          <a:prstGeom prst="rect">
            <a:avLst/>
          </a:prstGeom>
        </p:spPr>
      </p:pic>
      <p:sp>
        <p:nvSpPr>
          <p:cNvPr id="9" name="Plassholder for dato 3">
            <a:extLst>
              <a:ext uri="{FF2B5EF4-FFF2-40B4-BE49-F238E27FC236}">
                <a16:creationId xmlns:a16="http://schemas.microsoft.com/office/drawing/2014/main" id="{0BCF7FAF-1A43-DF4D-9844-64A44B3E6F52}"/>
              </a:ext>
            </a:extLst>
          </p:cNvPr>
          <p:cNvSpPr>
            <a:spLocks noGrp="1"/>
          </p:cNvSpPr>
          <p:nvPr>
            <p:ph type="dt" sz="half" idx="10"/>
          </p:nvPr>
        </p:nvSpPr>
        <p:spPr>
          <a:xfrm>
            <a:off x="10156825" y="6292352"/>
            <a:ext cx="1339850" cy="365125"/>
          </a:xfrm>
        </p:spPr>
        <p:txBody>
          <a:bodyPr/>
          <a:lstStyle/>
          <a:p>
            <a:fld id="{C20DE0DF-BE6B-D248-92A9-54242D212695}" type="datetime1">
              <a:rPr lang="nb-NO" smtClean="0"/>
              <a:t>29.01.2026</a:t>
            </a:fld>
            <a:endParaRPr lang="nb-NO"/>
          </a:p>
        </p:txBody>
      </p:sp>
      <p:sp>
        <p:nvSpPr>
          <p:cNvPr id="10" name="Plassholder for lysbildenummer 4">
            <a:extLst>
              <a:ext uri="{FF2B5EF4-FFF2-40B4-BE49-F238E27FC236}">
                <a16:creationId xmlns:a16="http://schemas.microsoft.com/office/drawing/2014/main" id="{9553A5C8-0CC1-D0EC-D3CD-209418C53B9E}"/>
              </a:ext>
            </a:extLst>
          </p:cNvPr>
          <p:cNvSpPr>
            <a:spLocks noGrp="1"/>
          </p:cNvSpPr>
          <p:nvPr>
            <p:ph type="sldNum" sz="quarter" idx="12"/>
          </p:nvPr>
        </p:nvSpPr>
        <p:spPr>
          <a:xfrm>
            <a:off x="11496674" y="6292352"/>
            <a:ext cx="695325" cy="365125"/>
          </a:xfrm>
        </p:spPr>
        <p:txBody>
          <a:bodyPr/>
          <a:lstStyle/>
          <a:p>
            <a:fld id="{8ACEFDFC-287E-0A4D-81A7-6CC8C070690D}" type="slidenum">
              <a:rPr lang="nb-NO" smtClean="0"/>
              <a:t>7</a:t>
            </a:fld>
            <a:endParaRPr lang="nb-NO"/>
          </a:p>
        </p:txBody>
      </p:sp>
      <p:pic>
        <p:nvPicPr>
          <p:cNvPr id="4" name="Bilde 3" descr="Et bilde som inneholder måne, Himmellegeme, mørke, Astronomisk begivenhet&#10;&#10;Automatisk generert beskrivelse">
            <a:extLst>
              <a:ext uri="{FF2B5EF4-FFF2-40B4-BE49-F238E27FC236}">
                <a16:creationId xmlns:a16="http://schemas.microsoft.com/office/drawing/2014/main" id="{672A7FB0-B1B1-BE8B-11C6-4947826F4C48}"/>
              </a:ext>
            </a:extLst>
          </p:cNvPr>
          <p:cNvPicPr>
            <a:picLocks noChangeAspect="1"/>
          </p:cNvPicPr>
          <p:nvPr/>
        </p:nvPicPr>
        <p:blipFill rotWithShape="1">
          <a:blip r:embed="rId3">
            <a:extLst>
              <a:ext uri="{28A0092B-C50C-407E-A947-70E740481C1C}">
                <a14:useLocalDpi xmlns:a14="http://schemas.microsoft.com/office/drawing/2010/main" val="0"/>
              </a:ext>
            </a:extLst>
          </a:blip>
          <a:srcRect l="57558" t="20845" r="30437" b="58781"/>
          <a:stretch/>
        </p:blipFill>
        <p:spPr>
          <a:xfrm>
            <a:off x="9875515" y="587339"/>
            <a:ext cx="578497" cy="552198"/>
          </a:xfrm>
          <a:prstGeom prst="rect">
            <a:avLst/>
          </a:prstGeom>
        </p:spPr>
      </p:pic>
      <p:sp>
        <p:nvSpPr>
          <p:cNvPr id="11" name="TekstSylinder 10">
            <a:extLst>
              <a:ext uri="{FF2B5EF4-FFF2-40B4-BE49-F238E27FC236}">
                <a16:creationId xmlns:a16="http://schemas.microsoft.com/office/drawing/2014/main" id="{2465BC5C-A03D-A806-5EFC-DA4E4AD1E8EE}"/>
              </a:ext>
            </a:extLst>
          </p:cNvPr>
          <p:cNvSpPr txBox="1"/>
          <p:nvPr/>
        </p:nvSpPr>
        <p:spPr>
          <a:xfrm>
            <a:off x="10454011" y="594187"/>
            <a:ext cx="1444667" cy="333681"/>
          </a:xfrm>
          <a:prstGeom prst="rect">
            <a:avLst/>
          </a:prstGeom>
          <a:noFill/>
        </p:spPr>
        <p:txBody>
          <a:bodyPr wrap="square">
            <a:spAutoFit/>
          </a:bodyPr>
          <a:lstStyle/>
          <a:p>
            <a:pPr marL="0" indent="0">
              <a:lnSpc>
                <a:spcPct val="116000"/>
              </a:lnSpc>
              <a:spcAft>
                <a:spcPts val="800"/>
              </a:spcAft>
              <a:buNone/>
            </a:pPr>
            <a:r>
              <a:rPr lang="nb-NO" sz="1400" b="1">
                <a:effectLst/>
                <a:latin typeface="+mj-lt"/>
                <a:ea typeface="Aptos" panose="020B0004020202020204" pitchFamily="34" charset="0"/>
                <a:cs typeface="Times New Roman" panose="02020603050405020304" pitchFamily="18" charset="0"/>
              </a:rPr>
              <a:t>10 minutter</a:t>
            </a:r>
          </a:p>
        </p:txBody>
      </p:sp>
      <p:sp>
        <p:nvSpPr>
          <p:cNvPr id="12" name="TekstSylinder 11">
            <a:extLst>
              <a:ext uri="{FF2B5EF4-FFF2-40B4-BE49-F238E27FC236}">
                <a16:creationId xmlns:a16="http://schemas.microsoft.com/office/drawing/2014/main" id="{9B7E7660-8722-E9DB-AA0E-8E07DE80DE40}"/>
              </a:ext>
            </a:extLst>
          </p:cNvPr>
          <p:cNvSpPr txBox="1"/>
          <p:nvPr/>
        </p:nvSpPr>
        <p:spPr>
          <a:xfrm>
            <a:off x="8156576" y="192087"/>
            <a:ext cx="3684104" cy="307777"/>
          </a:xfrm>
          <a:prstGeom prst="rect">
            <a:avLst/>
          </a:prstGeom>
          <a:noFill/>
        </p:spPr>
        <p:txBody>
          <a:bodyPr wrap="square" rtlCol="0">
            <a:spAutoFit/>
          </a:bodyPr>
          <a:lstStyle/>
          <a:p>
            <a:pPr algn="r"/>
            <a:r>
              <a:rPr lang="nb-NO" sz="1400"/>
              <a:t>Barn og ungdom – økt 2</a:t>
            </a:r>
          </a:p>
        </p:txBody>
      </p:sp>
    </p:spTree>
    <p:extLst>
      <p:ext uri="{BB962C8B-B14F-4D97-AF65-F5344CB8AC3E}">
        <p14:creationId xmlns:p14="http://schemas.microsoft.com/office/powerpoint/2010/main" val="18932629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E2B262D9-DC0F-7941-3CCB-7B192477F8D7}"/>
              </a:ext>
            </a:extLst>
          </p:cNvPr>
          <p:cNvSpPr/>
          <p:nvPr/>
        </p:nvSpPr>
        <p:spPr>
          <a:xfrm>
            <a:off x="0" y="0"/>
            <a:ext cx="548404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566AC68A-7A62-A902-7492-3008707FD8F4}"/>
              </a:ext>
            </a:extLst>
          </p:cNvPr>
          <p:cNvSpPr>
            <a:spLocks noGrp="1"/>
          </p:cNvSpPr>
          <p:nvPr>
            <p:ph type="title"/>
          </p:nvPr>
        </p:nvSpPr>
        <p:spPr>
          <a:xfrm>
            <a:off x="75023" y="5226965"/>
            <a:ext cx="5333999" cy="598436"/>
          </a:xfrm>
        </p:spPr>
        <p:txBody>
          <a:bodyPr/>
          <a:lstStyle/>
          <a:p>
            <a:pPr algn="ctr"/>
            <a:r>
              <a:rPr lang="nb-NO"/>
              <a:t>Reguleringsstøtte</a:t>
            </a:r>
            <a:r>
              <a:rPr lang="nb-NO" sz="1600" baseline="80000"/>
              <a:t>1,2</a:t>
            </a:r>
            <a:r>
              <a:rPr lang="nb-NO"/>
              <a:t> </a:t>
            </a:r>
          </a:p>
        </p:txBody>
      </p:sp>
      <p:sp>
        <p:nvSpPr>
          <p:cNvPr id="3" name="Plassholder for innhold 2">
            <a:extLst>
              <a:ext uri="{FF2B5EF4-FFF2-40B4-BE49-F238E27FC236}">
                <a16:creationId xmlns:a16="http://schemas.microsoft.com/office/drawing/2014/main" id="{A96F1214-6DCE-4EEB-4B7B-10EB4F6E7266}"/>
              </a:ext>
            </a:extLst>
          </p:cNvPr>
          <p:cNvSpPr>
            <a:spLocks noGrp="1"/>
          </p:cNvSpPr>
          <p:nvPr>
            <p:ph idx="1"/>
          </p:nvPr>
        </p:nvSpPr>
        <p:spPr>
          <a:xfrm>
            <a:off x="6096000" y="1337357"/>
            <a:ext cx="5484046" cy="4601421"/>
          </a:xfrm>
        </p:spPr>
        <p:txBody>
          <a:bodyPr>
            <a:normAutofit/>
          </a:bodyPr>
          <a:lstStyle/>
          <a:p>
            <a:pPr>
              <a:spcAft>
                <a:spcPts val="1800"/>
              </a:spcAft>
              <a:buBlip>
                <a:blip r:embed="rId3"/>
              </a:buBlip>
            </a:pPr>
            <a:r>
              <a:rPr lang="nb-NO" sz="1800" dirty="0"/>
              <a:t>Reguleringsstøtte handler om å </a:t>
            </a:r>
            <a:r>
              <a:rPr lang="nb-NO" sz="1800" b="1" dirty="0"/>
              <a:t>hjelpe barn </a:t>
            </a:r>
            <a:r>
              <a:rPr lang="nb-NO" sz="1800" dirty="0"/>
              <a:t>med å roe egen stressrespons sånn at de kommer inn igjen i toleransvinduet. </a:t>
            </a:r>
          </a:p>
          <a:p>
            <a:pPr>
              <a:spcAft>
                <a:spcPts val="1800"/>
              </a:spcAft>
              <a:buBlip>
                <a:blip r:embed="rId3"/>
              </a:buBlip>
            </a:pPr>
            <a:r>
              <a:rPr lang="nb-NO" sz="1800" dirty="0"/>
              <a:t>Den voksne styrer ikke reguleringen til barnet direkte, men støtter sånn </a:t>
            </a:r>
            <a:r>
              <a:rPr lang="nb-NO" sz="1800" b="1" dirty="0"/>
              <a:t>at barnets stressrespons </a:t>
            </a:r>
            <a:r>
              <a:rPr lang="nb-NO" sz="1800" dirty="0"/>
              <a:t>kan justere seg selv. </a:t>
            </a:r>
          </a:p>
          <a:p>
            <a:pPr>
              <a:spcAft>
                <a:spcPts val="1800"/>
              </a:spcAft>
              <a:buBlip>
                <a:blip r:embed="rId3"/>
              </a:buBlip>
            </a:pPr>
            <a:r>
              <a:rPr lang="nb-NO" sz="1800" dirty="0"/>
              <a:t>Voksne gir reguleringsstøtte mange ganger i løpet av dagen, både </a:t>
            </a:r>
            <a:r>
              <a:rPr lang="nb-NO" sz="1800" b="1" dirty="0"/>
              <a:t>bevisst og ubevisst.</a:t>
            </a:r>
          </a:p>
          <a:p>
            <a:pPr>
              <a:spcAft>
                <a:spcPts val="1800"/>
              </a:spcAft>
            </a:pPr>
            <a:r>
              <a:rPr lang="nb-NO" sz="1800" dirty="0"/>
              <a:t>Erfaringene hjelper barnet med å </a:t>
            </a:r>
            <a:r>
              <a:rPr lang="nb-NO" sz="1800" b="1" dirty="0"/>
              <a:t>utvikle egne reguleringsferdigheter. </a:t>
            </a:r>
          </a:p>
          <a:p>
            <a:pPr>
              <a:spcAft>
                <a:spcPts val="1800"/>
              </a:spcAft>
              <a:buBlip>
                <a:blip r:embed="rId3"/>
              </a:buBlip>
            </a:pPr>
            <a:endParaRPr lang="nb-NO" sz="1800" b="1" dirty="0"/>
          </a:p>
          <a:p>
            <a:pPr marL="0" indent="0">
              <a:spcAft>
                <a:spcPts val="1800"/>
              </a:spcAft>
              <a:buNone/>
            </a:pPr>
            <a:endParaRPr lang="nb-NO" sz="1800" dirty="0"/>
          </a:p>
        </p:txBody>
      </p:sp>
      <p:pic>
        <p:nvPicPr>
          <p:cNvPr id="6" name="Bilde 5" descr="Et bilde som inneholder Grafikk, design, kunst&#10;&#10;Automatisk generert beskrivelse med middels konfidens">
            <a:extLst>
              <a:ext uri="{FF2B5EF4-FFF2-40B4-BE49-F238E27FC236}">
                <a16:creationId xmlns:a16="http://schemas.microsoft.com/office/drawing/2014/main" id="{F3C4D0BA-C08B-E139-5731-97E40F8D91D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450" t="14844" r="29624" b="14440"/>
          <a:stretch/>
        </p:blipFill>
        <p:spPr>
          <a:xfrm>
            <a:off x="930470" y="924762"/>
            <a:ext cx="3976577" cy="4167963"/>
          </a:xfrm>
          <a:prstGeom prst="rect">
            <a:avLst/>
          </a:prstGeom>
        </p:spPr>
      </p:pic>
      <p:sp>
        <p:nvSpPr>
          <p:cNvPr id="8" name="L-form 7">
            <a:extLst>
              <a:ext uri="{FF2B5EF4-FFF2-40B4-BE49-F238E27FC236}">
                <a16:creationId xmlns:a16="http://schemas.microsoft.com/office/drawing/2014/main" id="{BE7E2BD0-D24A-C161-C670-6E7CB7F1B026}"/>
              </a:ext>
            </a:extLst>
          </p:cNvPr>
          <p:cNvSpPr/>
          <p:nvPr/>
        </p:nvSpPr>
        <p:spPr>
          <a:xfrm rot="5400000">
            <a:off x="358788" y="184619"/>
            <a:ext cx="940030" cy="954965"/>
          </a:xfrm>
          <a:prstGeom prst="corne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TekstSylinder 4">
            <a:extLst>
              <a:ext uri="{FF2B5EF4-FFF2-40B4-BE49-F238E27FC236}">
                <a16:creationId xmlns:a16="http://schemas.microsoft.com/office/drawing/2014/main" id="{D35FB667-6E0F-B60D-5734-2C255B812AD7}"/>
              </a:ext>
            </a:extLst>
          </p:cNvPr>
          <p:cNvSpPr txBox="1"/>
          <p:nvPr/>
        </p:nvSpPr>
        <p:spPr>
          <a:xfrm>
            <a:off x="8156576" y="192087"/>
            <a:ext cx="3684104" cy="307777"/>
          </a:xfrm>
          <a:prstGeom prst="rect">
            <a:avLst/>
          </a:prstGeom>
          <a:noFill/>
        </p:spPr>
        <p:txBody>
          <a:bodyPr wrap="square" rtlCol="0">
            <a:spAutoFit/>
          </a:bodyPr>
          <a:lstStyle/>
          <a:p>
            <a:pPr algn="r"/>
            <a:r>
              <a:rPr lang="nb-NO" sz="1400"/>
              <a:t>Barn og ungdom – økt 2</a:t>
            </a:r>
          </a:p>
        </p:txBody>
      </p:sp>
    </p:spTree>
    <p:extLst>
      <p:ext uri="{BB962C8B-B14F-4D97-AF65-F5344CB8AC3E}">
        <p14:creationId xmlns:p14="http://schemas.microsoft.com/office/powerpoint/2010/main" val="32072935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E2B262D9-DC0F-7941-3CCB-7B192477F8D7}"/>
              </a:ext>
            </a:extLst>
          </p:cNvPr>
          <p:cNvSpPr/>
          <p:nvPr/>
        </p:nvSpPr>
        <p:spPr>
          <a:xfrm>
            <a:off x="0" y="0"/>
            <a:ext cx="548404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566AC68A-7A62-A902-7492-3008707FD8F4}"/>
              </a:ext>
            </a:extLst>
          </p:cNvPr>
          <p:cNvSpPr>
            <a:spLocks noGrp="1"/>
          </p:cNvSpPr>
          <p:nvPr>
            <p:ph type="title"/>
          </p:nvPr>
        </p:nvSpPr>
        <p:spPr>
          <a:xfrm>
            <a:off x="607834" y="4724678"/>
            <a:ext cx="4420777" cy="1425750"/>
          </a:xfrm>
        </p:spPr>
        <p:txBody>
          <a:bodyPr>
            <a:normAutofit/>
          </a:bodyPr>
          <a:lstStyle/>
          <a:p>
            <a:pPr algn="ctr"/>
            <a:r>
              <a:rPr lang="nb-NO" dirty="0"/>
              <a:t>Noen ganger må vi stoppe atferd</a:t>
            </a:r>
            <a:r>
              <a:rPr lang="nb-NO" sz="1600" baseline="80000" dirty="0"/>
              <a:t>1,2</a:t>
            </a:r>
            <a:r>
              <a:rPr lang="nb-NO" dirty="0"/>
              <a:t> </a:t>
            </a:r>
          </a:p>
        </p:txBody>
      </p:sp>
      <p:sp>
        <p:nvSpPr>
          <p:cNvPr id="3" name="Plassholder for innhold 2">
            <a:extLst>
              <a:ext uri="{FF2B5EF4-FFF2-40B4-BE49-F238E27FC236}">
                <a16:creationId xmlns:a16="http://schemas.microsoft.com/office/drawing/2014/main" id="{A96F1214-6DCE-4EEB-4B7B-10EB4F6E7266}"/>
              </a:ext>
            </a:extLst>
          </p:cNvPr>
          <p:cNvSpPr>
            <a:spLocks noGrp="1"/>
          </p:cNvSpPr>
          <p:nvPr>
            <p:ph idx="1"/>
          </p:nvPr>
        </p:nvSpPr>
        <p:spPr>
          <a:xfrm>
            <a:off x="6091880" y="1371076"/>
            <a:ext cx="5735742" cy="4605181"/>
          </a:xfrm>
        </p:spPr>
        <p:txBody>
          <a:bodyPr>
            <a:normAutofit/>
          </a:bodyPr>
          <a:lstStyle/>
          <a:p>
            <a:pPr>
              <a:spcAft>
                <a:spcPts val="1800"/>
              </a:spcAft>
              <a:buBlip>
                <a:blip r:embed="rId3"/>
              </a:buBlip>
            </a:pPr>
            <a:r>
              <a:rPr lang="nb-NO" sz="1800" dirty="0"/>
              <a:t>Noen barn har reguleringsstrategier som gjøre at de kan </a:t>
            </a:r>
            <a:r>
              <a:rPr lang="nb-NO" sz="1800" b="1" dirty="0"/>
              <a:t>skade seg selv eller andre</a:t>
            </a:r>
            <a:r>
              <a:rPr lang="nb-NO" sz="1800" dirty="0"/>
              <a:t>. </a:t>
            </a:r>
          </a:p>
          <a:p>
            <a:pPr>
              <a:spcAft>
                <a:spcPts val="1800"/>
              </a:spcAft>
              <a:buBlip>
                <a:blip r:embed="rId3"/>
              </a:buBlip>
            </a:pPr>
            <a:r>
              <a:rPr lang="nb-NO" sz="1800" dirty="0"/>
              <a:t>Da kan det være helt nødvendig å </a:t>
            </a:r>
            <a:r>
              <a:rPr lang="nb-NO" sz="1800" b="1" dirty="0"/>
              <a:t>stoppe atferden, </a:t>
            </a:r>
            <a:r>
              <a:rPr lang="nb-NO" sz="1800" dirty="0"/>
              <a:t>men det er ikke det samme som reguleringsstøtte. </a:t>
            </a:r>
          </a:p>
          <a:p>
            <a:pPr>
              <a:spcAft>
                <a:spcPts val="1800"/>
              </a:spcAft>
              <a:buBlip>
                <a:blip r:embed="rId3"/>
              </a:buBlip>
            </a:pPr>
            <a:r>
              <a:rPr lang="nb-NO" sz="1800" dirty="0"/>
              <a:t>Selv om barnets atferd har stoppet kan stressresponsen fortsatt være </a:t>
            </a:r>
            <a:r>
              <a:rPr lang="nb-NO" sz="1800" b="1" dirty="0"/>
              <a:t>veldig aktivert</a:t>
            </a:r>
            <a:r>
              <a:rPr lang="nb-NO" sz="1800" dirty="0"/>
              <a:t>. </a:t>
            </a:r>
          </a:p>
          <a:p>
            <a:pPr>
              <a:spcAft>
                <a:spcPts val="1800"/>
              </a:spcAft>
              <a:buBlip>
                <a:blip r:embed="rId3"/>
              </a:buBlip>
            </a:pPr>
            <a:r>
              <a:rPr lang="nb-NO" sz="1800" dirty="0"/>
              <a:t>I situasjoner der vi må stoppe atferd er det viktig at vi også gir </a:t>
            </a:r>
            <a:r>
              <a:rPr lang="nb-NO" sz="1800" b="1" dirty="0"/>
              <a:t>reguleringsstøtte </a:t>
            </a:r>
            <a:r>
              <a:rPr lang="nb-NO" sz="1800" dirty="0"/>
              <a:t>sånn at stressresponsen deres får roet seg ned. </a:t>
            </a:r>
          </a:p>
        </p:txBody>
      </p:sp>
      <p:sp>
        <p:nvSpPr>
          <p:cNvPr id="8" name="L-form 7">
            <a:extLst>
              <a:ext uri="{FF2B5EF4-FFF2-40B4-BE49-F238E27FC236}">
                <a16:creationId xmlns:a16="http://schemas.microsoft.com/office/drawing/2014/main" id="{BE7E2BD0-D24A-C161-C670-6E7CB7F1B026}"/>
              </a:ext>
            </a:extLst>
          </p:cNvPr>
          <p:cNvSpPr/>
          <p:nvPr/>
        </p:nvSpPr>
        <p:spPr>
          <a:xfrm rot="5400000">
            <a:off x="358788" y="184619"/>
            <a:ext cx="940030" cy="954965"/>
          </a:xfrm>
          <a:prstGeom prst="corne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TekstSylinder 4">
            <a:extLst>
              <a:ext uri="{FF2B5EF4-FFF2-40B4-BE49-F238E27FC236}">
                <a16:creationId xmlns:a16="http://schemas.microsoft.com/office/drawing/2014/main" id="{D35FB667-6E0F-B60D-5734-2C255B812AD7}"/>
              </a:ext>
            </a:extLst>
          </p:cNvPr>
          <p:cNvSpPr txBox="1"/>
          <p:nvPr/>
        </p:nvSpPr>
        <p:spPr>
          <a:xfrm>
            <a:off x="8156576" y="192087"/>
            <a:ext cx="3684104" cy="307777"/>
          </a:xfrm>
          <a:prstGeom prst="rect">
            <a:avLst/>
          </a:prstGeom>
          <a:noFill/>
        </p:spPr>
        <p:txBody>
          <a:bodyPr wrap="square" rtlCol="0">
            <a:spAutoFit/>
          </a:bodyPr>
          <a:lstStyle/>
          <a:p>
            <a:pPr algn="r"/>
            <a:r>
              <a:rPr lang="nb-NO" sz="1400"/>
              <a:t>Barn og ungdom – økt 2</a:t>
            </a:r>
          </a:p>
        </p:txBody>
      </p:sp>
      <p:pic>
        <p:nvPicPr>
          <p:cNvPr id="9" name="Bilde 8" descr="Et bilde som inneholder tegning, sketch, kunst&#10;&#10;Automatisk generert beskrivelse">
            <a:extLst>
              <a:ext uri="{FF2B5EF4-FFF2-40B4-BE49-F238E27FC236}">
                <a16:creationId xmlns:a16="http://schemas.microsoft.com/office/drawing/2014/main" id="{874DEF12-FE3A-D575-5544-EEF5610BCA6C}"/>
              </a:ext>
            </a:extLst>
          </p:cNvPr>
          <p:cNvPicPr>
            <a:picLocks noChangeAspect="1"/>
          </p:cNvPicPr>
          <p:nvPr/>
        </p:nvPicPr>
        <p:blipFill>
          <a:blip r:embed="rId4">
            <a:extLst>
              <a:ext uri="{28A0092B-C50C-407E-A947-70E740481C1C}">
                <a14:useLocalDpi xmlns:a14="http://schemas.microsoft.com/office/drawing/2010/main" val="0"/>
              </a:ext>
            </a:extLst>
          </a:blip>
          <a:srcRect l="36142" t="12798" r="29445" b="11252"/>
          <a:stretch/>
        </p:blipFill>
        <p:spPr>
          <a:xfrm>
            <a:off x="1182952" y="664309"/>
            <a:ext cx="3270539" cy="4060369"/>
          </a:xfrm>
          <a:prstGeom prst="rect">
            <a:avLst/>
          </a:prstGeom>
        </p:spPr>
      </p:pic>
    </p:spTree>
    <p:extLst>
      <p:ext uri="{BB962C8B-B14F-4D97-AF65-F5344CB8AC3E}">
        <p14:creationId xmlns:p14="http://schemas.microsoft.com/office/powerpoint/2010/main" val="425128026"/>
      </p:ext>
    </p:extLst>
  </p:cSld>
  <p:clrMapOvr>
    <a:masterClrMapping/>
  </p:clrMapOvr>
</p:sld>
</file>

<file path=ppt/theme/theme1.xml><?xml version="1.0" encoding="utf-8"?>
<a:theme xmlns:a="http://schemas.openxmlformats.org/drawingml/2006/main" name="Økt livsmestring_temadesign">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Oslo Sans Office">
      <a:majorFont>
        <a:latin typeface="Oslo Sans Office"/>
        <a:ea typeface=""/>
        <a:cs typeface=""/>
      </a:majorFont>
      <a:minorFont>
        <a:latin typeface="Oslo Sans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Økt livsmestring_temadesign" id="{54724311-BCDF-D641-90AA-F08F24F247F6}" vid="{23DBECA7-E2C8-E547-B089-969F53F8779E}"/>
    </a:ext>
  </a:extLst>
</a:theme>
</file>

<file path=ppt/theme/theme2.xml><?xml version="1.0" encoding="utf-8"?>
<a:theme xmlns:a="http://schemas.openxmlformats.org/drawingml/2006/main" name="2_Oslo NY bilde">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Oslo Sans Office">
      <a:majorFont>
        <a:latin typeface="Oslo Sans Office"/>
        <a:ea typeface=""/>
        <a:cs typeface=""/>
      </a:majorFont>
      <a:minorFont>
        <a:latin typeface="Oslo Sans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oslopresentasjon 2023" id="{86DFC731-2293-E844-991B-240730ABA2BF}" vid="{843A2711-0E33-1A49-BF06-ED37FDAA7ECF}"/>
    </a:ext>
  </a:extLst>
</a:theme>
</file>

<file path=ppt/theme/theme3.xml><?xml version="1.0" encoding="utf-8"?>
<a:theme xmlns:a="http://schemas.openxmlformats.org/drawingml/2006/main" name="Originaloppsett">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Oslo Sans Office">
      <a:majorFont>
        <a:latin typeface="Oslo Sans Office"/>
        <a:ea typeface=""/>
        <a:cs typeface=""/>
      </a:majorFont>
      <a:minorFont>
        <a:latin typeface="Oslo Sans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oslopresentasjon 2023" id="{86DFC731-2293-E844-991B-240730ABA2BF}" vid="{6FEA5A4E-9195-2F41-B9E5-387ABD098B13}"/>
    </a:ext>
  </a:extLst>
</a:theme>
</file>

<file path=ppt/theme/theme4.xml><?xml version="1.0" encoding="utf-8"?>
<a:theme xmlns:a="http://schemas.openxmlformats.org/drawingml/2006/main" name="1_Originaloppsett">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Oslo Sans Office">
      <a:majorFont>
        <a:latin typeface="Oslo Sans Office"/>
        <a:ea typeface=""/>
        <a:cs typeface=""/>
      </a:majorFont>
      <a:minorFont>
        <a:latin typeface="Oslo Sans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oslopresentasjon 2023" id="{86DFC731-2293-E844-991B-240730ABA2BF}" vid="{6FEA5A4E-9195-2F41-B9E5-387ABD098B13}"/>
    </a:ext>
  </a:extLst>
</a:theme>
</file>

<file path=ppt/theme/theme5.xml><?xml version="1.0" encoding="utf-8"?>
<a:theme xmlns:a="http://schemas.openxmlformats.org/drawingml/2006/main" name="1_Økt livsmestring_temadesign">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Oslo Sans Office">
      <a:majorFont>
        <a:latin typeface="Oslo Sans Office"/>
        <a:ea typeface=""/>
        <a:cs typeface=""/>
      </a:majorFont>
      <a:minorFont>
        <a:latin typeface="Oslo Sans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Økt livsmestring_temadesign" id="{54724311-BCDF-D641-90AA-F08F24F247F6}" vid="{23DBECA7-E2C8-E547-B089-969F53F8779E}"/>
    </a:ext>
  </a:ext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0D6163CE1D8B748AA4FBD99A1A3925B" ma:contentTypeVersion="19" ma:contentTypeDescription="Create a new document." ma:contentTypeScope="" ma:versionID="05f36fd3bd7bea3b100e8c6696e67f2e">
  <xsd:schema xmlns:xsd="http://www.w3.org/2001/XMLSchema" xmlns:xs="http://www.w3.org/2001/XMLSchema" xmlns:p="http://schemas.microsoft.com/office/2006/metadata/properties" xmlns:ns2="25c534b4-626b-4457-9716-90fe22f9980e" xmlns:ns3="99521434-91c1-42be-b943-616fa43a5fae" targetNamespace="http://schemas.microsoft.com/office/2006/metadata/properties" ma:root="true" ma:fieldsID="2c3e216d3a8830edf5ae03bc57f7ee4b" ns2:_="" ns3:_="">
    <xsd:import namespace="25c534b4-626b-4457-9716-90fe22f9980e"/>
    <xsd:import namespace="99521434-91c1-42be-b943-616fa43a5fa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c534b4-626b-4457-9716-90fe22f998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528fd71-ad7b-48f8-811b-c0b5643803a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9521434-91c1-42be-b943-616fa43a5fa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8392637-99b7-43a3-bcaf-6136aa2b0bbd}" ma:internalName="TaxCatchAll" ma:showField="CatchAllData" ma:web="99521434-91c1-42be-b943-616fa43a5fa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5c534b4-626b-4457-9716-90fe22f9980e">
      <Terms xmlns="http://schemas.microsoft.com/office/infopath/2007/PartnerControls"/>
    </lcf76f155ced4ddcb4097134ff3c332f>
    <TaxCatchAll xmlns="99521434-91c1-42be-b943-616fa43a5fae" xsi:nil="true"/>
  </documentManagement>
</p:properties>
</file>

<file path=customXml/itemProps1.xml><?xml version="1.0" encoding="utf-8"?>
<ds:datastoreItem xmlns:ds="http://schemas.openxmlformats.org/officeDocument/2006/customXml" ds:itemID="{6FBDA607-CAAE-428F-9538-28D36ADF75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c534b4-626b-4457-9716-90fe22f9980e"/>
    <ds:schemaRef ds:uri="99521434-91c1-42be-b943-616fa43a5fa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D98FD45-3A02-417C-8D1D-EB38FB02E956}">
  <ds:schemaRefs>
    <ds:schemaRef ds:uri="http://schemas.microsoft.com/sharepoint/v3/contenttype/forms"/>
  </ds:schemaRefs>
</ds:datastoreItem>
</file>

<file path=customXml/itemProps3.xml><?xml version="1.0" encoding="utf-8"?>
<ds:datastoreItem xmlns:ds="http://schemas.openxmlformats.org/officeDocument/2006/customXml" ds:itemID="{CE71A7A8-3B20-4114-A053-A2A363BB5D7E}">
  <ds:schemaRefs>
    <ds:schemaRef ds:uri="99521434-91c1-42be-b943-616fa43a5fae"/>
    <ds:schemaRef ds:uri="http://purl.org/dc/elements/1.1/"/>
    <ds:schemaRef ds:uri="http://schemas.microsoft.com/office/2006/documentManagement/types"/>
    <ds:schemaRef ds:uri="http://purl.org/dc/dcmitype/"/>
    <ds:schemaRef ds:uri="http://purl.org/dc/terms/"/>
    <ds:schemaRef ds:uri="http://schemas.microsoft.com/office/infopath/2007/PartnerControls"/>
    <ds:schemaRef ds:uri="http://schemas.openxmlformats.org/package/2006/metadata/core-properties"/>
    <ds:schemaRef ds:uri="25c534b4-626b-4457-9716-90fe22f9980e"/>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4</TotalTime>
  <Words>3379</Words>
  <Application>Microsoft Macintosh PowerPoint</Application>
  <PresentationFormat>Widescreen</PresentationFormat>
  <Paragraphs>262</Paragraphs>
  <Slides>38</Slides>
  <Notes>18</Notes>
  <HiddenSlides>0</HiddenSlides>
  <MMClips>3</MMClips>
  <ScaleCrop>false</ScaleCrop>
  <HeadingPairs>
    <vt:vector size="6" baseType="variant">
      <vt:variant>
        <vt:lpstr>Brukte skrifter</vt:lpstr>
      </vt:variant>
      <vt:variant>
        <vt:i4>6</vt:i4>
      </vt:variant>
      <vt:variant>
        <vt:lpstr>Tema</vt:lpstr>
      </vt:variant>
      <vt:variant>
        <vt:i4>5</vt:i4>
      </vt:variant>
      <vt:variant>
        <vt:lpstr>Lysbildetitler</vt:lpstr>
      </vt:variant>
      <vt:variant>
        <vt:i4>38</vt:i4>
      </vt:variant>
    </vt:vector>
  </HeadingPairs>
  <TitlesOfParts>
    <vt:vector size="49" baseType="lpstr">
      <vt:lpstr>Aptos</vt:lpstr>
      <vt:lpstr>Arial</vt:lpstr>
      <vt:lpstr>Oslo Sans</vt:lpstr>
      <vt:lpstr>Oslo Sans Office</vt:lpstr>
      <vt:lpstr>Times New Roman</vt:lpstr>
      <vt:lpstr>Wingdings</vt:lpstr>
      <vt:lpstr>Økt livsmestring_temadesign</vt:lpstr>
      <vt:lpstr>2_Oslo NY bilde</vt:lpstr>
      <vt:lpstr>Originaloppsett</vt:lpstr>
      <vt:lpstr>1_Originaloppsett</vt:lpstr>
      <vt:lpstr>1_Økt livsmestring_temadesign</vt:lpstr>
      <vt:lpstr>PowerPoint-presentasjon</vt:lpstr>
      <vt:lpstr>PowerPoint-presentasjon</vt:lpstr>
      <vt:lpstr>PowerPoint-presentasjon</vt:lpstr>
      <vt:lpstr>PowerPoint-presentasjon</vt:lpstr>
      <vt:lpstr>PowerPoint-presentasjon</vt:lpstr>
      <vt:lpstr>PowerPoint-presentasjon</vt:lpstr>
      <vt:lpstr>Oppgave  </vt:lpstr>
      <vt:lpstr>Reguleringsstøtte1,2 </vt:lpstr>
      <vt:lpstr>Noen ganger må vi stoppe atferd1,2 </vt:lpstr>
      <vt:lpstr> Reguleringsstøtte er viktig fordi1,2</vt:lpstr>
      <vt:lpstr>Reguleringsstøtte1,2 4 reguleringsporter </vt:lpstr>
      <vt:lpstr>Sanseporten1,2 Reguleringsstøtte via sanser og kropp</vt:lpstr>
      <vt:lpstr>Illustrasjon</vt:lpstr>
      <vt:lpstr>Følelsesporten1,2 Reguleringsstøtte gjennom relasjon og følelser </vt:lpstr>
      <vt:lpstr>PowerPoint-presentasjon</vt:lpstr>
      <vt:lpstr>PowerPoint-presentasjon</vt:lpstr>
      <vt:lpstr>PowerPoint-presentasjon</vt:lpstr>
      <vt:lpstr>Strukturporten2 Reguleringsstøtte gjennom forutsigbarhet</vt:lpstr>
      <vt:lpstr>PowerPoint-presentasjon</vt:lpstr>
      <vt:lpstr>PowerPoint-presentasjon</vt:lpstr>
      <vt:lpstr>PowerPoint-presentasjon</vt:lpstr>
      <vt:lpstr>Oppgave </vt:lpstr>
      <vt:lpstr>Reguleringsstøtte til enkeltbarn eller grupper2</vt:lpstr>
      <vt:lpstr>Når skal vi gi reguleringsstøtte?1,2</vt:lpstr>
      <vt:lpstr>Lengde på reguleringsstøtte1,2</vt:lpstr>
      <vt:lpstr>PowerPoint-presentasjon</vt:lpstr>
      <vt:lpstr>Balanse mellom stress og hvile</vt:lpstr>
      <vt:lpstr>Til sammen gir vi barna mange erfaringer med reguleringsstøtte</vt:lpstr>
      <vt:lpstr>Case: Ida</vt:lpstr>
      <vt:lpstr>Case: Ida2</vt:lpstr>
      <vt:lpstr>Case: Oddemarka skole</vt:lpstr>
      <vt:lpstr>Oddemarka skole case2</vt:lpstr>
      <vt:lpstr>PowerPoint-presentasjon</vt:lpstr>
      <vt:lpstr>PowerPoint-presentasjon</vt:lpstr>
      <vt:lpstr>PowerPoint-presentasjon</vt:lpstr>
      <vt:lpstr>PowerPoint-presentasjon</vt:lpstr>
      <vt:lpstr>Utviklet av  Bydel Gamle Oslo og Utdanningsetaten</vt:lpstr>
      <vt:lpstr>Kilder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Barnet – økt 2</dc:title>
  <dc:creator>Line Frivold</dc:creator>
  <cp:lastModifiedBy>Miranda Sulejmanova</cp:lastModifiedBy>
  <cp:revision>1</cp:revision>
  <cp:lastPrinted>2024-10-10T11:52:13Z</cp:lastPrinted>
  <dcterms:created xsi:type="dcterms:W3CDTF">2024-08-06T09:11:46Z</dcterms:created>
  <dcterms:modified xsi:type="dcterms:W3CDTF">2026-01-29T15:35:54Z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0x01010000D6163CE1D8B748AA4FBD99A1A3925B</vt:lpwstr>
  </property>
  <property fmtid="{D5CDD505-2E9C-101B-9397-08002B2CF9AE}" pid="3" name="MediaServiceImageTags">
    <vt:lpwstr/>
  </property>
</Properties>
</file>