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7" r:id="rId5"/>
    <p:sldMasterId id="2147483673" r:id="rId6"/>
    <p:sldMasterId id="2147483703" r:id="rId7"/>
  </p:sldMasterIdLst>
  <p:notesMasterIdLst>
    <p:notesMasterId r:id="rId18"/>
  </p:notesMasterIdLst>
  <p:sldIdLst>
    <p:sldId id="645" r:id="rId8"/>
    <p:sldId id="690" r:id="rId9"/>
    <p:sldId id="293" r:id="rId10"/>
    <p:sldId id="691" r:id="rId11"/>
    <p:sldId id="259" r:id="rId12"/>
    <p:sldId id="693" r:id="rId13"/>
    <p:sldId id="260" r:id="rId14"/>
    <p:sldId id="261" r:id="rId15"/>
    <p:sldId id="667" r:id="rId16"/>
    <p:sldId id="692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754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0171621-9BFC-0CEA-FF76-363B660B3194}" name="Line Frivold" initials="LF" userId="S::line.frivold@bgo.oslo.kommune.no::b06fdff6-51e2-4f3c-82fb-c41aab590c30" providerId="AD"/>
  <p188:author id="{F3D7BC5A-C3AC-3EF4-5032-3383BC3419C4}" name="Johanne Hegg" initials="JH" userId="S::johanne.hegg@bgo.oslo.kommune.no::c3c74d0a-3852-4cf6-8a43-7cdccafe0ef0" providerId="AD"/>
  <p188:author id="{6555D4DF-C7B1-2551-F4AF-64E5160F827D}" name="Hege Bjercke Dalheim" initials="HD" userId="S::hege.bjercke.dalheim@bgo.oslo.kommune.no::7fbb1a47-8c80-4606-86af-573f5c2fc76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0DD"/>
    <a:srgbClr val="FF82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6FBA6C-DEDA-4249-9328-C5E59011236B}" v="3" dt="2026-01-29T15:37:07.3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2" d="100"/>
          <a:sy n="102" d="100"/>
        </p:scale>
        <p:origin x="200" y="496"/>
      </p:cViewPr>
      <p:guideLst>
        <p:guide orient="horz" pos="2160"/>
        <p:guide orient="horz" pos="75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e Frivold" userId="b06fdff6-51e2-4f3c-82fb-c41aab590c30" providerId="ADAL" clId="{11BEB778-2ED2-4ACE-AD8B-D8BBA70A4324}"/>
    <pc:docChg chg="modSld">
      <pc:chgData name="Line Frivold" userId="b06fdff6-51e2-4f3c-82fb-c41aab590c30" providerId="ADAL" clId="{11BEB778-2ED2-4ACE-AD8B-D8BBA70A4324}" dt="2026-01-27T08:32:46.390" v="4"/>
      <pc:docMkLst>
        <pc:docMk/>
      </pc:docMkLst>
      <pc:sldChg chg="addSp modSp mod modAnim">
        <pc:chgData name="Line Frivold" userId="b06fdff6-51e2-4f3c-82fb-c41aab590c30" providerId="ADAL" clId="{11BEB778-2ED2-4ACE-AD8B-D8BBA70A4324}" dt="2026-01-27T08:32:46.390" v="4"/>
        <pc:sldMkLst>
          <pc:docMk/>
          <pc:sldMk cId="3080472916" sldId="259"/>
        </pc:sldMkLst>
        <pc:picChg chg="add mod">
          <ac:chgData name="Line Frivold" userId="b06fdff6-51e2-4f3c-82fb-c41aab590c30" providerId="ADAL" clId="{11BEB778-2ED2-4ACE-AD8B-D8BBA70A4324}" dt="2026-01-27T08:32:40.047" v="3" actId="14100"/>
          <ac:picMkLst>
            <pc:docMk/>
            <pc:sldMk cId="3080472916" sldId="259"/>
            <ac:picMk id="3" creationId="{F1EEEF68-4227-9F3F-FCD8-AD9957C9A7B5}"/>
          </ac:picMkLst>
        </pc:picChg>
      </pc:sldChg>
    </pc:docChg>
  </pc:docChgLst>
  <pc:docChgLst>
    <pc:chgData name="Miranda Sulejmanova" userId="c79d8f6e-d06e-41dd-9b60-daa4b972acb7" providerId="ADAL" clId="{9DCC7395-C6E2-5FB2-A2E4-526032DCF1F8}"/>
    <pc:docChg chg="custSel modSld">
      <pc:chgData name="Miranda Sulejmanova" userId="c79d8f6e-d06e-41dd-9b60-daa4b972acb7" providerId="ADAL" clId="{9DCC7395-C6E2-5FB2-A2E4-526032DCF1F8}" dt="2026-01-29T15:37:07.305" v="4"/>
      <pc:docMkLst>
        <pc:docMk/>
      </pc:docMkLst>
      <pc:sldChg chg="addSp delSp modSp mod setBg">
        <pc:chgData name="Miranda Sulejmanova" userId="c79d8f6e-d06e-41dd-9b60-daa4b972acb7" providerId="ADAL" clId="{9DCC7395-C6E2-5FB2-A2E4-526032DCF1F8}" dt="2026-01-29T15:37:07.305" v="4"/>
        <pc:sldMkLst>
          <pc:docMk/>
          <pc:sldMk cId="3080472916" sldId="259"/>
        </pc:sldMkLst>
        <pc:spChg chg="del">
          <ac:chgData name="Miranda Sulejmanova" userId="c79d8f6e-d06e-41dd-9b60-daa4b972acb7" providerId="ADAL" clId="{9DCC7395-C6E2-5FB2-A2E4-526032DCF1F8}" dt="2026-01-29T15:36:51.052" v="2" actId="478"/>
          <ac:spMkLst>
            <pc:docMk/>
            <pc:sldMk cId="3080472916" sldId="259"/>
            <ac:spMk id="2" creationId="{CD67109E-AA6F-F252-BE63-5162F253165E}"/>
          </ac:spMkLst>
        </pc:spChg>
        <pc:spChg chg="add del mod">
          <ac:chgData name="Miranda Sulejmanova" userId="c79d8f6e-d06e-41dd-9b60-daa4b972acb7" providerId="ADAL" clId="{9DCC7395-C6E2-5FB2-A2E4-526032DCF1F8}" dt="2026-01-29T15:36:53.097" v="3" actId="478"/>
          <ac:spMkLst>
            <pc:docMk/>
            <pc:sldMk cId="3080472916" sldId="259"/>
            <ac:spMk id="5" creationId="{C4403602-22CD-91F8-7DDE-FF7DC515F74B}"/>
          </ac:spMkLst>
        </pc:spChg>
        <pc:picChg chg="mod">
          <ac:chgData name="Miranda Sulejmanova" userId="c79d8f6e-d06e-41dd-9b60-daa4b972acb7" providerId="ADAL" clId="{9DCC7395-C6E2-5FB2-A2E4-526032DCF1F8}" dt="2026-01-29T15:36:49.291" v="1" actId="167"/>
          <ac:picMkLst>
            <pc:docMk/>
            <pc:sldMk cId="3080472916" sldId="259"/>
            <ac:picMk id="3" creationId="{F1EEEF68-4227-9F3F-FCD8-AD9957C9A7B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72DE9-ECFD-BD47-B5C4-BA7B9E6EEA2A}" type="datetimeFigureOut">
              <a:rPr lang="nb-NO" smtClean="0"/>
              <a:t>29.01.2026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97B7C-8C69-6C42-A9B5-BE9CBE33F9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0289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2388D7-8E4F-4ED0-9365-B1D06BCE1E5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640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2388D7-8E4F-4ED0-9365-B1D06BCE1E5A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8568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2388D7-8E4F-4ED0-9365-B1D06BCE1E5A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9611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n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1" y="-1"/>
            <a:ext cx="4363624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4363625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Ny tittel beige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096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</p:spTree>
    <p:extLst>
      <p:ext uri="{BB962C8B-B14F-4D97-AF65-F5344CB8AC3E}">
        <p14:creationId xmlns:p14="http://schemas.microsoft.com/office/powerpoint/2010/main" val="2113422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tellysbilde ny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F3612372-757D-CF24-8E55-E2F697CB00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719664 w 12192000"/>
              <a:gd name="connsiteY1" fmla="*/ 0 h 6858000"/>
              <a:gd name="connsiteX2" fmla="*/ 704464 w 12192000"/>
              <a:gd name="connsiteY2" fmla="*/ 1015200 h 6858000"/>
              <a:gd name="connsiteX3" fmla="*/ 1719664 w 12192000"/>
              <a:gd name="connsiteY3" fmla="*/ 2030400 h 6858000"/>
              <a:gd name="connsiteX4" fmla="*/ 704464 w 12192000"/>
              <a:gd name="connsiteY4" fmla="*/ 2030400 h 6858000"/>
              <a:gd name="connsiteX5" fmla="*/ 704464 w 12192000"/>
              <a:gd name="connsiteY5" fmla="*/ 4064940 h 6858000"/>
              <a:gd name="connsiteX6" fmla="*/ 6100343 w 12192000"/>
              <a:gd name="connsiteY6" fmla="*/ 4064940 h 6858000"/>
              <a:gd name="connsiteX7" fmla="*/ 6100343 w 12192000"/>
              <a:gd name="connsiteY7" fmla="*/ 2030400 h 6858000"/>
              <a:gd name="connsiteX8" fmla="*/ 1719664 w 12192000"/>
              <a:gd name="connsiteY8" fmla="*/ 2030400 h 6858000"/>
              <a:gd name="connsiteX9" fmla="*/ 2734864 w 12192000"/>
              <a:gd name="connsiteY9" fmla="*/ 1015200 h 6858000"/>
              <a:gd name="connsiteX10" fmla="*/ 1719664 w 12192000"/>
              <a:gd name="connsiteY10" fmla="*/ 0 h 6858000"/>
              <a:gd name="connsiteX11" fmla="*/ 12192000 w 12192000"/>
              <a:gd name="connsiteY11" fmla="*/ 0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719664" y="0"/>
                </a:lnTo>
                <a:cubicBezTo>
                  <a:pt x="1158985" y="0"/>
                  <a:pt x="704464" y="454521"/>
                  <a:pt x="704464" y="1015200"/>
                </a:cubicBezTo>
                <a:cubicBezTo>
                  <a:pt x="704464" y="1575879"/>
                  <a:pt x="1158985" y="2030400"/>
                  <a:pt x="1719664" y="2030400"/>
                </a:cubicBezTo>
                <a:lnTo>
                  <a:pt x="704464" y="2030400"/>
                </a:lnTo>
                <a:lnTo>
                  <a:pt x="704464" y="4064940"/>
                </a:lnTo>
                <a:lnTo>
                  <a:pt x="6100343" y="4064940"/>
                </a:lnTo>
                <a:lnTo>
                  <a:pt x="6100343" y="2030400"/>
                </a:lnTo>
                <a:lnTo>
                  <a:pt x="1719664" y="2030400"/>
                </a:lnTo>
                <a:cubicBezTo>
                  <a:pt x="2280343" y="2030400"/>
                  <a:pt x="2734864" y="1575879"/>
                  <a:pt x="2734864" y="1015200"/>
                </a:cubicBezTo>
                <a:cubicBezTo>
                  <a:pt x="2734864" y="454521"/>
                  <a:pt x="2280343" y="0"/>
                  <a:pt x="1719664" y="0"/>
                </a:cubicBez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3"/>
            </a:fgClr>
            <a:bgClr>
              <a:schemeClr val="bg1"/>
            </a:bgClr>
          </a:pattFill>
        </p:spPr>
        <p:txBody>
          <a:bodyPr wrap="square" anchor="b">
            <a:no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160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4039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4039" y="4060824"/>
            <a:ext cx="5076825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/>
        </p:nvSpPr>
        <p:spPr>
          <a:xfrm>
            <a:off x="750185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bilde </a:t>
            </a:r>
          </a:p>
        </p:txBody>
      </p:sp>
      <p:pic>
        <p:nvPicPr>
          <p:cNvPr id="6" name="Bilde 5" descr="Et bilde som inneholder Font, Grafikk, logo, symbol&#10;&#10;Automatisk generert beskrivelse">
            <a:extLst>
              <a:ext uri="{FF2B5EF4-FFF2-40B4-BE49-F238E27FC236}">
                <a16:creationId xmlns:a16="http://schemas.microsoft.com/office/drawing/2014/main" id="{1BBB8204-4DD6-1F52-EC0A-44FCABD85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389" y="506988"/>
            <a:ext cx="1462865" cy="99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37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tellysbilde ny 2 uten 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/>
        </p:nvSpPr>
        <p:spPr>
          <a:xfrm>
            <a:off x="710560" y="2030400"/>
            <a:ext cx="5395879" cy="20345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013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0135" y="4060824"/>
            <a:ext cx="5076825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/>
        </p:nvSpPr>
        <p:spPr>
          <a:xfrm>
            <a:off x="75628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uten bilde </a:t>
            </a:r>
          </a:p>
        </p:txBody>
      </p:sp>
      <p:grpSp>
        <p:nvGrpSpPr>
          <p:cNvPr id="7" name="Gruppe 6"/>
          <p:cNvGrpSpPr/>
          <p:nvPr/>
        </p:nvGrpSpPr>
        <p:grpSpPr>
          <a:xfrm>
            <a:off x="710560" y="0"/>
            <a:ext cx="2030400" cy="2030400"/>
            <a:chOff x="649600" y="0"/>
            <a:chExt cx="2030400" cy="2030400"/>
          </a:xfrm>
        </p:grpSpPr>
        <p:sp>
          <p:nvSpPr>
            <p:cNvPr id="15" name="Ellipse 14"/>
            <p:cNvSpPr/>
            <p:nvPr/>
          </p:nvSpPr>
          <p:spPr>
            <a:xfrm>
              <a:off x="649600" y="0"/>
              <a:ext cx="2030400" cy="2030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519149A9-FDA1-A64B-97A5-C26D29293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4800" y="491403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6599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bilde positiv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nb-NO" sz="12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Dobbeltklikk på ikonet til venstre (midt på lysbildet)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29.01.2026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8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bilde negativ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200">
                <a:solidFill>
                  <a:sysClr val="windowText" lastClr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Dobbeltklikk på ikonet til venstre (midt på lysbildet)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8A2E7723-9D0A-EF40-8CB8-B3C1314DD2A1}" type="datetime1">
              <a:rPr lang="nb-NO" smtClean="0"/>
              <a:t>29.01.2026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5588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059CF52-7BF5-1D46-85DC-7999F21EBE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14D508E9-3971-2E41-B1E5-98EB4063DEC8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bilde negativ logo og bilde</a:t>
            </a:r>
          </a:p>
        </p:txBody>
      </p:sp>
    </p:spTree>
    <p:extLst>
      <p:ext uri="{BB962C8B-B14F-4D97-AF65-F5344CB8AC3E}">
        <p14:creationId xmlns:p14="http://schemas.microsoft.com/office/powerpoint/2010/main" val="4246960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 blå">
    <p:bg>
      <p:bgPr>
        <a:solidFill>
          <a:srgbClr val="B3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21600" y="4060800"/>
            <a:ext cx="2030400" cy="2030400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402CE879-B090-2641-8BC3-AD9F1F5860E2}" type="datetime1">
              <a:rPr lang="nb-NO" smtClean="0"/>
              <a:t>29.01.2026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596800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301E017-7600-CA46-92E0-AFE66AACCA2B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blå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A2CEFB0E-6E2E-E543-BC09-F383E69BD8F9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25773BD9-6C2A-2E45-974B-021C79B8A0F6}"/>
                </a:ext>
              </a:extLst>
            </p:cNvPr>
            <p:cNvGrpSpPr/>
            <p:nvPr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CE1E3804-3FB4-B048-A83B-BD3930892E3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2DD1FCA6-63FF-D74F-8775-0893249E07DF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C51286A6-4A53-C144-B97B-7421D8D5F11C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6C69A02B-063E-ED44-BDE5-424A23AF1FC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83626417-CDF0-3D45-AD9E-DFECCB7DF8A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911B6A58-11E5-D84E-ACC8-EC16AE1CDD0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C8973C97-9370-2242-98E5-45E434DB7BDE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96AB93ED-0FBE-AB48-9789-5ADF0BB619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5AB27E8C-8EEA-684B-A660-B8760E0FFB11}"/>
                  </a:ext>
                </a:extLst>
              </p:cNvPr>
              <p:cNvCxnSpPr>
                <a:cxnSpLocks/>
                <a:stCxn id="47" idx="3"/>
              </p:cNvCxnSpPr>
              <p:nvPr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4D71D931-EF21-9C49-892F-B1B52A09E1F0}"/>
                  </a:ext>
                </a:extLst>
              </p:cNvPr>
              <p:cNvCxnSpPr>
                <a:cxnSpLocks/>
                <a:stCxn id="49" idx="3"/>
              </p:cNvCxnSpPr>
              <p:nvPr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A99BAA48-C174-C544-9DA8-230A3B74C46F}"/>
                  </a:ext>
                </a:extLst>
              </p:cNvPr>
              <p:cNvCxnSpPr>
                <a:cxnSpLocks/>
                <a:stCxn id="45" idx="1"/>
              </p:cNvCxnSpPr>
              <p:nvPr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E5B7B5DF-40F4-2144-A96E-54C9ECCCE7AD}"/>
                  </a:ext>
                </a:extLst>
              </p:cNvPr>
              <p:cNvCxnSpPr>
                <a:cxnSpLocks/>
                <a:stCxn id="51" idx="3"/>
              </p:cNvCxnSpPr>
              <p:nvPr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E280C9BE-B73B-D749-99AF-3C90CFCE71D2}"/>
                  </a:ext>
                </a:extLst>
              </p:cNvPr>
              <p:cNvCxnSpPr>
                <a:cxnSpLocks/>
                <a:stCxn id="55" idx="3"/>
              </p:cNvCxnSpPr>
              <p:nvPr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4EF346E5-FC21-CE43-9AE3-016F4F44336E}"/>
                  </a:ext>
                </a:extLst>
              </p:cNvPr>
              <p:cNvCxnSpPr>
                <a:cxnSpLocks/>
                <a:stCxn id="53" idx="3"/>
              </p:cNvCxnSpPr>
              <p:nvPr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6276475C-D8D5-9E4D-A2E4-CA3DC1A814AC}"/>
                  </a:ext>
                </a:extLst>
              </p:cNvPr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7E8EEA4C-0FD9-594C-9B75-1346201C58DB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BF66CA8E-1BAC-E949-A7E3-173F81960256}"/>
                    </a:ext>
                  </a:extLst>
                </p:cNvPr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D71E4EB9-B7E6-2C42-92FA-53442C24B4E1}"/>
                  </a:ext>
                </a:extLst>
              </p:cNvPr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C5F7686B-27B5-BE40-B329-00C01FBCD02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9A68E00D-6901-4240-B8E5-1AA9F3DEA4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71D7352F-67A4-4049-990F-0382FC7DC49F}"/>
                  </a:ext>
                </a:extLst>
              </p:cNvPr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381DE301-98B9-644B-8D3D-17CC7FA7BDA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7480F39F-7C7E-3A4E-8287-A036857FB1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38DB9731-B50F-5544-B812-A6BC265BD77D}"/>
                  </a:ext>
                </a:extLst>
              </p:cNvPr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819C4AB6-0EC3-DE4F-9E18-DF8A52339E9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FAF932E7-9631-FB48-B48D-769CF89503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9CC4BE46-793A-0949-9E5E-5F57255DE9CF}"/>
                  </a:ext>
                </a:extLst>
              </p:cNvPr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98110600-5784-7F43-8FB1-692FE513BCA1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4D71D80-358C-8847-B0E9-593F373F1F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A519ED48-547D-BD45-BD12-B83B84F405FC}"/>
                  </a:ext>
                </a:extLst>
              </p:cNvPr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0D553266-15E1-BA4D-B0C9-C6DEDB1BB5AF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BB328E21-8E98-874B-8FA1-B13055BD5C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C2254678-6CC1-8842-B1EA-AD4375B525A9}"/>
                  </a:ext>
                </a:extLst>
              </p:cNvPr>
              <p:cNvCxnSpPr/>
              <p:nvPr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3405E8BE-58E7-F840-AEB4-9A58944BA448}"/>
                </a:ext>
              </a:extLst>
            </p:cNvPr>
            <p:cNvGrpSpPr/>
            <p:nvPr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E24FCE0A-347D-AC49-8F20-FA63B68732E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2F220C5E-10FD-9940-BE9D-E16B6DC8BDFD}"/>
                  </a:ext>
                </a:extLst>
              </p:cNvPr>
              <p:cNvSpPr/>
              <p:nvPr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7D16F1D6-C980-1049-9336-9A91B2AAE2B6}"/>
                  </a:ext>
                </a:extLst>
              </p:cNvPr>
              <p:cNvSpPr/>
              <p:nvPr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2698120B-A4D7-1B44-88F0-DD387E118BC1}"/>
                  </a:ext>
                </a:extLst>
              </p:cNvPr>
              <p:cNvSpPr/>
              <p:nvPr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id="{FCCAB6FB-CE03-4349-A7D8-D89B2EB35DB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547DB187-8151-3A4C-A344-EE86FDB1C1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5FC04980-CFB7-F94F-ABFC-97DEA76615A8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D1EBDDF6-5D28-E740-9468-AEFF2C0B38C8}"/>
                  </a:ext>
                </a:extLst>
              </p:cNvPr>
              <p:cNvCxnSpPr>
                <a:cxnSpLocks/>
                <a:stCxn id="22" idx="1"/>
              </p:cNvCxnSpPr>
              <p:nvPr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3108A28A-8B03-4B4B-AED5-25C8F0B19A8E}"/>
                  </a:ext>
                </a:extLst>
              </p:cNvPr>
              <p:cNvSpPr/>
              <p:nvPr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9EE85A3A-C811-B446-960C-CD4E7BF5F92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D6200BCF-D719-1C47-A25F-61C92A75946F}"/>
                  </a:ext>
                </a:extLst>
              </p:cNvPr>
              <p:cNvSpPr/>
              <p:nvPr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A79962BC-9B09-5E44-9541-31DFDF625EE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5DB8EF8-C74F-B040-AEC6-C512AD846CDF}"/>
                  </a:ext>
                </a:extLst>
              </p:cNvPr>
              <p:cNvCxnSpPr/>
              <p:nvPr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3FF8B9DD-9221-E949-AEDD-F9A74EABB77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81039E17-039C-B545-AB44-BB92A2233FF0}"/>
                </a:ext>
              </a:extLst>
            </p:cNvPr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F1ADFE04-EE3E-6540-9B03-18959FBECFE3}"/>
              </a:ext>
            </a:extLst>
          </p:cNvPr>
          <p:cNvGrpSpPr/>
          <p:nvPr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95C1A217-232F-4B4A-9394-743F1BD48A8D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8B361F0E-9D84-9E4F-B02A-7589E3B43BEB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44CA9DC8-6B4E-3E4C-BD7B-67854CCA423D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65692D11-923F-9745-9987-339139695FB4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2CB976BB-AA30-494E-A52E-D3878707F9DC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C3B95ACC-0F07-7945-B423-22C36C2A5BEF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398EF249-1BFC-A245-BC65-16A055F1359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1F4B5ECA-11DC-2C43-89FD-E5EDCAE7B17D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F991E1A1-2B6E-9A47-94CB-C1F69C29A49E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30E67804-6891-044F-AC03-5FB46C753AC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CE2D0E14-F4AF-1441-822C-CB31DC4CC28B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BE3BE825-B4C7-9949-94F8-330CB1476A2A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15A9F73D-BD78-7445-98FB-38237CC23938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04C8BBD2-DB89-784C-9ECA-DFA7EE4DEF2A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267457C0-3882-1A4C-90A1-755B3E92E3B5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D62DDE87-9F8F-5742-B1C7-17AF551CD05F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:a16="http://schemas.microsoft.com/office/drawing/2014/main" id="{CC9F18B0-88B8-BB48-9124-890666E6CA0E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:a16="http://schemas.microsoft.com/office/drawing/2014/main" id="{1F90B3BD-0392-1841-8022-BB65FE32B91B}"/>
                </a:ext>
              </a:extLst>
            </p:cNvPr>
            <p:cNvCxnSpPr>
              <a:cxnSpLocks/>
              <a:stCxn id="80" idx="3"/>
              <a:endCxn id="77" idx="3"/>
            </p:cNvCxnSpPr>
            <p:nvPr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AB1D2792-C57C-9548-A4F1-896EE0C46A7C}"/>
                </a:ext>
              </a:extLst>
            </p:cNvPr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6826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 grøn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21600" y="4060800"/>
            <a:ext cx="2030400" cy="2030400"/>
          </a:xfrm>
          <a:prstGeom prst="ellipse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3389B6A-FD25-C14D-9DE8-9CA2A9B3F5D0}" type="datetime1">
              <a:rPr lang="nb-NO" smtClean="0"/>
              <a:t>29.01.2026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596800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D14BDF1-2A90-4C4F-BA2B-7F6522FF65B5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grønn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CA73EC58-B81D-1343-BECD-7BE22166A632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98545F2A-C3D6-6145-8378-9C4DEFC2315B}"/>
                </a:ext>
              </a:extLst>
            </p:cNvPr>
            <p:cNvGrpSpPr/>
            <p:nvPr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0C440F38-FCAE-114E-A0A3-290FE3FC797F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1C258BA7-48BF-4A48-BCE1-FD5F3604B88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303B0FFA-20EE-8E4B-AD92-AF02D5B78262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7CD15456-9284-5C43-B52C-1398B9847830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BFBB3753-6E1B-2249-9F94-FF1BD069810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CA567F6-5C86-3D4C-93BE-0FA9B7564F4A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ABA6A2CC-207D-3A40-B178-AF483D277A43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FBE7B59-EDE7-FC45-8291-EC9F24EAC7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B7858252-7942-E24C-98C4-3AA7C7F1B828}"/>
                  </a:ext>
                </a:extLst>
              </p:cNvPr>
              <p:cNvCxnSpPr>
                <a:cxnSpLocks/>
                <a:stCxn id="47" idx="3"/>
              </p:cNvCxnSpPr>
              <p:nvPr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64D59320-3EAA-874A-B2AF-F528C955FE59}"/>
                  </a:ext>
                </a:extLst>
              </p:cNvPr>
              <p:cNvCxnSpPr>
                <a:cxnSpLocks/>
                <a:stCxn id="49" idx="3"/>
              </p:cNvCxnSpPr>
              <p:nvPr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A0B02A43-EC42-604E-8D29-9FAC26EC76AE}"/>
                  </a:ext>
                </a:extLst>
              </p:cNvPr>
              <p:cNvCxnSpPr>
                <a:cxnSpLocks/>
                <a:stCxn id="45" idx="1"/>
              </p:cNvCxnSpPr>
              <p:nvPr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5771DF48-7CAA-AC47-852B-372114228A08}"/>
                  </a:ext>
                </a:extLst>
              </p:cNvPr>
              <p:cNvCxnSpPr>
                <a:cxnSpLocks/>
                <a:stCxn id="51" idx="3"/>
              </p:cNvCxnSpPr>
              <p:nvPr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0FDBCEF2-58FB-9845-A52D-DCF765B4E985}"/>
                  </a:ext>
                </a:extLst>
              </p:cNvPr>
              <p:cNvCxnSpPr>
                <a:cxnSpLocks/>
                <a:stCxn id="55" idx="3"/>
              </p:cNvCxnSpPr>
              <p:nvPr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D117461F-5CA4-1F4B-831C-1AAB4CD6C4C2}"/>
                  </a:ext>
                </a:extLst>
              </p:cNvPr>
              <p:cNvCxnSpPr>
                <a:cxnSpLocks/>
                <a:stCxn id="53" idx="3"/>
              </p:cNvCxnSpPr>
              <p:nvPr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380B0443-0D5A-D449-89D7-A2A8FDE3A164}"/>
                  </a:ext>
                </a:extLst>
              </p:cNvPr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C86A7618-0DB5-8240-9F89-ECF83C03DC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7728A9C4-B7FB-9F4B-A6D7-F12D47711401}"/>
                    </a:ext>
                  </a:extLst>
                </p:cNvPr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644B8BE9-288A-0B40-B03E-7CBED3D76E22}"/>
                  </a:ext>
                </a:extLst>
              </p:cNvPr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98278179-F34F-8243-BC74-99D1D4F654D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01B2B9AB-FF32-3649-9762-3C1443622C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940F2E12-51DE-0F49-BD92-97BD7119765D}"/>
                  </a:ext>
                </a:extLst>
              </p:cNvPr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80DD5754-16F1-1541-8222-AB968DB27F89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29CCCF04-0F22-C441-A495-58F05416DE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5AF34A0E-4929-3545-88D6-63A9D61F7160}"/>
                  </a:ext>
                </a:extLst>
              </p:cNvPr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882124F0-4316-C54C-A8F0-EE6432FB19BE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DA437C8B-7F54-2745-A5EB-6A25F00FCE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6D497A15-D042-5549-B971-DD27DE7FA83A}"/>
                  </a:ext>
                </a:extLst>
              </p:cNvPr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8E6DA4C1-6C07-D141-AB2C-895ACC87518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8595C5E-E2C3-8642-962D-9490937496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AD1EF88F-6A5B-814F-BED8-EEC9B4321C72}"/>
                  </a:ext>
                </a:extLst>
              </p:cNvPr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798158E4-CA6D-DD4D-93FA-0D7026D33F2C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F7081DB2-1A96-D34C-85A2-30AAB9167A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5A15D91B-2203-4C4F-B9CE-DD88A9779834}"/>
                  </a:ext>
                </a:extLst>
              </p:cNvPr>
              <p:cNvCxnSpPr/>
              <p:nvPr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DFAECE7A-91B3-254B-A5EC-5F9A609F24CB}"/>
                </a:ext>
              </a:extLst>
            </p:cNvPr>
            <p:cNvGrpSpPr/>
            <p:nvPr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4EB8F6CE-DCE1-E540-A1F3-3DF98E5C1644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508A3BB4-CF61-154A-B862-7CD975916220}"/>
                  </a:ext>
                </a:extLst>
              </p:cNvPr>
              <p:cNvSpPr/>
              <p:nvPr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DBA81579-1C47-AA42-83B4-DA825B5174D1}"/>
                  </a:ext>
                </a:extLst>
              </p:cNvPr>
              <p:cNvSpPr/>
              <p:nvPr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7020AB65-8408-FD4D-A8F1-CB785247F70E}"/>
                  </a:ext>
                </a:extLst>
              </p:cNvPr>
              <p:cNvSpPr/>
              <p:nvPr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id="{E5B654C7-CCD0-774C-BB3C-C28BC139BCF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BC72FA31-30CF-9E43-A5D8-0A12AE2E03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E4EF1964-CE88-6F43-8FCB-965AD5D47360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BE6ACA77-C963-ED4B-A7CD-953586C1F365}"/>
                  </a:ext>
                </a:extLst>
              </p:cNvPr>
              <p:cNvCxnSpPr>
                <a:cxnSpLocks/>
                <a:stCxn id="22" idx="1"/>
              </p:cNvCxnSpPr>
              <p:nvPr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540ABEBC-CB63-BD48-A013-8B91844EF6E6}"/>
                  </a:ext>
                </a:extLst>
              </p:cNvPr>
              <p:cNvSpPr/>
              <p:nvPr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4763C470-9706-6744-9718-16CBCEFABD2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0A73263A-533A-314E-A460-EE3E4CF008CF}"/>
                  </a:ext>
                </a:extLst>
              </p:cNvPr>
              <p:cNvSpPr/>
              <p:nvPr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628EECC1-B139-7F4B-85B2-F87D8CC8117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DB1FB239-05C4-D148-9ACC-922F8FB0847B}"/>
                  </a:ext>
                </a:extLst>
              </p:cNvPr>
              <p:cNvCxnSpPr/>
              <p:nvPr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2EB79A4D-645E-914B-AFE6-77A14125500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3CF8382F-DDD8-7641-ADF1-3318CC9C23AA}"/>
                </a:ext>
              </a:extLst>
            </p:cNvPr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D8E6AE4E-FC75-C448-A656-FDE1E20C6701}"/>
              </a:ext>
            </a:extLst>
          </p:cNvPr>
          <p:cNvGrpSpPr/>
          <p:nvPr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58ECE7ED-CBB8-2746-8C2E-F47DD6D0F6C4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C34A8E35-2854-C844-B9B4-7F06E8243E97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E6D95DA6-F15F-4E48-8C5A-34FC2B266E05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1E0CBBC1-BA03-284C-BC73-A1E4420076C8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4AA5AC15-400C-9F48-B004-96887BE0847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41BD9D46-4EA0-0B43-80D8-D042F08E72C2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DBCD0115-0D9F-B940-9867-EEDC8DC8893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FE81ED9C-C0CF-0449-8720-9ADEA37C2F78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85BDCC4-F4F4-E143-97AC-2B6E6EB70595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47D32540-00F9-704B-BB6A-B14D91B2D27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FFA5A7FF-22DB-B543-8C4B-4371CA62E595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F39620A5-1A0E-1247-85A4-403B1CFEB717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FB4740A7-1AA7-C04C-A348-074D1583D0F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24370059-761D-274E-96F5-C9B8468193BA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DC7604D-F0E0-C74F-B975-C2D8E10126DC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AACAB3F1-7AE7-1145-8656-5DD3A2767449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:a16="http://schemas.microsoft.com/office/drawing/2014/main" id="{696E99BF-DACB-AB42-8E9A-E6C1C283194C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:a16="http://schemas.microsoft.com/office/drawing/2014/main" id="{FAC5C4F4-DA97-6A4C-8DAC-4E5EDD44CCED}"/>
                </a:ext>
              </a:extLst>
            </p:cNvPr>
            <p:cNvCxnSpPr>
              <a:cxnSpLocks/>
              <a:stCxn id="80" idx="3"/>
              <a:endCxn id="77" idx="3"/>
            </p:cNvCxnSpPr>
            <p:nvPr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545A59B3-0467-4144-870A-8F719ED382ED}"/>
                </a:ext>
              </a:extLst>
            </p:cNvPr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986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 gu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2CE51D89-216F-C248-97B9-E62942BAB32E}" type="datetime1">
              <a:rPr lang="nb-NO" smtClean="0"/>
              <a:t>29.01.2026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52000" y="40608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D97E241-441B-154C-8B0B-E43418F1C4F4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gul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6F5B8C66-1CFA-8E4A-A685-9B6592A5C79E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AEDC404-7A8D-D34C-85C5-28170069557A}"/>
                </a:ext>
              </a:extLst>
            </p:cNvPr>
            <p:cNvGrpSpPr/>
            <p:nvPr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B3C9C108-801A-1E4F-8327-16BD7FB1609A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6B934F32-34B2-D14B-9309-D0BABA67DC1D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2B4B1CD0-0C39-F84F-A5EA-63BD73E85D5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16469B96-6FDC-C149-942D-617F43FC7392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24A507F6-E1C9-C246-8885-AA13FE0EA30F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id="{90E228E5-638D-0743-961E-8CE690BAD50C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id="{EA59EC3B-E979-E94E-A948-CF5472D9032A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8896EC2B-F349-584F-9569-546A8642A7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5B3751CF-5F65-FF47-B4FB-6A4E385E4ECF}"/>
                  </a:ext>
                </a:extLst>
              </p:cNvPr>
              <p:cNvCxnSpPr>
                <a:cxnSpLocks/>
                <a:stCxn id="49" idx="3"/>
              </p:cNvCxnSpPr>
              <p:nvPr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0E8F8FAE-2108-954E-B3FE-91C28B9023F5}"/>
                  </a:ext>
                </a:extLst>
              </p:cNvPr>
              <p:cNvCxnSpPr>
                <a:cxnSpLocks/>
                <a:stCxn id="51" idx="3"/>
              </p:cNvCxnSpPr>
              <p:nvPr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A6C76CE5-7D90-6B41-9E88-AAACD5939A9F}"/>
                  </a:ext>
                </a:extLst>
              </p:cNvPr>
              <p:cNvCxnSpPr>
                <a:cxnSpLocks/>
                <a:stCxn id="47" idx="1"/>
              </p:cNvCxnSpPr>
              <p:nvPr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66DCBEA6-E67F-744B-B232-9BDD5B075769}"/>
                  </a:ext>
                </a:extLst>
              </p:cNvPr>
              <p:cNvCxnSpPr>
                <a:cxnSpLocks/>
                <a:stCxn id="53" idx="3"/>
              </p:cNvCxnSpPr>
              <p:nvPr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48F4DC35-4D74-F24D-BB7A-B698029B2A53}"/>
                  </a:ext>
                </a:extLst>
              </p:cNvPr>
              <p:cNvCxnSpPr>
                <a:cxnSpLocks/>
                <a:stCxn id="57" idx="3"/>
              </p:cNvCxnSpPr>
              <p:nvPr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EEB4398D-8E8A-C34C-B0ED-301EDB99ED87}"/>
                  </a:ext>
                </a:extLst>
              </p:cNvPr>
              <p:cNvCxnSpPr>
                <a:cxnSpLocks/>
                <a:stCxn id="55" idx="3"/>
              </p:cNvCxnSpPr>
              <p:nvPr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B99A4063-FB57-894F-A1DF-9E510F9CE6DE}"/>
                  </a:ext>
                </a:extLst>
              </p:cNvPr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D1EE6DAC-4A77-CB4C-A7CD-06D56C10A1FF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id="{7368DF10-2AAA-A746-9C21-72F7C724B546}"/>
                    </a:ext>
                  </a:extLst>
                </p:cNvPr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7D2CE8FB-E9D2-0546-AA7D-471399582B6C}"/>
                  </a:ext>
                </a:extLst>
              </p:cNvPr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F23C4951-9685-3545-B9C6-43A452676DD4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E4B2CAAA-FBA4-E743-8D89-9824E9F6BD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306D5E43-7449-4D4E-8033-A7D0C355F476}"/>
                  </a:ext>
                </a:extLst>
              </p:cNvPr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CFC2647F-369F-0548-9CBC-4E21E5F8468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ADFA3ADE-F8E6-8144-899C-D0CA2C1532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EB86E87E-B483-4745-A05C-77E546A70A92}"/>
                  </a:ext>
                </a:extLst>
              </p:cNvPr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0F2358AA-821B-8C4D-9445-DFD0F9F16E7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150558E8-E64E-9E47-AB1F-C8F03A6DB5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id="{0C2F8E6E-EF55-AD4E-BCCC-AB52DD28BBE4}"/>
                  </a:ext>
                </a:extLst>
              </p:cNvPr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CB3FB46E-0A1A-8E4A-A7BF-29B5EB5F3FC9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F13C510D-2223-2047-B430-A5FA5936FD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id="{E03CE588-E5C3-8147-B150-62705F720A5A}"/>
                  </a:ext>
                </a:extLst>
              </p:cNvPr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FB16F937-0FA1-D74A-8485-678BCB150BAA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760DE8C-B39E-574A-9173-7EBC593BE8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269A18C3-1DB1-7D42-A1DE-2556C96837C8}"/>
                  </a:ext>
                </a:extLst>
              </p:cNvPr>
              <p:cNvCxnSpPr/>
              <p:nvPr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63B9EA85-76AF-0A4D-A769-84D8A44DE592}"/>
                </a:ext>
              </a:extLst>
            </p:cNvPr>
            <p:cNvGrpSpPr/>
            <p:nvPr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E445B2F1-4266-2E47-8995-B7A84C53C116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6A93AB89-8F98-844E-8A1F-B6B69793F15C}"/>
                  </a:ext>
                </a:extLst>
              </p:cNvPr>
              <p:cNvSpPr/>
              <p:nvPr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46699D1C-3733-ED43-98A4-B2E617E16AFD}"/>
                  </a:ext>
                </a:extLst>
              </p:cNvPr>
              <p:cNvSpPr/>
              <p:nvPr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D35F1BF0-2E86-844C-8F31-C0FC3A3578C9}"/>
                  </a:ext>
                </a:extLst>
              </p:cNvPr>
              <p:cNvSpPr/>
              <p:nvPr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0B2B4C6A-C1C8-2B4C-943A-9635356B78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F7BD6B52-2161-3044-AFBA-6B158E5B07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11B9966E-AE71-3041-BD0A-C1D86CAD51D7}"/>
                  </a:ext>
                </a:extLst>
              </p:cNvPr>
              <p:cNvCxnSpPr>
                <a:cxnSpLocks/>
                <a:stCxn id="23" idx="3"/>
              </p:cNvCxnSpPr>
              <p:nvPr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4B58C7B1-58B8-5A4C-9012-B9A463050D5C}"/>
                  </a:ext>
                </a:extLst>
              </p:cNvPr>
              <p:cNvCxnSpPr>
                <a:cxnSpLocks/>
                <a:stCxn id="23" idx="1"/>
              </p:cNvCxnSpPr>
              <p:nvPr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325965AA-8A37-F34A-9395-0549AAB72D9B}"/>
                  </a:ext>
                </a:extLst>
              </p:cNvPr>
              <p:cNvSpPr/>
              <p:nvPr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6ABA3F38-2A71-C34B-A428-BAAD12F4967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B6A6A268-763B-D54F-93BC-01B8501001E6}"/>
                  </a:ext>
                </a:extLst>
              </p:cNvPr>
              <p:cNvSpPr/>
              <p:nvPr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A532ED41-3D8E-E545-A1EB-60862799F7F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F3335BF5-0330-3040-B68C-DA0383A5F577}"/>
                  </a:ext>
                </a:extLst>
              </p:cNvPr>
              <p:cNvCxnSpPr/>
              <p:nvPr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50E861C9-D981-574D-B795-99F6263737F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AD11A3E2-6A72-B94B-8130-EC4EDF047598}"/>
                </a:ext>
              </a:extLst>
            </p:cNvPr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:a16="http://schemas.microsoft.com/office/drawing/2014/main" id="{38A746FB-6A33-E24A-85A4-7E544FCCC8D0}"/>
              </a:ext>
            </a:extLst>
          </p:cNvPr>
          <p:cNvGrpSpPr/>
          <p:nvPr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D87B58ED-9157-434B-8C3C-ED99EA0D426A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D484EB73-4C7A-D849-A642-526722C7C7F4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99E81D3A-CC3F-504F-B8E2-D5A74B8A87B9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3E158624-CD01-BB4A-95AD-459E77D1192E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B9E6756C-1C37-0445-B129-54E072DDDE15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E2556894-AF3A-3D4E-B2CA-87C6588DD67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3F212157-C7C5-2D44-9D99-46F8B004613A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:a16="http://schemas.microsoft.com/office/drawing/2014/main" id="{8BD5E2A6-B428-2848-819F-33BE0BF9E9AE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AE19856D-EEDD-A24A-84D1-5A7ACB086FA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0C690583-1E3E-9E4C-9B1D-BF9CD4C6A692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3338131A-61C0-954D-9654-31E5D8DCE33B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:a16="http://schemas.microsoft.com/office/drawing/2014/main" id="{F44E92C8-5780-7A49-A80B-0A6597298A95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3DFE3F4-217E-1247-A39C-76296D40EB1F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E289F289-B1EE-3C40-891E-EE7843173E08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A784681-552A-5842-8588-93A586A60CC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A4AF9075-F5E2-AE48-BE25-AC00CEBE195B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D0574A85-E717-BF46-B01C-BB864B440971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:a16="http://schemas.microsoft.com/office/drawing/2014/main" id="{0EC43C4F-D1A1-4C43-8E31-F6CA70D3A41B}"/>
                </a:ext>
              </a:extLst>
            </p:cNvPr>
            <p:cNvCxnSpPr>
              <a:cxnSpLocks/>
              <a:stCxn id="82" idx="3"/>
              <a:endCxn id="79" idx="3"/>
            </p:cNvCxnSpPr>
            <p:nvPr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:a16="http://schemas.microsoft.com/office/drawing/2014/main" id="{B524C35F-63C3-C845-A112-F3E986F32AC7}"/>
                </a:ext>
              </a:extLst>
            </p:cNvPr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3074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 rø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641A862-612A-7D45-A0ED-07030570FC13}" type="datetime1">
              <a:rPr lang="nb-NO" smtClean="0"/>
              <a:t>29.01.2026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52000" y="4060800"/>
            <a:ext cx="20304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4EAEAEB-6DF7-6A4F-99C1-D8CA6540DCF8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rød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2FAEAD23-FAD7-4841-BE65-85F2454506ED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945BE277-8316-AA4A-903E-0467DFF876EA}"/>
                </a:ext>
              </a:extLst>
            </p:cNvPr>
            <p:cNvGrpSpPr/>
            <p:nvPr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4E30A091-4497-6D48-9BB1-0A4FE63E95F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D00B0C00-F1E5-724F-B2AB-7C56B0558567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F0A8EA78-DA38-4F47-882D-3E1A586A60D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00FAC5D-E484-744A-90E0-E8F6455D544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0B0EA588-7ECB-134C-81C5-21C16A0DAD5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id="{9AD392E8-244B-2442-9126-2B04DDAA9526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id="{0969B624-B3E0-274C-B305-953CEEFC7348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10462F6F-098B-EE4F-A301-C663C1B5A4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BF6EEB64-9278-6447-920B-FAF70C2667E3}"/>
                  </a:ext>
                </a:extLst>
              </p:cNvPr>
              <p:cNvCxnSpPr>
                <a:cxnSpLocks/>
                <a:stCxn id="49" idx="3"/>
              </p:cNvCxnSpPr>
              <p:nvPr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40C1241C-264A-B641-A5A8-E37C85AD535A}"/>
                  </a:ext>
                </a:extLst>
              </p:cNvPr>
              <p:cNvCxnSpPr>
                <a:cxnSpLocks/>
                <a:stCxn id="51" idx="3"/>
              </p:cNvCxnSpPr>
              <p:nvPr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7636B94C-4E9D-0D48-AF73-9A885757421C}"/>
                  </a:ext>
                </a:extLst>
              </p:cNvPr>
              <p:cNvCxnSpPr>
                <a:cxnSpLocks/>
                <a:stCxn id="47" idx="1"/>
              </p:cNvCxnSpPr>
              <p:nvPr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0619621B-4AE6-494C-BFDB-EC976AB99630}"/>
                  </a:ext>
                </a:extLst>
              </p:cNvPr>
              <p:cNvCxnSpPr>
                <a:cxnSpLocks/>
                <a:stCxn id="53" idx="3"/>
              </p:cNvCxnSpPr>
              <p:nvPr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F775C7C1-CCDF-3542-B096-04BF92337196}"/>
                  </a:ext>
                </a:extLst>
              </p:cNvPr>
              <p:cNvCxnSpPr>
                <a:cxnSpLocks/>
                <a:stCxn id="57" idx="3"/>
              </p:cNvCxnSpPr>
              <p:nvPr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822E4D7E-9969-9442-B502-ED6C4145CDDC}"/>
                  </a:ext>
                </a:extLst>
              </p:cNvPr>
              <p:cNvCxnSpPr>
                <a:cxnSpLocks/>
                <a:stCxn id="55" idx="3"/>
              </p:cNvCxnSpPr>
              <p:nvPr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621566D6-5F91-984C-B8FF-24CD3046F76A}"/>
                  </a:ext>
                </a:extLst>
              </p:cNvPr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0F61C55C-35B7-5449-8E60-6703109887B0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id="{BFA1862D-D875-1C47-ADB0-C59F891176E2}"/>
                    </a:ext>
                  </a:extLst>
                </p:cNvPr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EA7BB717-6809-D547-AA9B-F277142A420B}"/>
                  </a:ext>
                </a:extLst>
              </p:cNvPr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467EB79D-36F4-F84E-9924-35D09D00959D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6C1B5BBB-3139-754A-AD49-0346BEB159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8FFAE170-99D3-F045-A1C4-BA4BD3D0CD9D}"/>
                  </a:ext>
                </a:extLst>
              </p:cNvPr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A9D1E7D5-6B55-DC42-B2C2-332DF4DDF25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ECB3C235-C569-854E-9A3D-21ECED99D1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817A38E0-5F44-8D43-8BAB-F1F424BF91DC}"/>
                  </a:ext>
                </a:extLst>
              </p:cNvPr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1FCA8AC0-1D35-BB4F-A199-6BD5B0286FB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8B36AC7D-FD6D-9444-86AA-1784CE54ED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id="{8B4D38FE-EAA9-1B41-A8FE-4B46CC8ABEB2}"/>
                  </a:ext>
                </a:extLst>
              </p:cNvPr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4633755C-59EE-FC48-811E-C061DE5BCE1B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E408B5AB-04E0-DE4E-BE23-5B7E51767A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id="{265E1474-0F20-EA4A-9C55-1D6A43B9C3AB}"/>
                  </a:ext>
                </a:extLst>
              </p:cNvPr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2B742B97-4D8E-2D42-887E-7804075E1AC3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F335B4E3-DD91-8A46-A3AD-731EE9FEE8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3845BD3D-0864-D946-B9A7-8B2125DF7D05}"/>
                  </a:ext>
                </a:extLst>
              </p:cNvPr>
              <p:cNvCxnSpPr/>
              <p:nvPr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307A8107-8B72-2346-A312-2D4FCAB3FF2E}"/>
                </a:ext>
              </a:extLst>
            </p:cNvPr>
            <p:cNvGrpSpPr/>
            <p:nvPr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F32FCDCD-3547-504B-8CFD-2E6049536DEC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98120869-9D10-9F4F-B63B-41A7B31CC534}"/>
                  </a:ext>
                </a:extLst>
              </p:cNvPr>
              <p:cNvSpPr/>
              <p:nvPr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C0496A06-35BD-7A42-9A91-63F77AFD80A4}"/>
                  </a:ext>
                </a:extLst>
              </p:cNvPr>
              <p:cNvSpPr/>
              <p:nvPr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24F1957A-5A06-F94F-BB8D-DF9138E3FBD8}"/>
                  </a:ext>
                </a:extLst>
              </p:cNvPr>
              <p:cNvSpPr/>
              <p:nvPr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E9B5DCB3-1C16-E643-873E-3E8DE32ACCC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03BE5D87-60DD-FE47-ADC5-BFEEE1C0CB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A06EE499-D5C1-5249-99BF-5477AA5773D3}"/>
                  </a:ext>
                </a:extLst>
              </p:cNvPr>
              <p:cNvCxnSpPr>
                <a:cxnSpLocks/>
                <a:stCxn id="23" idx="3"/>
              </p:cNvCxnSpPr>
              <p:nvPr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CEBE12AC-11FE-9449-8670-2AA33F86AFE2}"/>
                  </a:ext>
                </a:extLst>
              </p:cNvPr>
              <p:cNvCxnSpPr>
                <a:cxnSpLocks/>
                <a:stCxn id="23" idx="1"/>
              </p:cNvCxnSpPr>
              <p:nvPr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D97BECD0-8B8E-CB48-9394-25A5B458EBC4}"/>
                  </a:ext>
                </a:extLst>
              </p:cNvPr>
              <p:cNvSpPr/>
              <p:nvPr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1DD825C0-80B0-054E-B9BF-68F610AB8F6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590E6BA3-9E31-9640-80C1-2FE00A0D278C}"/>
                  </a:ext>
                </a:extLst>
              </p:cNvPr>
              <p:cNvSpPr/>
              <p:nvPr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80B8FD9F-0C46-BB40-A9D0-847CCC5F968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8D5F40B7-E123-E94A-8A10-C14A8FAB08BE}"/>
                  </a:ext>
                </a:extLst>
              </p:cNvPr>
              <p:cNvCxnSpPr/>
              <p:nvPr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BE300D95-934C-FA45-807A-B45726BE68E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9000F2FD-6671-4B43-AB6C-9A5183C6C118}"/>
                </a:ext>
              </a:extLst>
            </p:cNvPr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:a16="http://schemas.microsoft.com/office/drawing/2014/main" id="{B3868ECA-695C-024B-BC27-8633CC39FBEC}"/>
              </a:ext>
            </a:extLst>
          </p:cNvPr>
          <p:cNvGrpSpPr/>
          <p:nvPr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0DFF1E16-38C7-5649-BEE9-D9F715C6C80B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E27609C4-9B6A-1347-925B-26553A3B963B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BAAB81FB-2A5E-7848-9C28-B4807BC0468F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57F80322-8580-8C4B-A443-E2D83C70E1AE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A44976CE-1D09-3149-8BE2-4C4FD7046271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95C99E52-0020-4B4A-B601-6CFE9040C68B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F191E3B5-93C7-904D-B845-F41FF3A9239A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:a16="http://schemas.microsoft.com/office/drawing/2014/main" id="{2EB1F167-54A7-1F44-B003-C3CA920A23E7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13B9D3E2-0B63-F846-9DB0-3E2772BC7B69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17D5FEDF-481A-D74D-B900-ED1EFFDA163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D4FBFEF5-F2C0-E543-8AEA-2D6B4B966B4C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:a16="http://schemas.microsoft.com/office/drawing/2014/main" id="{171A3F57-B163-B849-8164-504A2028748F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FAB8C606-26F4-614E-BF42-3011B3183B8C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08A674CA-540F-6C40-BEB7-B247E2F83BD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8EF41A82-7355-E146-BAD2-D89BD9E38AA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04B98BD7-80CD-534B-A4A4-C924CB23F652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21125877-43DA-5347-98EE-69440FC2583F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:a16="http://schemas.microsoft.com/office/drawing/2014/main" id="{AC606624-9648-914B-87A6-1CED522175EA}"/>
                </a:ext>
              </a:extLst>
            </p:cNvPr>
            <p:cNvCxnSpPr>
              <a:cxnSpLocks/>
              <a:stCxn id="82" idx="3"/>
              <a:endCxn id="79" idx="3"/>
            </p:cNvCxnSpPr>
            <p:nvPr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:a16="http://schemas.microsoft.com/office/drawing/2014/main" id="{7DA1E819-F266-954E-9ACC-FA20CEBD4F44}"/>
                </a:ext>
              </a:extLst>
            </p:cNvPr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1486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 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071AEC-201A-8A4F-97DA-3ABA5F34A6DD}" type="datetime1">
              <a:rPr lang="nb-NO" smtClean="0"/>
              <a:t>29.01.2026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CE6A8ACD-E0A1-3742-97B5-BFAB8076AAD9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blå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54BE4CC-F5DF-F24E-98C4-D52510779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4A3B95A-8019-D447-B225-84DB52F4E138}"/>
              </a:ext>
            </a:extLst>
          </p:cNvPr>
          <p:cNvSpPr txBox="1"/>
          <p:nvPr/>
        </p:nvSpPr>
        <p:spPr>
          <a:xfrm>
            <a:off x="0" y="-213030"/>
            <a:ext cx="68833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657703EA-2858-FA49-9A7B-09E005E12C68}"/>
              </a:ext>
            </a:extLst>
          </p:cNvPr>
          <p:cNvGrpSpPr/>
          <p:nvPr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A4D833FD-CF14-6145-A018-A83F0E3937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DD236D0-B0FF-A54A-9FA2-963DBDB5F627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F3CEF597-B9C6-B34B-A7E7-540C0AD1776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902EC4DA-CB65-EC4F-B145-C25433605E73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11084FFE-958E-4649-8650-9F6380605323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DEF49AAC-5DA7-0E42-B164-F9CE38C17343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E3C46F45-C240-3D4A-9E1D-27C2575BEE3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EFD2699F-3A34-6E49-BC58-DFA633A7E0CE}"/>
                </a:ext>
              </a:extLst>
            </p:cNvPr>
            <p:cNvCxnSpPr>
              <a:cxnSpLocks/>
            </p:cNvCxnSpPr>
            <p:nvPr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6F9FAF35-AD7B-3440-817C-C7E620DCF787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8047500B-DCFD-CF49-823F-82F92056A4DC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367E5C96-CD93-004D-9C40-A392932E454E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4222455E-2A30-F843-8736-E1B969CE83C7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CDB8867B-4406-414D-AFE4-61C5831D4E26}"/>
                </a:ext>
              </a:extLst>
            </p:cNvPr>
            <p:cNvCxnSpPr>
              <a:cxnSpLocks/>
              <a:stCxn id="37" idx="3"/>
            </p:cNvCxnSpPr>
            <p:nvPr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7CB59FA5-78FD-A84C-8C4D-D41D31229F3F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62A30746-DA6E-B644-A6C0-463BE60573C7}"/>
                </a:ext>
              </a:extLst>
            </p:cNvPr>
            <p:cNvGrpSpPr/>
            <p:nvPr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B35CAD8D-376D-AA49-8BF3-05A0C354C52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7503ACD8-C336-204D-9880-AFFF7A15D36A}"/>
                  </a:ext>
                </a:extLst>
              </p:cNvPr>
              <p:cNvCxnSpPr/>
              <p:nvPr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060C617-9662-EB44-B7B3-556CBB26FA8A}"/>
                </a:ext>
              </a:extLst>
            </p:cNvPr>
            <p:cNvGrpSpPr/>
            <p:nvPr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id="{6A9818C9-E44D-1B4D-B95C-94E5E634A37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3ED09DA1-E24A-8440-8BFD-3B4EB052EA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AEF53711-BDA8-3C40-9364-1549DF6BE3AC}"/>
                </a:ext>
              </a:extLst>
            </p:cNvPr>
            <p:cNvGrpSpPr/>
            <p:nvPr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id="{F1EF459F-D27A-5748-BCA1-80EBBB81EA6B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CAE74310-7615-274D-8ADA-72601E97A3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096FACAC-8BAA-634B-84F2-FF34E96DC0DE}"/>
                </a:ext>
              </a:extLst>
            </p:cNvPr>
            <p:cNvGrpSpPr/>
            <p:nvPr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id="{0648AB5E-71BA-F24C-814C-D4B59B7EDCC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2E157768-4234-5B44-A77F-7FCF5C5A3E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7EEE6D-7051-EE40-B5A0-CF3B4230F67C}"/>
                </a:ext>
              </a:extLst>
            </p:cNvPr>
            <p:cNvGrpSpPr/>
            <p:nvPr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17535496-E9F2-5349-8DF4-74378D7B7ADA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6CBCEEEB-32A6-694B-9165-4CA274B42C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A2D3947B-156E-D840-8EA8-A70E61E94DE8}"/>
                </a:ext>
              </a:extLst>
            </p:cNvPr>
            <p:cNvGrpSpPr/>
            <p:nvPr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54C3B970-FC81-5A47-947E-644206B80FA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5F7AE9FC-336B-4247-B389-649CCBB2C2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78579E2C-6BF3-8145-B344-804280B6C7B5}"/>
                </a:ext>
              </a:extLst>
            </p:cNvPr>
            <p:cNvCxnSpPr/>
            <p:nvPr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956DE6F9-0762-0742-B634-89B60B889D1C}"/>
              </a:ext>
            </a:extLst>
          </p:cNvPr>
          <p:cNvGrpSpPr/>
          <p:nvPr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E2D8917E-E6B3-A34C-B2B5-2309E43AD86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04AAE810-C5CD-F842-8FCB-FF7C9223EC9E}"/>
                </a:ext>
              </a:extLst>
            </p:cNvPr>
            <p:cNvSpPr/>
            <p:nvPr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B07A1F21-62C7-344E-BDE0-FD306EF9D2CA}"/>
                </a:ext>
              </a:extLst>
            </p:cNvPr>
            <p:cNvSpPr/>
            <p:nvPr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33F3E6C8-B25F-0943-B569-ABCDC1D08D8E}"/>
                </a:ext>
              </a:extLst>
            </p:cNvPr>
            <p:cNvSpPr/>
            <p:nvPr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B94EF2E8-B63D-A14D-B64C-B757E563829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23D33338-6AF9-494D-A9C7-43853592D7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B9B148B-1237-DD49-9266-C68C70AF31E6}"/>
                </a:ext>
              </a:extLst>
            </p:cNvPr>
            <p:cNvCxnSpPr>
              <a:cxnSpLocks/>
              <a:stCxn id="54" idx="3"/>
            </p:cNvCxnSpPr>
            <p:nvPr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4DADC1C3-89B0-864B-A542-2AD731563A5A}"/>
                </a:ext>
              </a:extLst>
            </p:cNvPr>
            <p:cNvCxnSpPr>
              <a:cxnSpLocks/>
              <a:stCxn id="54" idx="1"/>
            </p:cNvCxnSpPr>
            <p:nvPr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7D0FF2C0-D812-F74A-9727-42CAEA57FBA8}"/>
                </a:ext>
              </a:extLst>
            </p:cNvPr>
            <p:cNvSpPr/>
            <p:nvPr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50167E63-A8AA-464A-835E-1DAF2EAF4B7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3536EE9C-707D-8F42-A04D-CD95C3159169}"/>
                </a:ext>
              </a:extLst>
            </p:cNvPr>
            <p:cNvSpPr/>
            <p:nvPr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29E27862-DC9E-A542-8C63-37ED270FC2D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1613DB5F-4453-E24C-A8E3-8CB8FF8A0AC4}"/>
                </a:ext>
              </a:extLst>
            </p:cNvPr>
            <p:cNvCxnSpPr/>
            <p:nvPr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4BAE1983-8F39-B54E-8BE2-C6950CEF640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:a16="http://schemas.microsoft.com/office/drawing/2014/main" id="{1A0AC7E0-B748-D94A-A58D-F166A01F9743}"/>
              </a:ext>
            </a:extLst>
          </p:cNvPr>
          <p:cNvGrpSpPr/>
          <p:nvPr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FF583A7A-C323-4641-B9B9-3A4B4CC95BDA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id="{C8FE14BB-CD2A-7945-9783-88D7AF047926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:a16="http://schemas.microsoft.com/office/drawing/2014/main" id="{10312BBC-9E56-8748-BAC0-7006C351F443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345B25EA-5361-1148-A342-AA5B2F6E383C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897E1735-3D01-3D46-9703-38E17E5FA5FE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9F40A477-B79D-F541-996B-AB04C9D3F10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44202B7E-4C70-F341-8AFD-E057E0F1BD98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AFC93B33-6310-D348-B784-FB20AE6CAED5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F6B4707-00A3-E84F-AB69-BABE532FDEA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278140BC-C05D-374E-8495-243760E108AA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E5D47158-CA69-1541-85E0-61ED571D198E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E3BB1C2A-7E34-BE43-89D1-83BCF7677412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4C530B88-746D-104E-AF3C-FBC69A9E5BF1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1986B6FE-0650-AC49-AAAC-93C2C5D6B68B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8C52E202-E40A-F349-A996-4AF8BA178D4A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910BD776-700F-8F48-9319-1C63968014E9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id="{9D689DAD-89EE-5F43-ACA8-B2566054AB19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:a16="http://schemas.microsoft.com/office/drawing/2014/main" id="{61B53CEA-B02F-B44C-9DD9-4D2DE7A9A08E}"/>
                </a:ext>
              </a:extLst>
            </p:cNvPr>
            <p:cNvCxnSpPr>
              <a:cxnSpLocks/>
              <a:stCxn id="77" idx="3"/>
              <a:endCxn id="74" idx="3"/>
            </p:cNvCxnSpPr>
            <p:nvPr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DFCE2875-17E5-B242-991C-5686497E8BB6}"/>
                </a:ext>
              </a:extLst>
            </p:cNvPr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5828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lå lys">
    <p:bg>
      <p:bgPr>
        <a:solidFill>
          <a:srgbClr val="6F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/>
              <a:t>29.01.2026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3EE521D-3AAA-A648-B388-12C5AC7ADE57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blålys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158459D6-D53B-844D-BA71-74AB73728085}"/>
              </a:ext>
            </a:extLst>
          </p:cNvPr>
          <p:cNvGrpSpPr/>
          <p:nvPr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8FA4E6A2-5732-6549-A186-30F9AE72D208}"/>
                </a:ext>
              </a:extLst>
            </p:cNvPr>
            <p:cNvCxnSpPr>
              <a:cxnSpLocks/>
            </p:cNvCxnSpPr>
            <p:nvPr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05CF6EC2-FE9E-404D-B949-ED86CF80A5DD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70652455-94F5-794E-A130-D37AC13F8591}"/>
                </a:ext>
              </a:extLst>
            </p:cNvPr>
            <p:cNvCxnSpPr>
              <a:cxnSpLocks/>
              <a:stCxn id="32" idx="3"/>
            </p:cNvCxnSpPr>
            <p:nvPr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795B443C-342D-3B47-814D-FC3DC164A6A3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E26866E-8709-5043-8A6F-806017132DAC}"/>
                </a:ext>
              </a:extLst>
            </p:cNvPr>
            <p:cNvCxnSpPr>
              <a:cxnSpLocks/>
              <a:stCxn id="34" idx="3"/>
            </p:cNvCxnSpPr>
            <p:nvPr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00C31517-BEB7-DF4A-873C-02E09FE2DC40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799274A7-A269-CB4C-9481-47699915B949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5B05DAC-0408-934B-A8D7-0D7354AF9495}"/>
                </a:ext>
              </a:extLst>
            </p:cNvPr>
            <p:cNvGrpSpPr/>
            <p:nvPr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:a16="http://schemas.microsoft.com/office/drawing/2014/main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C1EC5E3C-6B5E-8646-B3DC-E7FEBC0A9FBF}"/>
                  </a:ext>
                </a:extLst>
              </p:cNvPr>
              <p:cNvCxnSpPr/>
              <p:nvPr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813C68BF-7BCD-3144-832D-D00D5B8FAEAE}"/>
                </a:ext>
              </a:extLst>
            </p:cNvPr>
            <p:cNvGrpSpPr/>
            <p:nvPr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E49F3143-B180-4644-9BB0-1533DB6D4F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402DB7DF-9E18-5142-B923-098747DCB4CC}"/>
                </a:ext>
              </a:extLst>
            </p:cNvPr>
            <p:cNvGrpSpPr/>
            <p:nvPr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:a16="http://schemas.microsoft.com/office/drawing/2014/main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021A5BC1-1462-3149-A508-66B5096BA5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F643D34-4202-014D-A409-F3AE63810010}"/>
                </a:ext>
              </a:extLst>
            </p:cNvPr>
            <p:cNvGrpSpPr/>
            <p:nvPr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2883B2AF-AA89-D742-AE4C-2EA7A02B41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5017F6E7-E15A-6848-9627-102E48E78E90}"/>
                </a:ext>
              </a:extLst>
            </p:cNvPr>
            <p:cNvGrpSpPr/>
            <p:nvPr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13878679-ED06-304A-A043-C126DAD118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2AF37A9D-3616-EE4F-9E64-B8053056BC30}"/>
                </a:ext>
              </a:extLst>
            </p:cNvPr>
            <p:cNvGrpSpPr/>
            <p:nvPr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:a16="http://schemas.microsoft.com/office/drawing/2014/main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4D625DA-25CB-D545-96AE-6376278AEE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84B31179-CC5A-0545-806B-85F7004B31C6}"/>
                </a:ext>
              </a:extLst>
            </p:cNvPr>
            <p:cNvCxnSpPr/>
            <p:nvPr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:a16="http://schemas.microsoft.com/office/drawing/2014/main" id="{4812DB14-1D5C-3D48-921B-BB1B20AD4C85}"/>
              </a:ext>
            </a:extLst>
          </p:cNvPr>
          <p:cNvGrpSpPr/>
          <p:nvPr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122625EC-1AE6-C04B-9935-5F06C73DEE2B}"/>
                </a:ext>
              </a:extLst>
            </p:cNvPr>
            <p:cNvSpPr/>
            <p:nvPr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B3D5A906-A3BC-DB4D-A12D-187D6CB6F0AB}"/>
                </a:ext>
              </a:extLst>
            </p:cNvPr>
            <p:cNvSpPr/>
            <p:nvPr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637E306A-F4AC-6C46-84E0-6AB6EC2D17B5}"/>
                </a:ext>
              </a:extLst>
            </p:cNvPr>
            <p:cNvSpPr/>
            <p:nvPr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40CF3BE8-E8F8-704C-AF60-828B54F1F4A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F408A72-F302-8B42-B304-74B02BD754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F5165102-1ABA-724A-B790-6170D9B35C64}"/>
                </a:ext>
              </a:extLst>
            </p:cNvPr>
            <p:cNvCxnSpPr>
              <a:cxnSpLocks/>
              <a:stCxn id="55" idx="3"/>
            </p:cNvCxnSpPr>
            <p:nvPr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C51842D6-CC2C-5749-8249-DE5137180F0E}"/>
                </a:ext>
              </a:extLst>
            </p:cNvPr>
            <p:cNvCxnSpPr>
              <a:cxnSpLocks/>
              <a:stCxn id="55" idx="1"/>
            </p:cNvCxnSpPr>
            <p:nvPr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CA82C4D0-0384-834D-8AAE-AEAAC0E546FD}"/>
                </a:ext>
              </a:extLst>
            </p:cNvPr>
            <p:cNvSpPr/>
            <p:nvPr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6D9F0821-8054-5444-9984-FA852B99870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D1DCA6B5-1F9B-284B-99B6-79C8E3704F7D}"/>
                </a:ext>
              </a:extLst>
            </p:cNvPr>
            <p:cNvSpPr/>
            <p:nvPr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67AE4745-4116-BE40-89D9-42635CE428E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3C3A8814-059C-1645-A49C-84890585468B}"/>
                </a:ext>
              </a:extLst>
            </p:cNvPr>
            <p:cNvCxnSpPr/>
            <p:nvPr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id="{C7AE2EF8-89A4-BF4B-9AA0-141CEEDEB59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5623F2AD-426B-A24A-B1BC-21ADF95218BA}"/>
              </a:ext>
            </a:extLst>
          </p:cNvPr>
          <p:cNvSpPr txBox="1"/>
          <p:nvPr/>
        </p:nvSpPr>
        <p:spPr>
          <a:xfrm>
            <a:off x="0" y="-213030"/>
            <a:ext cx="846888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2019</a:t>
            </a:r>
          </a:p>
        </p:txBody>
      </p:sp>
    </p:spTree>
    <p:extLst>
      <p:ext uri="{BB962C8B-B14F-4D97-AF65-F5344CB8AC3E}">
        <p14:creationId xmlns:p14="http://schemas.microsoft.com/office/powerpoint/2010/main" val="1313927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tel n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1" y="-1"/>
            <a:ext cx="4363624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4363625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Ny tittel gul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096000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Dobbeltklikk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</p:spTree>
    <p:extLst>
      <p:ext uri="{BB962C8B-B14F-4D97-AF65-F5344CB8AC3E}">
        <p14:creationId xmlns:p14="http://schemas.microsoft.com/office/powerpoint/2010/main" val="3658518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A61E71-7A1D-A54A-9414-5611E8B1051A}" type="datetime1">
              <a:rPr lang="nb-NO" smtClean="0"/>
              <a:t>29.01.2026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6DCE336-CB3A-EE4C-B856-D0DDC1D40A8B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grønn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87EC0DC-7E52-9A40-A58A-3F54A8CB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139591D7-4BAA-AD4D-8528-AB360D76AB1C}"/>
              </a:ext>
            </a:extLst>
          </p:cNvPr>
          <p:cNvSpPr txBox="1"/>
          <p:nvPr/>
        </p:nvSpPr>
        <p:spPr>
          <a:xfrm>
            <a:off x="0" y="-213030"/>
            <a:ext cx="68833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13BBCEE3-24AB-0443-BD67-EB33C7B8AEBA}"/>
              </a:ext>
            </a:extLst>
          </p:cNvPr>
          <p:cNvGrpSpPr/>
          <p:nvPr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6BB2202B-00F2-9E4C-AFDD-35699501D021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94D535C2-C1D3-574D-9DE0-C5038F93DDEE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B0447337-0E0D-E74B-BEB0-839D4C2D3F6E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7235FB9F-426B-1540-8667-600D4D505F02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99FD143F-45B4-C648-92DA-737700DE1DF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597D59D5-7D97-D94F-8A66-577CD8F9866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CAC29080-0BCD-484C-A7F8-9ED2F43CCFD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FD4DE1FD-452D-244B-A36C-89C274C06B0B}"/>
                </a:ext>
              </a:extLst>
            </p:cNvPr>
            <p:cNvCxnSpPr>
              <a:cxnSpLocks/>
            </p:cNvCxnSpPr>
            <p:nvPr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36361914-3D97-4049-84DE-1610E24715EC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A65923FA-B7C1-854B-B2E5-9206B76CCDAC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F1E58F8D-F80C-AC44-98EA-D8C378F9B47C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B5DCD42B-B201-6F41-946C-12C528253467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87C0F14-3734-DC4C-9A8C-47BE42660B1D}"/>
                </a:ext>
              </a:extLst>
            </p:cNvPr>
            <p:cNvCxnSpPr>
              <a:cxnSpLocks/>
              <a:stCxn id="37" idx="3"/>
            </p:cNvCxnSpPr>
            <p:nvPr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4B9CFBC7-5F77-6947-8057-CF62BE182894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F5787542-1A5A-1D4B-846B-FAA886450058}"/>
                </a:ext>
              </a:extLst>
            </p:cNvPr>
            <p:cNvGrpSpPr/>
            <p:nvPr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A0559255-0E9B-BF4A-89F2-B6F305733DBA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A1321B9F-CE94-5746-B5F6-0E9B3BEB3246}"/>
                  </a:ext>
                </a:extLst>
              </p:cNvPr>
              <p:cNvCxnSpPr/>
              <p:nvPr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C8EC425F-F754-4C42-AC04-C39F6F40DBB5}"/>
                </a:ext>
              </a:extLst>
            </p:cNvPr>
            <p:cNvGrpSpPr/>
            <p:nvPr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id="{A959781D-5E16-444A-AC0D-6F4997C4C017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2B5CCFDB-1D79-4A4F-9A1F-11658F842A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D844E4D2-7EDD-ED46-B52A-3D94B5F9820F}"/>
                </a:ext>
              </a:extLst>
            </p:cNvPr>
            <p:cNvGrpSpPr/>
            <p:nvPr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id="{992866F7-A4CD-E941-9557-B2659021867F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94031140-D1CC-7548-B0C5-140A1D829C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086AB968-3FEC-B14A-AE46-699972E77AC9}"/>
                </a:ext>
              </a:extLst>
            </p:cNvPr>
            <p:cNvGrpSpPr/>
            <p:nvPr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id="{F2B2B548-3B5A-4545-9F4A-51C542F72802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BC454D48-2536-E04E-AB25-05FF6F42D0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B5F2B127-731C-344E-A6E1-153CB2968860}"/>
                </a:ext>
              </a:extLst>
            </p:cNvPr>
            <p:cNvGrpSpPr/>
            <p:nvPr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F44C559D-3AD5-AC41-90AC-D85681263E9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E878BA33-6479-4F48-8790-F50239C5B6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B7A888EF-51DF-2142-9BD4-1D5B290F99BD}"/>
                </a:ext>
              </a:extLst>
            </p:cNvPr>
            <p:cNvGrpSpPr/>
            <p:nvPr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C40A1871-C632-BA42-865E-385F917313DF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5CC1611-82E6-2047-8CF0-43AA7AC5EA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ACFB9B65-9461-0546-B649-749299269159}"/>
                </a:ext>
              </a:extLst>
            </p:cNvPr>
            <p:cNvCxnSpPr/>
            <p:nvPr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567C66A2-6E0B-E04F-8BE8-0CFB8D12731C}"/>
              </a:ext>
            </a:extLst>
          </p:cNvPr>
          <p:cNvGrpSpPr/>
          <p:nvPr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49DA9212-4961-A648-B14D-31BCDCCD4E28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5BB1D184-2912-D74A-BE34-318E7A05058A}"/>
                </a:ext>
              </a:extLst>
            </p:cNvPr>
            <p:cNvSpPr/>
            <p:nvPr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AE88F454-0C3F-F846-89C4-02EF1C0FD13B}"/>
                </a:ext>
              </a:extLst>
            </p:cNvPr>
            <p:cNvSpPr/>
            <p:nvPr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CE769F81-2332-4347-8959-706360C8257D}"/>
                </a:ext>
              </a:extLst>
            </p:cNvPr>
            <p:cNvSpPr/>
            <p:nvPr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768B4DB9-0EA0-C940-83B3-A898046E5F2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FEA1EE2A-636F-8E4B-B374-7390FE4B55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C0EC8CF7-5494-BE49-A77F-650141FF9B93}"/>
                </a:ext>
              </a:extLst>
            </p:cNvPr>
            <p:cNvCxnSpPr>
              <a:cxnSpLocks/>
              <a:stCxn id="54" idx="3"/>
            </p:cNvCxnSpPr>
            <p:nvPr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81687275-9BC1-BC47-969C-D0B3B2A439F5}"/>
                </a:ext>
              </a:extLst>
            </p:cNvPr>
            <p:cNvCxnSpPr>
              <a:cxnSpLocks/>
              <a:stCxn id="54" idx="1"/>
            </p:cNvCxnSpPr>
            <p:nvPr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A369C808-1201-6640-AAFD-CA0EF9B7E234}"/>
                </a:ext>
              </a:extLst>
            </p:cNvPr>
            <p:cNvSpPr/>
            <p:nvPr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733C973E-BA66-2C44-85D3-034A4B8C271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2F949662-24F0-1D4B-BBA8-48572D92D56E}"/>
                </a:ext>
              </a:extLst>
            </p:cNvPr>
            <p:cNvSpPr/>
            <p:nvPr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6F5BB052-563F-654D-9EB6-B7236AFC5EC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BD50869A-FFA2-4D4C-B4B8-483071F75030}"/>
                </a:ext>
              </a:extLst>
            </p:cNvPr>
            <p:cNvCxnSpPr/>
            <p:nvPr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6EAC9794-EE8F-6E45-9E74-476E6D1C7B4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:a16="http://schemas.microsoft.com/office/drawing/2014/main" id="{3F73E53C-4750-5146-946E-34ECC95D0EFA}"/>
              </a:ext>
            </a:extLst>
          </p:cNvPr>
          <p:cNvGrpSpPr/>
          <p:nvPr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4A07FB60-8AD6-1E4E-8637-B175255E2BEE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id="{3C639129-0821-2E41-823D-A2586C4F3A3B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:a16="http://schemas.microsoft.com/office/drawing/2014/main" id="{47DF39C7-35AE-C54C-BC0B-3A19D6EB738F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E4CEC8CA-56E6-A248-AEEC-76CE5F2078C6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BA476DA-F3CB-BF40-825B-C9726FDB334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41DE7585-82A9-254E-B377-C847B5B8898E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2E8AFC07-FF61-4B4D-B978-6832B4C9481E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AB49F067-F83D-6040-9097-FAD02A98AA06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B83C0977-8F82-8B47-A7AF-DFF01EBBC17B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88C1840A-42D1-564F-ABF0-8AD888CCBF0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9753835D-5947-514F-B829-E0777B5CB372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9E4B048F-2DB5-864E-9916-4579BF69B403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966A3D23-DE40-5941-BDD7-7BBD534EA27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EAFFCAED-B4E3-E646-8F10-EEF2D096A5B8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38798E96-DD98-A043-AFF1-46C523EB318D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CA777E04-7EC0-7449-B74D-06BBDF2F184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id="{288A1BEF-9AB5-4443-94A2-40B9C5C9EB68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:a16="http://schemas.microsoft.com/office/drawing/2014/main" id="{67280F82-ACFE-E245-96A5-28793ECC8DB2}"/>
                </a:ext>
              </a:extLst>
            </p:cNvPr>
            <p:cNvCxnSpPr>
              <a:cxnSpLocks/>
              <a:stCxn id="77" idx="3"/>
              <a:endCxn id="74" idx="3"/>
            </p:cNvCxnSpPr>
            <p:nvPr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AFA9D3B3-2D34-474A-9293-C08A1F071263}"/>
                </a:ext>
              </a:extLst>
            </p:cNvPr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3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rønn ly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/>
              <a:t>29.01.2026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3EE521D-3AAA-A648-B388-12C5AC7ADE57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grønn 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158459D6-D53B-844D-BA71-74AB73728085}"/>
              </a:ext>
            </a:extLst>
          </p:cNvPr>
          <p:cNvGrpSpPr/>
          <p:nvPr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8FA4E6A2-5732-6549-A186-30F9AE72D208}"/>
                </a:ext>
              </a:extLst>
            </p:cNvPr>
            <p:cNvCxnSpPr>
              <a:cxnSpLocks/>
            </p:cNvCxnSpPr>
            <p:nvPr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05CF6EC2-FE9E-404D-B949-ED86CF80A5DD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70652455-94F5-794E-A130-D37AC13F8591}"/>
                </a:ext>
              </a:extLst>
            </p:cNvPr>
            <p:cNvCxnSpPr>
              <a:cxnSpLocks/>
              <a:stCxn id="32" idx="3"/>
            </p:cNvCxnSpPr>
            <p:nvPr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795B443C-342D-3B47-814D-FC3DC164A6A3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E26866E-8709-5043-8A6F-806017132DAC}"/>
                </a:ext>
              </a:extLst>
            </p:cNvPr>
            <p:cNvCxnSpPr>
              <a:cxnSpLocks/>
              <a:stCxn id="34" idx="3"/>
            </p:cNvCxnSpPr>
            <p:nvPr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00C31517-BEB7-DF4A-873C-02E09FE2DC40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799274A7-A269-CB4C-9481-47699915B949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5B05DAC-0408-934B-A8D7-0D7354AF9495}"/>
                </a:ext>
              </a:extLst>
            </p:cNvPr>
            <p:cNvGrpSpPr/>
            <p:nvPr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:a16="http://schemas.microsoft.com/office/drawing/2014/main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C1EC5E3C-6B5E-8646-B3DC-E7FEBC0A9FBF}"/>
                  </a:ext>
                </a:extLst>
              </p:cNvPr>
              <p:cNvCxnSpPr/>
              <p:nvPr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813C68BF-7BCD-3144-832D-D00D5B8FAEAE}"/>
                </a:ext>
              </a:extLst>
            </p:cNvPr>
            <p:cNvGrpSpPr/>
            <p:nvPr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E49F3143-B180-4644-9BB0-1533DB6D4F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402DB7DF-9E18-5142-B923-098747DCB4CC}"/>
                </a:ext>
              </a:extLst>
            </p:cNvPr>
            <p:cNvGrpSpPr/>
            <p:nvPr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:a16="http://schemas.microsoft.com/office/drawing/2014/main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021A5BC1-1462-3149-A508-66B5096BA5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F643D34-4202-014D-A409-F3AE63810010}"/>
                </a:ext>
              </a:extLst>
            </p:cNvPr>
            <p:cNvGrpSpPr/>
            <p:nvPr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2883B2AF-AA89-D742-AE4C-2EA7A02B41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5017F6E7-E15A-6848-9627-102E48E78E90}"/>
                </a:ext>
              </a:extLst>
            </p:cNvPr>
            <p:cNvGrpSpPr/>
            <p:nvPr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13878679-ED06-304A-A043-C126DAD118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2AF37A9D-3616-EE4F-9E64-B8053056BC30}"/>
                </a:ext>
              </a:extLst>
            </p:cNvPr>
            <p:cNvGrpSpPr/>
            <p:nvPr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:a16="http://schemas.microsoft.com/office/drawing/2014/main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4D625DA-25CB-D545-96AE-6376278AEE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84B31179-CC5A-0545-806B-85F7004B31C6}"/>
                </a:ext>
              </a:extLst>
            </p:cNvPr>
            <p:cNvCxnSpPr/>
            <p:nvPr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:a16="http://schemas.microsoft.com/office/drawing/2014/main" id="{4812DB14-1D5C-3D48-921B-BB1B20AD4C85}"/>
              </a:ext>
            </a:extLst>
          </p:cNvPr>
          <p:cNvGrpSpPr/>
          <p:nvPr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122625EC-1AE6-C04B-9935-5F06C73DEE2B}"/>
                </a:ext>
              </a:extLst>
            </p:cNvPr>
            <p:cNvSpPr/>
            <p:nvPr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B3D5A906-A3BC-DB4D-A12D-187D6CB6F0AB}"/>
                </a:ext>
              </a:extLst>
            </p:cNvPr>
            <p:cNvSpPr/>
            <p:nvPr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637E306A-F4AC-6C46-84E0-6AB6EC2D17B5}"/>
                </a:ext>
              </a:extLst>
            </p:cNvPr>
            <p:cNvSpPr/>
            <p:nvPr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40CF3BE8-E8F8-704C-AF60-828B54F1F4A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F408A72-F302-8B42-B304-74B02BD754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F5165102-1ABA-724A-B790-6170D9B35C64}"/>
                </a:ext>
              </a:extLst>
            </p:cNvPr>
            <p:cNvCxnSpPr>
              <a:cxnSpLocks/>
              <a:stCxn id="55" idx="3"/>
            </p:cNvCxnSpPr>
            <p:nvPr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C51842D6-CC2C-5749-8249-DE5137180F0E}"/>
                </a:ext>
              </a:extLst>
            </p:cNvPr>
            <p:cNvCxnSpPr>
              <a:cxnSpLocks/>
              <a:stCxn id="55" idx="1"/>
            </p:cNvCxnSpPr>
            <p:nvPr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CA82C4D0-0384-834D-8AAE-AEAAC0E546FD}"/>
                </a:ext>
              </a:extLst>
            </p:cNvPr>
            <p:cNvSpPr/>
            <p:nvPr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6D9F0821-8054-5444-9984-FA852B99870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D1DCA6B5-1F9B-284B-99B6-79C8E3704F7D}"/>
                </a:ext>
              </a:extLst>
            </p:cNvPr>
            <p:cNvSpPr/>
            <p:nvPr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67AE4745-4116-BE40-89D9-42635CE428E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3C3A8814-059C-1645-A49C-84890585468B}"/>
                </a:ext>
              </a:extLst>
            </p:cNvPr>
            <p:cNvCxnSpPr/>
            <p:nvPr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id="{C7AE2EF8-89A4-BF4B-9AA0-141CEEDEB59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5623F2AD-426B-A24A-B1BC-21ADF95218BA}"/>
              </a:ext>
            </a:extLst>
          </p:cNvPr>
          <p:cNvSpPr txBox="1"/>
          <p:nvPr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2019</a:t>
            </a:r>
          </a:p>
        </p:txBody>
      </p:sp>
    </p:spTree>
    <p:extLst>
      <p:ext uri="{BB962C8B-B14F-4D97-AF65-F5344CB8AC3E}">
        <p14:creationId xmlns:p14="http://schemas.microsoft.com/office/powerpoint/2010/main" val="3471713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rø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29.01.2026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80454CF-FC92-4149-8A21-8BC7D56A2723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rød</a:t>
            </a:r>
          </a:p>
        </p:txBody>
      </p:sp>
    </p:spTree>
    <p:extLst>
      <p:ext uri="{BB962C8B-B14F-4D97-AF65-F5344CB8AC3E}">
        <p14:creationId xmlns:p14="http://schemas.microsoft.com/office/powerpoint/2010/main" val="2216921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u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2464-A518-1A48-B5E7-CA9150B3889F}" type="datetime1">
              <a:rPr lang="nb-NO" smtClean="0"/>
              <a:t>29.01.2026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9B6CDA4-7176-8F4A-ACCF-608A8E6C105F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gul</a:t>
            </a:r>
          </a:p>
        </p:txBody>
      </p:sp>
    </p:spTree>
    <p:extLst>
      <p:ext uri="{BB962C8B-B14F-4D97-AF65-F5344CB8AC3E}">
        <p14:creationId xmlns:p14="http://schemas.microsoft.com/office/powerpoint/2010/main" val="230530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ei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9390-45D3-3F49-83A6-08ED4C2BD589}" type="datetime1">
              <a:rPr lang="nb-NO" smtClean="0"/>
              <a:t>29.01.2026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beige</a:t>
            </a:r>
          </a:p>
        </p:txBody>
      </p:sp>
    </p:spTree>
    <p:extLst>
      <p:ext uri="{BB962C8B-B14F-4D97-AF65-F5344CB8AC3E}">
        <p14:creationId xmlns:p14="http://schemas.microsoft.com/office/powerpoint/2010/main" val="3340585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29.01.2026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9953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4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29.01.2026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3506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5181600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4FEE-7D88-AA46-8139-80D9197567F4}" type="datetime1">
              <a:rPr lang="nb-NO" smtClean="0"/>
              <a:t>29.01.2026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3459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2794087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1" y="2032000"/>
            <a:ext cx="3370812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1D8A-1AB1-7949-9E34-570CB6C6816A}" type="datetime1">
              <a:rPr lang="nb-NO" smtClean="0"/>
              <a:t>29.01.2026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A632195-EBBA-0E43-9228-823934194B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25862" y="2032000"/>
            <a:ext cx="3370812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1787473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20001"/>
            <a:ext cx="5400675" cy="1311999"/>
          </a:xfrm>
        </p:spPr>
        <p:txBody>
          <a:bodyPr rIns="36000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32001"/>
            <a:ext cx="5400675" cy="3924272"/>
          </a:xfrm>
        </p:spPr>
        <p:txBody>
          <a:bodyPr rIns="360000"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29.01.2026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7199" y="6292849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D25668C1-8BFE-9845-BF15-C29694E485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1200" y="0"/>
            <a:ext cx="6091200" cy="6858000"/>
          </a:xfrm>
        </p:spPr>
        <p:txBody>
          <a:bodyPr tIns="72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099118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tel n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1" y="-1"/>
            <a:ext cx="4363624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4363625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Ny tittel mørk blå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096000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Dobbeltklikk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54BE4CC-F5DF-F24E-98C4-D52510779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506" y="748702"/>
            <a:ext cx="933890" cy="4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12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pos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29.01.2026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2782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negativ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0DE0DF-BE6B-D248-92A9-54242D212695}" type="datetime1">
              <a:rPr lang="nb-NO" smtClean="0"/>
              <a:pPr/>
              <a:t>29.01.2026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DDA4121-57A1-9F44-B389-BA4A1B2AF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11" name="Gruppe 10">
            <a:extLst>
              <a:ext uri="{FF2B5EF4-FFF2-40B4-BE49-F238E27FC236}">
                <a16:creationId xmlns:a16="http://schemas.microsoft.com/office/drawing/2014/main" id="{486E79E7-CC13-A347-AE3A-84BB7411F0A2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2F30F98F-9F6E-0C4E-8E69-71C10B7D290A}"/>
                </a:ext>
              </a:extLst>
            </p:cNvPr>
            <p:cNvGrpSpPr/>
            <p:nvPr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A1DA2F1D-3EF3-B74C-8B2F-1D393F5B8826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6255A372-5580-A24A-B439-C57A7E1CE4B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B7371540-2443-8541-B5DC-F4B684B3C93E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CB4CE255-C398-A543-8B5B-486CC5D519E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FB9A6627-FDFC-824A-9236-EBF047C277D7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42A8A78A-FCCA-064A-9D35-FC5F951C2A42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DB9322E-D287-C341-974F-B8F882273F3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91D842E9-F200-3D41-A665-0A7DD621DB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78217F23-38DC-F441-AA01-3C15887A1444}"/>
                  </a:ext>
                </a:extLst>
              </p:cNvPr>
              <p:cNvCxnSpPr>
                <a:cxnSpLocks/>
                <a:stCxn id="46" idx="3"/>
              </p:cNvCxnSpPr>
              <p:nvPr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445130D1-A515-A24D-9BE7-102854BB6A84}"/>
                  </a:ext>
                </a:extLst>
              </p:cNvPr>
              <p:cNvCxnSpPr>
                <a:cxnSpLocks/>
                <a:stCxn id="48" idx="3"/>
              </p:cNvCxnSpPr>
              <p:nvPr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7FF53E66-AB46-0141-AD89-455E96D26C14}"/>
                  </a:ext>
                </a:extLst>
              </p:cNvPr>
              <p:cNvCxnSpPr>
                <a:cxnSpLocks/>
                <a:stCxn id="44" idx="1"/>
              </p:cNvCxnSpPr>
              <p:nvPr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B7A86560-6696-014A-AECA-E19F9F24123E}"/>
                  </a:ext>
                </a:extLst>
              </p:cNvPr>
              <p:cNvCxnSpPr>
                <a:cxnSpLocks/>
                <a:stCxn id="50" idx="3"/>
              </p:cNvCxnSpPr>
              <p:nvPr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A0F75356-8546-3149-9570-360B5827EA7E}"/>
                  </a:ext>
                </a:extLst>
              </p:cNvPr>
              <p:cNvCxnSpPr>
                <a:cxnSpLocks/>
                <a:stCxn id="54" idx="3"/>
              </p:cNvCxnSpPr>
              <p:nvPr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105343E5-1F5C-CA46-8C3E-700D58730833}"/>
                  </a:ext>
                </a:extLst>
              </p:cNvPr>
              <p:cNvCxnSpPr>
                <a:cxnSpLocks/>
                <a:stCxn id="52" idx="3"/>
              </p:cNvCxnSpPr>
              <p:nvPr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EAD5D459-2BF6-D64F-8F45-536C2073FDD3}"/>
                  </a:ext>
                </a:extLst>
              </p:cNvPr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9C01F6CB-C381-1E41-86A2-F808355B3C5C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5" name="Rett linje 54">
                  <a:extLst>
                    <a:ext uri="{FF2B5EF4-FFF2-40B4-BE49-F238E27FC236}">
                      <a16:creationId xmlns:a16="http://schemas.microsoft.com/office/drawing/2014/main" id="{27FECFBD-D718-9D4C-81D5-FD9384B0DCB9}"/>
                    </a:ext>
                  </a:extLst>
                </p:cNvPr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273A8231-E16C-A243-A2FC-13A3FD206C22}"/>
                  </a:ext>
                </a:extLst>
              </p:cNvPr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6CEF6F6D-156F-D64B-A26B-57B303DF8733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3" name="Rett linje 52">
                  <a:extLst>
                    <a:ext uri="{FF2B5EF4-FFF2-40B4-BE49-F238E27FC236}">
                      <a16:creationId xmlns:a16="http://schemas.microsoft.com/office/drawing/2014/main" id="{E3AF0233-5560-6447-B7A4-C14F61197A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BD1CA949-A5BB-EC47-A21B-7EAED08253EF}"/>
                  </a:ext>
                </a:extLst>
              </p:cNvPr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0" name="Rektangel 49">
                  <a:extLst>
                    <a:ext uri="{FF2B5EF4-FFF2-40B4-BE49-F238E27FC236}">
                      <a16:creationId xmlns:a16="http://schemas.microsoft.com/office/drawing/2014/main" id="{83DF98C9-9C7B-EE42-8AF8-5DE25FE2001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1" name="Rett linje 50">
                  <a:extLst>
                    <a:ext uri="{FF2B5EF4-FFF2-40B4-BE49-F238E27FC236}">
                      <a16:creationId xmlns:a16="http://schemas.microsoft.com/office/drawing/2014/main" id="{41C64B40-429E-8143-A0BC-94BDE0975D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A9C6E4C4-F02D-394E-AF1D-C51754803FCB}"/>
                  </a:ext>
                </a:extLst>
              </p:cNvPr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8" name="Rektangel 47">
                  <a:extLst>
                    <a:ext uri="{FF2B5EF4-FFF2-40B4-BE49-F238E27FC236}">
                      <a16:creationId xmlns:a16="http://schemas.microsoft.com/office/drawing/2014/main" id="{3969980B-68AB-9447-983D-028ABB4B50E9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9" name="Rett linje 48">
                  <a:extLst>
                    <a:ext uri="{FF2B5EF4-FFF2-40B4-BE49-F238E27FC236}">
                      <a16:creationId xmlns:a16="http://schemas.microsoft.com/office/drawing/2014/main" id="{D7433776-45D2-D448-BE15-3A90FEB681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8E92939D-2FC0-A345-8E25-DB8134AD566D}"/>
                  </a:ext>
                </a:extLst>
              </p:cNvPr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6" name="Rektangel 45">
                  <a:extLst>
                    <a:ext uri="{FF2B5EF4-FFF2-40B4-BE49-F238E27FC236}">
                      <a16:creationId xmlns:a16="http://schemas.microsoft.com/office/drawing/2014/main" id="{280814A4-AA7C-7D46-B1D5-53CBDAEE2AC0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7" name="Rett linje 46">
                  <a:extLst>
                    <a:ext uri="{FF2B5EF4-FFF2-40B4-BE49-F238E27FC236}">
                      <a16:creationId xmlns:a16="http://schemas.microsoft.com/office/drawing/2014/main" id="{0D9A5691-593C-2944-8164-17D13666E2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1EAA7A4E-6528-4E44-A9B1-8A79754376AF}"/>
                  </a:ext>
                </a:extLst>
              </p:cNvPr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4" name="Rektangel 43">
                  <a:extLst>
                    <a:ext uri="{FF2B5EF4-FFF2-40B4-BE49-F238E27FC236}">
                      <a16:creationId xmlns:a16="http://schemas.microsoft.com/office/drawing/2014/main" id="{7F5B40C9-073A-5C4D-B077-02C29F203736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5" name="Rett linje 44">
                  <a:extLst>
                    <a:ext uri="{FF2B5EF4-FFF2-40B4-BE49-F238E27FC236}">
                      <a16:creationId xmlns:a16="http://schemas.microsoft.com/office/drawing/2014/main" id="{1DEB211C-A30E-1F40-B3FE-422EE0E4D0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1AE1E520-A5BC-E84F-89BB-9279906BBA56}"/>
                  </a:ext>
                </a:extLst>
              </p:cNvPr>
              <p:cNvCxnSpPr/>
              <p:nvPr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8FDFCC4A-D2BA-3448-A65F-18CA3DE48067}"/>
                </a:ext>
              </a:extLst>
            </p:cNvPr>
            <p:cNvGrpSpPr/>
            <p:nvPr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4D912C5E-CD37-E34E-A01F-E8F9A16DCCFD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A3E9B2BD-29D4-B047-AE84-1D2FD28AC808}"/>
                  </a:ext>
                </a:extLst>
              </p:cNvPr>
              <p:cNvSpPr/>
              <p:nvPr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3B6419E1-27B7-4242-9899-8736B5449311}"/>
                  </a:ext>
                </a:extLst>
              </p:cNvPr>
              <p:cNvSpPr/>
              <p:nvPr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C3FBAA30-9926-6F49-A160-F804DED46A24}"/>
                  </a:ext>
                </a:extLst>
              </p:cNvPr>
              <p:cNvSpPr/>
              <p:nvPr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E4FCAB45-1B4A-3748-9FE3-A87994C2096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76E3B826-8775-D74F-A318-E8E24FE7D8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7D6FB438-683F-8C4C-800B-93E9E44690D5}"/>
                  </a:ext>
                </a:extLst>
              </p:cNvPr>
              <p:cNvCxnSpPr>
                <a:cxnSpLocks/>
                <a:stCxn id="23" idx="3"/>
              </p:cNvCxnSpPr>
              <p:nvPr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2A83B05B-591C-1B43-9AB3-737807239ECE}"/>
                  </a:ext>
                </a:extLst>
              </p:cNvPr>
              <p:cNvCxnSpPr>
                <a:cxnSpLocks/>
                <a:stCxn id="23" idx="1"/>
              </p:cNvCxnSpPr>
              <p:nvPr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4D200CD1-E584-7F4D-A293-2DA3716DFC0A}"/>
                  </a:ext>
                </a:extLst>
              </p:cNvPr>
              <p:cNvSpPr/>
              <p:nvPr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5F91638A-548E-2049-B93B-2164E39253C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FC143D8C-CCD1-7641-A910-1F41825261DC}"/>
                  </a:ext>
                </a:extLst>
              </p:cNvPr>
              <p:cNvSpPr/>
              <p:nvPr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2B3AD91-6723-DF48-A1CB-1FF05A0B61C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065C2770-A5A3-AA47-9F07-7657AD0DE1BC}"/>
                  </a:ext>
                </a:extLst>
              </p:cNvPr>
              <p:cNvCxnSpPr/>
              <p:nvPr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F7C60A7F-4BE7-A640-A9F1-7043EEF9718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4270FA38-1F8D-6647-B618-F64FB4A13218}"/>
                </a:ext>
              </a:extLst>
            </p:cNvPr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2" name="Gruppe 61">
            <a:extLst>
              <a:ext uri="{FF2B5EF4-FFF2-40B4-BE49-F238E27FC236}">
                <a16:creationId xmlns:a16="http://schemas.microsoft.com/office/drawing/2014/main" id="{59FDD9D8-FABC-6347-BC02-BB0A33F12EB4}"/>
              </a:ext>
            </a:extLst>
          </p:cNvPr>
          <p:cNvGrpSpPr/>
          <p:nvPr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3" name="Gruppe 62">
              <a:extLst>
                <a:ext uri="{FF2B5EF4-FFF2-40B4-BE49-F238E27FC236}">
                  <a16:creationId xmlns:a16="http://schemas.microsoft.com/office/drawing/2014/main" id="{B9A6C8F1-6CA0-3D42-8360-A18602120A8D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7" name="Rektangel 66">
                <a:extLst>
                  <a:ext uri="{FF2B5EF4-FFF2-40B4-BE49-F238E27FC236}">
                    <a16:creationId xmlns:a16="http://schemas.microsoft.com/office/drawing/2014/main" id="{5F8C536E-1EC4-9D49-9023-B9EF2E4EB8FD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8" name="Gruppe 67">
                <a:extLst>
                  <a:ext uri="{FF2B5EF4-FFF2-40B4-BE49-F238E27FC236}">
                    <a16:creationId xmlns:a16="http://schemas.microsoft.com/office/drawing/2014/main" id="{C1EF08D9-EC9C-B446-852D-F0B4E0F0F6A2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E96FEFED-80C7-1C41-8ED4-493DB9223B60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C1395634-B23D-B740-B6E4-4920AFF48E0E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EFA8E904-B367-3C49-9B17-9C209743CA09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3966B25F-C537-6E46-A945-3144B4B284C8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A4A43541-07AE-9C41-A23F-F722576C04D8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03B0EE39-FA3B-1947-8964-6FA95D06725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43316E30-2105-2E40-B1A7-17AF50BFDF2C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25D306BD-9DF6-7D45-8B26-25EB715137F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F5E0C316-B28E-204F-8229-F0C422D764D2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75EF8EE1-063B-9346-B35B-D391702A8BBC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CFF58234-DBCD-D445-A55A-0676865E118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109C31E9-21AC-2E47-9003-13EB8450B433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3532582E-3265-BF4E-B974-FF3AE992FDEB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86ED5B6B-9879-C44E-8087-9FC40D9CE394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5" name="Vinkel 64">
              <a:extLst>
                <a:ext uri="{FF2B5EF4-FFF2-40B4-BE49-F238E27FC236}">
                  <a16:creationId xmlns:a16="http://schemas.microsoft.com/office/drawing/2014/main" id="{882C9AE6-2E87-9D4A-AED8-96B5D6BCAAE4}"/>
                </a:ext>
              </a:extLst>
            </p:cNvPr>
            <p:cNvCxnSpPr>
              <a:cxnSpLocks/>
              <a:stCxn id="79" idx="3"/>
              <a:endCxn id="76" idx="3"/>
            </p:cNvCxnSpPr>
            <p:nvPr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kstSylinder 65">
              <a:extLst>
                <a:ext uri="{FF2B5EF4-FFF2-40B4-BE49-F238E27FC236}">
                  <a16:creationId xmlns:a16="http://schemas.microsoft.com/office/drawing/2014/main" id="{485D6620-BA62-D64A-9B43-1D9C5CB34030}"/>
                </a:ext>
              </a:extLst>
            </p:cNvPr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39295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CB5AB-EE98-7240-B90A-DDEECBA67681}" type="datetime1">
              <a:rPr lang="nb-NO" smtClean="0"/>
              <a:t>29.01.2026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5765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B61C57-CE26-C74A-997D-0EEB0B8AAC4D}" type="datetime1">
              <a:rPr lang="nb-NO" smtClean="0"/>
              <a:pPr/>
              <a:t>29.01.2026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C1D1050C-9B0F-DA46-A7AE-49D147BAD25B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1068411B-5C48-D749-B5E3-30A5D49D5141}"/>
                </a:ext>
              </a:extLst>
            </p:cNvPr>
            <p:cNvGrpSpPr/>
            <p:nvPr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:a16="http://schemas.microsoft.com/office/drawing/2014/main" id="{7B5DD97E-E1DE-7D46-9418-0D0AFDF35F70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A0D018A7-D1AC-1A44-817B-2D69D4EE7234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AD814A3B-37FE-FE4B-B04E-FC6B766D158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46A1D4B5-D234-EB45-A367-DA2C1AEC53F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66D8AD51-3ABD-8947-A454-453AF493E4D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F338B2FE-B7A8-7347-9C68-83876225606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ED151BEC-03EB-014A-A517-B60405C23277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1F47004B-BBEB-FA48-8A06-F460897DA3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3DFF5052-7500-6447-AE94-5921BC688C69}"/>
                  </a:ext>
                </a:extLst>
              </p:cNvPr>
              <p:cNvCxnSpPr>
                <a:cxnSpLocks/>
                <a:stCxn id="41" idx="3"/>
              </p:cNvCxnSpPr>
              <p:nvPr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92571E5D-A6F0-C348-8000-B3FD4C1C5656}"/>
                  </a:ext>
                </a:extLst>
              </p:cNvPr>
              <p:cNvCxnSpPr>
                <a:cxnSpLocks/>
                <a:stCxn id="43" idx="3"/>
              </p:cNvCxnSpPr>
              <p:nvPr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361CFB6-0332-504B-AA1B-B567E221EE1E}"/>
                  </a:ext>
                </a:extLst>
              </p:cNvPr>
              <p:cNvCxnSpPr>
                <a:cxnSpLocks/>
                <a:stCxn id="39" idx="1"/>
              </p:cNvCxnSpPr>
              <p:nvPr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87E1762E-E5A1-3345-B079-7552913F529C}"/>
                  </a:ext>
                </a:extLst>
              </p:cNvPr>
              <p:cNvCxnSpPr>
                <a:cxnSpLocks/>
                <a:stCxn id="45" idx="3"/>
              </p:cNvCxnSpPr>
              <p:nvPr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C1AC057A-FCD6-F949-8F37-58BA71E1CFD8}"/>
                  </a:ext>
                </a:extLst>
              </p:cNvPr>
              <p:cNvCxnSpPr>
                <a:cxnSpLocks/>
                <a:stCxn id="49" idx="3"/>
              </p:cNvCxnSpPr>
              <p:nvPr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59297B28-D383-6249-A34F-5922BCCCA2CD}"/>
                  </a:ext>
                </a:extLst>
              </p:cNvPr>
              <p:cNvCxnSpPr>
                <a:cxnSpLocks/>
                <a:stCxn id="47" idx="3"/>
              </p:cNvCxnSpPr>
              <p:nvPr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id="{38DA38DB-AAE9-8748-AE1F-FFDD03973FAA}"/>
                  </a:ext>
                </a:extLst>
              </p:cNvPr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A1EC8A23-B92A-DD41-B9D2-FB44C924BDCE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9164DF05-EC67-AC40-8F66-329831BDA2C4}"/>
                    </a:ext>
                  </a:extLst>
                </p:cNvPr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id="{869FDB03-16A1-CA49-920F-068F53EC1B58}"/>
                  </a:ext>
                </a:extLst>
              </p:cNvPr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B0573EAA-0C11-C147-98B8-AD18BE730C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1EB0E7CD-84C6-6C44-A312-16BB487C60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id="{5DE64285-F12E-824D-8130-37D78FBA7C48}"/>
                  </a:ext>
                </a:extLst>
              </p:cNvPr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F00E4EE8-0D5B-4F4C-B728-6B1A720431DD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D0ED51BD-81EB-404C-BD1C-2A098E1769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:a16="http://schemas.microsoft.com/office/drawing/2014/main" id="{DD7466B6-499E-2F41-95CE-764FD8B4A6A2}"/>
                  </a:ext>
                </a:extLst>
              </p:cNvPr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:a16="http://schemas.microsoft.com/office/drawing/2014/main" id="{3F46B044-3DF6-354A-AC1B-903E736EBD6D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:a16="http://schemas.microsoft.com/office/drawing/2014/main" id="{6CE67777-BBBB-2F47-95C1-34649FB858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:a16="http://schemas.microsoft.com/office/drawing/2014/main" id="{ED37426C-F34C-0D4B-8BD0-9F8901D14277}"/>
                  </a:ext>
                </a:extLst>
              </p:cNvPr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0E01F846-B854-5F4D-8459-44312D2E538F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:a16="http://schemas.microsoft.com/office/drawing/2014/main" id="{D0F5CB43-152A-4F4C-8F3F-08E5D529F6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D20FE3BB-4A3A-0148-9187-D678070204BF}"/>
                  </a:ext>
                </a:extLst>
              </p:cNvPr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9CDD407C-7201-0F40-B92A-FF4AD5515F91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:a16="http://schemas.microsoft.com/office/drawing/2014/main" id="{07A5FDEC-A2AB-AF49-B0D1-056383BA45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18F9CFD8-DEA8-7D4F-A2AB-2DD0359A71C3}"/>
                  </a:ext>
                </a:extLst>
              </p:cNvPr>
              <p:cNvCxnSpPr/>
              <p:nvPr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B2A25372-2BA8-9048-8062-9B09788AC871}"/>
                </a:ext>
              </a:extLst>
            </p:cNvPr>
            <p:cNvGrpSpPr/>
            <p:nvPr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78F37647-0B41-774C-B0CE-F0914829EF3E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E89A3A05-5699-7947-977B-758F31E8A069}"/>
                  </a:ext>
                </a:extLst>
              </p:cNvPr>
              <p:cNvSpPr/>
              <p:nvPr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D698679E-611A-BA47-B555-42237E590009}"/>
                  </a:ext>
                </a:extLst>
              </p:cNvPr>
              <p:cNvSpPr/>
              <p:nvPr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83CB65AE-071B-384F-BED9-0B6BBC28F241}"/>
                  </a:ext>
                </a:extLst>
              </p:cNvPr>
              <p:cNvSpPr/>
              <p:nvPr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:a16="http://schemas.microsoft.com/office/drawing/2014/main" id="{46A59B6E-BC40-A04A-810E-381EB0406F6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A8F00FAE-DEAF-9D4B-AE1A-B2E06A30AE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:a16="http://schemas.microsoft.com/office/drawing/2014/main" id="{27D94157-FD6C-9343-B390-D6F5769CDC1D}"/>
                  </a:ext>
                </a:extLst>
              </p:cNvPr>
              <p:cNvCxnSpPr>
                <a:cxnSpLocks/>
                <a:stCxn id="18" idx="3"/>
              </p:cNvCxnSpPr>
              <p:nvPr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:a16="http://schemas.microsoft.com/office/drawing/2014/main" id="{DDC4238B-2FB7-504F-8FA6-8F2CB72D9FB5}"/>
                  </a:ext>
                </a:extLst>
              </p:cNvPr>
              <p:cNvCxnSpPr>
                <a:cxnSpLocks/>
                <a:stCxn id="18" idx="1"/>
              </p:cNvCxnSpPr>
              <p:nvPr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EFB3E350-6D32-5B44-A589-DBA014CCAD87}"/>
                  </a:ext>
                </a:extLst>
              </p:cNvPr>
              <p:cNvSpPr/>
              <p:nvPr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78FC5178-3E3A-FA42-8025-AA007A3A20D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DBF7CD49-D811-1E40-93F6-55470FBFF148}"/>
                  </a:ext>
                </a:extLst>
              </p:cNvPr>
              <p:cNvSpPr/>
              <p:nvPr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583D459D-BDEB-A248-A2C1-FB9BB4D30D6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0D4C9258-518D-FC40-80AD-80B600AF68B8}"/>
                  </a:ext>
                </a:extLst>
              </p:cNvPr>
              <p:cNvCxnSpPr/>
              <p:nvPr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B723F13F-8F3A-4941-B2D9-3DE33FBA1B3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DF5F9D48-374C-D34F-AC3B-AC2261364F7F}"/>
                </a:ext>
              </a:extLst>
            </p:cNvPr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pic>
        <p:nvPicPr>
          <p:cNvPr id="57" name="Bilde 56">
            <a:extLst>
              <a:ext uri="{FF2B5EF4-FFF2-40B4-BE49-F238E27FC236}">
                <a16:creationId xmlns:a16="http://schemas.microsoft.com/office/drawing/2014/main" id="{C3699402-183F-774C-B97D-A832ABCC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58" name="Gruppe 57">
            <a:extLst>
              <a:ext uri="{FF2B5EF4-FFF2-40B4-BE49-F238E27FC236}">
                <a16:creationId xmlns:a16="http://schemas.microsoft.com/office/drawing/2014/main" id="{B17E6E01-06C2-2A48-9FE5-6A3259C2A26A}"/>
              </a:ext>
            </a:extLst>
          </p:cNvPr>
          <p:cNvGrpSpPr/>
          <p:nvPr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59" name="Gruppe 58">
              <a:extLst>
                <a:ext uri="{FF2B5EF4-FFF2-40B4-BE49-F238E27FC236}">
                  <a16:creationId xmlns:a16="http://schemas.microsoft.com/office/drawing/2014/main" id="{F2EB3480-5DDC-0044-8395-748858D199CE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4" name="Rektangel 63">
                <a:extLst>
                  <a:ext uri="{FF2B5EF4-FFF2-40B4-BE49-F238E27FC236}">
                    <a16:creationId xmlns:a16="http://schemas.microsoft.com/office/drawing/2014/main" id="{3BA74F53-7E5B-4840-9D64-49E4BF43F431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5" name="Gruppe 64">
                <a:extLst>
                  <a:ext uri="{FF2B5EF4-FFF2-40B4-BE49-F238E27FC236}">
                    <a16:creationId xmlns:a16="http://schemas.microsoft.com/office/drawing/2014/main" id="{3C37FD06-23C3-6848-951F-9C9046A29A7E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6" name="Gruppe 65">
                  <a:extLst>
                    <a:ext uri="{FF2B5EF4-FFF2-40B4-BE49-F238E27FC236}">
                      <a16:creationId xmlns:a16="http://schemas.microsoft.com/office/drawing/2014/main" id="{A8085072-8F46-C24B-BEAA-89C731D92341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FDC87DD8-68F2-2B4A-BA17-43C04DB94C09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DD7FA195-ED26-914A-B647-91E942CD5D9F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717A406D-FE53-2448-86BD-614D3C73B3E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AA16A036-19CC-A842-9CBA-384F3686A5FE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5AA70624-BE75-D842-A641-7D4B557E5EB5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8D025E7-9CA0-A047-9F6A-F02E903A1983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977E685-6718-7745-8B6E-DEDEE888EB9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6A888C87-51EF-BF43-A149-80800BA1451C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9" name="Rektangel 68">
                    <a:extLst>
                      <a:ext uri="{FF2B5EF4-FFF2-40B4-BE49-F238E27FC236}">
                        <a16:creationId xmlns:a16="http://schemas.microsoft.com/office/drawing/2014/main" id="{756477A9-8504-F548-8CED-45C78AB4CF05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E2B5ABB0-3058-AA46-9889-5869E473AE78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8BF26325-174D-3645-9C57-CCFC0C1175A2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B62A87D9-9422-8444-8FD3-A1BE48CF30C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0" name="TekstSylinder 59">
              <a:extLst>
                <a:ext uri="{FF2B5EF4-FFF2-40B4-BE49-F238E27FC236}">
                  <a16:creationId xmlns:a16="http://schemas.microsoft.com/office/drawing/2014/main" id="{73104622-4E59-5847-A55B-634077D7F433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37123774-32AD-4D48-837D-9B50969FCC33}"/>
                </a:ext>
              </a:extLst>
            </p:cNvPr>
            <p:cNvGrpSpPr/>
            <p:nvPr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2" name="Vinkel 61">
                <a:extLst>
                  <a:ext uri="{FF2B5EF4-FFF2-40B4-BE49-F238E27FC236}">
                    <a16:creationId xmlns:a16="http://schemas.microsoft.com/office/drawing/2014/main" id="{DB6D4BF2-0D91-434C-8F27-BC433F6E64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kstSylinder 62">
                <a:extLst>
                  <a:ext uri="{FF2B5EF4-FFF2-40B4-BE49-F238E27FC236}">
                    <a16:creationId xmlns:a16="http://schemas.microsoft.com/office/drawing/2014/main" id="{6C392CEA-242D-A34D-B36F-D988744DBFFC}"/>
                  </a:ext>
                </a:extLst>
              </p:cNvPr>
              <p:cNvSpPr txBox="1"/>
              <p:nvPr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74468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/>
              <a:t>29.01.2026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0915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16D44A-19CF-DE4E-8E1A-3AD40AB275F0}" type="datetime1">
              <a:rPr lang="nb-NO" smtClean="0"/>
              <a:pPr/>
              <a:t>29.01.2026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57E58CC-95FD-0340-B743-A6656B545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AB1900BA-05D4-CC4D-ADCE-D307B8419611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A601B2AB-0092-5D48-B697-F5B2F8642F27}"/>
                </a:ext>
              </a:extLst>
            </p:cNvPr>
            <p:cNvGrpSpPr/>
            <p:nvPr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:a16="http://schemas.microsoft.com/office/drawing/2014/main" id="{1283DABB-F957-7041-9BD8-2E7C09E75AC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03E03865-2527-DB49-979A-47FFF2A1032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4CD3D47E-9369-9647-B082-306910B6CD6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9A8E62DF-790C-2D4D-81AF-08239423467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FC384CB6-ED25-E34D-9712-8F0E8ED4CD3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A031495B-E581-454B-8CC0-EF055DE24C57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E55F45DD-A85F-5F46-83FA-B7EDB15751D5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43A3439B-451A-4C46-AD1B-A782CD0A8E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B9829110-FFBC-274E-9141-5A01CA9003F2}"/>
                  </a:ext>
                </a:extLst>
              </p:cNvPr>
              <p:cNvCxnSpPr>
                <a:cxnSpLocks/>
                <a:stCxn id="41" idx="3"/>
              </p:cNvCxnSpPr>
              <p:nvPr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FDB7B771-D9B6-624B-8A46-356BB47D2DCF}"/>
                  </a:ext>
                </a:extLst>
              </p:cNvPr>
              <p:cNvCxnSpPr>
                <a:cxnSpLocks/>
                <a:stCxn id="43" idx="3"/>
              </p:cNvCxnSpPr>
              <p:nvPr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B99F47D-FC4D-D847-8DE5-D58693171585}"/>
                  </a:ext>
                </a:extLst>
              </p:cNvPr>
              <p:cNvCxnSpPr>
                <a:cxnSpLocks/>
                <a:stCxn id="39" idx="1"/>
              </p:cNvCxnSpPr>
              <p:nvPr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848142ED-63BF-2743-BF2B-247A0FA84A64}"/>
                  </a:ext>
                </a:extLst>
              </p:cNvPr>
              <p:cNvCxnSpPr>
                <a:cxnSpLocks/>
                <a:stCxn id="45" idx="3"/>
              </p:cNvCxnSpPr>
              <p:nvPr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59D7D332-0D4C-704E-BF86-2D38B3BF1A0E}"/>
                  </a:ext>
                </a:extLst>
              </p:cNvPr>
              <p:cNvCxnSpPr>
                <a:cxnSpLocks/>
                <a:stCxn id="49" idx="3"/>
              </p:cNvCxnSpPr>
              <p:nvPr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C545234E-EC4D-AA4B-B17B-9AB931597E10}"/>
                  </a:ext>
                </a:extLst>
              </p:cNvPr>
              <p:cNvCxnSpPr>
                <a:cxnSpLocks/>
                <a:stCxn id="47" idx="3"/>
              </p:cNvCxnSpPr>
              <p:nvPr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id="{D9077C88-D56C-5245-8D27-0CEEB028ABD9}"/>
                  </a:ext>
                </a:extLst>
              </p:cNvPr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A7827F59-ECDA-744D-8356-C1E924BD4D05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4C4C87E6-E38E-CF4A-BA35-A5272281247F}"/>
                    </a:ext>
                  </a:extLst>
                </p:cNvPr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id="{36935E26-963B-1A48-BD41-A01E8CB08D66}"/>
                  </a:ext>
                </a:extLst>
              </p:cNvPr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7D3435F6-6DB0-C34A-BC71-DB699A7D99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C414CD4D-10D1-8840-BDE7-AD7EBD7008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id="{560DFA5A-25D5-AD43-8A30-3AD4CD267870}"/>
                  </a:ext>
                </a:extLst>
              </p:cNvPr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25955AA6-D471-4346-B2BA-075B4897A10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4076C51A-758B-3746-9ED0-E160EB7B68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:a16="http://schemas.microsoft.com/office/drawing/2014/main" id="{6FDA69B5-A0C7-E645-9E2C-7B305BFF6A21}"/>
                  </a:ext>
                </a:extLst>
              </p:cNvPr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:a16="http://schemas.microsoft.com/office/drawing/2014/main" id="{1C5A376E-4065-374B-BA02-7D97FA3E2C2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:a16="http://schemas.microsoft.com/office/drawing/2014/main" id="{018EEC3F-5AF1-724B-8AEE-660F9D3A4C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:a16="http://schemas.microsoft.com/office/drawing/2014/main" id="{6A58F931-93D4-2942-B3D5-EB7C4B9526B8}"/>
                  </a:ext>
                </a:extLst>
              </p:cNvPr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E58408FF-BB4B-324F-B809-10738F8313B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:a16="http://schemas.microsoft.com/office/drawing/2014/main" id="{D4261316-AF1F-AD45-BB4B-917D42AA70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6B5EF1EC-1B00-1844-B472-4AA8C80DC1E4}"/>
                  </a:ext>
                </a:extLst>
              </p:cNvPr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422C5EE2-43BC-F04D-9F67-D2F7E8BB146D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:a16="http://schemas.microsoft.com/office/drawing/2014/main" id="{23EBDFBA-B78B-234E-8859-7253F0EE32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917639CB-FC6C-0345-B9F1-D4156B250E2B}"/>
                  </a:ext>
                </a:extLst>
              </p:cNvPr>
              <p:cNvCxnSpPr/>
              <p:nvPr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45446D2C-39DA-CD47-AFC9-CB458E69BDB6}"/>
                </a:ext>
              </a:extLst>
            </p:cNvPr>
            <p:cNvGrpSpPr/>
            <p:nvPr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EAA5D0EC-17A3-F142-B9ED-F53E6B6A0F6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7754D441-1572-A44C-BEE7-FB28E38DB598}"/>
                  </a:ext>
                </a:extLst>
              </p:cNvPr>
              <p:cNvSpPr/>
              <p:nvPr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800553DB-484C-4C48-A795-AD15950696FD}"/>
                  </a:ext>
                </a:extLst>
              </p:cNvPr>
              <p:cNvSpPr/>
              <p:nvPr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24FB817F-D960-C84A-9EF5-1AD43774A628}"/>
                  </a:ext>
                </a:extLst>
              </p:cNvPr>
              <p:cNvSpPr/>
              <p:nvPr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:a16="http://schemas.microsoft.com/office/drawing/2014/main" id="{809952D0-7ACC-0B46-9DC5-BC1BE08DFCC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7D39A50C-ECD4-4544-BA86-2ED55C8817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:a16="http://schemas.microsoft.com/office/drawing/2014/main" id="{3BEA364B-9128-6E40-B529-DD331D756648}"/>
                  </a:ext>
                </a:extLst>
              </p:cNvPr>
              <p:cNvCxnSpPr>
                <a:cxnSpLocks/>
                <a:stCxn id="18" idx="3"/>
              </p:cNvCxnSpPr>
              <p:nvPr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:a16="http://schemas.microsoft.com/office/drawing/2014/main" id="{C72D05B0-E28E-DC4F-BC75-E520AACE32DD}"/>
                  </a:ext>
                </a:extLst>
              </p:cNvPr>
              <p:cNvCxnSpPr>
                <a:cxnSpLocks/>
                <a:stCxn id="18" idx="1"/>
              </p:cNvCxnSpPr>
              <p:nvPr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14E0F4DD-E0F0-F24C-B654-6AED7A229E4F}"/>
                  </a:ext>
                </a:extLst>
              </p:cNvPr>
              <p:cNvSpPr/>
              <p:nvPr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B2445F4C-3310-734C-AE0A-635C6A6AC12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1A5133CC-5017-464D-BE68-FFFF7D1AC0A5}"/>
                  </a:ext>
                </a:extLst>
              </p:cNvPr>
              <p:cNvSpPr/>
              <p:nvPr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D292125B-BEFA-AC4E-B7E8-8D1A25A157B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A9DD9D52-EED3-5747-BDD4-E91D0C39344D}"/>
                  </a:ext>
                </a:extLst>
              </p:cNvPr>
              <p:cNvCxnSpPr/>
              <p:nvPr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AED1A88C-B09C-B748-89CA-045C396CB15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DC53B160-049D-7E44-881B-655B1B2A4F9F}"/>
                </a:ext>
              </a:extLst>
            </p:cNvPr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B5F84FFA-6BAA-B14F-B16D-AA7B9747C6CC}"/>
              </a:ext>
            </a:extLst>
          </p:cNvPr>
          <p:cNvGrpSpPr/>
          <p:nvPr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58" name="Gruppe 57">
              <a:extLst>
                <a:ext uri="{FF2B5EF4-FFF2-40B4-BE49-F238E27FC236}">
                  <a16:creationId xmlns:a16="http://schemas.microsoft.com/office/drawing/2014/main" id="{77A126F7-40BD-C14E-8502-3DA25EA5B468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3" name="Rektangel 62">
                <a:extLst>
                  <a:ext uri="{FF2B5EF4-FFF2-40B4-BE49-F238E27FC236}">
                    <a16:creationId xmlns:a16="http://schemas.microsoft.com/office/drawing/2014/main" id="{34109EA4-7D73-6A41-B911-1DA4C65C7F3C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4" name="Gruppe 63">
                <a:extLst>
                  <a:ext uri="{FF2B5EF4-FFF2-40B4-BE49-F238E27FC236}">
                    <a16:creationId xmlns:a16="http://schemas.microsoft.com/office/drawing/2014/main" id="{519B015A-7710-4345-B1A0-2C31D3D3A29E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5" name="Gruppe 64">
                  <a:extLst>
                    <a:ext uri="{FF2B5EF4-FFF2-40B4-BE49-F238E27FC236}">
                      <a16:creationId xmlns:a16="http://schemas.microsoft.com/office/drawing/2014/main" id="{1E952DE6-F52C-8141-AA51-F93ED1B782AC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1D91D97C-F319-7D49-8970-B66AB818B22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99F6A8CC-B295-074A-89FC-DBCE3DC47B03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E44D7125-3570-FD4D-B191-C75A400B46EF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6" name="Gruppe 65">
                  <a:extLst>
                    <a:ext uri="{FF2B5EF4-FFF2-40B4-BE49-F238E27FC236}">
                      <a16:creationId xmlns:a16="http://schemas.microsoft.com/office/drawing/2014/main" id="{6E9D1C89-D906-8A47-9476-62BAE8FEB515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D145DC4C-E21E-4741-ADAA-1EDD63A5E30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D9A25599-1748-4243-9CC2-9B55BA245FD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126E6B9-55BC-AB41-92F0-ED3B06012608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643744EE-DB91-F24E-8086-50A0EDD842EB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8" name="Rektangel 67">
                    <a:extLst>
                      <a:ext uri="{FF2B5EF4-FFF2-40B4-BE49-F238E27FC236}">
                        <a16:creationId xmlns:a16="http://schemas.microsoft.com/office/drawing/2014/main" id="{BF15CC72-60C3-DF4D-B9DE-BE9263C2B62C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69" name="Rektangel 68">
                    <a:extLst>
                      <a:ext uri="{FF2B5EF4-FFF2-40B4-BE49-F238E27FC236}">
                        <a16:creationId xmlns:a16="http://schemas.microsoft.com/office/drawing/2014/main" id="{EDFE0806-648E-664D-A052-406FC350D6F8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BCC0B081-FCB2-5C47-B8AD-231EFCC1929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C6009896-4C4A-2C43-B51A-3964D8127B9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59" name="TekstSylinder 58">
              <a:extLst>
                <a:ext uri="{FF2B5EF4-FFF2-40B4-BE49-F238E27FC236}">
                  <a16:creationId xmlns:a16="http://schemas.microsoft.com/office/drawing/2014/main" id="{0DDB7D4B-6E4A-2642-B893-ABD7512A4B44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60" name="Gruppe 59">
              <a:extLst>
                <a:ext uri="{FF2B5EF4-FFF2-40B4-BE49-F238E27FC236}">
                  <a16:creationId xmlns:a16="http://schemas.microsoft.com/office/drawing/2014/main" id="{85916284-E703-0E4A-9DB5-13D9D1A9819A}"/>
                </a:ext>
              </a:extLst>
            </p:cNvPr>
            <p:cNvGrpSpPr/>
            <p:nvPr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1" name="Vinkel 60">
                <a:extLst>
                  <a:ext uri="{FF2B5EF4-FFF2-40B4-BE49-F238E27FC236}">
                    <a16:creationId xmlns:a16="http://schemas.microsoft.com/office/drawing/2014/main" id="{52D5A379-F749-0D46-A951-B3F032547E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kstSylinder 61">
                <a:extLst>
                  <a:ext uri="{FF2B5EF4-FFF2-40B4-BE49-F238E27FC236}">
                    <a16:creationId xmlns:a16="http://schemas.microsoft.com/office/drawing/2014/main" id="{500DE19B-D18B-BB4D-8C3A-93CA181730A8}"/>
                  </a:ext>
                </a:extLst>
              </p:cNvPr>
              <p:cNvSpPr txBox="1"/>
              <p:nvPr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99743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1. plasser et bilde i rammen</a:t>
            </a:r>
            <a:br>
              <a:rPr lang="nb-NO" noProof="0"/>
            </a:br>
            <a:r>
              <a:rPr lang="nb-NO" noProof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E4C6-95B5-1E49-A58A-4D191733A124}" type="datetime1">
              <a:rPr lang="nb-NO" smtClean="0"/>
              <a:t>29.01.2026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F94000EC-D1D9-C246-8D8C-51A9EE300A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50B5CF7D-EF4B-BC4B-897D-478A1C752E68}"/>
              </a:ext>
            </a:extLst>
          </p:cNvPr>
          <p:cNvGrpSpPr/>
          <p:nvPr/>
        </p:nvGrpSpPr>
        <p:grpSpPr>
          <a:xfrm>
            <a:off x="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0378D194-73C0-274E-8A33-2880856DCF97}"/>
                </a:ext>
              </a:extLst>
            </p:cNvPr>
            <p:cNvGrpSpPr/>
            <p:nvPr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84C00645-5B5B-6041-95E3-1F2F2F357F96}"/>
                  </a:ext>
                </a:extLst>
              </p:cNvPr>
              <p:cNvCxnSpPr/>
              <p:nvPr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EE014F1F-1199-CF47-B4A6-3350B4501C57}"/>
                </a:ext>
              </a:extLst>
            </p:cNvPr>
            <p:cNvGrpSpPr/>
            <p:nvPr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D5A244B5-D5A7-9C46-837E-885BA4C5BFC8}"/>
                </a:ext>
              </a:extLst>
            </p:cNvPr>
            <p:cNvGrpSpPr/>
            <p:nvPr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2B146932-A847-ED41-ABD8-DF09B93EA9F3}"/>
                </a:ext>
              </a:extLst>
            </p:cNvPr>
            <p:cNvGrpSpPr/>
            <p:nvPr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39AAC92-98CC-BF45-904E-888C16C074F0}"/>
                </a:ext>
              </a:extLst>
            </p:cNvPr>
            <p:cNvGrpSpPr/>
            <p:nvPr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5007D20-96F1-2A41-A992-CD980E87AFC9}"/>
                </a:ext>
              </a:extLst>
            </p:cNvPr>
            <p:cNvGrpSpPr/>
            <p:nvPr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980F4E2E-5EA4-474F-9E31-835A8E980778}"/>
                </a:ext>
              </a:extLst>
            </p:cNvPr>
            <p:cNvCxnSpPr/>
            <p:nvPr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B51FACC-7DAC-294D-9ECF-B98A28144016}"/>
              </a:ext>
            </a:extLst>
          </p:cNvPr>
          <p:cNvGrpSpPr/>
          <p:nvPr/>
        </p:nvGrpSpPr>
        <p:grpSpPr>
          <a:xfrm>
            <a:off x="-7151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5253A5A-AE98-4B43-ACFC-C33A917B0FC3}"/>
                </a:ext>
              </a:extLst>
            </p:cNvPr>
            <p:cNvSpPr/>
            <p:nvPr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B7E6E43F-D083-404B-88E6-8181D6A1EDCF}"/>
                </a:ext>
              </a:extLst>
            </p:cNvPr>
            <p:cNvSpPr/>
            <p:nvPr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B3DA4965-4EDC-0D43-B4C1-940E1BA36158}"/>
                </a:ext>
              </a:extLst>
            </p:cNvPr>
            <p:cNvSpPr/>
            <p:nvPr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21952FCC-D220-E74A-B32C-62AF01DD2A11}"/>
                </a:ext>
              </a:extLst>
            </p:cNvPr>
            <p:cNvSpPr/>
            <p:nvPr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56699FF4-FEB1-CA4E-B432-16BBEC84D1C4}"/>
                </a:ext>
              </a:extLst>
            </p:cNvPr>
            <p:cNvSpPr/>
            <p:nvPr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926D28-35CE-DB4E-BF56-664AF3695321}"/>
                </a:ext>
              </a:extLst>
            </p:cNvPr>
            <p:cNvCxnSpPr/>
            <p:nvPr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579C4266-3D6E-7E4E-B7F9-0C8B755D7C96}"/>
              </a:ext>
            </a:extLst>
          </p:cNvPr>
          <p:cNvSpPr txBox="1"/>
          <p:nvPr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:a16="http://schemas.microsoft.com/office/drawing/2014/main" id="{93C22E23-7157-454A-9FA2-4933BA1812A4}"/>
              </a:ext>
            </a:extLst>
          </p:cNvPr>
          <p:cNvGrpSpPr/>
          <p:nvPr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2" name="Gruppe 91">
              <a:extLst>
                <a:ext uri="{FF2B5EF4-FFF2-40B4-BE49-F238E27FC236}">
                  <a16:creationId xmlns:a16="http://schemas.microsoft.com/office/drawing/2014/main" id="{7A5698FF-6A63-024B-A69C-C4E777FF2F2C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25A2FBF4-73A7-CE4C-A8DB-8FE5D09DE5ED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98" name="Gruppe 97">
                <a:extLst>
                  <a:ext uri="{FF2B5EF4-FFF2-40B4-BE49-F238E27FC236}">
                    <a16:creationId xmlns:a16="http://schemas.microsoft.com/office/drawing/2014/main" id="{E2F0FC64-DC73-F248-9324-0CE978C9D6B0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9" name="Gruppe 98">
                  <a:extLst>
                    <a:ext uri="{FF2B5EF4-FFF2-40B4-BE49-F238E27FC236}">
                      <a16:creationId xmlns:a16="http://schemas.microsoft.com/office/drawing/2014/main" id="{32C01DAD-6F31-5A4E-8BB7-FB70223EA16E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9" name="Rektangel 108">
                    <a:extLst>
                      <a:ext uri="{FF2B5EF4-FFF2-40B4-BE49-F238E27FC236}">
                        <a16:creationId xmlns:a16="http://schemas.microsoft.com/office/drawing/2014/main" id="{00BA1803-2911-A847-B7CA-E67357CD35D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:a16="http://schemas.microsoft.com/office/drawing/2014/main" id="{EFA1BCB1-1DE2-884A-A3D1-ED6A6FA72118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1" name="Rektangel 110">
                    <a:extLst>
                      <a:ext uri="{FF2B5EF4-FFF2-40B4-BE49-F238E27FC236}">
                        <a16:creationId xmlns:a16="http://schemas.microsoft.com/office/drawing/2014/main" id="{6F1895A8-5ECD-2A44-990D-ED7B270E21F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:a16="http://schemas.microsoft.com/office/drawing/2014/main" id="{4F88FD5F-270C-924E-AB88-B64550BAB694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6" name="Rektangel 105">
                    <a:extLst>
                      <a:ext uri="{FF2B5EF4-FFF2-40B4-BE49-F238E27FC236}">
                        <a16:creationId xmlns:a16="http://schemas.microsoft.com/office/drawing/2014/main" id="{691CFAF3-3CF9-D944-A90A-7771F866546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:a16="http://schemas.microsoft.com/office/drawing/2014/main" id="{ECBBB0E6-3392-8F48-AF3D-1E34E5123EBC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8" name="Rektangel 107">
                    <a:extLst>
                      <a:ext uri="{FF2B5EF4-FFF2-40B4-BE49-F238E27FC236}">
                        <a16:creationId xmlns:a16="http://schemas.microsoft.com/office/drawing/2014/main" id="{AD973EDC-E273-FD45-A872-FCEA9C9596CC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1" name="Gruppe 100">
                  <a:extLst>
                    <a:ext uri="{FF2B5EF4-FFF2-40B4-BE49-F238E27FC236}">
                      <a16:creationId xmlns:a16="http://schemas.microsoft.com/office/drawing/2014/main" id="{0BB50A37-EF61-E145-B01B-4CD63CD93CFC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2" name="Rektangel 101">
                    <a:extLst>
                      <a:ext uri="{FF2B5EF4-FFF2-40B4-BE49-F238E27FC236}">
                        <a16:creationId xmlns:a16="http://schemas.microsoft.com/office/drawing/2014/main" id="{936DA9BF-3F5B-1645-B5A8-937601BD5501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:a16="http://schemas.microsoft.com/office/drawing/2014/main" id="{E37229E9-C19B-314E-A355-F74581E29A8A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:a16="http://schemas.microsoft.com/office/drawing/2014/main" id="{F5029DA2-C182-3D45-9570-AC932D04C9F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5" name="Rektangel 104">
                    <a:extLst>
                      <a:ext uri="{FF2B5EF4-FFF2-40B4-BE49-F238E27FC236}">
                        <a16:creationId xmlns:a16="http://schemas.microsoft.com/office/drawing/2014/main" id="{3F512FCD-C3D3-1246-B41C-4FB5A3A4237D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3" name="TekstSylinder 92">
              <a:extLst>
                <a:ext uri="{FF2B5EF4-FFF2-40B4-BE49-F238E27FC236}">
                  <a16:creationId xmlns:a16="http://schemas.microsoft.com/office/drawing/2014/main" id="{8EBAF184-0DA0-994C-BADC-830CD29ED2D3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704FC957-C060-9247-9858-582BFAE0455A}"/>
                </a:ext>
              </a:extLst>
            </p:cNvPr>
            <p:cNvGrpSpPr/>
            <p:nvPr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5" name="Vinkel 94">
                <a:extLst>
                  <a:ext uri="{FF2B5EF4-FFF2-40B4-BE49-F238E27FC236}">
                    <a16:creationId xmlns:a16="http://schemas.microsoft.com/office/drawing/2014/main" id="{E7E7E809-91BC-5948-8E10-28B2E9F17F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kstSylinder 95">
                <a:extLst>
                  <a:ext uri="{FF2B5EF4-FFF2-40B4-BE49-F238E27FC236}">
                    <a16:creationId xmlns:a16="http://schemas.microsoft.com/office/drawing/2014/main" id="{6CDD19D7-ACD9-0F45-BCFE-9CD2378F0423}"/>
                  </a:ext>
                </a:extLst>
              </p:cNvPr>
              <p:cNvSpPr txBox="1"/>
              <p:nvPr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19277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 og bilde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1. plasser et bilde i rammen</a:t>
            </a:r>
            <a:br>
              <a:rPr lang="nb-NO" noProof="0"/>
            </a:br>
            <a:r>
              <a:rPr lang="nb-NO" noProof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56C02C-6ABF-7448-8AB3-A94F70C24895}" type="datetime1">
              <a:rPr lang="nb-NO" smtClean="0"/>
              <a:pPr/>
              <a:t>29.01.2026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50B5CF7D-EF4B-BC4B-897D-478A1C752E68}"/>
              </a:ext>
            </a:extLst>
          </p:cNvPr>
          <p:cNvGrpSpPr/>
          <p:nvPr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0378D194-73C0-274E-8A33-2880856DCF97}"/>
                </a:ext>
              </a:extLst>
            </p:cNvPr>
            <p:cNvGrpSpPr/>
            <p:nvPr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84C00645-5B5B-6041-95E3-1F2F2F357F96}"/>
                  </a:ext>
                </a:extLst>
              </p:cNvPr>
              <p:cNvCxnSpPr/>
              <p:nvPr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EE014F1F-1199-CF47-B4A6-3350B4501C57}"/>
                </a:ext>
              </a:extLst>
            </p:cNvPr>
            <p:cNvGrpSpPr/>
            <p:nvPr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D5A244B5-D5A7-9C46-837E-885BA4C5BFC8}"/>
                </a:ext>
              </a:extLst>
            </p:cNvPr>
            <p:cNvGrpSpPr/>
            <p:nvPr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2B146932-A847-ED41-ABD8-DF09B93EA9F3}"/>
                </a:ext>
              </a:extLst>
            </p:cNvPr>
            <p:cNvGrpSpPr/>
            <p:nvPr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39AAC92-98CC-BF45-904E-888C16C074F0}"/>
                </a:ext>
              </a:extLst>
            </p:cNvPr>
            <p:cNvGrpSpPr/>
            <p:nvPr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5007D20-96F1-2A41-A992-CD980E87AFC9}"/>
                </a:ext>
              </a:extLst>
            </p:cNvPr>
            <p:cNvGrpSpPr/>
            <p:nvPr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980F4E2E-5EA4-474F-9E31-835A8E980778}"/>
                </a:ext>
              </a:extLst>
            </p:cNvPr>
            <p:cNvCxnSpPr/>
            <p:nvPr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B51FACC-7DAC-294D-9ECF-B98A28144016}"/>
              </a:ext>
            </a:extLst>
          </p:cNvPr>
          <p:cNvGrpSpPr/>
          <p:nvPr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5253A5A-AE98-4B43-ACFC-C33A917B0FC3}"/>
                </a:ext>
              </a:extLst>
            </p:cNvPr>
            <p:cNvSpPr/>
            <p:nvPr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B7E6E43F-D083-404B-88E6-8181D6A1EDCF}"/>
                </a:ext>
              </a:extLst>
            </p:cNvPr>
            <p:cNvSpPr/>
            <p:nvPr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B3DA4965-4EDC-0D43-B4C1-940E1BA36158}"/>
                </a:ext>
              </a:extLst>
            </p:cNvPr>
            <p:cNvSpPr/>
            <p:nvPr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21952FCC-D220-E74A-B32C-62AF01DD2A11}"/>
                </a:ext>
              </a:extLst>
            </p:cNvPr>
            <p:cNvSpPr/>
            <p:nvPr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56699FF4-FEB1-CA4E-B432-16BBEC84D1C4}"/>
                </a:ext>
              </a:extLst>
            </p:cNvPr>
            <p:cNvSpPr/>
            <p:nvPr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926D28-35CE-DB4E-BF56-664AF3695321}"/>
                </a:ext>
              </a:extLst>
            </p:cNvPr>
            <p:cNvCxnSpPr/>
            <p:nvPr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Plassholder for tekst 7">
            <a:extLst>
              <a:ext uri="{FF2B5EF4-FFF2-40B4-BE49-F238E27FC236}">
                <a16:creationId xmlns:a16="http://schemas.microsoft.com/office/drawing/2014/main" id="{B92A71BA-AE3E-044A-9513-C446526D6A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D8BFF3AF-100C-6745-B178-EF1A964BB521}"/>
              </a:ext>
            </a:extLst>
          </p:cNvPr>
          <p:cNvSpPr txBox="1"/>
          <p:nvPr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2018 / Innholdssider / negativ</a:t>
            </a:r>
          </a:p>
        </p:txBody>
      </p:sp>
      <p:grpSp>
        <p:nvGrpSpPr>
          <p:cNvPr id="116" name="Gruppe 115">
            <a:extLst>
              <a:ext uri="{FF2B5EF4-FFF2-40B4-BE49-F238E27FC236}">
                <a16:creationId xmlns:a16="http://schemas.microsoft.com/office/drawing/2014/main" id="{F4097E33-CF5F-8E43-B046-2CEB7B436B2D}"/>
              </a:ext>
            </a:extLst>
          </p:cNvPr>
          <p:cNvGrpSpPr/>
          <p:nvPr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117" name="Gruppe 116">
              <a:extLst>
                <a:ext uri="{FF2B5EF4-FFF2-40B4-BE49-F238E27FC236}">
                  <a16:creationId xmlns:a16="http://schemas.microsoft.com/office/drawing/2014/main" id="{DECE140A-93EB-3144-89A2-67734D7FECB3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22" name="Rektangel 121">
                <a:extLst>
                  <a:ext uri="{FF2B5EF4-FFF2-40B4-BE49-F238E27FC236}">
                    <a16:creationId xmlns:a16="http://schemas.microsoft.com/office/drawing/2014/main" id="{DDA73A66-85FA-424A-8AAA-0F985FE62182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23" name="Gruppe 122">
                <a:extLst>
                  <a:ext uri="{FF2B5EF4-FFF2-40B4-BE49-F238E27FC236}">
                    <a16:creationId xmlns:a16="http://schemas.microsoft.com/office/drawing/2014/main" id="{9640A54C-C539-B742-ABCC-6299AE5B8CEB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24" name="Gruppe 123">
                  <a:extLst>
                    <a:ext uri="{FF2B5EF4-FFF2-40B4-BE49-F238E27FC236}">
                      <a16:creationId xmlns:a16="http://schemas.microsoft.com/office/drawing/2014/main" id="{20F039C6-69E9-B941-A4D3-66A5C1CDD708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34" name="Rektangel 133">
                    <a:extLst>
                      <a:ext uri="{FF2B5EF4-FFF2-40B4-BE49-F238E27FC236}">
                        <a16:creationId xmlns:a16="http://schemas.microsoft.com/office/drawing/2014/main" id="{E6B7DA5B-F065-2842-BCE3-471D7906CE0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5" name="Rektangel 134">
                    <a:extLst>
                      <a:ext uri="{FF2B5EF4-FFF2-40B4-BE49-F238E27FC236}">
                        <a16:creationId xmlns:a16="http://schemas.microsoft.com/office/drawing/2014/main" id="{B04DDF36-E4D0-1541-8466-643799975A9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6" name="Rektangel 135">
                    <a:extLst>
                      <a:ext uri="{FF2B5EF4-FFF2-40B4-BE49-F238E27FC236}">
                        <a16:creationId xmlns:a16="http://schemas.microsoft.com/office/drawing/2014/main" id="{0C6F3194-B699-D740-A1E1-EAEB8C66A35E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25" name="Gruppe 124">
                  <a:extLst>
                    <a:ext uri="{FF2B5EF4-FFF2-40B4-BE49-F238E27FC236}">
                      <a16:creationId xmlns:a16="http://schemas.microsoft.com/office/drawing/2014/main" id="{C17BA548-9E47-5E40-95F0-9D998CFD5426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31" name="Rektangel 130">
                    <a:extLst>
                      <a:ext uri="{FF2B5EF4-FFF2-40B4-BE49-F238E27FC236}">
                        <a16:creationId xmlns:a16="http://schemas.microsoft.com/office/drawing/2014/main" id="{9B63810D-9182-9647-8817-730AA17B9908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2" name="Rektangel 131">
                    <a:extLst>
                      <a:ext uri="{FF2B5EF4-FFF2-40B4-BE49-F238E27FC236}">
                        <a16:creationId xmlns:a16="http://schemas.microsoft.com/office/drawing/2014/main" id="{76178564-5C0D-A84D-A7E4-632055B6BBCA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3" name="Rektangel 132">
                    <a:extLst>
                      <a:ext uri="{FF2B5EF4-FFF2-40B4-BE49-F238E27FC236}">
                        <a16:creationId xmlns:a16="http://schemas.microsoft.com/office/drawing/2014/main" id="{2D2CE19A-924B-564C-ABE6-C21E0B2CBAED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26" name="Gruppe 125">
                  <a:extLst>
                    <a:ext uri="{FF2B5EF4-FFF2-40B4-BE49-F238E27FC236}">
                      <a16:creationId xmlns:a16="http://schemas.microsoft.com/office/drawing/2014/main" id="{559F23A5-5BF4-B14C-82D4-70EFF9772D87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27" name="Rektangel 126">
                    <a:extLst>
                      <a:ext uri="{FF2B5EF4-FFF2-40B4-BE49-F238E27FC236}">
                        <a16:creationId xmlns:a16="http://schemas.microsoft.com/office/drawing/2014/main" id="{1C6AC6BA-EC18-824D-AF37-845A37278F2A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8" name="Rektangel 127">
                    <a:extLst>
                      <a:ext uri="{FF2B5EF4-FFF2-40B4-BE49-F238E27FC236}">
                        <a16:creationId xmlns:a16="http://schemas.microsoft.com/office/drawing/2014/main" id="{6A88E69C-BC25-E944-B7EF-EBBC18D8339C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9" name="Rektangel 128">
                    <a:extLst>
                      <a:ext uri="{FF2B5EF4-FFF2-40B4-BE49-F238E27FC236}">
                        <a16:creationId xmlns:a16="http://schemas.microsoft.com/office/drawing/2014/main" id="{CD353E5E-D83D-F24E-8720-DA4E6552C13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0" name="Rektangel 129">
                    <a:extLst>
                      <a:ext uri="{FF2B5EF4-FFF2-40B4-BE49-F238E27FC236}">
                        <a16:creationId xmlns:a16="http://schemas.microsoft.com/office/drawing/2014/main" id="{443B0873-2032-ED4A-82E8-AE8C6FE9F5AB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18" name="TekstSylinder 117">
              <a:extLst>
                <a:ext uri="{FF2B5EF4-FFF2-40B4-BE49-F238E27FC236}">
                  <a16:creationId xmlns:a16="http://schemas.microsoft.com/office/drawing/2014/main" id="{6DB9C27B-183E-204C-A01D-673CC376DE0D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119" name="Gruppe 118">
              <a:extLst>
                <a:ext uri="{FF2B5EF4-FFF2-40B4-BE49-F238E27FC236}">
                  <a16:creationId xmlns:a16="http://schemas.microsoft.com/office/drawing/2014/main" id="{74D7BF0B-3E09-444C-9AFF-AB01B35624FC}"/>
                </a:ext>
              </a:extLst>
            </p:cNvPr>
            <p:cNvGrpSpPr/>
            <p:nvPr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120" name="Vinkel 119">
                <a:extLst>
                  <a:ext uri="{FF2B5EF4-FFF2-40B4-BE49-F238E27FC236}">
                    <a16:creationId xmlns:a16="http://schemas.microsoft.com/office/drawing/2014/main" id="{5A99E870-FD93-3B44-8FBD-4D137D1803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kstSylinder 120">
                <a:extLst>
                  <a:ext uri="{FF2B5EF4-FFF2-40B4-BE49-F238E27FC236}">
                    <a16:creationId xmlns:a16="http://schemas.microsoft.com/office/drawing/2014/main" id="{FF708AAD-7EC4-8240-87D4-5F7492876627}"/>
                  </a:ext>
                </a:extLst>
              </p:cNvPr>
              <p:cNvSpPr txBox="1"/>
              <p:nvPr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87797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noProof="0"/>
              <a:t>1. plasser et bilde i rammen</a:t>
            </a:r>
            <a:br>
              <a:rPr lang="nb-NO" noProof="0"/>
            </a:br>
            <a:r>
              <a:rPr lang="nb-NO" noProof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17A1-83E2-5344-8976-17361E42FD8B}" type="datetime1">
              <a:rPr lang="nb-NO" smtClean="0"/>
              <a:t>29.01.2026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tekst 7">
            <a:extLst>
              <a:ext uri="{FF2B5EF4-FFF2-40B4-BE49-F238E27FC236}">
                <a16:creationId xmlns:a16="http://schemas.microsoft.com/office/drawing/2014/main" id="{BB1A03DA-0C1D-E543-8AED-4F84F9939F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kstSylinder 71">
            <a:extLst>
              <a:ext uri="{FF2B5EF4-FFF2-40B4-BE49-F238E27FC236}">
                <a16:creationId xmlns:a16="http://schemas.microsoft.com/office/drawing/2014/main" id="{4CC3D295-8F51-F14C-A0DE-43811CC503C3}"/>
              </a:ext>
            </a:extLst>
          </p:cNvPr>
          <p:cNvSpPr txBox="1"/>
          <p:nvPr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:a16="http://schemas.microsoft.com/office/drawing/2014/main" id="{7CA9C2BF-57F1-B045-9180-AF5743F3C790}"/>
              </a:ext>
            </a:extLst>
          </p:cNvPr>
          <p:cNvGrpSpPr/>
          <p:nvPr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1" name="Gruppe 90">
              <a:extLst>
                <a:ext uri="{FF2B5EF4-FFF2-40B4-BE49-F238E27FC236}">
                  <a16:creationId xmlns:a16="http://schemas.microsoft.com/office/drawing/2014/main" id="{9EE5E5A1-CB87-064E-A1B8-4F7240CA91C3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9199446D-A160-E54C-A98A-97670A104D64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97" name="Gruppe 96">
                <a:extLst>
                  <a:ext uri="{FF2B5EF4-FFF2-40B4-BE49-F238E27FC236}">
                    <a16:creationId xmlns:a16="http://schemas.microsoft.com/office/drawing/2014/main" id="{C247B874-04D1-9D4E-A793-049462DE26D6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8" name="Gruppe 97">
                  <a:extLst>
                    <a:ext uri="{FF2B5EF4-FFF2-40B4-BE49-F238E27FC236}">
                      <a16:creationId xmlns:a16="http://schemas.microsoft.com/office/drawing/2014/main" id="{3467FE23-DCD1-4E47-BB9E-95855B3839A7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8" name="Rektangel 107">
                    <a:extLst>
                      <a:ext uri="{FF2B5EF4-FFF2-40B4-BE49-F238E27FC236}">
                        <a16:creationId xmlns:a16="http://schemas.microsoft.com/office/drawing/2014/main" id="{EA2CFB82-4FE0-CA4F-8D2C-B9F50B38568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9" name="Rektangel 108">
                    <a:extLst>
                      <a:ext uri="{FF2B5EF4-FFF2-40B4-BE49-F238E27FC236}">
                        <a16:creationId xmlns:a16="http://schemas.microsoft.com/office/drawing/2014/main" id="{9A8820E8-7760-944E-A657-1E617296186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:a16="http://schemas.microsoft.com/office/drawing/2014/main" id="{1EB784A8-BE62-BC46-9207-5D0171020E01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99" name="Gruppe 98">
                  <a:extLst>
                    <a:ext uri="{FF2B5EF4-FFF2-40B4-BE49-F238E27FC236}">
                      <a16:creationId xmlns:a16="http://schemas.microsoft.com/office/drawing/2014/main" id="{C0612BDE-564D-C94D-A7AB-2ACB109360FC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5" name="Rektangel 104">
                    <a:extLst>
                      <a:ext uri="{FF2B5EF4-FFF2-40B4-BE49-F238E27FC236}">
                        <a16:creationId xmlns:a16="http://schemas.microsoft.com/office/drawing/2014/main" id="{9611E365-DC43-6947-8EBE-B931F5312195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6" name="Rektangel 105">
                    <a:extLst>
                      <a:ext uri="{FF2B5EF4-FFF2-40B4-BE49-F238E27FC236}">
                        <a16:creationId xmlns:a16="http://schemas.microsoft.com/office/drawing/2014/main" id="{896A1615-33C0-2841-AD4C-3D62C2946BFD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:a16="http://schemas.microsoft.com/office/drawing/2014/main" id="{A4F6BBA8-3378-8946-9C45-2A239E00BF41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:a16="http://schemas.microsoft.com/office/drawing/2014/main" id="{8C309830-E5F1-8E41-BCA9-251AA3B86FDE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1" name="Rektangel 100">
                    <a:extLst>
                      <a:ext uri="{FF2B5EF4-FFF2-40B4-BE49-F238E27FC236}">
                        <a16:creationId xmlns:a16="http://schemas.microsoft.com/office/drawing/2014/main" id="{50CA88BB-7387-DD4B-A6E3-BEDF86F2614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2" name="Rektangel 101">
                    <a:extLst>
                      <a:ext uri="{FF2B5EF4-FFF2-40B4-BE49-F238E27FC236}">
                        <a16:creationId xmlns:a16="http://schemas.microsoft.com/office/drawing/2014/main" id="{AB1934A5-85F4-FF48-9398-897E1A8ADB5C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:a16="http://schemas.microsoft.com/office/drawing/2014/main" id="{963F2E7F-4C9D-0447-AAAF-227BFCF09E72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:a16="http://schemas.microsoft.com/office/drawing/2014/main" id="{E6FAAD3A-5A0C-1244-8308-B81ABB39B043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2" name="TekstSylinder 91">
              <a:extLst>
                <a:ext uri="{FF2B5EF4-FFF2-40B4-BE49-F238E27FC236}">
                  <a16:creationId xmlns:a16="http://schemas.microsoft.com/office/drawing/2014/main" id="{BABF0E71-DEA0-3343-8AF8-6A9A70C4B49B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:a16="http://schemas.microsoft.com/office/drawing/2014/main" id="{02BB3DD4-65FF-4E43-8EC4-72B29CEB570B}"/>
                </a:ext>
              </a:extLst>
            </p:cNvPr>
            <p:cNvGrpSpPr/>
            <p:nvPr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:a16="http://schemas.microsoft.com/office/drawing/2014/main" id="{B0A36170-F06E-8E41-9BC7-F44F4E26A5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:a16="http://schemas.microsoft.com/office/drawing/2014/main" id="{A2E98FD4-0641-4147-A688-3F5F957482F2}"/>
                  </a:ext>
                </a:extLst>
              </p:cNvPr>
              <p:cNvSpPr txBox="1"/>
              <p:nvPr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43097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1. plasser et bilde i rammen</a:t>
            </a:r>
            <a:br>
              <a:rPr lang="nb-NO" noProof="0"/>
            </a:br>
            <a:r>
              <a:rPr lang="nb-NO" noProof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9CC06A-0458-7443-A95A-A3C9036965EC}" type="datetime1">
              <a:rPr lang="nb-NO" smtClean="0"/>
              <a:pPr/>
              <a:t>29.01.2026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Plassholder for tekst 7">
            <a:extLst>
              <a:ext uri="{FF2B5EF4-FFF2-40B4-BE49-F238E27FC236}">
                <a16:creationId xmlns:a16="http://schemas.microsoft.com/office/drawing/2014/main" id="{B4167E25-FC4E-0D40-B7E9-F526F2DED6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2" name="TekstSylinder 91">
            <a:extLst>
              <a:ext uri="{FF2B5EF4-FFF2-40B4-BE49-F238E27FC236}">
                <a16:creationId xmlns:a16="http://schemas.microsoft.com/office/drawing/2014/main" id="{6D51DDC6-EDC4-6145-9FBF-942463C865BC}"/>
              </a:ext>
            </a:extLst>
          </p:cNvPr>
          <p:cNvSpPr txBox="1"/>
          <p:nvPr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2018 / Innholdssider / negativ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8CA7E12B-54B4-874B-933C-FC3D9E55A3BC}"/>
              </a:ext>
            </a:extLst>
          </p:cNvPr>
          <p:cNvGrpSpPr/>
          <p:nvPr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75" name="Gruppe 74">
              <a:extLst>
                <a:ext uri="{FF2B5EF4-FFF2-40B4-BE49-F238E27FC236}">
                  <a16:creationId xmlns:a16="http://schemas.microsoft.com/office/drawing/2014/main" id="{8F8009E6-2DC8-1C47-86DE-7EB231C9CC5E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6" name="Rektangel 75">
                <a:extLst>
                  <a:ext uri="{FF2B5EF4-FFF2-40B4-BE49-F238E27FC236}">
                    <a16:creationId xmlns:a16="http://schemas.microsoft.com/office/drawing/2014/main" id="{AECE28FE-6B3F-5C41-9D27-3E564F322407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7" name="Gruppe 76">
                <a:extLst>
                  <a:ext uri="{FF2B5EF4-FFF2-40B4-BE49-F238E27FC236}">
                    <a16:creationId xmlns:a16="http://schemas.microsoft.com/office/drawing/2014/main" id="{CB74C1BB-F327-C041-8696-8CC95A20290D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8" name="Gruppe 77">
                  <a:extLst>
                    <a:ext uri="{FF2B5EF4-FFF2-40B4-BE49-F238E27FC236}">
                      <a16:creationId xmlns:a16="http://schemas.microsoft.com/office/drawing/2014/main" id="{8BA22E53-07F3-E344-B911-54485682BB00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8" name="Rektangel 87">
                    <a:extLst>
                      <a:ext uri="{FF2B5EF4-FFF2-40B4-BE49-F238E27FC236}">
                        <a16:creationId xmlns:a16="http://schemas.microsoft.com/office/drawing/2014/main" id="{F7E0A24B-DECB-ED4D-A71C-0EC6A992AF35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9" name="Rektangel 88">
                    <a:extLst>
                      <a:ext uri="{FF2B5EF4-FFF2-40B4-BE49-F238E27FC236}">
                        <a16:creationId xmlns:a16="http://schemas.microsoft.com/office/drawing/2014/main" id="{6E2329DA-C840-C147-8677-C1FFC58179C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90" name="Rektangel 89">
                    <a:extLst>
                      <a:ext uri="{FF2B5EF4-FFF2-40B4-BE49-F238E27FC236}">
                        <a16:creationId xmlns:a16="http://schemas.microsoft.com/office/drawing/2014/main" id="{7772449B-69B2-094B-91F1-1382CE2FB42B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9" name="Gruppe 78">
                  <a:extLst>
                    <a:ext uri="{FF2B5EF4-FFF2-40B4-BE49-F238E27FC236}">
                      <a16:creationId xmlns:a16="http://schemas.microsoft.com/office/drawing/2014/main" id="{07ED3267-1D40-1D4D-9EC7-353345137976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85" name="Rektangel 84">
                    <a:extLst>
                      <a:ext uri="{FF2B5EF4-FFF2-40B4-BE49-F238E27FC236}">
                        <a16:creationId xmlns:a16="http://schemas.microsoft.com/office/drawing/2014/main" id="{D6BA8FBC-0FE5-4F46-8FC3-48DC4E4604EA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6" name="Rektangel 85">
                    <a:extLst>
                      <a:ext uri="{FF2B5EF4-FFF2-40B4-BE49-F238E27FC236}">
                        <a16:creationId xmlns:a16="http://schemas.microsoft.com/office/drawing/2014/main" id="{F622D83D-32EF-974E-B8E9-3A938C35CDA8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7" name="Rektangel 86">
                    <a:extLst>
                      <a:ext uri="{FF2B5EF4-FFF2-40B4-BE49-F238E27FC236}">
                        <a16:creationId xmlns:a16="http://schemas.microsoft.com/office/drawing/2014/main" id="{1BDF731E-7B6C-2144-B025-0869B767623C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80" name="Gruppe 79">
                  <a:extLst>
                    <a:ext uri="{FF2B5EF4-FFF2-40B4-BE49-F238E27FC236}">
                      <a16:creationId xmlns:a16="http://schemas.microsoft.com/office/drawing/2014/main" id="{49B6A4FA-1E22-9147-8AD9-B28366A7CE3B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BE12CC14-985A-504B-A96D-5C6E9DE8F21E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9E8D8E6F-EA70-1842-A974-5D35616E09FA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751FBA97-2B6D-5B40-BFA2-E3FE8D3EF3F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7D4A6F92-ED09-794E-9D24-8961E4EB9709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1" name="TekstSylinder 90">
              <a:extLst>
                <a:ext uri="{FF2B5EF4-FFF2-40B4-BE49-F238E27FC236}">
                  <a16:creationId xmlns:a16="http://schemas.microsoft.com/office/drawing/2014/main" id="{5A1DF305-43F9-0B42-BCC1-E577120FC643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:a16="http://schemas.microsoft.com/office/drawing/2014/main" id="{6E30C78A-C11F-3D47-A36A-DA706F5C2C2B}"/>
                </a:ext>
              </a:extLst>
            </p:cNvPr>
            <p:cNvGrpSpPr/>
            <p:nvPr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:a16="http://schemas.microsoft.com/office/drawing/2014/main" id="{9502FE88-586C-5A4C-9443-40A0C140DD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:a16="http://schemas.microsoft.com/office/drawing/2014/main" id="{A577656F-9AE9-3D43-848E-7E4C5574867D}"/>
                  </a:ext>
                </a:extLst>
              </p:cNvPr>
              <p:cNvSpPr txBox="1"/>
              <p:nvPr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2122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tel n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1" y="-1"/>
            <a:ext cx="4363624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4363625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Ny tittel mørk grønn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096000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Dobbeltklikk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54BE4CC-F5DF-F24E-98C4-D52510779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506" y="748702"/>
            <a:ext cx="933890" cy="4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86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n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1" y="-1"/>
            <a:ext cx="4363624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4363625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Ny tittel beige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096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1. Klikk på ikonet over</a:t>
            </a:r>
            <a:br>
              <a:rPr lang="nb-NO" noProof="0" dirty="0"/>
            </a:br>
            <a:r>
              <a:rPr lang="nb-NO" noProof="0" dirty="0"/>
              <a:t>2. Velg bildet du ønsker å sette inn</a:t>
            </a:r>
            <a:br>
              <a:rPr lang="nb-NO" noProof="0" dirty="0"/>
            </a:br>
            <a:r>
              <a:rPr lang="nb-NO" noProof="0" dirty="0"/>
              <a:t>3. Bruk ‘bildeverktøy’ –&gt; ‘beskjær’ for å endre bildeutsnitt</a:t>
            </a:r>
            <a:br>
              <a:rPr lang="nb-NO" noProof="0" dirty="0"/>
            </a:br>
            <a:r>
              <a:rPr lang="nb-NO" noProof="0" dirty="0"/>
              <a:t>Her kan du velge utsnitt ved å dra i de hvite kulene i hjørnet. </a:t>
            </a:r>
            <a:br>
              <a:rPr lang="nb-NO" noProof="0" dirty="0"/>
            </a:br>
            <a:r>
              <a:rPr lang="nb-NO" noProof="0" dirty="0"/>
              <a:t>(Hold </a:t>
            </a:r>
            <a:r>
              <a:rPr lang="nb-NO" noProof="0" dirty="0" err="1"/>
              <a:t>Shift</a:t>
            </a:r>
            <a:r>
              <a:rPr lang="nb-NO" noProof="0" dirty="0"/>
              <a:t> inne for å bevare forholdet mellom sidene.)</a:t>
            </a:r>
          </a:p>
        </p:txBody>
      </p:sp>
    </p:spTree>
    <p:extLst>
      <p:ext uri="{BB962C8B-B14F-4D97-AF65-F5344CB8AC3E}">
        <p14:creationId xmlns:p14="http://schemas.microsoft.com/office/powerpoint/2010/main" val="7295458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tel n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1" y="-1"/>
            <a:ext cx="4363624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4363625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Ny tittel gul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096000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1. Dobbeltklikk på ikonet over</a:t>
            </a:r>
            <a:br>
              <a:rPr lang="nb-NO" noProof="0" dirty="0"/>
            </a:br>
            <a:r>
              <a:rPr lang="nb-NO" noProof="0" dirty="0"/>
              <a:t>2. Velg bildet du ønsker å sette inn</a:t>
            </a:r>
            <a:br>
              <a:rPr lang="nb-NO" noProof="0" dirty="0"/>
            </a:br>
            <a:r>
              <a:rPr lang="nb-NO" noProof="0" dirty="0"/>
              <a:t>3. Bruk ‘bildeverktøy’ –&gt; ‘beskjær’ for å endre bildeutsnitt</a:t>
            </a:r>
            <a:br>
              <a:rPr lang="nb-NO" noProof="0" dirty="0"/>
            </a:br>
            <a:r>
              <a:rPr lang="nb-NO" noProof="0" dirty="0"/>
              <a:t>Her kan du velge utsnitt ved å dra i de hvite kulene i hjørnet. </a:t>
            </a:r>
            <a:br>
              <a:rPr lang="nb-NO" noProof="0" dirty="0"/>
            </a:br>
            <a:r>
              <a:rPr lang="nb-NO" noProof="0" dirty="0"/>
              <a:t>(Hold </a:t>
            </a:r>
            <a:r>
              <a:rPr lang="nb-NO" noProof="0" dirty="0" err="1"/>
              <a:t>Shift</a:t>
            </a:r>
            <a:r>
              <a:rPr lang="nb-NO" noProof="0" dirty="0"/>
              <a:t> inne for å bevare forholdet mellom sidene.)</a:t>
            </a:r>
          </a:p>
        </p:txBody>
      </p:sp>
    </p:spTree>
    <p:extLst>
      <p:ext uri="{BB962C8B-B14F-4D97-AF65-F5344CB8AC3E}">
        <p14:creationId xmlns:p14="http://schemas.microsoft.com/office/powerpoint/2010/main" val="15881011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tel n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1" y="-1"/>
            <a:ext cx="4363624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4363625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Ny tittel mørk blå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096000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1. Dobbeltklikk på ikonet over</a:t>
            </a:r>
            <a:br>
              <a:rPr lang="nb-NO" noProof="0" dirty="0"/>
            </a:br>
            <a:r>
              <a:rPr lang="nb-NO" noProof="0" dirty="0"/>
              <a:t>2. Velg bildet du ønsker å sette inn</a:t>
            </a:r>
            <a:br>
              <a:rPr lang="nb-NO" noProof="0" dirty="0"/>
            </a:br>
            <a:r>
              <a:rPr lang="nb-NO" noProof="0" dirty="0"/>
              <a:t>3. Bruk ‘bildeverktøy’ –&gt; ‘beskjær’ for å endre bildeutsnitt</a:t>
            </a:r>
            <a:br>
              <a:rPr lang="nb-NO" noProof="0" dirty="0"/>
            </a:br>
            <a:r>
              <a:rPr lang="nb-NO" noProof="0" dirty="0"/>
              <a:t>Her kan du velge utsnitt ved å dra i de hvite kulene i hjørnet. </a:t>
            </a:r>
            <a:br>
              <a:rPr lang="nb-NO" noProof="0" dirty="0"/>
            </a:br>
            <a:r>
              <a:rPr lang="nb-NO" noProof="0" dirty="0"/>
              <a:t>(Hold </a:t>
            </a:r>
            <a:r>
              <a:rPr lang="nb-NO" noProof="0" dirty="0" err="1"/>
              <a:t>Shift</a:t>
            </a:r>
            <a:r>
              <a:rPr lang="nb-NO" noProof="0" dirty="0"/>
              <a:t> inne for å bevare forholdet mellom sidene.)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54BE4CC-F5DF-F24E-98C4-D52510779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506" y="748702"/>
            <a:ext cx="933890" cy="4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16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tel n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1" y="-1"/>
            <a:ext cx="4363624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4363625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Ny tittel mørk grønn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096000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1. Dobbeltklikk på ikonet over</a:t>
            </a:r>
            <a:br>
              <a:rPr lang="nb-NO" noProof="0" dirty="0"/>
            </a:br>
            <a:r>
              <a:rPr lang="nb-NO" noProof="0" dirty="0"/>
              <a:t>2. Velg bildet du ønsker å sette inn</a:t>
            </a:r>
            <a:br>
              <a:rPr lang="nb-NO" noProof="0" dirty="0"/>
            </a:br>
            <a:r>
              <a:rPr lang="nb-NO" noProof="0" dirty="0"/>
              <a:t>3. Bruk ‘bildeverktøy’ –&gt; ‘beskjær’ for å endre bildeutsnitt</a:t>
            </a:r>
            <a:br>
              <a:rPr lang="nb-NO" noProof="0" dirty="0"/>
            </a:br>
            <a:r>
              <a:rPr lang="nb-NO" noProof="0" dirty="0"/>
              <a:t>Her kan du velge utsnitt ved å dra i de hvite kulene i hjørnet. </a:t>
            </a:r>
            <a:br>
              <a:rPr lang="nb-NO" noProof="0" dirty="0"/>
            </a:br>
            <a:r>
              <a:rPr lang="nb-NO" noProof="0" dirty="0"/>
              <a:t>(Hold </a:t>
            </a:r>
            <a:r>
              <a:rPr lang="nb-NO" noProof="0" dirty="0" err="1"/>
              <a:t>Shift</a:t>
            </a:r>
            <a:r>
              <a:rPr lang="nb-NO" noProof="0" dirty="0"/>
              <a:t> inne for å bevare forholdet mellom sidene.)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54BE4CC-F5DF-F24E-98C4-D52510779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506" y="748702"/>
            <a:ext cx="933890" cy="4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636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F4797348-25B6-A44F-3796-96C79A00A7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F367AF7B-0D53-D09B-E5BF-7567C83A088F}"/>
              </a:ext>
            </a:extLst>
          </p:cNvPr>
          <p:cNvGrpSpPr/>
          <p:nvPr userDrawn="1"/>
        </p:nvGrpSpPr>
        <p:grpSpPr>
          <a:xfrm>
            <a:off x="331200" y="6292352"/>
            <a:ext cx="11860799" cy="365125"/>
            <a:chOff x="331200" y="6292352"/>
            <a:chExt cx="11860799" cy="365125"/>
          </a:xfrm>
        </p:grpSpPr>
        <p:pic>
          <p:nvPicPr>
            <p:cNvPr id="10" name="Bilde 9">
              <a:extLst>
                <a:ext uri="{FF2B5EF4-FFF2-40B4-BE49-F238E27FC236}">
                  <a16:creationId xmlns:a16="http://schemas.microsoft.com/office/drawing/2014/main" id="{E7851087-C2B5-CBF5-1012-A53C32EC8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200" y="6296400"/>
              <a:ext cx="688336" cy="360000"/>
            </a:xfrm>
            <a:prstGeom prst="rect">
              <a:avLst/>
            </a:prstGeom>
          </p:spPr>
        </p:pic>
        <p:sp>
          <p:nvSpPr>
            <p:cNvPr id="11" name="Date Placeholder 3">
              <a:extLst>
                <a:ext uri="{FF2B5EF4-FFF2-40B4-BE49-F238E27FC236}">
                  <a16:creationId xmlns:a16="http://schemas.microsoft.com/office/drawing/2014/main" id="{A7AD1761-E514-9A7E-DCA8-6E70ADFEE4AE}"/>
                </a:ext>
              </a:extLst>
            </p:cNvPr>
            <p:cNvSpPr txBox="1">
              <a:spLocks/>
            </p:cNvSpPr>
            <p:nvPr/>
          </p:nvSpPr>
          <p:spPr>
            <a:xfrm>
              <a:off x="10156825" y="6292352"/>
              <a:ext cx="133985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nb-NO"/>
              </a:defPPr>
              <a:lvl1pPr marL="0" algn="r" defTabSz="914400" rtl="0" eaLnBrk="1" latinLnBrk="0" hangingPunct="1">
                <a:defRPr sz="9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A40496DB-E8C8-4849-8A63-AC568158CC03}" type="datetime1">
                <a:rPr lang="nb-NO" smtClean="0"/>
                <a:pPr/>
                <a:t>29.01.2026</a:t>
              </a:fld>
              <a:endParaRPr lang="nb-NO" dirty="0"/>
            </a:p>
          </p:txBody>
        </p:sp>
        <p:sp>
          <p:nvSpPr>
            <p:cNvPr id="12" name="Slide Number Placeholder 5">
              <a:extLst>
                <a:ext uri="{FF2B5EF4-FFF2-40B4-BE49-F238E27FC236}">
                  <a16:creationId xmlns:a16="http://schemas.microsoft.com/office/drawing/2014/main" id="{9E859B11-008F-EA73-3580-D2C78C5DF70F}"/>
                </a:ext>
              </a:extLst>
            </p:cNvPr>
            <p:cNvSpPr txBox="1">
              <a:spLocks/>
            </p:cNvSpPr>
            <p:nvPr/>
          </p:nvSpPr>
          <p:spPr>
            <a:xfrm>
              <a:off x="11496674" y="6292352"/>
              <a:ext cx="695325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nb-NO"/>
              </a:defPPr>
              <a:lvl1pPr marL="0" algn="ctr" defTabSz="914400" rtl="0" eaLnBrk="1" latinLnBrk="0" hangingPunct="1">
                <a:defRPr sz="9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fld id="{8ACEFDFC-287E-0A4D-81A7-6CC8C070690D}" type="slidenum">
                <a:rPr lang="nb-NO" smtClean="0"/>
                <a:pPr algn="l"/>
                <a:t>‹#›</a:t>
              </a:fld>
              <a:endParaRPr lang="nb-NO" dirty="0"/>
            </a:p>
          </p:txBody>
        </p:sp>
      </p:grpSp>
    </p:spTree>
    <p:extLst>
      <p:ext uri="{BB962C8B-B14F-4D97-AF65-F5344CB8AC3E}">
        <p14:creationId xmlns:p14="http://schemas.microsoft.com/office/powerpoint/2010/main" val="1167437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3BAB83-430E-FBB1-B35A-5DDC3D647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0E9AD87-CDC5-CEEC-7E70-81D90E3AC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5050BF4-1F6D-C67C-4573-9F3C8EA73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AE41-1F49-46D1-83EF-8178D863716A}" type="datetimeFigureOut">
              <a:rPr lang="nb-NO" smtClean="0"/>
              <a:t>29.01.2026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32A6821-410F-089D-80A1-0140E51A0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08DD16-CE0B-04BE-0F4C-B1E62276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8A3D5-8367-4BB0-864A-427416A3F7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1637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1/29/26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55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1/29/26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2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tellysbilde ny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F3612372-757D-CF24-8E55-E2F697CB00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719664 w 12192000"/>
              <a:gd name="connsiteY1" fmla="*/ 0 h 6858000"/>
              <a:gd name="connsiteX2" fmla="*/ 704464 w 12192000"/>
              <a:gd name="connsiteY2" fmla="*/ 1015200 h 6858000"/>
              <a:gd name="connsiteX3" fmla="*/ 1719664 w 12192000"/>
              <a:gd name="connsiteY3" fmla="*/ 2030400 h 6858000"/>
              <a:gd name="connsiteX4" fmla="*/ 704464 w 12192000"/>
              <a:gd name="connsiteY4" fmla="*/ 2030400 h 6858000"/>
              <a:gd name="connsiteX5" fmla="*/ 704464 w 12192000"/>
              <a:gd name="connsiteY5" fmla="*/ 4064940 h 6858000"/>
              <a:gd name="connsiteX6" fmla="*/ 6100343 w 12192000"/>
              <a:gd name="connsiteY6" fmla="*/ 4064940 h 6858000"/>
              <a:gd name="connsiteX7" fmla="*/ 6100343 w 12192000"/>
              <a:gd name="connsiteY7" fmla="*/ 2030400 h 6858000"/>
              <a:gd name="connsiteX8" fmla="*/ 1719664 w 12192000"/>
              <a:gd name="connsiteY8" fmla="*/ 2030400 h 6858000"/>
              <a:gd name="connsiteX9" fmla="*/ 2734864 w 12192000"/>
              <a:gd name="connsiteY9" fmla="*/ 1015200 h 6858000"/>
              <a:gd name="connsiteX10" fmla="*/ 1719664 w 12192000"/>
              <a:gd name="connsiteY10" fmla="*/ 0 h 6858000"/>
              <a:gd name="connsiteX11" fmla="*/ 12192000 w 12192000"/>
              <a:gd name="connsiteY11" fmla="*/ 0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719664" y="0"/>
                </a:lnTo>
                <a:cubicBezTo>
                  <a:pt x="1158985" y="0"/>
                  <a:pt x="704464" y="454521"/>
                  <a:pt x="704464" y="1015200"/>
                </a:cubicBezTo>
                <a:cubicBezTo>
                  <a:pt x="704464" y="1575879"/>
                  <a:pt x="1158985" y="2030400"/>
                  <a:pt x="1719664" y="2030400"/>
                </a:cubicBezTo>
                <a:lnTo>
                  <a:pt x="704464" y="2030400"/>
                </a:lnTo>
                <a:lnTo>
                  <a:pt x="704464" y="4064940"/>
                </a:lnTo>
                <a:lnTo>
                  <a:pt x="6100343" y="4064940"/>
                </a:lnTo>
                <a:lnTo>
                  <a:pt x="6100343" y="2030400"/>
                </a:lnTo>
                <a:lnTo>
                  <a:pt x="1719664" y="2030400"/>
                </a:lnTo>
                <a:cubicBezTo>
                  <a:pt x="2280343" y="2030400"/>
                  <a:pt x="2734864" y="1575879"/>
                  <a:pt x="2734864" y="1015200"/>
                </a:cubicBezTo>
                <a:cubicBezTo>
                  <a:pt x="2734864" y="454521"/>
                  <a:pt x="2280343" y="0"/>
                  <a:pt x="1719664" y="0"/>
                </a:cubicBez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3"/>
            </a:fgClr>
            <a:bgClr>
              <a:schemeClr val="bg1"/>
            </a:bgClr>
          </a:pattFill>
        </p:spPr>
        <p:txBody>
          <a:bodyPr wrap="square" anchor="b">
            <a:no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160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4039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4039" y="4060824"/>
            <a:ext cx="5076825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/>
        </p:nvSpPr>
        <p:spPr>
          <a:xfrm>
            <a:off x="750185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bilde 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9664" y="491403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50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tellysbilde ny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F3612372-757D-CF24-8E55-E2F697CB00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719664 w 12192000"/>
              <a:gd name="connsiteY1" fmla="*/ 0 h 6858000"/>
              <a:gd name="connsiteX2" fmla="*/ 704464 w 12192000"/>
              <a:gd name="connsiteY2" fmla="*/ 1015200 h 6858000"/>
              <a:gd name="connsiteX3" fmla="*/ 1719664 w 12192000"/>
              <a:gd name="connsiteY3" fmla="*/ 2030400 h 6858000"/>
              <a:gd name="connsiteX4" fmla="*/ 704464 w 12192000"/>
              <a:gd name="connsiteY4" fmla="*/ 2030400 h 6858000"/>
              <a:gd name="connsiteX5" fmla="*/ 704464 w 12192000"/>
              <a:gd name="connsiteY5" fmla="*/ 4064940 h 6858000"/>
              <a:gd name="connsiteX6" fmla="*/ 6100343 w 12192000"/>
              <a:gd name="connsiteY6" fmla="*/ 4064940 h 6858000"/>
              <a:gd name="connsiteX7" fmla="*/ 6100343 w 12192000"/>
              <a:gd name="connsiteY7" fmla="*/ 2030400 h 6858000"/>
              <a:gd name="connsiteX8" fmla="*/ 1719664 w 12192000"/>
              <a:gd name="connsiteY8" fmla="*/ 2030400 h 6858000"/>
              <a:gd name="connsiteX9" fmla="*/ 2734864 w 12192000"/>
              <a:gd name="connsiteY9" fmla="*/ 1015200 h 6858000"/>
              <a:gd name="connsiteX10" fmla="*/ 1719664 w 12192000"/>
              <a:gd name="connsiteY10" fmla="*/ 0 h 6858000"/>
              <a:gd name="connsiteX11" fmla="*/ 12192000 w 12192000"/>
              <a:gd name="connsiteY11" fmla="*/ 0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719664" y="0"/>
                </a:lnTo>
                <a:cubicBezTo>
                  <a:pt x="1158985" y="0"/>
                  <a:pt x="704464" y="454521"/>
                  <a:pt x="704464" y="1015200"/>
                </a:cubicBezTo>
                <a:cubicBezTo>
                  <a:pt x="704464" y="1575879"/>
                  <a:pt x="1158985" y="2030400"/>
                  <a:pt x="1719664" y="2030400"/>
                </a:cubicBezTo>
                <a:lnTo>
                  <a:pt x="704464" y="2030400"/>
                </a:lnTo>
                <a:lnTo>
                  <a:pt x="704464" y="4064940"/>
                </a:lnTo>
                <a:lnTo>
                  <a:pt x="6100343" y="4064940"/>
                </a:lnTo>
                <a:lnTo>
                  <a:pt x="6100343" y="2030400"/>
                </a:lnTo>
                <a:lnTo>
                  <a:pt x="1719664" y="2030400"/>
                </a:lnTo>
                <a:cubicBezTo>
                  <a:pt x="2280343" y="2030400"/>
                  <a:pt x="2734864" y="1575879"/>
                  <a:pt x="2734864" y="1015200"/>
                </a:cubicBezTo>
                <a:cubicBezTo>
                  <a:pt x="2734864" y="454521"/>
                  <a:pt x="2280343" y="0"/>
                  <a:pt x="1719664" y="0"/>
                </a:cubicBez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3"/>
            </a:fgClr>
            <a:bgClr>
              <a:schemeClr val="bg1"/>
            </a:bgClr>
          </a:pattFill>
        </p:spPr>
        <p:txBody>
          <a:bodyPr wrap="square" anchor="b">
            <a:no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160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4039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4039" y="4060824"/>
            <a:ext cx="5076825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/>
        </p:nvSpPr>
        <p:spPr>
          <a:xfrm>
            <a:off x="750185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bilde 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9664" y="491403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02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tellysbilde ny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F3612372-757D-CF24-8E55-E2F697CB00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719664 w 12192000"/>
              <a:gd name="connsiteY1" fmla="*/ 0 h 6858000"/>
              <a:gd name="connsiteX2" fmla="*/ 704464 w 12192000"/>
              <a:gd name="connsiteY2" fmla="*/ 1015200 h 6858000"/>
              <a:gd name="connsiteX3" fmla="*/ 1719664 w 12192000"/>
              <a:gd name="connsiteY3" fmla="*/ 2030400 h 6858000"/>
              <a:gd name="connsiteX4" fmla="*/ 704464 w 12192000"/>
              <a:gd name="connsiteY4" fmla="*/ 2030400 h 6858000"/>
              <a:gd name="connsiteX5" fmla="*/ 704464 w 12192000"/>
              <a:gd name="connsiteY5" fmla="*/ 4064940 h 6858000"/>
              <a:gd name="connsiteX6" fmla="*/ 6100343 w 12192000"/>
              <a:gd name="connsiteY6" fmla="*/ 4064940 h 6858000"/>
              <a:gd name="connsiteX7" fmla="*/ 6100343 w 12192000"/>
              <a:gd name="connsiteY7" fmla="*/ 2030400 h 6858000"/>
              <a:gd name="connsiteX8" fmla="*/ 1719664 w 12192000"/>
              <a:gd name="connsiteY8" fmla="*/ 2030400 h 6858000"/>
              <a:gd name="connsiteX9" fmla="*/ 2734864 w 12192000"/>
              <a:gd name="connsiteY9" fmla="*/ 1015200 h 6858000"/>
              <a:gd name="connsiteX10" fmla="*/ 1719664 w 12192000"/>
              <a:gd name="connsiteY10" fmla="*/ 0 h 6858000"/>
              <a:gd name="connsiteX11" fmla="*/ 12192000 w 12192000"/>
              <a:gd name="connsiteY11" fmla="*/ 0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719664" y="0"/>
                </a:lnTo>
                <a:cubicBezTo>
                  <a:pt x="1158985" y="0"/>
                  <a:pt x="704464" y="454521"/>
                  <a:pt x="704464" y="1015200"/>
                </a:cubicBezTo>
                <a:cubicBezTo>
                  <a:pt x="704464" y="1575879"/>
                  <a:pt x="1158985" y="2030400"/>
                  <a:pt x="1719664" y="2030400"/>
                </a:cubicBezTo>
                <a:lnTo>
                  <a:pt x="704464" y="2030400"/>
                </a:lnTo>
                <a:lnTo>
                  <a:pt x="704464" y="4064940"/>
                </a:lnTo>
                <a:lnTo>
                  <a:pt x="6100343" y="4064940"/>
                </a:lnTo>
                <a:lnTo>
                  <a:pt x="6100343" y="2030400"/>
                </a:lnTo>
                <a:lnTo>
                  <a:pt x="1719664" y="2030400"/>
                </a:lnTo>
                <a:cubicBezTo>
                  <a:pt x="2280343" y="2030400"/>
                  <a:pt x="2734864" y="1575879"/>
                  <a:pt x="2734864" y="1015200"/>
                </a:cubicBezTo>
                <a:cubicBezTo>
                  <a:pt x="2734864" y="454521"/>
                  <a:pt x="2280343" y="0"/>
                  <a:pt x="1719664" y="0"/>
                </a:cubicBez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3"/>
            </a:fgClr>
            <a:bgClr>
              <a:schemeClr val="bg1"/>
            </a:bgClr>
          </a:pattFill>
        </p:spPr>
        <p:txBody>
          <a:bodyPr wrap="square" anchor="b">
            <a:no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160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4039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4039" y="4060824"/>
            <a:ext cx="5076825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/>
        </p:nvSpPr>
        <p:spPr>
          <a:xfrm>
            <a:off x="750185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bilde </a:t>
            </a:r>
          </a:p>
        </p:txBody>
      </p:sp>
      <p:pic>
        <p:nvPicPr>
          <p:cNvPr id="6" name="Bilde 5" descr="Et bilde som inneholder Font, Grafikk, logo, symbol&#10;&#10;Automatisk generert beskrivelse">
            <a:extLst>
              <a:ext uri="{FF2B5EF4-FFF2-40B4-BE49-F238E27FC236}">
                <a16:creationId xmlns:a16="http://schemas.microsoft.com/office/drawing/2014/main" id="{1BBB8204-4DD6-1F52-EC0A-44FCABD85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389" y="506988"/>
            <a:ext cx="1462865" cy="99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33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D82277FC-07F1-AB47-941F-3BC464842E95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B44CDB01-E460-3643-978B-976DFDCDC9FE}"/>
                </a:ext>
              </a:extLst>
            </p:cNvPr>
            <p:cNvGrpSpPr/>
            <p:nvPr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:a16="http://schemas.microsoft.com/office/drawing/2014/main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:a16="http://schemas.microsoft.com/office/drawing/2014/main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:a16="http://schemas.microsoft.com/office/drawing/2014/main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:a16="http://schemas.microsoft.com/office/drawing/2014/main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:a16="http://schemas.microsoft.com/office/drawing/2014/main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:a16="http://schemas.microsoft.com/office/drawing/2014/main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:a16="http://schemas.microsoft.com/office/drawing/2014/main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:a16="http://schemas.microsoft.com/office/drawing/2014/main" id="{E17FFD9C-CA80-F742-92C1-C8300BFFB9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:a16="http://schemas.microsoft.com/office/drawing/2014/main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:a16="http://schemas.microsoft.com/office/drawing/2014/main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:a16="http://schemas.microsoft.com/office/drawing/2014/main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:a16="http://schemas.microsoft.com/office/drawing/2014/main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D22EC228-3961-D047-A490-0051EFBFB484}"/>
                  </a:ext>
                </a:extLst>
              </p:cNvPr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:a16="http://schemas.microsoft.com/office/drawing/2014/main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:a16="http://schemas.microsoft.com/office/drawing/2014/main" id="{22AC440B-D129-2B46-906C-241A275D07F7}"/>
                    </a:ext>
                  </a:extLst>
                </p:cNvPr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:a16="http://schemas.microsoft.com/office/drawing/2014/main" id="{DD245E6A-62D8-444C-8F4C-FA46DF1ACBF1}"/>
                  </a:ext>
                </a:extLst>
              </p:cNvPr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:a16="http://schemas.microsoft.com/office/drawing/2014/main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:a16="http://schemas.microsoft.com/office/drawing/2014/main" id="{0718B71B-1735-BA42-B9A4-84E37EF811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7E1BCEC3-3A90-3740-BE0E-0C15D80AFDE3}"/>
                  </a:ext>
                </a:extLst>
              </p:cNvPr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:a16="http://schemas.microsoft.com/office/drawing/2014/main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:a16="http://schemas.microsoft.com/office/drawing/2014/main" id="{DF3ADDFA-CA5C-4347-8A76-E401BD2421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:a16="http://schemas.microsoft.com/office/drawing/2014/main" id="{E373B03A-43B9-F247-98EA-F0F315D19065}"/>
                  </a:ext>
                </a:extLst>
              </p:cNvPr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:a16="http://schemas.microsoft.com/office/drawing/2014/main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:a16="http://schemas.microsoft.com/office/drawing/2014/main" id="{29E19601-BF3A-6945-B6EA-B39B514666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:a16="http://schemas.microsoft.com/office/drawing/2014/main" id="{46D3E486-E9D7-D246-8D34-D3E03C5ADDA2}"/>
                  </a:ext>
                </a:extLst>
              </p:cNvPr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:a16="http://schemas.microsoft.com/office/drawing/2014/main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:a16="http://schemas.microsoft.com/office/drawing/2014/main" id="{7289E497-4845-2B47-8B11-9AA2E90071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id="{A4AE3721-B59D-6F4A-8398-9214B952E02F}"/>
                  </a:ext>
                </a:extLst>
              </p:cNvPr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:a16="http://schemas.microsoft.com/office/drawing/2014/main" id="{A70D7560-61DB-994A-87B8-39AAE2B011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:a16="http://schemas.microsoft.com/office/drawing/2014/main" id="{6BB287FE-25B7-6E46-A8D8-09106D1DE5E0}"/>
                  </a:ext>
                </a:extLst>
              </p:cNvPr>
              <p:cNvCxnSpPr/>
              <p:nvPr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2C16CF82-97BF-0148-B86A-9951B518F6E9}"/>
                </a:ext>
              </a:extLst>
            </p:cNvPr>
            <p:cNvGrpSpPr/>
            <p:nvPr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:a16="http://schemas.microsoft.com/office/drawing/2014/main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B4C47047-2EED-5F40-82EE-04A3BFEAD50C}"/>
                  </a:ext>
                </a:extLst>
              </p:cNvPr>
              <p:cNvSpPr/>
              <p:nvPr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8B1E96CC-ED06-AA41-8932-E34FD694D0DE}"/>
                  </a:ext>
                </a:extLst>
              </p:cNvPr>
              <p:cNvSpPr/>
              <p:nvPr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:a16="http://schemas.microsoft.com/office/drawing/2014/main" id="{642D5F4C-819A-1748-9143-910B7D3857BC}"/>
                  </a:ext>
                </a:extLst>
              </p:cNvPr>
              <p:cNvSpPr/>
              <p:nvPr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:a16="http://schemas.microsoft.com/office/drawing/2014/main" id="{980BA797-8DD7-B649-833E-3D97C11FD37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:a16="http://schemas.microsoft.com/office/drawing/2014/main" id="{BC32A0A9-54E5-CD4C-BE81-6E7DC431DB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:a16="http://schemas.microsoft.com/office/drawing/2014/main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:a16="http://schemas.microsoft.com/office/drawing/2014/main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:a16="http://schemas.microsoft.com/office/drawing/2014/main" id="{679A96D0-630E-A248-8A66-85AFEAADB6D9}"/>
                  </a:ext>
                </a:extLst>
              </p:cNvPr>
              <p:cNvSpPr/>
              <p:nvPr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:a16="http://schemas.microsoft.com/office/drawing/2014/main" id="{277A3813-78CA-4245-9274-37A394F9AC8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:a16="http://schemas.microsoft.com/office/drawing/2014/main" id="{D02A2843-C4BF-0948-A00B-ABA55DFA0E9B}"/>
                  </a:ext>
                </a:extLst>
              </p:cNvPr>
              <p:cNvSpPr/>
              <p:nvPr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:a16="http://schemas.microsoft.com/office/drawing/2014/main" id="{BB928164-D999-9747-8045-A70F91E5614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:a16="http://schemas.microsoft.com/office/drawing/2014/main" id="{C7477409-7230-4247-BA24-6E66275F588F}"/>
                  </a:ext>
                </a:extLst>
              </p:cNvPr>
              <p:cNvCxnSpPr/>
              <p:nvPr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:a16="http://schemas.microsoft.com/office/drawing/2014/main" id="{1DEAA521-022B-7E41-855C-0F5D51E729B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:a16="http://schemas.microsoft.com/office/drawing/2014/main" id="{45B3E6E9-F77A-DD45-98C1-8C513069745F}"/>
                </a:ext>
              </a:extLst>
            </p:cNvPr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  <a:latin typeface="+mn-lt"/>
                </a:rPr>
                <a:t>Oslo 2019</a:t>
              </a: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CBB6964B-BA5A-DD48-A089-32057D28988E}"/>
              </a:ext>
            </a:extLst>
          </p:cNvPr>
          <p:cNvGrpSpPr/>
          <p:nvPr/>
        </p:nvGrpSpPr>
        <p:grpSpPr>
          <a:xfrm>
            <a:off x="12252770" y="1"/>
            <a:ext cx="1165167" cy="4935681"/>
            <a:chOff x="12252770" y="1"/>
            <a:chExt cx="1165167" cy="4935681"/>
          </a:xfrm>
        </p:grpSpPr>
        <p:grpSp>
          <p:nvGrpSpPr>
            <p:cNvPr id="110" name="Gruppe 109">
              <a:extLst>
                <a:ext uri="{FF2B5EF4-FFF2-40B4-BE49-F238E27FC236}">
                  <a16:creationId xmlns:a16="http://schemas.microsoft.com/office/drawing/2014/main" id="{C9C92012-9FC3-2E4E-BE38-A18855EFBC7C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11" name="Rektangel 110">
                <a:extLst>
                  <a:ext uri="{FF2B5EF4-FFF2-40B4-BE49-F238E27FC236}">
                    <a16:creationId xmlns:a16="http://schemas.microsoft.com/office/drawing/2014/main" id="{D9D0B4AE-0662-2F43-8093-C11987AA9007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12" name="Gruppe 111">
                <a:extLst>
                  <a:ext uri="{FF2B5EF4-FFF2-40B4-BE49-F238E27FC236}">
                    <a16:creationId xmlns:a16="http://schemas.microsoft.com/office/drawing/2014/main" id="{45F59ADC-46DD-CC40-AC59-6E98221334D7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13" name="Gruppe 112">
                  <a:extLst>
                    <a:ext uri="{FF2B5EF4-FFF2-40B4-BE49-F238E27FC236}">
                      <a16:creationId xmlns:a16="http://schemas.microsoft.com/office/drawing/2014/main" id="{CD074050-EE73-4342-AFCE-05394593BD2F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23" name="Rektangel 122">
                    <a:extLst>
                      <a:ext uri="{FF2B5EF4-FFF2-40B4-BE49-F238E27FC236}">
                        <a16:creationId xmlns:a16="http://schemas.microsoft.com/office/drawing/2014/main" id="{1377A3AD-D44C-0742-9B48-A685AE324C7D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4" name="Rektangel 123">
                    <a:extLst>
                      <a:ext uri="{FF2B5EF4-FFF2-40B4-BE49-F238E27FC236}">
                        <a16:creationId xmlns:a16="http://schemas.microsoft.com/office/drawing/2014/main" id="{A78EDC14-E0FB-D84C-817C-F708E18EAB4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5" name="Rektangel 124">
                    <a:extLst>
                      <a:ext uri="{FF2B5EF4-FFF2-40B4-BE49-F238E27FC236}">
                        <a16:creationId xmlns:a16="http://schemas.microsoft.com/office/drawing/2014/main" id="{DC4DBF56-E631-6343-BC9A-AFB883B41953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4" name="Gruppe 113">
                  <a:extLst>
                    <a:ext uri="{FF2B5EF4-FFF2-40B4-BE49-F238E27FC236}">
                      <a16:creationId xmlns:a16="http://schemas.microsoft.com/office/drawing/2014/main" id="{85B84A1D-B5F3-D14A-B84E-F6637105161F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20" name="Rektangel 119">
                    <a:extLst>
                      <a:ext uri="{FF2B5EF4-FFF2-40B4-BE49-F238E27FC236}">
                        <a16:creationId xmlns:a16="http://schemas.microsoft.com/office/drawing/2014/main" id="{0B13B0B7-FEB5-1B40-86D4-F84FFECAFA5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1" name="Rektangel 120">
                    <a:extLst>
                      <a:ext uri="{FF2B5EF4-FFF2-40B4-BE49-F238E27FC236}">
                        <a16:creationId xmlns:a16="http://schemas.microsoft.com/office/drawing/2014/main" id="{CED241D4-53D9-B546-A17C-D2A3C0F01BA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2" name="Rektangel 121">
                    <a:extLst>
                      <a:ext uri="{FF2B5EF4-FFF2-40B4-BE49-F238E27FC236}">
                        <a16:creationId xmlns:a16="http://schemas.microsoft.com/office/drawing/2014/main" id="{BD2FDEE2-59C5-2244-8D48-B748B21F44E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5" name="Gruppe 114">
                  <a:extLst>
                    <a:ext uri="{FF2B5EF4-FFF2-40B4-BE49-F238E27FC236}">
                      <a16:creationId xmlns:a16="http://schemas.microsoft.com/office/drawing/2014/main" id="{353F38E4-440D-D14F-A3C3-220E2A725180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16" name="Rektangel 115">
                    <a:extLst>
                      <a:ext uri="{FF2B5EF4-FFF2-40B4-BE49-F238E27FC236}">
                        <a16:creationId xmlns:a16="http://schemas.microsoft.com/office/drawing/2014/main" id="{88F57B44-0B4E-2741-9DB9-91D02336B1AE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7" name="Rektangel 116">
                    <a:extLst>
                      <a:ext uri="{FF2B5EF4-FFF2-40B4-BE49-F238E27FC236}">
                        <a16:creationId xmlns:a16="http://schemas.microsoft.com/office/drawing/2014/main" id="{39067185-4605-874B-893C-F2B4942611E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8" name="Rektangel 117">
                    <a:extLst>
                      <a:ext uri="{FF2B5EF4-FFF2-40B4-BE49-F238E27FC236}">
                        <a16:creationId xmlns:a16="http://schemas.microsoft.com/office/drawing/2014/main" id="{7FC7A109-0231-844F-B452-CE563CE3F063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9" name="Rektangel 118">
                    <a:extLst>
                      <a:ext uri="{FF2B5EF4-FFF2-40B4-BE49-F238E27FC236}">
                        <a16:creationId xmlns:a16="http://schemas.microsoft.com/office/drawing/2014/main" id="{39A195BA-5772-5944-8FDB-4AA90CCBAB4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26" name="TekstSylinder 125">
              <a:extLst>
                <a:ext uri="{FF2B5EF4-FFF2-40B4-BE49-F238E27FC236}">
                  <a16:creationId xmlns:a16="http://schemas.microsoft.com/office/drawing/2014/main" id="{3484B298-00C0-F64D-9790-F98610961696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15066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cxnSp>
          <p:nvCxnSpPr>
            <p:cNvPr id="11" name="Vinkel 10">
              <a:extLst>
                <a:ext uri="{FF2B5EF4-FFF2-40B4-BE49-F238E27FC236}">
                  <a16:creationId xmlns:a16="http://schemas.microsoft.com/office/drawing/2014/main" id="{78D3CBB5-2B72-8343-94A5-B544F70D8B49}"/>
                </a:ext>
              </a:extLst>
            </p:cNvPr>
            <p:cNvCxnSpPr>
              <a:cxnSpLocks/>
              <a:stCxn id="123" idx="3"/>
              <a:endCxn id="120" idx="3"/>
            </p:cNvCxnSpPr>
            <p:nvPr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9819DB8-B612-BD4F-87C2-D875F61C4A97}"/>
                </a:ext>
              </a:extLst>
            </p:cNvPr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  <a:latin typeface="+mn-lt"/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414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SzPct val="100000"/>
        <a:buFontTx/>
        <a:buBlip>
          <a:blip r:embed="rId8"/>
        </a:buBlip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Wingdings" pitchFamily="2" charset="2"/>
        <a:buChar char="§"/>
        <a:tabLst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38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D82277FC-07F1-AB47-941F-3BC464842E95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B44CDB01-E460-3643-978B-976DFDCDC9FE}"/>
                </a:ext>
              </a:extLst>
            </p:cNvPr>
            <p:cNvGrpSpPr/>
            <p:nvPr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:a16="http://schemas.microsoft.com/office/drawing/2014/main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:a16="http://schemas.microsoft.com/office/drawing/2014/main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:a16="http://schemas.microsoft.com/office/drawing/2014/main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:a16="http://schemas.microsoft.com/office/drawing/2014/main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:a16="http://schemas.microsoft.com/office/drawing/2014/main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:a16="http://schemas.microsoft.com/office/drawing/2014/main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:a16="http://schemas.microsoft.com/office/drawing/2014/main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:a16="http://schemas.microsoft.com/office/drawing/2014/main" id="{E17FFD9C-CA80-F742-92C1-C8300BFFB9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:a16="http://schemas.microsoft.com/office/drawing/2014/main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:a16="http://schemas.microsoft.com/office/drawing/2014/main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:a16="http://schemas.microsoft.com/office/drawing/2014/main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:a16="http://schemas.microsoft.com/office/drawing/2014/main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D22EC228-3961-D047-A490-0051EFBFB484}"/>
                  </a:ext>
                </a:extLst>
              </p:cNvPr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:a16="http://schemas.microsoft.com/office/drawing/2014/main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:a16="http://schemas.microsoft.com/office/drawing/2014/main" id="{22AC440B-D129-2B46-906C-241A275D07F7}"/>
                    </a:ext>
                  </a:extLst>
                </p:cNvPr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:a16="http://schemas.microsoft.com/office/drawing/2014/main" id="{DD245E6A-62D8-444C-8F4C-FA46DF1ACBF1}"/>
                  </a:ext>
                </a:extLst>
              </p:cNvPr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:a16="http://schemas.microsoft.com/office/drawing/2014/main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:a16="http://schemas.microsoft.com/office/drawing/2014/main" id="{0718B71B-1735-BA42-B9A4-84E37EF811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7E1BCEC3-3A90-3740-BE0E-0C15D80AFDE3}"/>
                  </a:ext>
                </a:extLst>
              </p:cNvPr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:a16="http://schemas.microsoft.com/office/drawing/2014/main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:a16="http://schemas.microsoft.com/office/drawing/2014/main" id="{DF3ADDFA-CA5C-4347-8A76-E401BD2421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:a16="http://schemas.microsoft.com/office/drawing/2014/main" id="{E373B03A-43B9-F247-98EA-F0F315D19065}"/>
                  </a:ext>
                </a:extLst>
              </p:cNvPr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:a16="http://schemas.microsoft.com/office/drawing/2014/main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:a16="http://schemas.microsoft.com/office/drawing/2014/main" id="{29E19601-BF3A-6945-B6EA-B39B514666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:a16="http://schemas.microsoft.com/office/drawing/2014/main" id="{46D3E486-E9D7-D246-8D34-D3E03C5ADDA2}"/>
                  </a:ext>
                </a:extLst>
              </p:cNvPr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:a16="http://schemas.microsoft.com/office/drawing/2014/main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:a16="http://schemas.microsoft.com/office/drawing/2014/main" id="{7289E497-4845-2B47-8B11-9AA2E90071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id="{A4AE3721-B59D-6F4A-8398-9214B952E02F}"/>
                  </a:ext>
                </a:extLst>
              </p:cNvPr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:a16="http://schemas.microsoft.com/office/drawing/2014/main" id="{A70D7560-61DB-994A-87B8-39AAE2B011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:a16="http://schemas.microsoft.com/office/drawing/2014/main" id="{6BB287FE-25B7-6E46-A8D8-09106D1DE5E0}"/>
                  </a:ext>
                </a:extLst>
              </p:cNvPr>
              <p:cNvCxnSpPr/>
              <p:nvPr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2C16CF82-97BF-0148-B86A-9951B518F6E9}"/>
                </a:ext>
              </a:extLst>
            </p:cNvPr>
            <p:cNvGrpSpPr/>
            <p:nvPr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:a16="http://schemas.microsoft.com/office/drawing/2014/main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B4C47047-2EED-5F40-82EE-04A3BFEAD50C}"/>
                  </a:ext>
                </a:extLst>
              </p:cNvPr>
              <p:cNvSpPr/>
              <p:nvPr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8B1E96CC-ED06-AA41-8932-E34FD694D0DE}"/>
                  </a:ext>
                </a:extLst>
              </p:cNvPr>
              <p:cNvSpPr/>
              <p:nvPr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:a16="http://schemas.microsoft.com/office/drawing/2014/main" id="{642D5F4C-819A-1748-9143-910B7D3857BC}"/>
                  </a:ext>
                </a:extLst>
              </p:cNvPr>
              <p:cNvSpPr/>
              <p:nvPr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:a16="http://schemas.microsoft.com/office/drawing/2014/main" id="{980BA797-8DD7-B649-833E-3D97C11FD37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:a16="http://schemas.microsoft.com/office/drawing/2014/main" id="{BC32A0A9-54E5-CD4C-BE81-6E7DC431DB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:a16="http://schemas.microsoft.com/office/drawing/2014/main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:a16="http://schemas.microsoft.com/office/drawing/2014/main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:a16="http://schemas.microsoft.com/office/drawing/2014/main" id="{679A96D0-630E-A248-8A66-85AFEAADB6D9}"/>
                  </a:ext>
                </a:extLst>
              </p:cNvPr>
              <p:cNvSpPr/>
              <p:nvPr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:a16="http://schemas.microsoft.com/office/drawing/2014/main" id="{277A3813-78CA-4245-9274-37A394F9AC8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:a16="http://schemas.microsoft.com/office/drawing/2014/main" id="{D02A2843-C4BF-0948-A00B-ABA55DFA0E9B}"/>
                  </a:ext>
                </a:extLst>
              </p:cNvPr>
              <p:cNvSpPr/>
              <p:nvPr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:a16="http://schemas.microsoft.com/office/drawing/2014/main" id="{BB928164-D999-9747-8045-A70F91E5614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:a16="http://schemas.microsoft.com/office/drawing/2014/main" id="{C7477409-7230-4247-BA24-6E66275F588F}"/>
                  </a:ext>
                </a:extLst>
              </p:cNvPr>
              <p:cNvCxnSpPr/>
              <p:nvPr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:a16="http://schemas.microsoft.com/office/drawing/2014/main" id="{1DEAA521-022B-7E41-855C-0F5D51E729B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:a16="http://schemas.microsoft.com/office/drawing/2014/main" id="{45B3E6E9-F77A-DD45-98C1-8C513069745F}"/>
                </a:ext>
              </a:extLst>
            </p:cNvPr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  <a:latin typeface="+mn-lt"/>
                </a:rPr>
                <a:t>Oslo 2019</a:t>
              </a: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CBB6964B-BA5A-DD48-A089-32057D28988E}"/>
              </a:ext>
            </a:extLst>
          </p:cNvPr>
          <p:cNvGrpSpPr/>
          <p:nvPr/>
        </p:nvGrpSpPr>
        <p:grpSpPr>
          <a:xfrm>
            <a:off x="12252770" y="1"/>
            <a:ext cx="1165167" cy="4935681"/>
            <a:chOff x="12252770" y="1"/>
            <a:chExt cx="1165167" cy="4935681"/>
          </a:xfrm>
        </p:grpSpPr>
        <p:grpSp>
          <p:nvGrpSpPr>
            <p:cNvPr id="110" name="Gruppe 109">
              <a:extLst>
                <a:ext uri="{FF2B5EF4-FFF2-40B4-BE49-F238E27FC236}">
                  <a16:creationId xmlns:a16="http://schemas.microsoft.com/office/drawing/2014/main" id="{C9C92012-9FC3-2E4E-BE38-A18855EFBC7C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11" name="Rektangel 110">
                <a:extLst>
                  <a:ext uri="{FF2B5EF4-FFF2-40B4-BE49-F238E27FC236}">
                    <a16:creationId xmlns:a16="http://schemas.microsoft.com/office/drawing/2014/main" id="{D9D0B4AE-0662-2F43-8093-C11987AA9007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12" name="Gruppe 111">
                <a:extLst>
                  <a:ext uri="{FF2B5EF4-FFF2-40B4-BE49-F238E27FC236}">
                    <a16:creationId xmlns:a16="http://schemas.microsoft.com/office/drawing/2014/main" id="{45F59ADC-46DD-CC40-AC59-6E98221334D7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13" name="Gruppe 112">
                  <a:extLst>
                    <a:ext uri="{FF2B5EF4-FFF2-40B4-BE49-F238E27FC236}">
                      <a16:creationId xmlns:a16="http://schemas.microsoft.com/office/drawing/2014/main" id="{CD074050-EE73-4342-AFCE-05394593BD2F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23" name="Rektangel 122">
                    <a:extLst>
                      <a:ext uri="{FF2B5EF4-FFF2-40B4-BE49-F238E27FC236}">
                        <a16:creationId xmlns:a16="http://schemas.microsoft.com/office/drawing/2014/main" id="{1377A3AD-D44C-0742-9B48-A685AE324C7D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4" name="Rektangel 123">
                    <a:extLst>
                      <a:ext uri="{FF2B5EF4-FFF2-40B4-BE49-F238E27FC236}">
                        <a16:creationId xmlns:a16="http://schemas.microsoft.com/office/drawing/2014/main" id="{A78EDC14-E0FB-D84C-817C-F708E18EAB4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5" name="Rektangel 124">
                    <a:extLst>
                      <a:ext uri="{FF2B5EF4-FFF2-40B4-BE49-F238E27FC236}">
                        <a16:creationId xmlns:a16="http://schemas.microsoft.com/office/drawing/2014/main" id="{DC4DBF56-E631-6343-BC9A-AFB883B41953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4" name="Gruppe 113">
                  <a:extLst>
                    <a:ext uri="{FF2B5EF4-FFF2-40B4-BE49-F238E27FC236}">
                      <a16:creationId xmlns:a16="http://schemas.microsoft.com/office/drawing/2014/main" id="{85B84A1D-B5F3-D14A-B84E-F6637105161F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20" name="Rektangel 119">
                    <a:extLst>
                      <a:ext uri="{FF2B5EF4-FFF2-40B4-BE49-F238E27FC236}">
                        <a16:creationId xmlns:a16="http://schemas.microsoft.com/office/drawing/2014/main" id="{0B13B0B7-FEB5-1B40-86D4-F84FFECAFA5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1" name="Rektangel 120">
                    <a:extLst>
                      <a:ext uri="{FF2B5EF4-FFF2-40B4-BE49-F238E27FC236}">
                        <a16:creationId xmlns:a16="http://schemas.microsoft.com/office/drawing/2014/main" id="{CED241D4-53D9-B546-A17C-D2A3C0F01BA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2" name="Rektangel 121">
                    <a:extLst>
                      <a:ext uri="{FF2B5EF4-FFF2-40B4-BE49-F238E27FC236}">
                        <a16:creationId xmlns:a16="http://schemas.microsoft.com/office/drawing/2014/main" id="{BD2FDEE2-59C5-2244-8D48-B748B21F44E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5" name="Gruppe 114">
                  <a:extLst>
                    <a:ext uri="{FF2B5EF4-FFF2-40B4-BE49-F238E27FC236}">
                      <a16:creationId xmlns:a16="http://schemas.microsoft.com/office/drawing/2014/main" id="{353F38E4-440D-D14F-A3C3-220E2A725180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16" name="Rektangel 115">
                    <a:extLst>
                      <a:ext uri="{FF2B5EF4-FFF2-40B4-BE49-F238E27FC236}">
                        <a16:creationId xmlns:a16="http://schemas.microsoft.com/office/drawing/2014/main" id="{88F57B44-0B4E-2741-9DB9-91D02336B1AE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7" name="Rektangel 116">
                    <a:extLst>
                      <a:ext uri="{FF2B5EF4-FFF2-40B4-BE49-F238E27FC236}">
                        <a16:creationId xmlns:a16="http://schemas.microsoft.com/office/drawing/2014/main" id="{39067185-4605-874B-893C-F2B4942611E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8" name="Rektangel 117">
                    <a:extLst>
                      <a:ext uri="{FF2B5EF4-FFF2-40B4-BE49-F238E27FC236}">
                        <a16:creationId xmlns:a16="http://schemas.microsoft.com/office/drawing/2014/main" id="{7FC7A109-0231-844F-B452-CE563CE3F063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9" name="Rektangel 118">
                    <a:extLst>
                      <a:ext uri="{FF2B5EF4-FFF2-40B4-BE49-F238E27FC236}">
                        <a16:creationId xmlns:a16="http://schemas.microsoft.com/office/drawing/2014/main" id="{39A195BA-5772-5944-8FDB-4AA90CCBAB4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26" name="TekstSylinder 125">
              <a:extLst>
                <a:ext uri="{FF2B5EF4-FFF2-40B4-BE49-F238E27FC236}">
                  <a16:creationId xmlns:a16="http://schemas.microsoft.com/office/drawing/2014/main" id="{3484B298-00C0-F64D-9790-F98610961696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15066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cxnSp>
          <p:nvCxnSpPr>
            <p:cNvPr id="11" name="Vinkel 10">
              <a:extLst>
                <a:ext uri="{FF2B5EF4-FFF2-40B4-BE49-F238E27FC236}">
                  <a16:creationId xmlns:a16="http://schemas.microsoft.com/office/drawing/2014/main" id="{78D3CBB5-2B72-8343-94A5-B544F70D8B49}"/>
                </a:ext>
              </a:extLst>
            </p:cNvPr>
            <p:cNvCxnSpPr>
              <a:cxnSpLocks/>
              <a:stCxn id="123" idx="3"/>
              <a:endCxn id="120" idx="3"/>
            </p:cNvCxnSpPr>
            <p:nvPr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9819DB8-B612-BD4F-87C2-D875F61C4A97}"/>
                </a:ext>
              </a:extLst>
            </p:cNvPr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  <a:latin typeface="+mn-lt"/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713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SzPct val="100000"/>
        <a:buFontTx/>
        <a:buBlip>
          <a:blip r:embed="rId7"/>
        </a:buBlip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Wingdings" pitchFamily="2" charset="2"/>
        <a:buChar char="§"/>
        <a:tabLst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38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D181B-26C6-1441-AC51-F9CA495AD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A40496DB-E8C8-4849-8A63-AC568158CC03}" type="datetime1">
              <a:rPr lang="nb-NO" smtClean="0"/>
              <a:pPr/>
              <a:t>29.01.2026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FE725-0D07-7B47-98CD-EAA5EC15E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/>
                </a:solidFill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8F127-E3EF-B346-96BD-C679BB3F2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55AFB16-D4F3-C04D-8A8D-B4B481D6101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" y="6296400"/>
            <a:ext cx="688336" cy="360000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D82277FC-07F1-AB47-941F-3BC464842E95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B44CDB01-E460-3643-978B-976DFDCDC9FE}"/>
                </a:ext>
              </a:extLst>
            </p:cNvPr>
            <p:cNvGrpSpPr/>
            <p:nvPr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:a16="http://schemas.microsoft.com/office/drawing/2014/main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:a16="http://schemas.microsoft.com/office/drawing/2014/main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:a16="http://schemas.microsoft.com/office/drawing/2014/main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:a16="http://schemas.microsoft.com/office/drawing/2014/main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:a16="http://schemas.microsoft.com/office/drawing/2014/main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:a16="http://schemas.microsoft.com/office/drawing/2014/main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:a16="http://schemas.microsoft.com/office/drawing/2014/main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:a16="http://schemas.microsoft.com/office/drawing/2014/main" id="{E17FFD9C-CA80-F742-92C1-C8300BFFB9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:a16="http://schemas.microsoft.com/office/drawing/2014/main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:a16="http://schemas.microsoft.com/office/drawing/2014/main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:a16="http://schemas.microsoft.com/office/drawing/2014/main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:a16="http://schemas.microsoft.com/office/drawing/2014/main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D22EC228-3961-D047-A490-0051EFBFB484}"/>
                  </a:ext>
                </a:extLst>
              </p:cNvPr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:a16="http://schemas.microsoft.com/office/drawing/2014/main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:a16="http://schemas.microsoft.com/office/drawing/2014/main" id="{22AC440B-D129-2B46-906C-241A275D07F7}"/>
                    </a:ext>
                  </a:extLst>
                </p:cNvPr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:a16="http://schemas.microsoft.com/office/drawing/2014/main" id="{DD245E6A-62D8-444C-8F4C-FA46DF1ACBF1}"/>
                  </a:ext>
                </a:extLst>
              </p:cNvPr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:a16="http://schemas.microsoft.com/office/drawing/2014/main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:a16="http://schemas.microsoft.com/office/drawing/2014/main" id="{0718B71B-1735-BA42-B9A4-84E37EF811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7E1BCEC3-3A90-3740-BE0E-0C15D80AFDE3}"/>
                  </a:ext>
                </a:extLst>
              </p:cNvPr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:a16="http://schemas.microsoft.com/office/drawing/2014/main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:a16="http://schemas.microsoft.com/office/drawing/2014/main" id="{DF3ADDFA-CA5C-4347-8A76-E401BD2421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:a16="http://schemas.microsoft.com/office/drawing/2014/main" id="{E373B03A-43B9-F247-98EA-F0F315D19065}"/>
                  </a:ext>
                </a:extLst>
              </p:cNvPr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:a16="http://schemas.microsoft.com/office/drawing/2014/main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:a16="http://schemas.microsoft.com/office/drawing/2014/main" id="{29E19601-BF3A-6945-B6EA-B39B514666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:a16="http://schemas.microsoft.com/office/drawing/2014/main" id="{46D3E486-E9D7-D246-8D34-D3E03C5ADDA2}"/>
                  </a:ext>
                </a:extLst>
              </p:cNvPr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:a16="http://schemas.microsoft.com/office/drawing/2014/main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:a16="http://schemas.microsoft.com/office/drawing/2014/main" id="{7289E497-4845-2B47-8B11-9AA2E90071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id="{A4AE3721-B59D-6F4A-8398-9214B952E02F}"/>
                  </a:ext>
                </a:extLst>
              </p:cNvPr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:a16="http://schemas.microsoft.com/office/drawing/2014/main" id="{A70D7560-61DB-994A-87B8-39AAE2B011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:a16="http://schemas.microsoft.com/office/drawing/2014/main" id="{6BB287FE-25B7-6E46-A8D8-09106D1DE5E0}"/>
                  </a:ext>
                </a:extLst>
              </p:cNvPr>
              <p:cNvCxnSpPr/>
              <p:nvPr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2C16CF82-97BF-0148-B86A-9951B518F6E9}"/>
                </a:ext>
              </a:extLst>
            </p:cNvPr>
            <p:cNvGrpSpPr/>
            <p:nvPr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:a16="http://schemas.microsoft.com/office/drawing/2014/main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B4C47047-2EED-5F40-82EE-04A3BFEAD50C}"/>
                  </a:ext>
                </a:extLst>
              </p:cNvPr>
              <p:cNvSpPr/>
              <p:nvPr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8B1E96CC-ED06-AA41-8932-E34FD694D0DE}"/>
                  </a:ext>
                </a:extLst>
              </p:cNvPr>
              <p:cNvSpPr/>
              <p:nvPr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:a16="http://schemas.microsoft.com/office/drawing/2014/main" id="{642D5F4C-819A-1748-9143-910B7D3857BC}"/>
                  </a:ext>
                </a:extLst>
              </p:cNvPr>
              <p:cNvSpPr/>
              <p:nvPr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:a16="http://schemas.microsoft.com/office/drawing/2014/main" id="{980BA797-8DD7-B649-833E-3D97C11FD37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:a16="http://schemas.microsoft.com/office/drawing/2014/main" id="{BC32A0A9-54E5-CD4C-BE81-6E7DC431DB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:a16="http://schemas.microsoft.com/office/drawing/2014/main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:a16="http://schemas.microsoft.com/office/drawing/2014/main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:a16="http://schemas.microsoft.com/office/drawing/2014/main" id="{679A96D0-630E-A248-8A66-85AFEAADB6D9}"/>
                  </a:ext>
                </a:extLst>
              </p:cNvPr>
              <p:cNvSpPr/>
              <p:nvPr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:a16="http://schemas.microsoft.com/office/drawing/2014/main" id="{277A3813-78CA-4245-9274-37A394F9AC8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:a16="http://schemas.microsoft.com/office/drawing/2014/main" id="{D02A2843-C4BF-0948-A00B-ABA55DFA0E9B}"/>
                  </a:ext>
                </a:extLst>
              </p:cNvPr>
              <p:cNvSpPr/>
              <p:nvPr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:a16="http://schemas.microsoft.com/office/drawing/2014/main" id="{BB928164-D999-9747-8045-A70F91E5614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:a16="http://schemas.microsoft.com/office/drawing/2014/main" id="{C7477409-7230-4247-BA24-6E66275F588F}"/>
                  </a:ext>
                </a:extLst>
              </p:cNvPr>
              <p:cNvCxnSpPr/>
              <p:nvPr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:a16="http://schemas.microsoft.com/office/drawing/2014/main" id="{1DEAA521-022B-7E41-855C-0F5D51E729B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:a16="http://schemas.microsoft.com/office/drawing/2014/main" id="{45B3E6E9-F77A-DD45-98C1-8C513069745F}"/>
                </a:ext>
              </a:extLst>
            </p:cNvPr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  <a:latin typeface="+mn-lt"/>
                </a:rPr>
                <a:t>Oslo 2019</a:t>
              </a: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CBB6964B-BA5A-DD48-A089-32057D28988E}"/>
              </a:ext>
            </a:extLst>
          </p:cNvPr>
          <p:cNvGrpSpPr/>
          <p:nvPr/>
        </p:nvGrpSpPr>
        <p:grpSpPr>
          <a:xfrm>
            <a:off x="12252770" y="1"/>
            <a:ext cx="1165167" cy="4935681"/>
            <a:chOff x="12252770" y="1"/>
            <a:chExt cx="1165167" cy="4935681"/>
          </a:xfrm>
        </p:grpSpPr>
        <p:grpSp>
          <p:nvGrpSpPr>
            <p:cNvPr id="110" name="Gruppe 109">
              <a:extLst>
                <a:ext uri="{FF2B5EF4-FFF2-40B4-BE49-F238E27FC236}">
                  <a16:creationId xmlns:a16="http://schemas.microsoft.com/office/drawing/2014/main" id="{C9C92012-9FC3-2E4E-BE38-A18855EFBC7C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11" name="Rektangel 110">
                <a:extLst>
                  <a:ext uri="{FF2B5EF4-FFF2-40B4-BE49-F238E27FC236}">
                    <a16:creationId xmlns:a16="http://schemas.microsoft.com/office/drawing/2014/main" id="{D9D0B4AE-0662-2F43-8093-C11987AA9007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12" name="Gruppe 111">
                <a:extLst>
                  <a:ext uri="{FF2B5EF4-FFF2-40B4-BE49-F238E27FC236}">
                    <a16:creationId xmlns:a16="http://schemas.microsoft.com/office/drawing/2014/main" id="{45F59ADC-46DD-CC40-AC59-6E98221334D7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13" name="Gruppe 112">
                  <a:extLst>
                    <a:ext uri="{FF2B5EF4-FFF2-40B4-BE49-F238E27FC236}">
                      <a16:creationId xmlns:a16="http://schemas.microsoft.com/office/drawing/2014/main" id="{CD074050-EE73-4342-AFCE-05394593BD2F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23" name="Rektangel 122">
                    <a:extLst>
                      <a:ext uri="{FF2B5EF4-FFF2-40B4-BE49-F238E27FC236}">
                        <a16:creationId xmlns:a16="http://schemas.microsoft.com/office/drawing/2014/main" id="{1377A3AD-D44C-0742-9B48-A685AE324C7D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4" name="Rektangel 123">
                    <a:extLst>
                      <a:ext uri="{FF2B5EF4-FFF2-40B4-BE49-F238E27FC236}">
                        <a16:creationId xmlns:a16="http://schemas.microsoft.com/office/drawing/2014/main" id="{A78EDC14-E0FB-D84C-817C-F708E18EAB4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5" name="Rektangel 124">
                    <a:extLst>
                      <a:ext uri="{FF2B5EF4-FFF2-40B4-BE49-F238E27FC236}">
                        <a16:creationId xmlns:a16="http://schemas.microsoft.com/office/drawing/2014/main" id="{DC4DBF56-E631-6343-BC9A-AFB883B41953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4" name="Gruppe 113">
                  <a:extLst>
                    <a:ext uri="{FF2B5EF4-FFF2-40B4-BE49-F238E27FC236}">
                      <a16:creationId xmlns:a16="http://schemas.microsoft.com/office/drawing/2014/main" id="{85B84A1D-B5F3-D14A-B84E-F6637105161F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20" name="Rektangel 119">
                    <a:extLst>
                      <a:ext uri="{FF2B5EF4-FFF2-40B4-BE49-F238E27FC236}">
                        <a16:creationId xmlns:a16="http://schemas.microsoft.com/office/drawing/2014/main" id="{0B13B0B7-FEB5-1B40-86D4-F84FFECAFA5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1" name="Rektangel 120">
                    <a:extLst>
                      <a:ext uri="{FF2B5EF4-FFF2-40B4-BE49-F238E27FC236}">
                        <a16:creationId xmlns:a16="http://schemas.microsoft.com/office/drawing/2014/main" id="{CED241D4-53D9-B546-A17C-D2A3C0F01BA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2" name="Rektangel 121">
                    <a:extLst>
                      <a:ext uri="{FF2B5EF4-FFF2-40B4-BE49-F238E27FC236}">
                        <a16:creationId xmlns:a16="http://schemas.microsoft.com/office/drawing/2014/main" id="{BD2FDEE2-59C5-2244-8D48-B748B21F44E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5" name="Gruppe 114">
                  <a:extLst>
                    <a:ext uri="{FF2B5EF4-FFF2-40B4-BE49-F238E27FC236}">
                      <a16:creationId xmlns:a16="http://schemas.microsoft.com/office/drawing/2014/main" id="{353F38E4-440D-D14F-A3C3-220E2A725180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16" name="Rektangel 115">
                    <a:extLst>
                      <a:ext uri="{FF2B5EF4-FFF2-40B4-BE49-F238E27FC236}">
                        <a16:creationId xmlns:a16="http://schemas.microsoft.com/office/drawing/2014/main" id="{88F57B44-0B4E-2741-9DB9-91D02336B1AE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7" name="Rektangel 116">
                    <a:extLst>
                      <a:ext uri="{FF2B5EF4-FFF2-40B4-BE49-F238E27FC236}">
                        <a16:creationId xmlns:a16="http://schemas.microsoft.com/office/drawing/2014/main" id="{39067185-4605-874B-893C-F2B4942611E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8" name="Rektangel 117">
                    <a:extLst>
                      <a:ext uri="{FF2B5EF4-FFF2-40B4-BE49-F238E27FC236}">
                        <a16:creationId xmlns:a16="http://schemas.microsoft.com/office/drawing/2014/main" id="{7FC7A109-0231-844F-B452-CE563CE3F063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9" name="Rektangel 118">
                    <a:extLst>
                      <a:ext uri="{FF2B5EF4-FFF2-40B4-BE49-F238E27FC236}">
                        <a16:creationId xmlns:a16="http://schemas.microsoft.com/office/drawing/2014/main" id="{39A195BA-5772-5944-8FDB-4AA90CCBAB4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26" name="TekstSylinder 125">
              <a:extLst>
                <a:ext uri="{FF2B5EF4-FFF2-40B4-BE49-F238E27FC236}">
                  <a16:creationId xmlns:a16="http://schemas.microsoft.com/office/drawing/2014/main" id="{3484B298-00C0-F64D-9790-F98610961696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15066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cxnSp>
          <p:nvCxnSpPr>
            <p:cNvPr id="11" name="Vinkel 10">
              <a:extLst>
                <a:ext uri="{FF2B5EF4-FFF2-40B4-BE49-F238E27FC236}">
                  <a16:creationId xmlns:a16="http://schemas.microsoft.com/office/drawing/2014/main" id="{78D3CBB5-2B72-8343-94A5-B544F70D8B49}"/>
                </a:ext>
              </a:extLst>
            </p:cNvPr>
            <p:cNvCxnSpPr>
              <a:cxnSpLocks/>
              <a:stCxn id="123" idx="3"/>
              <a:endCxn id="120" idx="3"/>
            </p:cNvCxnSpPr>
            <p:nvPr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9819DB8-B612-BD4F-87C2-D875F61C4A97}"/>
                </a:ext>
              </a:extLst>
            </p:cNvPr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  <a:latin typeface="+mn-lt"/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323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SzPct val="100000"/>
        <a:buFontTx/>
        <a:buBlip>
          <a:blip r:embed="rId31"/>
        </a:buBlip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Wingdings" pitchFamily="2" charset="2"/>
        <a:buChar char="§"/>
        <a:tabLst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38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 dirty="0"/>
              <a:t>Klikk for å redigere tittelstil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dirty="0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D82277FC-07F1-AB47-941F-3BC464842E95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B44CDB01-E460-3643-978B-976DFDCDC9FE}"/>
                </a:ext>
              </a:extLst>
            </p:cNvPr>
            <p:cNvGrpSpPr/>
            <p:nvPr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:a16="http://schemas.microsoft.com/office/drawing/2014/main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:a16="http://schemas.microsoft.com/office/drawing/2014/main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:a16="http://schemas.microsoft.com/office/drawing/2014/main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:a16="http://schemas.microsoft.com/office/drawing/2014/main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:a16="http://schemas.microsoft.com/office/drawing/2014/main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:a16="http://schemas.microsoft.com/office/drawing/2014/main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:a16="http://schemas.microsoft.com/office/drawing/2014/main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:a16="http://schemas.microsoft.com/office/drawing/2014/main" id="{E17FFD9C-CA80-F742-92C1-C8300BFFB9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:a16="http://schemas.microsoft.com/office/drawing/2014/main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:a16="http://schemas.microsoft.com/office/drawing/2014/main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:a16="http://schemas.microsoft.com/office/drawing/2014/main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:a16="http://schemas.microsoft.com/office/drawing/2014/main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D22EC228-3961-D047-A490-0051EFBFB484}"/>
                  </a:ext>
                </a:extLst>
              </p:cNvPr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:a16="http://schemas.microsoft.com/office/drawing/2014/main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:a16="http://schemas.microsoft.com/office/drawing/2014/main" id="{22AC440B-D129-2B46-906C-241A275D07F7}"/>
                    </a:ext>
                  </a:extLst>
                </p:cNvPr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:a16="http://schemas.microsoft.com/office/drawing/2014/main" id="{DD245E6A-62D8-444C-8F4C-FA46DF1ACBF1}"/>
                  </a:ext>
                </a:extLst>
              </p:cNvPr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:a16="http://schemas.microsoft.com/office/drawing/2014/main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:a16="http://schemas.microsoft.com/office/drawing/2014/main" id="{0718B71B-1735-BA42-B9A4-84E37EF811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7E1BCEC3-3A90-3740-BE0E-0C15D80AFDE3}"/>
                  </a:ext>
                </a:extLst>
              </p:cNvPr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:a16="http://schemas.microsoft.com/office/drawing/2014/main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:a16="http://schemas.microsoft.com/office/drawing/2014/main" id="{DF3ADDFA-CA5C-4347-8A76-E401BD2421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:a16="http://schemas.microsoft.com/office/drawing/2014/main" id="{E373B03A-43B9-F247-98EA-F0F315D19065}"/>
                  </a:ext>
                </a:extLst>
              </p:cNvPr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:a16="http://schemas.microsoft.com/office/drawing/2014/main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:a16="http://schemas.microsoft.com/office/drawing/2014/main" id="{29E19601-BF3A-6945-B6EA-B39B514666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:a16="http://schemas.microsoft.com/office/drawing/2014/main" id="{46D3E486-E9D7-D246-8D34-D3E03C5ADDA2}"/>
                  </a:ext>
                </a:extLst>
              </p:cNvPr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:a16="http://schemas.microsoft.com/office/drawing/2014/main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:a16="http://schemas.microsoft.com/office/drawing/2014/main" id="{7289E497-4845-2B47-8B11-9AA2E90071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id="{A4AE3721-B59D-6F4A-8398-9214B952E02F}"/>
                  </a:ext>
                </a:extLst>
              </p:cNvPr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:a16="http://schemas.microsoft.com/office/drawing/2014/main" id="{A70D7560-61DB-994A-87B8-39AAE2B011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:a16="http://schemas.microsoft.com/office/drawing/2014/main" id="{6BB287FE-25B7-6E46-A8D8-09106D1DE5E0}"/>
                  </a:ext>
                </a:extLst>
              </p:cNvPr>
              <p:cNvCxnSpPr/>
              <p:nvPr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2C16CF82-97BF-0148-B86A-9951B518F6E9}"/>
                </a:ext>
              </a:extLst>
            </p:cNvPr>
            <p:cNvGrpSpPr/>
            <p:nvPr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:a16="http://schemas.microsoft.com/office/drawing/2014/main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B4C47047-2EED-5F40-82EE-04A3BFEAD50C}"/>
                  </a:ext>
                </a:extLst>
              </p:cNvPr>
              <p:cNvSpPr/>
              <p:nvPr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8B1E96CC-ED06-AA41-8932-E34FD694D0DE}"/>
                  </a:ext>
                </a:extLst>
              </p:cNvPr>
              <p:cNvSpPr/>
              <p:nvPr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:a16="http://schemas.microsoft.com/office/drawing/2014/main" id="{642D5F4C-819A-1748-9143-910B7D3857BC}"/>
                  </a:ext>
                </a:extLst>
              </p:cNvPr>
              <p:cNvSpPr/>
              <p:nvPr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:a16="http://schemas.microsoft.com/office/drawing/2014/main" id="{980BA797-8DD7-B649-833E-3D97C11FD37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:a16="http://schemas.microsoft.com/office/drawing/2014/main" id="{BC32A0A9-54E5-CD4C-BE81-6E7DC431DB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:a16="http://schemas.microsoft.com/office/drawing/2014/main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:a16="http://schemas.microsoft.com/office/drawing/2014/main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:a16="http://schemas.microsoft.com/office/drawing/2014/main" id="{679A96D0-630E-A248-8A66-85AFEAADB6D9}"/>
                  </a:ext>
                </a:extLst>
              </p:cNvPr>
              <p:cNvSpPr/>
              <p:nvPr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:a16="http://schemas.microsoft.com/office/drawing/2014/main" id="{277A3813-78CA-4245-9274-37A394F9AC8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:a16="http://schemas.microsoft.com/office/drawing/2014/main" id="{D02A2843-C4BF-0948-A00B-ABA55DFA0E9B}"/>
                  </a:ext>
                </a:extLst>
              </p:cNvPr>
              <p:cNvSpPr/>
              <p:nvPr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:a16="http://schemas.microsoft.com/office/drawing/2014/main" id="{BB928164-D999-9747-8045-A70F91E5614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:a16="http://schemas.microsoft.com/office/drawing/2014/main" id="{C7477409-7230-4247-BA24-6E66275F588F}"/>
                  </a:ext>
                </a:extLst>
              </p:cNvPr>
              <p:cNvCxnSpPr/>
              <p:nvPr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:a16="http://schemas.microsoft.com/office/drawing/2014/main" id="{1DEAA521-022B-7E41-855C-0F5D51E729B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:a16="http://schemas.microsoft.com/office/drawing/2014/main" id="{45B3E6E9-F77A-DD45-98C1-8C513069745F}"/>
                </a:ext>
              </a:extLst>
            </p:cNvPr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  <a:latin typeface="+mn-lt"/>
                </a:rPr>
                <a:t>Oslo 2019</a:t>
              </a: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CBB6964B-BA5A-DD48-A089-32057D28988E}"/>
              </a:ext>
            </a:extLst>
          </p:cNvPr>
          <p:cNvGrpSpPr/>
          <p:nvPr/>
        </p:nvGrpSpPr>
        <p:grpSpPr>
          <a:xfrm>
            <a:off x="12252770" y="1"/>
            <a:ext cx="1165167" cy="4935681"/>
            <a:chOff x="12252770" y="1"/>
            <a:chExt cx="1165167" cy="4935681"/>
          </a:xfrm>
        </p:grpSpPr>
        <p:grpSp>
          <p:nvGrpSpPr>
            <p:cNvPr id="110" name="Gruppe 109">
              <a:extLst>
                <a:ext uri="{FF2B5EF4-FFF2-40B4-BE49-F238E27FC236}">
                  <a16:creationId xmlns:a16="http://schemas.microsoft.com/office/drawing/2014/main" id="{C9C92012-9FC3-2E4E-BE38-A18855EFBC7C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11" name="Rektangel 110">
                <a:extLst>
                  <a:ext uri="{FF2B5EF4-FFF2-40B4-BE49-F238E27FC236}">
                    <a16:creationId xmlns:a16="http://schemas.microsoft.com/office/drawing/2014/main" id="{D9D0B4AE-0662-2F43-8093-C11987AA9007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12" name="Gruppe 111">
                <a:extLst>
                  <a:ext uri="{FF2B5EF4-FFF2-40B4-BE49-F238E27FC236}">
                    <a16:creationId xmlns:a16="http://schemas.microsoft.com/office/drawing/2014/main" id="{45F59ADC-46DD-CC40-AC59-6E98221334D7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13" name="Gruppe 112">
                  <a:extLst>
                    <a:ext uri="{FF2B5EF4-FFF2-40B4-BE49-F238E27FC236}">
                      <a16:creationId xmlns:a16="http://schemas.microsoft.com/office/drawing/2014/main" id="{CD074050-EE73-4342-AFCE-05394593BD2F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23" name="Rektangel 122">
                    <a:extLst>
                      <a:ext uri="{FF2B5EF4-FFF2-40B4-BE49-F238E27FC236}">
                        <a16:creationId xmlns:a16="http://schemas.microsoft.com/office/drawing/2014/main" id="{1377A3AD-D44C-0742-9B48-A685AE324C7D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4" name="Rektangel 123">
                    <a:extLst>
                      <a:ext uri="{FF2B5EF4-FFF2-40B4-BE49-F238E27FC236}">
                        <a16:creationId xmlns:a16="http://schemas.microsoft.com/office/drawing/2014/main" id="{A78EDC14-E0FB-D84C-817C-F708E18EAB4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5" name="Rektangel 124">
                    <a:extLst>
                      <a:ext uri="{FF2B5EF4-FFF2-40B4-BE49-F238E27FC236}">
                        <a16:creationId xmlns:a16="http://schemas.microsoft.com/office/drawing/2014/main" id="{DC4DBF56-E631-6343-BC9A-AFB883B41953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4" name="Gruppe 113">
                  <a:extLst>
                    <a:ext uri="{FF2B5EF4-FFF2-40B4-BE49-F238E27FC236}">
                      <a16:creationId xmlns:a16="http://schemas.microsoft.com/office/drawing/2014/main" id="{85B84A1D-B5F3-D14A-B84E-F6637105161F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20" name="Rektangel 119">
                    <a:extLst>
                      <a:ext uri="{FF2B5EF4-FFF2-40B4-BE49-F238E27FC236}">
                        <a16:creationId xmlns:a16="http://schemas.microsoft.com/office/drawing/2014/main" id="{0B13B0B7-FEB5-1B40-86D4-F84FFECAFA5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1" name="Rektangel 120">
                    <a:extLst>
                      <a:ext uri="{FF2B5EF4-FFF2-40B4-BE49-F238E27FC236}">
                        <a16:creationId xmlns:a16="http://schemas.microsoft.com/office/drawing/2014/main" id="{CED241D4-53D9-B546-A17C-D2A3C0F01BA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2" name="Rektangel 121">
                    <a:extLst>
                      <a:ext uri="{FF2B5EF4-FFF2-40B4-BE49-F238E27FC236}">
                        <a16:creationId xmlns:a16="http://schemas.microsoft.com/office/drawing/2014/main" id="{BD2FDEE2-59C5-2244-8D48-B748B21F44E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5" name="Gruppe 114">
                  <a:extLst>
                    <a:ext uri="{FF2B5EF4-FFF2-40B4-BE49-F238E27FC236}">
                      <a16:creationId xmlns:a16="http://schemas.microsoft.com/office/drawing/2014/main" id="{353F38E4-440D-D14F-A3C3-220E2A725180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16" name="Rektangel 115">
                    <a:extLst>
                      <a:ext uri="{FF2B5EF4-FFF2-40B4-BE49-F238E27FC236}">
                        <a16:creationId xmlns:a16="http://schemas.microsoft.com/office/drawing/2014/main" id="{88F57B44-0B4E-2741-9DB9-91D02336B1AE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7" name="Rektangel 116">
                    <a:extLst>
                      <a:ext uri="{FF2B5EF4-FFF2-40B4-BE49-F238E27FC236}">
                        <a16:creationId xmlns:a16="http://schemas.microsoft.com/office/drawing/2014/main" id="{39067185-4605-874B-893C-F2B4942611E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8" name="Rektangel 117">
                    <a:extLst>
                      <a:ext uri="{FF2B5EF4-FFF2-40B4-BE49-F238E27FC236}">
                        <a16:creationId xmlns:a16="http://schemas.microsoft.com/office/drawing/2014/main" id="{7FC7A109-0231-844F-B452-CE563CE3F063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9" name="Rektangel 118">
                    <a:extLst>
                      <a:ext uri="{FF2B5EF4-FFF2-40B4-BE49-F238E27FC236}">
                        <a16:creationId xmlns:a16="http://schemas.microsoft.com/office/drawing/2014/main" id="{39A195BA-5772-5944-8FDB-4AA90CCBAB4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26" name="TekstSylinder 125">
              <a:extLst>
                <a:ext uri="{FF2B5EF4-FFF2-40B4-BE49-F238E27FC236}">
                  <a16:creationId xmlns:a16="http://schemas.microsoft.com/office/drawing/2014/main" id="{3484B298-00C0-F64D-9790-F98610961696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15066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cxnSp>
          <p:nvCxnSpPr>
            <p:cNvPr id="11" name="Vinkel 10">
              <a:extLst>
                <a:ext uri="{FF2B5EF4-FFF2-40B4-BE49-F238E27FC236}">
                  <a16:creationId xmlns:a16="http://schemas.microsoft.com/office/drawing/2014/main" id="{78D3CBB5-2B72-8343-94A5-B544F70D8B49}"/>
                </a:ext>
              </a:extLst>
            </p:cNvPr>
            <p:cNvCxnSpPr>
              <a:cxnSpLocks/>
              <a:stCxn id="123" idx="3"/>
              <a:endCxn id="120" idx="3"/>
            </p:cNvCxnSpPr>
            <p:nvPr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9819DB8-B612-BD4F-87C2-D875F61C4A97}"/>
                </a:ext>
              </a:extLst>
            </p:cNvPr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  <a:latin typeface="+mn-lt"/>
                </a:rPr>
                <a:t>Mørk blå og mørk grønn bakgrunn, skal alltid ha negativ tekst/logo</a:t>
              </a:r>
            </a:p>
          </p:txBody>
        </p:sp>
      </p:grpSp>
      <p:pic>
        <p:nvPicPr>
          <p:cNvPr id="5" name="Bilde 4">
            <a:extLst>
              <a:ext uri="{FF2B5EF4-FFF2-40B4-BE49-F238E27FC236}">
                <a16:creationId xmlns:a16="http://schemas.microsoft.com/office/drawing/2014/main" id="{B331DCDA-A671-1AEA-C91C-BDF1F5B832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" y="6296400"/>
            <a:ext cx="688336" cy="360000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97FFE78-F798-F5FF-D507-7EC8F4DDF18B}"/>
              </a:ext>
            </a:extLst>
          </p:cNvPr>
          <p:cNvSpPr txBox="1">
            <a:spLocks/>
          </p:cNvSpPr>
          <p:nvPr/>
        </p:nvSpPr>
        <p:spPr>
          <a:xfrm>
            <a:off x="10156825" y="6292352"/>
            <a:ext cx="133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0496DB-E8C8-4849-8A63-AC568158CC03}" type="datetime1">
              <a:rPr lang="nb-NO" smtClean="0"/>
              <a:pPr/>
              <a:t>29.01.2026</a:t>
            </a:fld>
            <a:endParaRPr lang="nb-NO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5AC3886-6C5C-60F6-01C9-9AA0E9E5CA9D}"/>
              </a:ext>
            </a:extLst>
          </p:cNvPr>
          <p:cNvSpPr txBox="1">
            <a:spLocks/>
          </p:cNvSpPr>
          <p:nvPr userDrawn="1"/>
        </p:nvSpPr>
        <p:spPr>
          <a:xfrm>
            <a:off x="11496674" y="6292352"/>
            <a:ext cx="69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4692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</p:sldLayoutIdLst>
  <p:transition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SzPct val="100000"/>
        <a:buFontTx/>
        <a:buBlip>
          <a:blip r:embed="rId9"/>
        </a:buBlip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Wingdings" pitchFamily="2" charset="2"/>
        <a:buChar char="§"/>
        <a:tabLst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38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5.xml"/><Relationship Id="rId1" Type="http://schemas.openxmlformats.org/officeDocument/2006/relationships/video" Target="https://www.youtube.com/embed/7xcKuSJpPfA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Undertittel 23">
            <a:extLst>
              <a:ext uri="{FF2B5EF4-FFF2-40B4-BE49-F238E27FC236}">
                <a16:creationId xmlns:a16="http://schemas.microsoft.com/office/drawing/2014/main" id="{29C4B857-6438-6A5D-F840-CD54D88B7D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0" name="ANW1380_019_Three-Reasons-3-(60)">
            <a:hlinkClick r:id="" action="ppaction://media"/>
            <a:extLst>
              <a:ext uri="{FF2B5EF4-FFF2-40B4-BE49-F238E27FC236}">
                <a16:creationId xmlns:a16="http://schemas.microsoft.com/office/drawing/2014/main" id="{8C3CA1DD-808E-9314-B088-66531559B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7938"/>
            <a:ext cx="812800" cy="81280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824818F3-880E-916E-26E4-469BA0AE4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967" y="-7109"/>
            <a:ext cx="12188058" cy="685717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F45EEC77-53B1-8335-3270-84AF5772BFAA}"/>
              </a:ext>
            </a:extLst>
          </p:cNvPr>
          <p:cNvSpPr/>
          <p:nvPr/>
        </p:nvSpPr>
        <p:spPr>
          <a:xfrm>
            <a:off x="707697" y="4045257"/>
            <a:ext cx="5380365" cy="1027486"/>
          </a:xfrm>
          <a:prstGeom prst="rect">
            <a:avLst/>
          </a:prstGeom>
          <a:solidFill>
            <a:srgbClr val="FF8274"/>
          </a:solidFill>
          <a:ln>
            <a:solidFill>
              <a:srgbClr val="FF82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9950778-6CE3-DAA3-B189-3D9543660375}"/>
              </a:ext>
            </a:extLst>
          </p:cNvPr>
          <p:cNvSpPr txBox="1"/>
          <p:nvPr/>
        </p:nvSpPr>
        <p:spPr>
          <a:xfrm>
            <a:off x="1216571" y="4328167"/>
            <a:ext cx="2669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2400" dirty="0"/>
              <a:t>Oppsummering</a:t>
            </a:r>
          </a:p>
        </p:txBody>
      </p:sp>
    </p:spTree>
    <p:extLst>
      <p:ext uri="{BB962C8B-B14F-4D97-AF65-F5344CB8AC3E}">
        <p14:creationId xmlns:p14="http://schemas.microsoft.com/office/powerpoint/2010/main" val="156373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7A29D98E-2494-6869-7B4B-2D052D8275DD}"/>
              </a:ext>
            </a:extLst>
          </p:cNvPr>
          <p:cNvSpPr/>
          <p:nvPr/>
        </p:nvSpPr>
        <p:spPr>
          <a:xfrm>
            <a:off x="9401175" y="6000750"/>
            <a:ext cx="2790825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CBA96E7-B86C-6C37-5781-C74224E1B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7" y="1737529"/>
            <a:ext cx="10801349" cy="1311999"/>
          </a:xfrm>
        </p:spPr>
        <p:txBody>
          <a:bodyPr>
            <a:noAutofit/>
          </a:bodyPr>
          <a:lstStyle/>
          <a:p>
            <a:pPr algn="ctr"/>
            <a:r>
              <a:rPr lang="nb-NO" sz="1800"/>
              <a:t>Utviklet av</a:t>
            </a:r>
            <a:br>
              <a:rPr lang="nb-NO" sz="2400"/>
            </a:br>
            <a:br>
              <a:rPr lang="nb-NO"/>
            </a:br>
            <a:r>
              <a:rPr lang="nb-NO" sz="2800" b="1"/>
              <a:t>Bydel Gamle Oslo og Utdanningsetaten</a:t>
            </a:r>
            <a:endParaRPr lang="nb-NO" sz="2800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7BC63C58-8669-6B5A-9754-EA0DC1E3705E}"/>
              </a:ext>
            </a:extLst>
          </p:cNvPr>
          <p:cNvSpPr txBox="1">
            <a:spLocks/>
          </p:cNvSpPr>
          <p:nvPr/>
        </p:nvSpPr>
        <p:spPr>
          <a:xfrm>
            <a:off x="4557712" y="4203795"/>
            <a:ext cx="3076575" cy="354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1800"/>
              <a:t>I samarbeid med</a:t>
            </a:r>
          </a:p>
        </p:txBody>
      </p:sp>
      <p:pic>
        <p:nvPicPr>
          <p:cNvPr id="8" name="Bilde 7" descr="Et bilde som inneholder Grafikk, Font, grafisk design, logo&#10;&#10;Automatisk generert beskrivelse">
            <a:extLst>
              <a:ext uri="{FF2B5EF4-FFF2-40B4-BE49-F238E27FC236}">
                <a16:creationId xmlns:a16="http://schemas.microsoft.com/office/drawing/2014/main" id="{2A8E5328-C848-3AD9-6891-B917EB226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177" y="4922727"/>
            <a:ext cx="2443586" cy="680020"/>
          </a:xfrm>
          <a:prstGeom prst="rect">
            <a:avLst/>
          </a:prstGeom>
        </p:spPr>
      </p:pic>
      <p:pic>
        <p:nvPicPr>
          <p:cNvPr id="10" name="Bilde 9" descr="Et bilde som inneholder Grafikk, Font, grafisk design, logo&#10;&#10;Automatisk generert beskrivelse">
            <a:extLst>
              <a:ext uri="{FF2B5EF4-FFF2-40B4-BE49-F238E27FC236}">
                <a16:creationId xmlns:a16="http://schemas.microsoft.com/office/drawing/2014/main" id="{A72E54C8-19D4-D914-374F-50783D4BD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69" y="5014984"/>
            <a:ext cx="2443586" cy="495505"/>
          </a:xfrm>
          <a:prstGeom prst="rect">
            <a:avLst/>
          </a:pr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67DE4322-4EA1-E086-AE86-54269E45F83B}"/>
              </a:ext>
            </a:extLst>
          </p:cNvPr>
          <p:cNvSpPr txBox="1">
            <a:spLocks/>
          </p:cNvSpPr>
          <p:nvPr/>
        </p:nvSpPr>
        <p:spPr>
          <a:xfrm>
            <a:off x="8101013" y="5078737"/>
            <a:ext cx="3238499" cy="4954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1400" b="1"/>
              <a:t>Områdesatsingene i Oslo </a:t>
            </a:r>
            <a:br>
              <a:rPr lang="nb-NO" sz="1400"/>
            </a:br>
            <a:r>
              <a:rPr lang="nb-NO" sz="1400"/>
              <a:t>Delprogram oppvekst og utdanning</a:t>
            </a:r>
          </a:p>
        </p:txBody>
      </p:sp>
    </p:spTree>
    <p:extLst>
      <p:ext uri="{BB962C8B-B14F-4D97-AF65-F5344CB8AC3E}">
        <p14:creationId xmlns:p14="http://schemas.microsoft.com/office/powerpoint/2010/main" val="2628487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3">
            <a:extLst>
              <a:ext uri="{FF2B5EF4-FFF2-40B4-BE49-F238E27FC236}">
                <a16:creationId xmlns:a16="http://schemas.microsoft.com/office/drawing/2014/main" id="{4DDF2B73-FE6C-97A8-7DA5-35001B36B6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825" y="6292352"/>
            <a:ext cx="1339850" cy="365125"/>
          </a:xfrm>
        </p:spPr>
        <p:txBody>
          <a:bodyPr/>
          <a:lstStyle/>
          <a:p>
            <a:fld id="{C20DE0DF-BE6B-D248-92A9-54242D212695}" type="datetime1">
              <a:rPr lang="nb-NO" smtClean="0"/>
              <a:t>29.01.2026</a:t>
            </a:fld>
            <a:endParaRPr lang="nb-NO"/>
          </a:p>
        </p:txBody>
      </p:sp>
      <p:sp>
        <p:nvSpPr>
          <p:cNvPr id="4" name="Plassholder for lysbildenummer 4">
            <a:extLst>
              <a:ext uri="{FF2B5EF4-FFF2-40B4-BE49-F238E27FC236}">
                <a16:creationId xmlns:a16="http://schemas.microsoft.com/office/drawing/2014/main" id="{9685CF82-1920-C320-6F12-7242CBF7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292352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2</a:t>
            </a:fld>
            <a:endParaRPr lang="nb-NO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5E7990A1-3BE5-FEED-24C8-E69FA0CF4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585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62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utendørs, vindu, himmel, vei&#10;&#10;Automatisk generert beskrivelse">
            <a:extLst>
              <a:ext uri="{FF2B5EF4-FFF2-40B4-BE49-F238E27FC236}">
                <a16:creationId xmlns:a16="http://schemas.microsoft.com/office/drawing/2014/main" id="{BF1DAF04-668C-856B-6EF2-670B5C98D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72" y="-972766"/>
            <a:ext cx="12446920" cy="8291413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57E197D7-A937-DBBE-CEBC-02D90558CD7E}"/>
              </a:ext>
            </a:extLst>
          </p:cNvPr>
          <p:cNvSpPr/>
          <p:nvPr/>
        </p:nvSpPr>
        <p:spPr>
          <a:xfrm>
            <a:off x="-150350" y="-189187"/>
            <a:ext cx="58166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6CE44BBA-D537-F57A-D4AB-D5E9ABA127E4}"/>
              </a:ext>
            </a:extLst>
          </p:cNvPr>
          <p:cNvSpPr txBox="1"/>
          <p:nvPr/>
        </p:nvSpPr>
        <p:spPr>
          <a:xfrm>
            <a:off x="8414439" y="224273"/>
            <a:ext cx="368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>
                <a:solidFill>
                  <a:schemeClr val="bg2"/>
                </a:solidFill>
              </a:rPr>
              <a:t>Oppsummering</a:t>
            </a:r>
          </a:p>
        </p:txBody>
      </p:sp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D07EE00A-9D0F-217E-DB39-CF83FF9DA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86" y="2121080"/>
            <a:ext cx="4167329" cy="3057496"/>
          </a:xfrm>
        </p:spPr>
        <p:txBody>
          <a:bodyPr/>
          <a:lstStyle/>
          <a:p>
            <a:pPr marL="216000" lvl="2" indent="-216000">
              <a:spcBef>
                <a:spcPts val="1200"/>
              </a:spcBef>
              <a:spcAft>
                <a:spcPts val="1200"/>
              </a:spcAft>
              <a:buBlip>
                <a:blip r:embed="rId3"/>
              </a:buBlip>
            </a:pPr>
            <a:r>
              <a:rPr lang="nb-NO" sz="1800" dirty="0"/>
              <a:t>Hva har vært nyttig for meg? </a:t>
            </a:r>
          </a:p>
          <a:p>
            <a:pPr marL="216000" lvl="2" indent="-216000">
              <a:spcBef>
                <a:spcPts val="1200"/>
              </a:spcBef>
              <a:spcAft>
                <a:spcPts val="1200"/>
              </a:spcAft>
              <a:buBlip>
                <a:blip r:embed="rId3"/>
              </a:buBlip>
            </a:pPr>
            <a:r>
              <a:rPr lang="nb-NO" sz="1800" dirty="0"/>
              <a:t>Hvilke endringer ser vi på arbeidsplassen vår?</a:t>
            </a:r>
          </a:p>
          <a:p>
            <a:pPr marL="216000" lvl="2" indent="-216000">
              <a:spcBef>
                <a:spcPts val="1200"/>
              </a:spcBef>
              <a:spcAft>
                <a:spcPts val="1200"/>
              </a:spcAft>
              <a:buBlip>
                <a:blip r:embed="rId3"/>
              </a:buBlip>
            </a:pPr>
            <a:r>
              <a:rPr lang="nb-NO" sz="1800" dirty="0"/>
              <a:t>Hvordan skal vi jobbe videre med kunnskapen?</a:t>
            </a:r>
          </a:p>
          <a:p>
            <a:pPr marL="0" indent="0">
              <a:spcAft>
                <a:spcPts val="1200"/>
              </a:spcAft>
              <a:buNone/>
            </a:pPr>
            <a:endParaRPr lang="nb-NO" sz="1800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ED8668C-647C-1F65-7C07-D5776AD2AACA}"/>
              </a:ext>
            </a:extLst>
          </p:cNvPr>
          <p:cNvSpPr txBox="1"/>
          <p:nvPr/>
        </p:nvSpPr>
        <p:spPr>
          <a:xfrm>
            <a:off x="10330543" y="6509561"/>
            <a:ext cx="2172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400" dirty="0">
                <a:solidFill>
                  <a:schemeClr val="bg1"/>
                </a:solidFill>
              </a:rPr>
              <a:t>Foto: Tom Gustavsen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376954E-EFC0-5C25-E8BD-A37E725E27ED}"/>
              </a:ext>
            </a:extLst>
          </p:cNvPr>
          <p:cNvSpPr txBox="1"/>
          <p:nvPr/>
        </p:nvSpPr>
        <p:spPr>
          <a:xfrm>
            <a:off x="584200" y="762000"/>
            <a:ext cx="5232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>
                <a:latin typeface="+mj-lt"/>
              </a:rPr>
              <a:t>Vi skal oppsummere og dele erfaringer:</a:t>
            </a:r>
          </a:p>
          <a:p>
            <a:pPr algn="l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7267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person, bil, Menneskeansikt, kjøretøy&#10;&#10;Automatisk generert beskrivelse">
            <a:extLst>
              <a:ext uri="{FF2B5EF4-FFF2-40B4-BE49-F238E27FC236}">
                <a16:creationId xmlns:a16="http://schemas.microsoft.com/office/drawing/2014/main" id="{7D784EA4-79D4-E82C-418E-BC5DBE070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4726" y="0"/>
            <a:ext cx="12563184" cy="708297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632D261A-B022-5BFF-02D6-77B6DAF6F40B}"/>
              </a:ext>
            </a:extLst>
          </p:cNvPr>
          <p:cNvSpPr/>
          <p:nvPr/>
        </p:nvSpPr>
        <p:spPr>
          <a:xfrm>
            <a:off x="6088912" y="0"/>
            <a:ext cx="6103088" cy="695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37E8EE37-3AC3-97D1-1746-35DF7E49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434" y="1182225"/>
            <a:ext cx="4875245" cy="475710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nb-NO" sz="2000" dirty="0"/>
              <a:t>Linnea jobber som barnevernskonsulent i bydel Gamle Oslo. </a:t>
            </a:r>
            <a:br>
              <a:rPr lang="nb-NO" sz="2000" dirty="0"/>
            </a:br>
            <a:br>
              <a:rPr lang="nb-NO" sz="2000" dirty="0"/>
            </a:br>
            <a:r>
              <a:rPr lang="nb-NO" sz="2000" dirty="0"/>
              <a:t>Hun forteller hvordan hun bruke bruker kunnskapen aktivt i egen hverdag. Hvorfor kollegastøtte er så viktig, og hvordan det blir lettere for henne å forstå og hjelpe barna hun møter som bor i fosterhjem. 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E110C8FF-0499-0222-C0E5-CF61BEC5314E}"/>
              </a:ext>
            </a:extLst>
          </p:cNvPr>
          <p:cNvSpPr txBox="1"/>
          <p:nvPr/>
        </p:nvSpPr>
        <p:spPr>
          <a:xfrm>
            <a:off x="8156576" y="192087"/>
            <a:ext cx="368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/>
              <a:t>Oppsummering</a:t>
            </a:r>
          </a:p>
        </p:txBody>
      </p:sp>
      <p:pic>
        <p:nvPicPr>
          <p:cNvPr id="3" name="Bilde 2" descr="Et bilde som inneholder mørke, sort, måne, natt&#10;&#10;Automatisk generert beskrivelse">
            <a:extLst>
              <a:ext uri="{FF2B5EF4-FFF2-40B4-BE49-F238E27FC236}">
                <a16:creationId xmlns:a16="http://schemas.microsoft.com/office/drawing/2014/main" id="{DF3A4FD5-3B30-A03A-7604-1C13489ACD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5" t="44551" r="42572" b="45900"/>
          <a:stretch/>
        </p:blipFill>
        <p:spPr>
          <a:xfrm rot="13313949" flipH="1">
            <a:off x="5916731" y="1883993"/>
            <a:ext cx="1075939" cy="982380"/>
          </a:xfrm>
          <a:prstGeom prst="rect">
            <a:avLst/>
          </a:prstGeom>
        </p:spPr>
      </p:pic>
      <p:pic>
        <p:nvPicPr>
          <p:cNvPr id="4" name="Bilde 3" descr="Et bilde som inneholder måne, mørke, Himmellegeme, astronomi&#10;&#10;Automatisk generert beskrivelse">
            <a:extLst>
              <a:ext uri="{FF2B5EF4-FFF2-40B4-BE49-F238E27FC236}">
                <a16:creationId xmlns:a16="http://schemas.microsoft.com/office/drawing/2014/main" id="{C9A928C2-82A8-9778-0623-6254C4C2F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5" t="15119" r="27093" b="60440"/>
          <a:stretch/>
        </p:blipFill>
        <p:spPr>
          <a:xfrm>
            <a:off x="9959008" y="5991794"/>
            <a:ext cx="964097" cy="800318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1E66ECA-1F84-94E2-1555-9CB0802CCBE1}"/>
              </a:ext>
            </a:extLst>
          </p:cNvPr>
          <p:cNvSpPr txBox="1"/>
          <p:nvPr/>
        </p:nvSpPr>
        <p:spPr>
          <a:xfrm>
            <a:off x="10659447" y="6198879"/>
            <a:ext cx="1444667" cy="333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6000"/>
              </a:lnSpc>
              <a:spcAft>
                <a:spcPts val="800"/>
              </a:spcAft>
              <a:buNone/>
            </a:pPr>
            <a:r>
              <a:rPr lang="nb-NO" sz="1400" b="1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4</a:t>
            </a:r>
            <a:r>
              <a:rPr lang="nb-NO" sz="1400" b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minutter</a:t>
            </a:r>
          </a:p>
        </p:txBody>
      </p:sp>
    </p:spTree>
    <p:extLst>
      <p:ext uri="{BB962C8B-B14F-4D97-AF65-F5344CB8AC3E}">
        <p14:creationId xmlns:p14="http://schemas.microsoft.com/office/powerpoint/2010/main" val="3923766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 på Internett 2" title="Portrett Linnea">
            <a:hlinkClick r:id="" action="ppaction://media"/>
            <a:extLst>
              <a:ext uri="{FF2B5EF4-FFF2-40B4-BE49-F238E27FC236}">
                <a16:creationId xmlns:a16="http://schemas.microsoft.com/office/drawing/2014/main" id="{F1EEEF68-4227-9F3F-FCD8-AD9957C9A7B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09"/>
            <a:ext cx="12279086" cy="690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7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C161B592-F831-7FE5-61D9-0872159A6804}"/>
              </a:ext>
            </a:extLst>
          </p:cNvPr>
          <p:cNvSpPr txBox="1">
            <a:spLocks/>
          </p:cNvSpPr>
          <p:nvPr/>
        </p:nvSpPr>
        <p:spPr>
          <a:xfrm>
            <a:off x="768794" y="2592158"/>
            <a:ext cx="4747531" cy="378539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SzPct val="100000"/>
              <a:buFontTx/>
              <a:buBlip>
                <a:blip r:embed="rId2"/>
              </a:buBlip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nb-NO" sz="1800" dirty="0"/>
              <a:t>Gå sammen to og to og snakk sammen om hva som har vært nyttig for deg:</a:t>
            </a:r>
          </a:p>
          <a:p>
            <a:pPr marL="396000" lvl="3" indent="-21600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nb-NO" sz="1800" dirty="0"/>
              <a:t>Har du lært noe nytt?</a:t>
            </a:r>
          </a:p>
          <a:p>
            <a:pPr marL="396000" lvl="3" indent="-21600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nb-NO" sz="1800" dirty="0"/>
              <a:t>Fått bekreftet viktig kunnskap du kan fra før?</a:t>
            </a:r>
          </a:p>
          <a:p>
            <a:pPr marL="396000" lvl="3" indent="-21600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nb-NO" sz="1800" dirty="0"/>
              <a:t>Blitt mer bevisst?</a:t>
            </a:r>
          </a:p>
          <a:p>
            <a:pPr marL="396000" lvl="3" indent="-21600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nb-NO" sz="1800" dirty="0"/>
              <a:t>Blitt inspirert? 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3D488534-892B-6252-F47C-990E958AF028}"/>
              </a:ext>
            </a:extLst>
          </p:cNvPr>
          <p:cNvSpPr txBox="1"/>
          <p:nvPr/>
        </p:nvSpPr>
        <p:spPr>
          <a:xfrm>
            <a:off x="8156576" y="192087"/>
            <a:ext cx="368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/>
              <a:t>Oppsummering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F0A0BA6-0352-EDE3-3B47-4F66BD67374F}"/>
              </a:ext>
            </a:extLst>
          </p:cNvPr>
          <p:cNvSpPr txBox="1"/>
          <p:nvPr/>
        </p:nvSpPr>
        <p:spPr>
          <a:xfrm>
            <a:off x="653372" y="865574"/>
            <a:ext cx="462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/>
              <a:t>Hva har vært mest nyttig for deg? </a:t>
            </a:r>
          </a:p>
        </p:txBody>
      </p:sp>
      <p:pic>
        <p:nvPicPr>
          <p:cNvPr id="5" name="Bilde 4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991D1030-0486-BFDA-D43A-6C2399BE5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9"/>
          <a:stretch/>
        </p:blipFill>
        <p:spPr>
          <a:xfrm>
            <a:off x="8752922" y="1125126"/>
            <a:ext cx="2716744" cy="4126925"/>
          </a:xfrm>
          <a:prstGeom prst="rect">
            <a:avLst/>
          </a:prstGeom>
        </p:spPr>
      </p:pic>
      <p:pic>
        <p:nvPicPr>
          <p:cNvPr id="7" name="Bilde 6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8A7CFD36-A23D-2837-95F5-8BF8EDCF3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0" r="56407"/>
          <a:stretch/>
        </p:blipFill>
        <p:spPr>
          <a:xfrm>
            <a:off x="6595191" y="1885921"/>
            <a:ext cx="2966993" cy="3477501"/>
          </a:xfrm>
          <a:prstGeom prst="rect">
            <a:avLst/>
          </a:prstGeom>
        </p:spPr>
      </p:pic>
      <p:pic>
        <p:nvPicPr>
          <p:cNvPr id="8" name="Bilde 7" descr="Et bilde som inneholder måne, mørke, Himmellegeme, astronomi&#10;&#10;Automatisk generert beskrivelse">
            <a:extLst>
              <a:ext uri="{FF2B5EF4-FFF2-40B4-BE49-F238E27FC236}">
                <a16:creationId xmlns:a16="http://schemas.microsoft.com/office/drawing/2014/main" id="{E6FF4C04-FF3F-C9A4-6D25-D5F7BFE44E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5" t="15119" r="27093" b="60440"/>
          <a:stretch/>
        </p:blipFill>
        <p:spPr>
          <a:xfrm>
            <a:off x="10046894" y="324808"/>
            <a:ext cx="964097" cy="800318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0A1F4752-62DB-A44B-5E98-E208A17A0C26}"/>
              </a:ext>
            </a:extLst>
          </p:cNvPr>
          <p:cNvSpPr txBox="1"/>
          <p:nvPr/>
        </p:nvSpPr>
        <p:spPr>
          <a:xfrm>
            <a:off x="10747333" y="531893"/>
            <a:ext cx="1444667" cy="333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6000"/>
              </a:lnSpc>
              <a:spcAft>
                <a:spcPts val="800"/>
              </a:spcAft>
              <a:buNone/>
            </a:pPr>
            <a:r>
              <a:rPr lang="nb-NO" sz="1400" b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5 minutter</a:t>
            </a:r>
          </a:p>
        </p:txBody>
      </p:sp>
    </p:spTree>
    <p:extLst>
      <p:ext uri="{BB962C8B-B14F-4D97-AF65-F5344CB8AC3E}">
        <p14:creationId xmlns:p14="http://schemas.microsoft.com/office/powerpoint/2010/main" val="87033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CC0E46-ED0E-25A9-2AB4-DFA6B6975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4885667" cy="1311999"/>
          </a:xfrm>
        </p:spPr>
        <p:txBody>
          <a:bodyPr/>
          <a:lstStyle/>
          <a:p>
            <a:r>
              <a:rPr lang="nb-NO"/>
              <a:t>Hvilke endringer ser vi?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ADA39AD7-A186-17FC-DDFB-BBF90C001127}"/>
              </a:ext>
            </a:extLst>
          </p:cNvPr>
          <p:cNvSpPr txBox="1"/>
          <p:nvPr/>
        </p:nvSpPr>
        <p:spPr>
          <a:xfrm>
            <a:off x="689119" y="2032000"/>
            <a:ext cx="467661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nb-NO" dirty="0"/>
          </a:p>
          <a:p>
            <a:pPr marL="216000" indent="-216000">
              <a:spcBef>
                <a:spcPts val="1200"/>
              </a:spcBef>
              <a:spcAft>
                <a:spcPts val="1200"/>
              </a:spcAft>
              <a:buBlip>
                <a:blip r:embed="rId2"/>
              </a:buBlip>
            </a:pPr>
            <a:r>
              <a:rPr lang="nb-NO" dirty="0"/>
              <a:t>Gå sammen i liten gruppe og diskuter spørsmålene til høyre – </a:t>
            </a:r>
            <a:r>
              <a:rPr lang="nb-NO" b="1" dirty="0"/>
              <a:t>15 minutter</a:t>
            </a:r>
          </a:p>
          <a:p>
            <a:pPr marL="216000" indent="-216000">
              <a:spcBef>
                <a:spcPts val="1200"/>
              </a:spcBef>
              <a:spcAft>
                <a:spcPts val="1200"/>
              </a:spcAft>
              <a:buBlip>
                <a:blip r:embed="rId2"/>
              </a:buBlip>
            </a:pPr>
            <a:r>
              <a:rPr lang="nb-NO" dirty="0"/>
              <a:t>Deling fra gruppe i plenum – </a:t>
            </a:r>
            <a:r>
              <a:rPr lang="nb-NO" b="1" dirty="0"/>
              <a:t>10 minutter</a:t>
            </a:r>
          </a:p>
        </p:txBody>
      </p:sp>
      <p:pic>
        <p:nvPicPr>
          <p:cNvPr id="5" name="Bilde 4" descr="Et bilde som inneholder måne, Himmellegeme, mørke, Astronomisk begivenhet&#10;&#10;Automatisk generert beskrivelse">
            <a:extLst>
              <a:ext uri="{FF2B5EF4-FFF2-40B4-BE49-F238E27FC236}">
                <a16:creationId xmlns:a16="http://schemas.microsoft.com/office/drawing/2014/main" id="{A5A957F9-58E4-C3F7-0B5A-DE10D93C1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8" t="20845" r="30437" b="58781"/>
          <a:stretch/>
        </p:blipFill>
        <p:spPr>
          <a:xfrm>
            <a:off x="9861671" y="506235"/>
            <a:ext cx="578497" cy="55219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5655503B-6128-884B-6FF6-58AA1CD8DAB0}"/>
              </a:ext>
            </a:extLst>
          </p:cNvPr>
          <p:cNvSpPr txBox="1"/>
          <p:nvPr/>
        </p:nvSpPr>
        <p:spPr>
          <a:xfrm>
            <a:off x="10448179" y="506235"/>
            <a:ext cx="1444667" cy="412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6000"/>
              </a:lnSpc>
              <a:spcAft>
                <a:spcPts val="800"/>
              </a:spcAft>
              <a:buNone/>
            </a:pPr>
            <a:r>
              <a:rPr lang="nb-NO" sz="1800" b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25 minutter</a:t>
            </a:r>
          </a:p>
        </p:txBody>
      </p:sp>
      <p:pic>
        <p:nvPicPr>
          <p:cNvPr id="10" name="Bilde 9" descr="Et bilde som inneholder skjermbilde, Rektangel, sort, kunst&#10;&#10;Automatisk generert beskrivelse">
            <a:extLst>
              <a:ext uri="{FF2B5EF4-FFF2-40B4-BE49-F238E27FC236}">
                <a16:creationId xmlns:a16="http://schemas.microsoft.com/office/drawing/2014/main" id="{E49CEC8C-0E71-BEAD-5A22-5A02DD81F8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0" t="11640" r="12190" b="9886"/>
          <a:stretch/>
        </p:blipFill>
        <p:spPr>
          <a:xfrm rot="5400000">
            <a:off x="6335562" y="813571"/>
            <a:ext cx="5690450" cy="634135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8F8FA1A9-CF0D-073E-114A-E698E2E8E4CC}"/>
              </a:ext>
            </a:extLst>
          </p:cNvPr>
          <p:cNvSpPr txBox="1"/>
          <p:nvPr/>
        </p:nvSpPr>
        <p:spPr>
          <a:xfrm>
            <a:off x="8156576" y="192087"/>
            <a:ext cx="368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/>
              <a:t>Oppsummering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8BED86-9B1B-9963-AD18-E07B5D3DD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6676" y="2000427"/>
            <a:ext cx="4459997" cy="435133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nb-NO" sz="1800" b="1"/>
              <a:t>Spørsmål til inspirasjon:</a:t>
            </a:r>
          </a:p>
          <a:p>
            <a:pPr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nb-NO" sz="1800"/>
              <a:t>Hva er du mer bevisst på nå sammenlignet med før Økt livsmestring?</a:t>
            </a:r>
          </a:p>
          <a:p>
            <a:pPr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nb-NO" sz="1800"/>
              <a:t>Hvilke endringer ser hos deg selv og kollegaene dine? </a:t>
            </a:r>
          </a:p>
          <a:p>
            <a:pPr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nb-NO" sz="1800"/>
              <a:t>Har du lagt merke til noen endringer i kollegafellesskapet?</a:t>
            </a:r>
          </a:p>
          <a:p>
            <a:pPr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nb-NO" sz="1800"/>
              <a:t>Hvilke konkrete endringer har dere gjort i møte med barn og ungdom?</a:t>
            </a:r>
          </a:p>
        </p:txBody>
      </p:sp>
    </p:spTree>
    <p:extLst>
      <p:ext uri="{BB962C8B-B14F-4D97-AF65-F5344CB8AC3E}">
        <p14:creationId xmlns:p14="http://schemas.microsoft.com/office/powerpoint/2010/main" val="1902195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F24B0C-D8EC-3071-9D8C-670C0D209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Veien videre 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4625215-F5BA-E911-5C51-E242DCF51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782824"/>
            <a:ext cx="5607504" cy="4509528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nb-NO" sz="1800" dirty="0"/>
              <a:t>Hvordan kan vi fortsette å jobbe med kunnskapen og kompetansen i vår arbeidshverdag?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nb-NO" sz="1800" dirty="0"/>
              <a:t>Hva ønsker vi å vedlikeholder og videreutvikler? </a:t>
            </a:r>
          </a:p>
          <a:p>
            <a:pPr lvl="2">
              <a:spcBef>
                <a:spcPts val="1200"/>
              </a:spcBef>
              <a:buBlip>
                <a:blip r:embed="rId2"/>
              </a:buBlip>
            </a:pPr>
            <a:r>
              <a:rPr lang="nb-NO" sz="1800" dirty="0"/>
              <a:t>Tenk hver for seg – </a:t>
            </a:r>
            <a:r>
              <a:rPr lang="nb-NO" sz="1800" b="1" dirty="0"/>
              <a:t>5 minutter</a:t>
            </a:r>
          </a:p>
          <a:p>
            <a:pPr lvl="2">
              <a:spcBef>
                <a:spcPts val="1200"/>
              </a:spcBef>
              <a:buBlip>
                <a:blip r:embed="rId2"/>
              </a:buBlip>
            </a:pPr>
            <a:r>
              <a:rPr lang="nb-NO" sz="1800" dirty="0"/>
              <a:t>Del med personen du sitter ved siden av – </a:t>
            </a:r>
            <a:r>
              <a:rPr lang="nb-NO" sz="1800" b="1" dirty="0"/>
              <a:t>5 minutter</a:t>
            </a:r>
          </a:p>
          <a:p>
            <a:pPr lvl="2">
              <a:spcBef>
                <a:spcPts val="1200"/>
              </a:spcBef>
              <a:buBlip>
                <a:blip r:embed="rId2"/>
              </a:buBlip>
            </a:pPr>
            <a:r>
              <a:rPr lang="nb-NO" sz="1800" dirty="0"/>
              <a:t>Deling i plenum – </a:t>
            </a:r>
            <a:r>
              <a:rPr lang="nb-NO" sz="1800" b="1" dirty="0"/>
              <a:t>10 minutter</a:t>
            </a:r>
          </a:p>
          <a:p>
            <a:pPr>
              <a:spcBef>
                <a:spcPts val="1200"/>
              </a:spcBef>
              <a:buBlip>
                <a:blip r:embed="rId2"/>
              </a:buBlip>
            </a:pPr>
            <a:endParaRPr lang="nb-NO" sz="1800" dirty="0"/>
          </a:p>
          <a:p>
            <a:pPr lvl="1">
              <a:spcBef>
                <a:spcPts val="1200"/>
              </a:spcBef>
              <a:buBlip>
                <a:blip r:embed="rId2"/>
              </a:buBlip>
            </a:pPr>
            <a:endParaRPr lang="nb-NO" sz="1800" dirty="0"/>
          </a:p>
        </p:txBody>
      </p:sp>
      <p:pic>
        <p:nvPicPr>
          <p:cNvPr id="8" name="Bilde 7" descr="Et bilde som inneholder logo, Font, Grafikk, skjermbilde&#10;&#10;Automatisk generert beskrivelse">
            <a:extLst>
              <a:ext uri="{FF2B5EF4-FFF2-40B4-BE49-F238E27FC236}">
                <a16:creationId xmlns:a16="http://schemas.microsoft.com/office/drawing/2014/main" id="{A32A4496-2A8B-6E5E-E281-59A44EAD0D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4" t="19608" r="33529" b="17124"/>
          <a:stretch/>
        </p:blipFill>
        <p:spPr>
          <a:xfrm>
            <a:off x="8148511" y="2032000"/>
            <a:ext cx="3348163" cy="3538234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1A64ACD1-71FF-1801-2DA0-EA362D8EDFCC}"/>
              </a:ext>
            </a:extLst>
          </p:cNvPr>
          <p:cNvSpPr txBox="1"/>
          <p:nvPr/>
        </p:nvSpPr>
        <p:spPr>
          <a:xfrm>
            <a:off x="8156576" y="192087"/>
            <a:ext cx="368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/>
              <a:t>Oppsummering</a:t>
            </a:r>
          </a:p>
        </p:txBody>
      </p:sp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33E3E3CF-8A4D-5D6E-4C96-951312C04E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825" y="6292352"/>
            <a:ext cx="1339850" cy="365125"/>
          </a:xfrm>
        </p:spPr>
        <p:txBody>
          <a:bodyPr/>
          <a:lstStyle/>
          <a:p>
            <a:fld id="{C20DE0DF-BE6B-D248-92A9-54242D212695}" type="datetime1">
              <a:rPr lang="nb-NO" smtClean="0"/>
              <a:t>29.01.2026</a:t>
            </a:fld>
            <a:endParaRPr lang="nb-NO"/>
          </a:p>
        </p:txBody>
      </p:sp>
      <p:sp>
        <p:nvSpPr>
          <p:cNvPr id="6" name="Plassholder for lysbildenummer 4">
            <a:extLst>
              <a:ext uri="{FF2B5EF4-FFF2-40B4-BE49-F238E27FC236}">
                <a16:creationId xmlns:a16="http://schemas.microsoft.com/office/drawing/2014/main" id="{EBB85598-FFC0-D938-6945-14EAA54DA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292352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8</a:t>
            </a:fld>
            <a:endParaRPr lang="nb-NO"/>
          </a:p>
        </p:txBody>
      </p:sp>
      <p:pic>
        <p:nvPicPr>
          <p:cNvPr id="7" name="Bilde 6" descr="Et bilde som inneholder måne, Himmellegeme, mørke, Astronomisk begivenhet&#10;&#10;Automatisk generert beskrivelse">
            <a:extLst>
              <a:ext uri="{FF2B5EF4-FFF2-40B4-BE49-F238E27FC236}">
                <a16:creationId xmlns:a16="http://schemas.microsoft.com/office/drawing/2014/main" id="{2C6F4BA8-5B44-7498-39CE-A3521012A0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8" t="20845" r="30437" b="58781"/>
          <a:stretch/>
        </p:blipFill>
        <p:spPr>
          <a:xfrm>
            <a:off x="9861671" y="506235"/>
            <a:ext cx="578497" cy="552198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44ED3640-555B-8E54-5893-D5D99CFFAD22}"/>
              </a:ext>
            </a:extLst>
          </p:cNvPr>
          <p:cNvSpPr txBox="1"/>
          <p:nvPr/>
        </p:nvSpPr>
        <p:spPr>
          <a:xfrm>
            <a:off x="10448179" y="506235"/>
            <a:ext cx="1444667" cy="412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6000"/>
              </a:lnSpc>
              <a:spcAft>
                <a:spcPts val="800"/>
              </a:spcAft>
              <a:buNone/>
            </a:pPr>
            <a:r>
              <a:rPr lang="nb-NO" sz="1800" b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 minutter</a:t>
            </a:r>
          </a:p>
        </p:txBody>
      </p:sp>
    </p:spTree>
    <p:extLst>
      <p:ext uri="{BB962C8B-B14F-4D97-AF65-F5344CB8AC3E}">
        <p14:creationId xmlns:p14="http://schemas.microsoft.com/office/powerpoint/2010/main" val="2756607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F3AD7B43-D574-8A43-284F-1FBB8A43F4F3}"/>
              </a:ext>
            </a:extLst>
          </p:cNvPr>
          <p:cNvSpPr txBox="1">
            <a:spLocks/>
          </p:cNvSpPr>
          <p:nvPr/>
        </p:nvSpPr>
        <p:spPr>
          <a:xfrm>
            <a:off x="2035175" y="3048403"/>
            <a:ext cx="3262565" cy="55799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Takk for i dag!</a:t>
            </a:r>
          </a:p>
        </p:txBody>
      </p:sp>
      <p:pic>
        <p:nvPicPr>
          <p:cNvPr id="2" name="Bilde 1" descr="Et bilde som inneholder hjerte, mørke">
            <a:extLst>
              <a:ext uri="{FF2B5EF4-FFF2-40B4-BE49-F238E27FC236}">
                <a16:creationId xmlns:a16="http://schemas.microsoft.com/office/drawing/2014/main" id="{5A197BEC-06BF-91B5-2EDC-2CDE2B3EA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56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01390"/>
      </p:ext>
    </p:extLst>
  </p:cSld>
  <p:clrMapOvr>
    <a:masterClrMapping/>
  </p:clrMapOvr>
</p:sld>
</file>

<file path=ppt/theme/theme1.xml><?xml version="1.0" encoding="utf-8"?>
<a:theme xmlns:a="http://schemas.openxmlformats.org/drawingml/2006/main" name="Økt livsmestring_temadesign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Oslo Sans Office">
      <a:majorFont>
        <a:latin typeface="Oslo Sans Office"/>
        <a:ea typeface=""/>
        <a:cs typeface=""/>
      </a:majorFont>
      <a:minorFont>
        <a:latin typeface="Oslo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Økt livsmestring_temadesign" id="{54724311-BCDF-D641-90AA-F08F24F247F6}" vid="{23DBECA7-E2C8-E547-B089-969F53F8779E}"/>
    </a:ext>
  </a:extLst>
</a:theme>
</file>

<file path=ppt/theme/theme2.xml><?xml version="1.0" encoding="utf-8"?>
<a:theme xmlns:a="http://schemas.openxmlformats.org/drawingml/2006/main" name="2_Oslo NY bilde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Oslo Sans Office">
      <a:majorFont>
        <a:latin typeface="Oslo Sans Office"/>
        <a:ea typeface=""/>
        <a:cs typeface=""/>
      </a:majorFont>
      <a:minorFont>
        <a:latin typeface="Oslo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slopresentasjon 2023" id="{86DFC731-2293-E844-991B-240730ABA2BF}" vid="{843A2711-0E33-1A49-BF06-ED37FDAA7ECF}"/>
    </a:ext>
  </a:extLst>
</a:theme>
</file>

<file path=ppt/theme/theme3.xml><?xml version="1.0" encoding="utf-8"?>
<a:theme xmlns:a="http://schemas.openxmlformats.org/drawingml/2006/main" name="Originaloppsett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Oslo Sans Office">
      <a:majorFont>
        <a:latin typeface="Oslo Sans Office"/>
        <a:ea typeface=""/>
        <a:cs typeface=""/>
      </a:majorFont>
      <a:minorFont>
        <a:latin typeface="Oslo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slopresentasjon 2023" id="{86DFC731-2293-E844-991B-240730ABA2BF}" vid="{6FEA5A4E-9195-2F41-B9E5-387ABD098B13}"/>
    </a:ext>
  </a:extLst>
</a:theme>
</file>

<file path=ppt/theme/theme4.xml><?xml version="1.0" encoding="utf-8"?>
<a:theme xmlns:a="http://schemas.openxmlformats.org/drawingml/2006/main" name="1_Økt livsmestring_temadesign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Oslo Sans Office">
      <a:majorFont>
        <a:latin typeface="Oslo Sans Office"/>
        <a:ea typeface=""/>
        <a:cs typeface=""/>
      </a:majorFont>
      <a:minorFont>
        <a:latin typeface="Oslo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Økt livsmestring_temadesign" id="{54724311-BCDF-D641-90AA-F08F24F247F6}" vid="{23DBECA7-E2C8-E547-B089-969F53F8779E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521434-91c1-42be-b943-616fa43a5fae" xsi:nil="true"/>
    <lcf76f155ced4ddcb4097134ff3c332f xmlns="25c534b4-626b-4457-9716-90fe22f9980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D6163CE1D8B748AA4FBD99A1A3925B" ma:contentTypeVersion="19" ma:contentTypeDescription="Create a new document." ma:contentTypeScope="" ma:versionID="05f36fd3bd7bea3b100e8c6696e67f2e">
  <xsd:schema xmlns:xsd="http://www.w3.org/2001/XMLSchema" xmlns:xs="http://www.w3.org/2001/XMLSchema" xmlns:p="http://schemas.microsoft.com/office/2006/metadata/properties" xmlns:ns2="25c534b4-626b-4457-9716-90fe22f9980e" xmlns:ns3="99521434-91c1-42be-b943-616fa43a5fae" targetNamespace="http://schemas.microsoft.com/office/2006/metadata/properties" ma:root="true" ma:fieldsID="2c3e216d3a8830edf5ae03bc57f7ee4b" ns2:_="" ns3:_="">
    <xsd:import namespace="25c534b4-626b-4457-9716-90fe22f9980e"/>
    <xsd:import namespace="99521434-91c1-42be-b943-616fa43a5f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c534b4-626b-4457-9716-90fe22f998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528fd71-ad7b-48f8-811b-c0b5643803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521434-91c1-42be-b943-616fa43a5fa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8392637-99b7-43a3-bcaf-6136aa2b0bbd}" ma:internalName="TaxCatchAll" ma:showField="CatchAllData" ma:web="99521434-91c1-42be-b943-616fa43a5f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435D87-9606-4534-AC50-CB6262B5A8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B61CF0-9766-41F6-964A-1863F3203736}">
  <ds:schemaRefs>
    <ds:schemaRef ds:uri="http://www.w3.org/XML/1998/namespace"/>
    <ds:schemaRef ds:uri="99521434-91c1-42be-b943-616fa43a5fae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25c534b4-626b-4457-9716-90fe22f9980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7F1FC01-A8DD-4519-905A-A6C73F7DC6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c534b4-626b-4457-9716-90fe22f9980e"/>
    <ds:schemaRef ds:uri="99521434-91c1-42be-b943-616fa43a5f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Økt livsmestring_temadesign</Template>
  <TotalTime>7</TotalTime>
  <Words>299</Words>
  <Application>Microsoft Macintosh PowerPoint</Application>
  <PresentationFormat>Widescreen</PresentationFormat>
  <Paragraphs>48</Paragraphs>
  <Slides>10</Slides>
  <Notes>3</Notes>
  <HiddenSlides>0</HiddenSlides>
  <MMClips>2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10</vt:i4>
      </vt:variant>
    </vt:vector>
  </HeadingPairs>
  <TitlesOfParts>
    <vt:vector size="18" baseType="lpstr">
      <vt:lpstr>Aptos</vt:lpstr>
      <vt:lpstr>Arial</vt:lpstr>
      <vt:lpstr>Oslo Sans Office</vt:lpstr>
      <vt:lpstr>Wingdings</vt:lpstr>
      <vt:lpstr>Økt livsmestring_temadesign</vt:lpstr>
      <vt:lpstr>2_Oslo NY bilde</vt:lpstr>
      <vt:lpstr>Originaloppsett</vt:lpstr>
      <vt:lpstr>1_Økt livsmestring_temadesign</vt:lpstr>
      <vt:lpstr>PowerPoint-presentasjon</vt:lpstr>
      <vt:lpstr>PowerPoint-presentasjon</vt:lpstr>
      <vt:lpstr>PowerPoint-presentasjon</vt:lpstr>
      <vt:lpstr>Linnea jobber som barnevernskonsulent i bydel Gamle Oslo.   Hun forteller hvordan hun bruke bruker kunnskapen aktivt i egen hverdag. Hvorfor kollegastøtte er så viktig, og hvordan det blir lettere for henne å forstå og hjelpe barna hun møter som bor i fosterhjem. </vt:lpstr>
      <vt:lpstr>PowerPoint-presentasjon</vt:lpstr>
      <vt:lpstr>PowerPoint-presentasjon</vt:lpstr>
      <vt:lpstr>Hvilke endringer ser vi?</vt:lpstr>
      <vt:lpstr>Veien videre  </vt:lpstr>
      <vt:lpstr>PowerPoint-presentasjon</vt:lpstr>
      <vt:lpstr>Utviklet av  Bydel Gamle Oslo og Utdanningsetaten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Oppsummering</dc:title>
  <dc:creator/>
  <cp:lastModifiedBy>Miranda Sulejmanova</cp:lastModifiedBy>
  <cp:revision>1</cp:revision>
  <dcterms:created xsi:type="dcterms:W3CDTF">2024-09-25T12:18:01Z</dcterms:created>
  <dcterms:modified xsi:type="dcterms:W3CDTF">2026-01-29T15:37:11Z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0x01010000D6163CE1D8B748AA4FBD99A1A3925B</vt:lpwstr>
  </property>
  <property fmtid="{D5CDD505-2E9C-101B-9397-08002B2CF9AE}" pid="3" name="MediaServiceImageTags">
    <vt:lpwstr/>
  </property>
</Properties>
</file>