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8" d="100"/>
          <a:sy n="118" d="100"/>
        </p:scale>
        <p:origin x="-181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11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81</c:v>
                </c:pt>
                <c:pt idx="1">
                  <c:v>73</c:v>
                </c:pt>
                <c:pt idx="2">
                  <c:v>85</c:v>
                </c:pt>
                <c:pt idx="3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77972224"/>
        <c:axId val="77973760"/>
      </c:barChart>
      <c:catAx>
        <c:axId val="779722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973760"/>
        <c:crossesAt val="0"/>
        <c:lblAlgn val="ctr"/>
        <c:lblOffset val="100"/>
        <c:tickMarkSkip val="1"/>
      </c:catAx>
      <c:valAx>
        <c:axId val="779737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9722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42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49</c:v>
                </c:pt>
                <c:pt idx="1">
                  <c:v>80</c:v>
                </c:pt>
                <c:pt idx="2">
                  <c:v>58</c:v>
                </c:pt>
                <c:pt idx="3">
                  <c:v>47</c:v>
                </c:pt>
                <c:pt idx="4">
                  <c:v>10</c:v>
                </c:pt>
                <c:pt idx="5">
                  <c:v>18</c:v>
                </c:pt>
                <c:pt idx="6">
                  <c:v>14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51</c:v>
                </c:pt>
                <c:pt idx="1">
                  <c:v>20</c:v>
                </c:pt>
                <c:pt idx="2">
                  <c:v>42</c:v>
                </c:pt>
                <c:pt idx="3">
                  <c:v>53</c:v>
                </c:pt>
                <c:pt idx="4">
                  <c:v>90</c:v>
                </c:pt>
                <c:pt idx="5">
                  <c:v>82</c:v>
                </c:pt>
                <c:pt idx="6">
                  <c:v>86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93377664"/>
        <c:axId val="93379200"/>
      </c:barChart>
      <c:catAx>
        <c:axId val="933776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3379200"/>
        <c:crossesAt val="0"/>
        <c:lblAlgn val="ctr"/>
        <c:lblOffset val="100"/>
        <c:tickMarkSkip val="1"/>
      </c:catAx>
      <c:valAx>
        <c:axId val="933792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33776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2</c:v>
                </c:pt>
                <c:pt idx="5">
                  <c:v>5</c:v>
                </c:pt>
                <c:pt idx="6">
                  <c:v>31</c:v>
                </c:pt>
                <c:pt idx="7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98</c:v>
                </c:pt>
                <c:pt idx="1">
                  <c:v>94</c:v>
                </c:pt>
                <c:pt idx="2">
                  <c:v>94</c:v>
                </c:pt>
                <c:pt idx="3">
                  <c:v>91</c:v>
                </c:pt>
                <c:pt idx="4">
                  <c:v>98</c:v>
                </c:pt>
                <c:pt idx="5">
                  <c:v>95</c:v>
                </c:pt>
                <c:pt idx="6">
                  <c:v>69</c:v>
                </c:pt>
                <c:pt idx="7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93710208"/>
        <c:axId val="93711744"/>
      </c:barChart>
      <c:catAx>
        <c:axId val="937102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3711744"/>
        <c:crossesAt val="0"/>
        <c:lblAlgn val="ctr"/>
        <c:lblOffset val="100"/>
        <c:tickMarkSkip val="1"/>
      </c:catAx>
      <c:valAx>
        <c:axId val="937117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37102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17</c:v>
                </c:pt>
                <c:pt idx="4">
                  <c:v>15</c:v>
                </c:pt>
                <c:pt idx="5">
                  <c:v>16</c:v>
                </c:pt>
                <c:pt idx="6">
                  <c:v>9</c:v>
                </c:pt>
                <c:pt idx="7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18</c:v>
                </c:pt>
                <c:pt idx="6">
                  <c:v>6</c:v>
                </c:pt>
                <c:pt idx="7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30</c:v>
                </c:pt>
                <c:pt idx="1">
                  <c:v>19</c:v>
                </c:pt>
                <c:pt idx="2">
                  <c:v>21</c:v>
                </c:pt>
                <c:pt idx="3">
                  <c:v>31</c:v>
                </c:pt>
                <c:pt idx="4">
                  <c:v>24</c:v>
                </c:pt>
                <c:pt idx="5">
                  <c:v>24</c:v>
                </c:pt>
                <c:pt idx="6">
                  <c:v>34</c:v>
                </c:pt>
                <c:pt idx="7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55</c:v>
                </c:pt>
                <c:pt idx="1">
                  <c:v>70</c:v>
                </c:pt>
                <c:pt idx="2">
                  <c:v>65</c:v>
                </c:pt>
                <c:pt idx="3">
                  <c:v>38</c:v>
                </c:pt>
                <c:pt idx="4">
                  <c:v>45</c:v>
                </c:pt>
                <c:pt idx="5">
                  <c:v>42</c:v>
                </c:pt>
                <c:pt idx="6">
                  <c:v>51</c:v>
                </c:pt>
                <c:pt idx="7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94270208"/>
        <c:axId val="94271744"/>
      </c:barChart>
      <c:catAx>
        <c:axId val="942702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271744"/>
        <c:crossesAt val="0"/>
        <c:lblAlgn val="ctr"/>
        <c:lblOffset val="100"/>
        <c:tickMarkSkip val="1"/>
      </c:catAx>
      <c:valAx>
        <c:axId val="942717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2702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42</c:v>
                </c:pt>
                <c:pt idx="1">
                  <c:v>25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  <c:pt idx="5">
                  <c:v>13</c:v>
                </c:pt>
                <c:pt idx="6">
                  <c:v>33</c:v>
                </c:pt>
                <c:pt idx="7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13</c:v>
                </c:pt>
                <c:pt idx="1">
                  <c:v>23</c:v>
                </c:pt>
                <c:pt idx="2">
                  <c:v>24</c:v>
                </c:pt>
                <c:pt idx="3">
                  <c:v>12</c:v>
                </c:pt>
                <c:pt idx="4">
                  <c:v>84</c:v>
                </c:pt>
                <c:pt idx="5">
                  <c:v>24</c:v>
                </c:pt>
                <c:pt idx="6">
                  <c:v>20</c:v>
                </c:pt>
                <c:pt idx="7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11</c:v>
                </c:pt>
                <c:pt idx="1">
                  <c:v>12</c:v>
                </c:pt>
                <c:pt idx="2">
                  <c:v>22</c:v>
                </c:pt>
                <c:pt idx="3">
                  <c:v>21</c:v>
                </c:pt>
                <c:pt idx="4">
                  <c:v>16</c:v>
                </c:pt>
                <c:pt idx="5">
                  <c:v>33</c:v>
                </c:pt>
                <c:pt idx="6">
                  <c:v>19</c:v>
                </c:pt>
                <c:pt idx="7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34</c:v>
                </c:pt>
                <c:pt idx="1">
                  <c:v>40</c:v>
                </c:pt>
                <c:pt idx="2">
                  <c:v>30</c:v>
                </c:pt>
                <c:pt idx="3">
                  <c:v>68</c:v>
                </c:pt>
                <c:pt idx="4">
                  <c:v>0</c:v>
                </c:pt>
                <c:pt idx="5">
                  <c:v>30</c:v>
                </c:pt>
                <c:pt idx="6">
                  <c:v>28</c:v>
                </c:pt>
                <c:pt idx="7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94571904"/>
        <c:axId val="94585984"/>
      </c:barChart>
      <c:catAx>
        <c:axId val="945719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585984"/>
        <c:crossesAt val="0"/>
        <c:lblAlgn val="ctr"/>
        <c:lblOffset val="100"/>
        <c:tickMarkSkip val="1"/>
      </c:catAx>
      <c:valAx>
        <c:axId val="945859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5719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17</c:v>
                </c:pt>
                <c:pt idx="5">
                  <c:v>8</c:v>
                </c:pt>
                <c:pt idx="6">
                  <c:v>15</c:v>
                </c:pt>
                <c:pt idx="7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14</c:v>
                </c:pt>
                <c:pt idx="1">
                  <c:v>4</c:v>
                </c:pt>
                <c:pt idx="2">
                  <c:v>16</c:v>
                </c:pt>
                <c:pt idx="3">
                  <c:v>14</c:v>
                </c:pt>
                <c:pt idx="4">
                  <c:v>25</c:v>
                </c:pt>
                <c:pt idx="5">
                  <c:v>10</c:v>
                </c:pt>
                <c:pt idx="6">
                  <c:v>17</c:v>
                </c:pt>
                <c:pt idx="7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30</c:v>
                </c:pt>
                <c:pt idx="1">
                  <c:v>15</c:v>
                </c:pt>
                <c:pt idx="2">
                  <c:v>29</c:v>
                </c:pt>
                <c:pt idx="3">
                  <c:v>34</c:v>
                </c:pt>
                <c:pt idx="4">
                  <c:v>33</c:v>
                </c:pt>
                <c:pt idx="5">
                  <c:v>40</c:v>
                </c:pt>
                <c:pt idx="6">
                  <c:v>27</c:v>
                </c:pt>
                <c:pt idx="7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51</c:v>
                </c:pt>
                <c:pt idx="1">
                  <c:v>75</c:v>
                </c:pt>
                <c:pt idx="2">
                  <c:v>46</c:v>
                </c:pt>
                <c:pt idx="3">
                  <c:v>43</c:v>
                </c:pt>
                <c:pt idx="4">
                  <c:v>24</c:v>
                </c:pt>
                <c:pt idx="5">
                  <c:v>42</c:v>
                </c:pt>
                <c:pt idx="6">
                  <c:v>41</c:v>
                </c:pt>
                <c:pt idx="7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94906624"/>
        <c:axId val="94924800"/>
      </c:barChart>
      <c:catAx>
        <c:axId val="94906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924800"/>
        <c:crossesAt val="0"/>
        <c:lblAlgn val="ctr"/>
        <c:lblOffset val="100"/>
        <c:tickMarkSkip val="1"/>
      </c:catAx>
      <c:valAx>
        <c:axId val="949248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906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14</c:v>
                </c:pt>
                <c:pt idx="1">
                  <c:v>15</c:v>
                </c:pt>
                <c:pt idx="2">
                  <c:v>10</c:v>
                </c:pt>
                <c:pt idx="3">
                  <c:v>8</c:v>
                </c:pt>
                <c:pt idx="4">
                  <c:v>15</c:v>
                </c:pt>
                <c:pt idx="5">
                  <c:v>12</c:v>
                </c:pt>
                <c:pt idx="6">
                  <c:v>32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33</c:v>
                </c:pt>
                <c:pt idx="1">
                  <c:v>20</c:v>
                </c:pt>
                <c:pt idx="2">
                  <c:v>19</c:v>
                </c:pt>
                <c:pt idx="3">
                  <c:v>14</c:v>
                </c:pt>
                <c:pt idx="4">
                  <c:v>29</c:v>
                </c:pt>
                <c:pt idx="5">
                  <c:v>18</c:v>
                </c:pt>
                <c:pt idx="6">
                  <c:v>25</c:v>
                </c:pt>
                <c:pt idx="7">
                  <c:v>34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29</c:v>
                </c:pt>
                <c:pt idx="1">
                  <c:v>36</c:v>
                </c:pt>
                <c:pt idx="2">
                  <c:v>40</c:v>
                </c:pt>
                <c:pt idx="3">
                  <c:v>23</c:v>
                </c:pt>
                <c:pt idx="4">
                  <c:v>31</c:v>
                </c:pt>
                <c:pt idx="5">
                  <c:v>30</c:v>
                </c:pt>
                <c:pt idx="6">
                  <c:v>24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24</c:v>
                </c:pt>
                <c:pt idx="1">
                  <c:v>29</c:v>
                </c:pt>
                <c:pt idx="2">
                  <c:v>31</c:v>
                </c:pt>
                <c:pt idx="3">
                  <c:v>55</c:v>
                </c:pt>
                <c:pt idx="4">
                  <c:v>26</c:v>
                </c:pt>
                <c:pt idx="5">
                  <c:v>40</c:v>
                </c:pt>
                <c:pt idx="6">
                  <c:v>19</c:v>
                </c:pt>
                <c:pt idx="7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117416320"/>
        <c:axId val="117417856"/>
      </c:barChart>
      <c:catAx>
        <c:axId val="1174163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417856"/>
        <c:crossesAt val="0"/>
        <c:lblAlgn val="ctr"/>
        <c:lblOffset val="100"/>
        <c:tickMarkSkip val="1"/>
      </c:catAx>
      <c:valAx>
        <c:axId val="1174178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4163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67</c:v>
                </c:pt>
              </c:numCache>
            </c:numRef>
          </c:val>
        </c:ser>
        <c:dLbls>
          <c:showVal val="1"/>
        </c:dLbls>
        <c:gapWidth val="75"/>
        <c:overlap val="100"/>
        <c:axId val="117744384"/>
        <c:axId val="117745920"/>
      </c:barChart>
      <c:catAx>
        <c:axId val="117744384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745920"/>
        <c:crossesAt val="0"/>
        <c:lblAlgn val="ctr"/>
        <c:lblOffset val="100"/>
        <c:tickMarkSkip val="1"/>
      </c:catAx>
      <c:valAx>
        <c:axId val="1177459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7443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30</c:v>
                </c:pt>
                <c:pt idx="3">
                  <c:v>30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</c:v>
                </c:pt>
                <c:pt idx="1">
                  <c:v>9</c:v>
                </c:pt>
                <c:pt idx="2">
                  <c:v>15</c:v>
                </c:pt>
                <c:pt idx="3">
                  <c:v>20</c:v>
                </c:pt>
                <c:pt idx="4">
                  <c:v>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16</c:v>
                </c:pt>
                <c:pt idx="1">
                  <c:v>28</c:v>
                </c:pt>
                <c:pt idx="2">
                  <c:v>21</c:v>
                </c:pt>
                <c:pt idx="3">
                  <c:v>19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78</c:v>
                </c:pt>
                <c:pt idx="1">
                  <c:v>59</c:v>
                </c:pt>
                <c:pt idx="2">
                  <c:v>33</c:v>
                </c:pt>
                <c:pt idx="3">
                  <c:v>31</c:v>
                </c:pt>
                <c:pt idx="4">
                  <c:v>79</c:v>
                </c:pt>
              </c:numCache>
            </c:numRef>
          </c:val>
        </c:ser>
        <c:dLbls>
          <c:showVal val="1"/>
        </c:dLbls>
        <c:gapWidth val="75"/>
        <c:overlap val="100"/>
        <c:axId val="118037888"/>
        <c:axId val="118056064"/>
      </c:barChart>
      <c:catAx>
        <c:axId val="1180378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056064"/>
        <c:crossesAt val="0"/>
        <c:lblAlgn val="ctr"/>
        <c:lblOffset val="100"/>
        <c:tickMarkSkip val="1"/>
      </c:catAx>
      <c:valAx>
        <c:axId val="1180560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0378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118274304"/>
        <c:axId val="118284288"/>
      </c:barChart>
      <c:catAx>
        <c:axId val="1182743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284288"/>
        <c:crossesAt val="0"/>
        <c:lblAlgn val="ctr"/>
        <c:lblOffset val="100"/>
        <c:tickMarkSkip val="1"/>
      </c:catAx>
      <c:valAx>
        <c:axId val="1182842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2743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24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24</c:v>
                </c:pt>
                <c:pt idx="3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31</c:v>
                </c:pt>
                <c:pt idx="3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71</c:v>
                </c:pt>
                <c:pt idx="1">
                  <c:v>21</c:v>
                </c:pt>
                <c:pt idx="2">
                  <c:v>22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18547584"/>
        <c:axId val="118549120"/>
      </c:barChart>
      <c:catAx>
        <c:axId val="1185475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549120"/>
        <c:crossesAt val="0"/>
        <c:lblAlgn val="ctr"/>
        <c:lblOffset val="100"/>
        <c:tickMarkSkip val="1"/>
      </c:catAx>
      <c:valAx>
        <c:axId val="1185491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5475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21</c:v>
                </c:pt>
                <c:pt idx="8">
                  <c:v>40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11</c:v>
                </c:pt>
                <c:pt idx="3">
                  <c:v>3</c:v>
                </c:pt>
                <c:pt idx="4">
                  <c:v>9</c:v>
                </c:pt>
                <c:pt idx="5">
                  <c:v>15</c:v>
                </c:pt>
                <c:pt idx="6">
                  <c:v>3</c:v>
                </c:pt>
                <c:pt idx="7">
                  <c:v>23</c:v>
                </c:pt>
                <c:pt idx="8">
                  <c:v>29</c:v>
                </c:pt>
                <c:pt idx="9">
                  <c:v>8</c:v>
                </c:pt>
                <c:pt idx="10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19</c:v>
                </c:pt>
                <c:pt idx="1">
                  <c:v>15</c:v>
                </c:pt>
                <c:pt idx="2">
                  <c:v>27</c:v>
                </c:pt>
                <c:pt idx="3">
                  <c:v>9</c:v>
                </c:pt>
                <c:pt idx="4">
                  <c:v>17</c:v>
                </c:pt>
                <c:pt idx="5">
                  <c:v>28</c:v>
                </c:pt>
                <c:pt idx="6">
                  <c:v>18</c:v>
                </c:pt>
                <c:pt idx="7">
                  <c:v>29</c:v>
                </c:pt>
                <c:pt idx="8">
                  <c:v>19</c:v>
                </c:pt>
                <c:pt idx="9">
                  <c:v>23</c:v>
                </c:pt>
                <c:pt idx="10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75</c:v>
                </c:pt>
                <c:pt idx="1">
                  <c:v>73</c:v>
                </c:pt>
                <c:pt idx="2">
                  <c:v>58</c:v>
                </c:pt>
                <c:pt idx="3">
                  <c:v>88</c:v>
                </c:pt>
                <c:pt idx="4">
                  <c:v>71</c:v>
                </c:pt>
                <c:pt idx="5">
                  <c:v>50</c:v>
                </c:pt>
                <c:pt idx="6">
                  <c:v>77</c:v>
                </c:pt>
                <c:pt idx="7">
                  <c:v>27</c:v>
                </c:pt>
                <c:pt idx="8">
                  <c:v>11</c:v>
                </c:pt>
                <c:pt idx="9">
                  <c:v>66</c:v>
                </c:pt>
                <c:pt idx="10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89849216"/>
        <c:axId val="89863296"/>
      </c:barChart>
      <c:catAx>
        <c:axId val="898492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9863296"/>
        <c:crossesAt val="0"/>
        <c:lblAlgn val="ctr"/>
        <c:lblOffset val="100"/>
        <c:tickMarkSkip val="1"/>
      </c:catAx>
      <c:valAx>
        <c:axId val="898632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98492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27</c:v>
                </c:pt>
                <c:pt idx="3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</c:v>
                </c:pt>
                <c:pt idx="1">
                  <c:v>8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</c:v>
                </c:pt>
                <c:pt idx="1">
                  <c:v>24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90</c:v>
                </c:pt>
                <c:pt idx="1">
                  <c:v>62</c:v>
                </c:pt>
                <c:pt idx="2">
                  <c:v>30</c:v>
                </c:pt>
                <c:pt idx="3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118902784"/>
        <c:axId val="118904320"/>
      </c:barChart>
      <c:catAx>
        <c:axId val="1189027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904320"/>
        <c:crossesAt val="0"/>
        <c:lblAlgn val="ctr"/>
        <c:lblOffset val="100"/>
        <c:tickMarkSkip val="1"/>
      </c:catAx>
      <c:valAx>
        <c:axId val="1189043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9027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19</c:v>
                </c:pt>
                <c:pt idx="1">
                  <c:v>26</c:v>
                </c:pt>
                <c:pt idx="2">
                  <c:v>13</c:v>
                </c:pt>
                <c:pt idx="3">
                  <c:v>30</c:v>
                </c:pt>
                <c:pt idx="4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30</c:v>
                </c:pt>
                <c:pt idx="1">
                  <c:v>29</c:v>
                </c:pt>
                <c:pt idx="2">
                  <c:v>21</c:v>
                </c:pt>
                <c:pt idx="3">
                  <c:v>26</c:v>
                </c:pt>
                <c:pt idx="4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37</c:v>
                </c:pt>
                <c:pt idx="3">
                  <c:v>28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19</c:v>
                </c:pt>
                <c:pt idx="1">
                  <c:v>13</c:v>
                </c:pt>
                <c:pt idx="2">
                  <c:v>28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</c:ser>
        <c:dLbls>
          <c:showVal val="1"/>
        </c:dLbls>
        <c:gapWidth val="75"/>
        <c:overlap val="100"/>
        <c:axId val="119098368"/>
        <c:axId val="119108352"/>
      </c:barChart>
      <c:catAx>
        <c:axId val="1190983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108352"/>
        <c:crossesAt val="0"/>
        <c:lblAlgn val="ctr"/>
        <c:lblOffset val="100"/>
        <c:tickMarkSkip val="1"/>
      </c:catAx>
      <c:valAx>
        <c:axId val="1191083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0983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8</c:v>
                </c:pt>
                <c:pt idx="3">
                  <c:v>12</c:v>
                </c:pt>
                <c:pt idx="4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25</c:v>
                </c:pt>
                <c:pt idx="1">
                  <c:v>29</c:v>
                </c:pt>
                <c:pt idx="2">
                  <c:v>32</c:v>
                </c:pt>
                <c:pt idx="3">
                  <c:v>30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57</c:v>
                </c:pt>
                <c:pt idx="1">
                  <c:v>45</c:v>
                </c:pt>
                <c:pt idx="2">
                  <c:v>49</c:v>
                </c:pt>
                <c:pt idx="3">
                  <c:v>43</c:v>
                </c:pt>
                <c:pt idx="4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19420416"/>
        <c:axId val="119421952"/>
      </c:barChart>
      <c:catAx>
        <c:axId val="1194204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421952"/>
        <c:crossesAt val="0"/>
        <c:lblAlgn val="ctr"/>
        <c:lblOffset val="100"/>
        <c:tickMarkSkip val="1"/>
      </c:catAx>
      <c:valAx>
        <c:axId val="119421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4204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9</c:v>
                </c:pt>
                <c:pt idx="1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19</c:v>
                </c:pt>
                <c:pt idx="1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28</c:v>
                </c:pt>
                <c:pt idx="1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44</c:v>
                </c:pt>
                <c:pt idx="1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11078400"/>
        <c:axId val="114457600"/>
      </c:barChart>
      <c:catAx>
        <c:axId val="1110784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457600"/>
        <c:crossesAt val="0"/>
        <c:lblAlgn val="ctr"/>
        <c:lblOffset val="100"/>
        <c:tickMarkSkip val="1"/>
      </c:catAx>
      <c:valAx>
        <c:axId val="1144576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107840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11</c:v>
                </c:pt>
                <c:pt idx="1">
                  <c:v>32</c:v>
                </c:pt>
                <c:pt idx="2">
                  <c:v>13</c:v>
                </c:pt>
                <c:pt idx="3">
                  <c:v>9</c:v>
                </c:pt>
                <c:pt idx="4">
                  <c:v>26</c:v>
                </c:pt>
                <c:pt idx="5">
                  <c:v>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9</c:v>
                </c:pt>
                <c:pt idx="1">
                  <c:v>32</c:v>
                </c:pt>
                <c:pt idx="2">
                  <c:v>31</c:v>
                </c:pt>
                <c:pt idx="3">
                  <c:v>8</c:v>
                </c:pt>
                <c:pt idx="4">
                  <c:v>13</c:v>
                </c:pt>
                <c:pt idx="5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20</c:v>
                </c:pt>
                <c:pt idx="1">
                  <c:v>16</c:v>
                </c:pt>
                <c:pt idx="2">
                  <c:v>31</c:v>
                </c:pt>
                <c:pt idx="3">
                  <c:v>10</c:v>
                </c:pt>
                <c:pt idx="4">
                  <c:v>6</c:v>
                </c:pt>
                <c:pt idx="5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15</c:v>
                </c:pt>
                <c:pt idx="3">
                  <c:v>19</c:v>
                </c:pt>
                <c:pt idx="4">
                  <c:v>13</c:v>
                </c:pt>
                <c:pt idx="5">
                  <c:v>30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44</c:v>
                </c:pt>
                <c:pt idx="1">
                  <c:v>2</c:v>
                </c:pt>
                <c:pt idx="2">
                  <c:v>7</c:v>
                </c:pt>
                <c:pt idx="3">
                  <c:v>51</c:v>
                </c:pt>
                <c:pt idx="4">
                  <c:v>36</c:v>
                </c:pt>
                <c:pt idx="5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25985920"/>
        <c:axId val="125987456"/>
      </c:barChart>
      <c:catAx>
        <c:axId val="1259859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987456"/>
        <c:crossesAt val="0"/>
        <c:lblAlgn val="ctr"/>
        <c:lblOffset val="100"/>
        <c:tickMarkSkip val="1"/>
      </c:catAx>
      <c:valAx>
        <c:axId val="1259874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9859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26"/>
          <c:h val="9.9736959163200467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3</c:v>
                </c:pt>
                <c:pt idx="1">
                  <c:v>7</c:v>
                </c:pt>
                <c:pt idx="2">
                  <c:v>13</c:v>
                </c:pt>
                <c:pt idx="3">
                  <c:v>14</c:v>
                </c:pt>
                <c:pt idx="4">
                  <c:v>9</c:v>
                </c:pt>
                <c:pt idx="5">
                  <c:v>23</c:v>
                </c:pt>
                <c:pt idx="6">
                  <c:v>26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13</c:v>
                </c:pt>
                <c:pt idx="1">
                  <c:v>15</c:v>
                </c:pt>
                <c:pt idx="2">
                  <c:v>24</c:v>
                </c:pt>
                <c:pt idx="3">
                  <c:v>28</c:v>
                </c:pt>
                <c:pt idx="4">
                  <c:v>24</c:v>
                </c:pt>
                <c:pt idx="5">
                  <c:v>30</c:v>
                </c:pt>
                <c:pt idx="6">
                  <c:v>26</c:v>
                </c:pt>
                <c:pt idx="7">
                  <c:v>24</c:v>
                </c:pt>
                <c:pt idx="8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34</c:v>
                </c:pt>
                <c:pt idx="1">
                  <c:v>35</c:v>
                </c:pt>
                <c:pt idx="2">
                  <c:v>31</c:v>
                </c:pt>
                <c:pt idx="3">
                  <c:v>32</c:v>
                </c:pt>
                <c:pt idx="4">
                  <c:v>31</c:v>
                </c:pt>
                <c:pt idx="5">
                  <c:v>29</c:v>
                </c:pt>
                <c:pt idx="6">
                  <c:v>30</c:v>
                </c:pt>
                <c:pt idx="7">
                  <c:v>32</c:v>
                </c:pt>
                <c:pt idx="8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51</c:v>
                </c:pt>
                <c:pt idx="1">
                  <c:v>43</c:v>
                </c:pt>
                <c:pt idx="2">
                  <c:v>32</c:v>
                </c:pt>
                <c:pt idx="3">
                  <c:v>27</c:v>
                </c:pt>
                <c:pt idx="4">
                  <c:v>37</c:v>
                </c:pt>
                <c:pt idx="5">
                  <c:v>19</c:v>
                </c:pt>
                <c:pt idx="6">
                  <c:v>18</c:v>
                </c:pt>
                <c:pt idx="7">
                  <c:v>31</c:v>
                </c:pt>
                <c:pt idx="8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66366848"/>
        <c:axId val="66376832"/>
      </c:barChart>
      <c:catAx>
        <c:axId val="66366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6376832"/>
        <c:crossesAt val="0"/>
        <c:lblAlgn val="ctr"/>
        <c:lblOffset val="100"/>
        <c:tickMarkSkip val="1"/>
      </c:catAx>
      <c:valAx>
        <c:axId val="663768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63668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19</c:v>
                </c:pt>
                <c:pt idx="3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27</c:v>
                </c:pt>
                <c:pt idx="1">
                  <c:v>29</c:v>
                </c:pt>
                <c:pt idx="2">
                  <c:v>34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32</c:v>
                </c:pt>
                <c:pt idx="1">
                  <c:v>26</c:v>
                </c:pt>
                <c:pt idx="2">
                  <c:v>23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75299456"/>
        <c:axId val="75370880"/>
      </c:barChart>
      <c:catAx>
        <c:axId val="752994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370880"/>
        <c:crossesAt val="0"/>
        <c:lblAlgn val="ctr"/>
        <c:lblOffset val="100"/>
        <c:tickMarkSkip val="1"/>
      </c:catAx>
      <c:valAx>
        <c:axId val="75370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2994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36</c:v>
                </c:pt>
                <c:pt idx="1">
                  <c:v>34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24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75621504"/>
        <c:axId val="75623040"/>
      </c:barChart>
      <c:catAx>
        <c:axId val="756215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623040"/>
        <c:crossesAt val="0"/>
        <c:lblAlgn val="ctr"/>
        <c:lblOffset val="100"/>
        <c:tickMarkSkip val="1"/>
      </c:catAx>
      <c:valAx>
        <c:axId val="756230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6215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22</c:v>
                </c:pt>
                <c:pt idx="1">
                  <c:v>31</c:v>
                </c:pt>
                <c:pt idx="2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28</c:v>
                </c:pt>
                <c:pt idx="1">
                  <c:v>30</c:v>
                </c:pt>
                <c:pt idx="2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75915264"/>
        <c:axId val="75916800"/>
      </c:barChart>
      <c:catAx>
        <c:axId val="759152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916800"/>
        <c:crossesAt val="0"/>
        <c:lblAlgn val="ctr"/>
        <c:lblOffset val="100"/>
        <c:tickMarkSkip val="1"/>
      </c:catAx>
      <c:valAx>
        <c:axId val="759168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9152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24</c:v>
                </c:pt>
                <c:pt idx="1">
                  <c:v>36</c:v>
                </c:pt>
                <c:pt idx="2">
                  <c:v>36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21</c:v>
                </c:pt>
                <c:pt idx="1">
                  <c:v>24</c:v>
                </c:pt>
                <c:pt idx="2">
                  <c:v>27</c:v>
                </c:pt>
                <c:pt idx="3">
                  <c:v>28</c:v>
                </c:pt>
                <c:pt idx="4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21</c:v>
                </c:pt>
                <c:pt idx="3">
                  <c:v>27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16</c:v>
                </c:pt>
                <c:pt idx="3">
                  <c:v>18</c:v>
                </c:pt>
                <c:pt idx="4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85977728"/>
        <c:axId val="108401024"/>
      </c:barChart>
      <c:catAx>
        <c:axId val="859777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401024"/>
        <c:crossesAt val="0"/>
        <c:lblAlgn val="ctr"/>
        <c:lblOffset val="100"/>
        <c:tickMarkSkip val="1"/>
      </c:catAx>
      <c:valAx>
        <c:axId val="1084010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9777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15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15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17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64</c:v>
                </c:pt>
                <c:pt idx="1">
                  <c:v>71</c:v>
                </c:pt>
                <c:pt idx="2">
                  <c:v>54</c:v>
                </c:pt>
                <c:pt idx="3">
                  <c:v>54</c:v>
                </c:pt>
                <c:pt idx="4">
                  <c:v>69</c:v>
                </c:pt>
              </c:numCache>
            </c:numRef>
          </c:val>
        </c:ser>
        <c:dLbls>
          <c:showVal val="1"/>
        </c:dLbls>
        <c:gapWidth val="75"/>
        <c:overlap val="100"/>
        <c:axId val="78030336"/>
        <c:axId val="78031872"/>
      </c:barChart>
      <c:catAx>
        <c:axId val="780303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8031872"/>
        <c:crossesAt val="0"/>
        <c:lblAlgn val="ctr"/>
        <c:lblOffset val="100"/>
        <c:tickMarkSkip val="1"/>
      </c:catAx>
      <c:valAx>
        <c:axId val="780318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80303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26</c:v>
                </c:pt>
                <c:pt idx="1">
                  <c:v>24</c:v>
                </c:pt>
                <c:pt idx="2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23</c:v>
                </c:pt>
                <c:pt idx="1">
                  <c:v>27</c:v>
                </c:pt>
                <c:pt idx="2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25</c:v>
                </c:pt>
                <c:pt idx="1">
                  <c:v>21</c:v>
                </c:pt>
                <c:pt idx="2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16012928"/>
        <c:axId val="116014464"/>
      </c:barChart>
      <c:catAx>
        <c:axId val="116012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014464"/>
        <c:crossesAt val="0"/>
        <c:lblAlgn val="ctr"/>
        <c:lblOffset val="100"/>
        <c:tickMarkSkip val="1"/>
      </c:catAx>
      <c:valAx>
        <c:axId val="116014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012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18</c:v>
                </c:pt>
                <c:pt idx="1">
                  <c:v>17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29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40</c:v>
                </c:pt>
                <c:pt idx="1">
                  <c:v>44</c:v>
                </c:pt>
                <c:pt idx="2">
                  <c:v>42</c:v>
                </c:pt>
                <c:pt idx="3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26084992"/>
        <c:axId val="129201280"/>
      </c:barChart>
      <c:catAx>
        <c:axId val="126084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201280"/>
        <c:crossesAt val="0"/>
        <c:lblAlgn val="ctr"/>
        <c:lblOffset val="100"/>
        <c:tickMarkSkip val="1"/>
      </c:catAx>
      <c:valAx>
        <c:axId val="1292012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084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gapWidth val="75"/>
        <c:overlap val="100"/>
        <c:axId val="136679808"/>
        <c:axId val="136681344"/>
      </c:barChart>
      <c:catAx>
        <c:axId val="1366798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681344"/>
        <c:crossesAt val="0"/>
        <c:lblAlgn val="ctr"/>
        <c:lblOffset val="100"/>
        <c:tickMarkSkip val="1"/>
      </c:catAx>
      <c:valAx>
        <c:axId val="1366813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6798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92"/>
          <c:h val="9.97369591632005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85"/>
          <c:w val="0.3945139428952364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20</c:v>
                </c:pt>
                <c:pt idx="1">
                  <c:v>13</c:v>
                </c:pt>
                <c:pt idx="2">
                  <c:v>6</c:v>
                </c:pt>
                <c:pt idx="3">
                  <c:v>7</c:v>
                </c:pt>
                <c:pt idx="4">
                  <c:v>27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12</c:v>
                </c:pt>
                <c:pt idx="1">
                  <c:v>11</c:v>
                </c:pt>
                <c:pt idx="2">
                  <c:v>8</c:v>
                </c:pt>
                <c:pt idx="3">
                  <c:v>13</c:v>
                </c:pt>
                <c:pt idx="4">
                  <c:v>31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19</c:v>
                </c:pt>
              </c:numCache>
            </c:numRef>
          </c:val>
        </c:ser>
        <c:gapWidth val="20"/>
        <c:axId val="137989504"/>
        <c:axId val="137708672"/>
      </c:barChart>
      <c:catAx>
        <c:axId val="13798950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37708672"/>
        <c:crosses val="autoZero"/>
        <c:auto val="1"/>
        <c:lblAlgn val="ctr"/>
        <c:lblOffset val="100"/>
        <c:tickLblSkip val="1"/>
        <c:tickMarkSkip val="1"/>
      </c:catAx>
      <c:valAx>
        <c:axId val="13770867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98950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9</c:v>
                </c:pt>
                <c:pt idx="1">
                  <c:v>4</c:v>
                </c:pt>
                <c:pt idx="2">
                  <c:v>11</c:v>
                </c:pt>
                <c:pt idx="3">
                  <c:v>7</c:v>
                </c:pt>
                <c:pt idx="4">
                  <c:v>12</c:v>
                </c:pt>
                <c:pt idx="5">
                  <c:v>8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15</c:v>
                </c:pt>
                <c:pt idx="1">
                  <c:v>16</c:v>
                </c:pt>
                <c:pt idx="2">
                  <c:v>19</c:v>
                </c:pt>
                <c:pt idx="3">
                  <c:v>12</c:v>
                </c:pt>
                <c:pt idx="4">
                  <c:v>16</c:v>
                </c:pt>
                <c:pt idx="5">
                  <c:v>17</c:v>
                </c:pt>
                <c:pt idx="6">
                  <c:v>13</c:v>
                </c:pt>
                <c:pt idx="7">
                  <c:v>10</c:v>
                </c:pt>
                <c:pt idx="8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33</c:v>
                </c:pt>
                <c:pt idx="3">
                  <c:v>33</c:v>
                </c:pt>
                <c:pt idx="4">
                  <c:v>36</c:v>
                </c:pt>
                <c:pt idx="5">
                  <c:v>31</c:v>
                </c:pt>
                <c:pt idx="6">
                  <c:v>27</c:v>
                </c:pt>
                <c:pt idx="7">
                  <c:v>19</c:v>
                </c:pt>
                <c:pt idx="8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42</c:v>
                </c:pt>
                <c:pt idx="1">
                  <c:v>47</c:v>
                </c:pt>
                <c:pt idx="2">
                  <c:v>37</c:v>
                </c:pt>
                <c:pt idx="3">
                  <c:v>48</c:v>
                </c:pt>
                <c:pt idx="4">
                  <c:v>37</c:v>
                </c:pt>
                <c:pt idx="5">
                  <c:v>44</c:v>
                </c:pt>
                <c:pt idx="6">
                  <c:v>57</c:v>
                </c:pt>
                <c:pt idx="7">
                  <c:v>68</c:v>
                </c:pt>
                <c:pt idx="8">
                  <c:v>42</c:v>
                </c:pt>
              </c:numCache>
            </c:numRef>
          </c:val>
        </c:ser>
        <c:dLbls>
          <c:showVal val="1"/>
        </c:dLbls>
        <c:gapWidth val="75"/>
        <c:overlap val="100"/>
        <c:axId val="138356224"/>
        <c:axId val="138357760"/>
      </c:barChart>
      <c:catAx>
        <c:axId val="1383562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57760"/>
        <c:crossesAt val="0"/>
        <c:lblAlgn val="ctr"/>
        <c:lblOffset val="100"/>
        <c:tickMarkSkip val="1"/>
      </c:catAx>
      <c:valAx>
        <c:axId val="1383577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562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8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92</c:v>
                </c:pt>
                <c:pt idx="1">
                  <c:v>84</c:v>
                </c:pt>
                <c:pt idx="2">
                  <c:v>92</c:v>
                </c:pt>
                <c:pt idx="3">
                  <c:v>95</c:v>
                </c:pt>
                <c:pt idx="4">
                  <c:v>90</c:v>
                </c:pt>
                <c:pt idx="5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140932992"/>
        <c:axId val="140934528"/>
      </c:barChart>
      <c:catAx>
        <c:axId val="140932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934528"/>
        <c:crossesAt val="0"/>
        <c:lblAlgn val="ctr"/>
        <c:lblOffset val="100"/>
        <c:tickMarkSkip val="1"/>
      </c:catAx>
      <c:valAx>
        <c:axId val="140934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932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5</c:v>
                </c:pt>
                <c:pt idx="1">
                  <c:v>3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95</c:v>
                </c:pt>
                <c:pt idx="1">
                  <c:v>97</c:v>
                </c:pt>
                <c:pt idx="2">
                  <c:v>90</c:v>
                </c:pt>
                <c:pt idx="3">
                  <c:v>92</c:v>
                </c:pt>
                <c:pt idx="4">
                  <c:v>94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41207808"/>
        <c:axId val="141221888"/>
      </c:barChart>
      <c:catAx>
        <c:axId val="1412078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221888"/>
        <c:crossesAt val="0"/>
        <c:lblAlgn val="ctr"/>
        <c:lblOffset val="100"/>
        <c:tickMarkSkip val="1"/>
      </c:catAx>
      <c:valAx>
        <c:axId val="141221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2078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14</c:v>
                </c:pt>
                <c:pt idx="4">
                  <c:v>5</c:v>
                </c:pt>
                <c:pt idx="5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13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26</c:v>
                </c:pt>
                <c:pt idx="1">
                  <c:v>24</c:v>
                </c:pt>
                <c:pt idx="2">
                  <c:v>27</c:v>
                </c:pt>
                <c:pt idx="3">
                  <c:v>23</c:v>
                </c:pt>
                <c:pt idx="4">
                  <c:v>22</c:v>
                </c:pt>
                <c:pt idx="5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59</c:v>
                </c:pt>
                <c:pt idx="1">
                  <c:v>67</c:v>
                </c:pt>
                <c:pt idx="2">
                  <c:v>63</c:v>
                </c:pt>
                <c:pt idx="3">
                  <c:v>51</c:v>
                </c:pt>
                <c:pt idx="4">
                  <c:v>62</c:v>
                </c:pt>
                <c:pt idx="5">
                  <c:v>52</c:v>
                </c:pt>
              </c:numCache>
            </c:numRef>
          </c:val>
        </c:ser>
        <c:dLbls>
          <c:showVal val="1"/>
        </c:dLbls>
        <c:gapWidth val="75"/>
        <c:overlap val="100"/>
        <c:axId val="138323072"/>
        <c:axId val="138324608"/>
      </c:barChart>
      <c:catAx>
        <c:axId val="1383230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24608"/>
        <c:crossesAt val="0"/>
        <c:lblAlgn val="ctr"/>
        <c:lblOffset val="100"/>
        <c:tickMarkSkip val="1"/>
      </c:catAx>
      <c:valAx>
        <c:axId val="1383246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230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25</c:v>
                </c:pt>
                <c:pt idx="1">
                  <c:v>38</c:v>
                </c:pt>
                <c:pt idx="2">
                  <c:v>13</c:v>
                </c:pt>
                <c:pt idx="3">
                  <c:v>11</c:v>
                </c:pt>
                <c:pt idx="4">
                  <c:v>27</c:v>
                </c:pt>
                <c:pt idx="5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5</c:v>
                </c:pt>
                <c:pt idx="1">
                  <c:v>17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11</c:v>
                </c:pt>
                <c:pt idx="1">
                  <c:v>17</c:v>
                </c:pt>
                <c:pt idx="2">
                  <c:v>31</c:v>
                </c:pt>
                <c:pt idx="3">
                  <c:v>24</c:v>
                </c:pt>
                <c:pt idx="4">
                  <c:v>25</c:v>
                </c:pt>
                <c:pt idx="5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59</c:v>
                </c:pt>
                <c:pt idx="1">
                  <c:v>28</c:v>
                </c:pt>
                <c:pt idx="2">
                  <c:v>47</c:v>
                </c:pt>
                <c:pt idx="3">
                  <c:v>57</c:v>
                </c:pt>
                <c:pt idx="4">
                  <c:v>39</c:v>
                </c:pt>
                <c:pt idx="5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141955072"/>
        <c:axId val="141956608"/>
      </c:barChart>
      <c:catAx>
        <c:axId val="1419550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956608"/>
        <c:crossesAt val="0"/>
        <c:lblAlgn val="ctr"/>
        <c:lblOffset val="100"/>
        <c:tickMarkSkip val="1"/>
      </c:catAx>
      <c:valAx>
        <c:axId val="1419566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9550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18</c:v>
                </c:pt>
                <c:pt idx="1">
                  <c:v>23</c:v>
                </c:pt>
                <c:pt idx="2">
                  <c:v>11</c:v>
                </c:pt>
                <c:pt idx="3">
                  <c:v>13</c:v>
                </c:pt>
                <c:pt idx="4">
                  <c:v>11</c:v>
                </c:pt>
                <c:pt idx="5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17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22</c:v>
                </c:pt>
                <c:pt idx="5">
                  <c:v>34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39</c:v>
                </c:pt>
                <c:pt idx="1">
                  <c:v>38</c:v>
                </c:pt>
                <c:pt idx="2">
                  <c:v>38</c:v>
                </c:pt>
                <c:pt idx="3">
                  <c:v>26</c:v>
                </c:pt>
                <c:pt idx="4">
                  <c:v>30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32</c:v>
                </c:pt>
                <c:pt idx="3">
                  <c:v>43</c:v>
                </c:pt>
                <c:pt idx="4">
                  <c:v>37</c:v>
                </c:pt>
                <c:pt idx="5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29313408"/>
        <c:axId val="144638336"/>
      </c:barChart>
      <c:catAx>
        <c:axId val="1293134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638336"/>
        <c:crossesAt val="0"/>
        <c:lblAlgn val="ctr"/>
        <c:lblOffset val="100"/>
        <c:tickMarkSkip val="1"/>
      </c:catAx>
      <c:valAx>
        <c:axId val="1446383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313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18</c:v>
                </c:pt>
                <c:pt idx="4">
                  <c:v>6</c:v>
                </c:pt>
                <c:pt idx="5">
                  <c:v>13</c:v>
                </c:pt>
                <c:pt idx="6">
                  <c:v>13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6</c:v>
                </c:pt>
                <c:pt idx="1">
                  <c:v>2</c:v>
                </c:pt>
                <c:pt idx="2">
                  <c:v>12</c:v>
                </c:pt>
                <c:pt idx="3">
                  <c:v>21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17</c:v>
                </c:pt>
                <c:pt idx="1">
                  <c:v>6</c:v>
                </c:pt>
                <c:pt idx="2">
                  <c:v>26</c:v>
                </c:pt>
                <c:pt idx="3">
                  <c:v>35</c:v>
                </c:pt>
                <c:pt idx="4">
                  <c:v>32</c:v>
                </c:pt>
                <c:pt idx="5">
                  <c:v>32</c:v>
                </c:pt>
                <c:pt idx="6">
                  <c:v>31</c:v>
                </c:pt>
                <c:pt idx="7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76</c:v>
                </c:pt>
                <c:pt idx="1">
                  <c:v>92</c:v>
                </c:pt>
                <c:pt idx="2">
                  <c:v>55</c:v>
                </c:pt>
                <c:pt idx="3">
                  <c:v>27</c:v>
                </c:pt>
                <c:pt idx="4">
                  <c:v>46</c:v>
                </c:pt>
                <c:pt idx="5">
                  <c:v>38</c:v>
                </c:pt>
                <c:pt idx="6">
                  <c:v>34</c:v>
                </c:pt>
                <c:pt idx="7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90620672"/>
        <c:axId val="90622208"/>
      </c:barChart>
      <c:catAx>
        <c:axId val="906206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622208"/>
        <c:crossesAt val="0"/>
        <c:lblAlgn val="ctr"/>
        <c:lblOffset val="100"/>
        <c:tickMarkSkip val="1"/>
      </c:catAx>
      <c:valAx>
        <c:axId val="906222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6206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17</c:v>
                </c:pt>
                <c:pt idx="1">
                  <c:v>35</c:v>
                </c:pt>
                <c:pt idx="2">
                  <c:v>20</c:v>
                </c:pt>
                <c:pt idx="3">
                  <c:v>22</c:v>
                </c:pt>
                <c:pt idx="4">
                  <c:v>31</c:v>
                </c:pt>
                <c:pt idx="5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24</c:v>
                </c:pt>
                <c:pt idx="1">
                  <c:v>36</c:v>
                </c:pt>
                <c:pt idx="2">
                  <c:v>23</c:v>
                </c:pt>
                <c:pt idx="3">
                  <c:v>19</c:v>
                </c:pt>
                <c:pt idx="4">
                  <c:v>26</c:v>
                </c:pt>
                <c:pt idx="5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26</c:v>
                </c:pt>
                <c:pt idx="1">
                  <c:v>17</c:v>
                </c:pt>
                <c:pt idx="2">
                  <c:v>29</c:v>
                </c:pt>
                <c:pt idx="3">
                  <c:v>30</c:v>
                </c:pt>
                <c:pt idx="4">
                  <c:v>25</c:v>
                </c:pt>
                <c:pt idx="5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33</c:v>
                </c:pt>
                <c:pt idx="1">
                  <c:v>12</c:v>
                </c:pt>
                <c:pt idx="2">
                  <c:v>28</c:v>
                </c:pt>
                <c:pt idx="3">
                  <c:v>28</c:v>
                </c:pt>
                <c:pt idx="4">
                  <c:v>18</c:v>
                </c:pt>
                <c:pt idx="5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48795776"/>
        <c:axId val="148922752"/>
      </c:barChart>
      <c:catAx>
        <c:axId val="1487957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922752"/>
        <c:crossesAt val="0"/>
        <c:lblAlgn val="ctr"/>
        <c:lblOffset val="100"/>
        <c:tickMarkSkip val="1"/>
      </c:catAx>
      <c:valAx>
        <c:axId val="148922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7957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47</c:v>
                </c:pt>
                <c:pt idx="1">
                  <c:v>50</c:v>
                </c:pt>
                <c:pt idx="2">
                  <c:v>41</c:v>
                </c:pt>
                <c:pt idx="3">
                  <c:v>45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28</c:v>
                </c:pt>
                <c:pt idx="1">
                  <c:v>27</c:v>
                </c:pt>
                <c:pt idx="2">
                  <c:v>30</c:v>
                </c:pt>
                <c:pt idx="3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22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50846464"/>
        <c:axId val="150856448"/>
      </c:barChart>
      <c:catAx>
        <c:axId val="1508464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0856448"/>
        <c:crossesAt val="0"/>
        <c:lblAlgn val="ctr"/>
        <c:lblOffset val="100"/>
        <c:tickMarkSkip val="1"/>
      </c:catAx>
      <c:valAx>
        <c:axId val="1508564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08464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73</c:v>
                </c:pt>
                <c:pt idx="1">
                  <c:v>46</c:v>
                </c:pt>
                <c:pt idx="2">
                  <c:v>8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27</c:v>
                </c:pt>
                <c:pt idx="1">
                  <c:v>54</c:v>
                </c:pt>
                <c:pt idx="2">
                  <c:v>92</c:v>
                </c:pt>
                <c:pt idx="3">
                  <c:v>92</c:v>
                </c:pt>
                <c:pt idx="4">
                  <c:v>97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94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51154048"/>
        <c:axId val="151172224"/>
      </c:barChart>
      <c:catAx>
        <c:axId val="151154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1172224"/>
        <c:crossesAt val="0"/>
        <c:lblAlgn val="ctr"/>
        <c:lblOffset val="100"/>
        <c:tickMarkSkip val="1"/>
      </c:catAx>
      <c:valAx>
        <c:axId val="1511722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1154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33</c:v>
                </c:pt>
                <c:pt idx="1">
                  <c:v>17</c:v>
                </c:pt>
                <c:pt idx="2">
                  <c:v>17</c:v>
                </c:pt>
                <c:pt idx="3">
                  <c:v>25</c:v>
                </c:pt>
                <c:pt idx="4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12</c:v>
                </c:pt>
                <c:pt idx="1">
                  <c:v>30</c:v>
                </c:pt>
                <c:pt idx="2">
                  <c:v>20</c:v>
                </c:pt>
                <c:pt idx="3">
                  <c:v>39</c:v>
                </c:pt>
                <c:pt idx="4">
                  <c:v>0</c:v>
                </c:pt>
              </c:numCache>
            </c:numRef>
          </c:val>
        </c:ser>
        <c:gapWidth val="20"/>
        <c:axId val="151479808"/>
        <c:axId val="151481344"/>
      </c:barChart>
      <c:catAx>
        <c:axId val="1514798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481344"/>
        <c:crosses val="autoZero"/>
        <c:auto val="1"/>
        <c:lblAlgn val="ctr"/>
        <c:lblOffset val="100"/>
        <c:tickLblSkip val="1"/>
        <c:tickMarkSkip val="1"/>
      </c:catAx>
      <c:valAx>
        <c:axId val="15148134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4798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25</c:v>
                </c:pt>
                <c:pt idx="1">
                  <c:v>52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9</c:v>
                </c:pt>
                <c:pt idx="1">
                  <c:v>19</c:v>
                </c:pt>
                <c:pt idx="2">
                  <c:v>35</c:v>
                </c:pt>
                <c:pt idx="3">
                  <c:v>32</c:v>
                </c:pt>
                <c:pt idx="4">
                  <c:v>0</c:v>
                </c:pt>
              </c:numCache>
            </c:numRef>
          </c:val>
        </c:ser>
        <c:gapWidth val="20"/>
        <c:axId val="151574400"/>
        <c:axId val="151575936"/>
      </c:barChart>
      <c:catAx>
        <c:axId val="15157440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575936"/>
        <c:crosses val="autoZero"/>
        <c:auto val="1"/>
        <c:lblAlgn val="ctr"/>
        <c:lblOffset val="100"/>
        <c:tickLblSkip val="1"/>
        <c:tickMarkSkip val="1"/>
      </c:catAx>
      <c:valAx>
        <c:axId val="15157593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57440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11</c:v>
                </c:pt>
                <c:pt idx="1">
                  <c:v>47</c:v>
                </c:pt>
                <c:pt idx="2">
                  <c:v>45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25</c:v>
                </c:pt>
                <c:pt idx="1">
                  <c:v>42</c:v>
                </c:pt>
                <c:pt idx="2">
                  <c:v>29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</c:ser>
        <c:gapWidth val="20"/>
        <c:axId val="151683072"/>
        <c:axId val="151684608"/>
      </c:barChart>
      <c:catAx>
        <c:axId val="1516830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684608"/>
        <c:crosses val="autoZero"/>
        <c:auto val="1"/>
        <c:lblAlgn val="ctr"/>
        <c:lblOffset val="100"/>
        <c:tickLblSkip val="1"/>
        <c:tickMarkSkip val="1"/>
      </c:catAx>
      <c:valAx>
        <c:axId val="1516846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6830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51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51822720"/>
        <c:axId val="151824256"/>
      </c:barChart>
      <c:catAx>
        <c:axId val="15182272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824256"/>
        <c:crosses val="autoZero"/>
        <c:auto val="1"/>
        <c:lblAlgn val="ctr"/>
        <c:lblOffset val="100"/>
        <c:tickLblSkip val="1"/>
        <c:tickMarkSkip val="1"/>
      </c:catAx>
      <c:valAx>
        <c:axId val="15182425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82272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29</c:v>
                </c:pt>
                <c:pt idx="1">
                  <c:v>100</c:v>
                </c:pt>
                <c:pt idx="2">
                  <c:v>29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51930368"/>
        <c:axId val="151931904"/>
      </c:barChart>
      <c:catAx>
        <c:axId val="15193036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931904"/>
        <c:crosses val="autoZero"/>
        <c:auto val="1"/>
        <c:lblAlgn val="ctr"/>
        <c:lblOffset val="100"/>
        <c:tickLblSkip val="1"/>
        <c:tickMarkSkip val="1"/>
      </c:catAx>
      <c:valAx>
        <c:axId val="15193190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193036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17</c:v>
                </c:pt>
                <c:pt idx="1">
                  <c:v>19</c:v>
                </c:pt>
                <c:pt idx="2">
                  <c:v>28</c:v>
                </c:pt>
                <c:pt idx="3">
                  <c:v>32</c:v>
                </c:pt>
                <c:pt idx="4">
                  <c:v>34</c:v>
                </c:pt>
                <c:pt idx="5">
                  <c:v>35</c:v>
                </c:pt>
                <c:pt idx="6">
                  <c:v>35</c:v>
                </c:pt>
                <c:pt idx="7">
                  <c:v>37</c:v>
                </c:pt>
                <c:pt idx="8">
                  <c:v>47</c:v>
                </c:pt>
                <c:pt idx="9">
                  <c:v>45</c:v>
                </c:pt>
                <c:pt idx="10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19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23</c:v>
                </c:pt>
                <c:pt idx="5">
                  <c:v>25</c:v>
                </c:pt>
                <c:pt idx="6">
                  <c:v>27</c:v>
                </c:pt>
                <c:pt idx="7">
                  <c:v>27</c:v>
                </c:pt>
                <c:pt idx="8">
                  <c:v>23</c:v>
                </c:pt>
                <c:pt idx="9">
                  <c:v>29</c:v>
                </c:pt>
                <c:pt idx="10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26</c:v>
                </c:pt>
                <c:pt idx="1">
                  <c:v>28</c:v>
                </c:pt>
                <c:pt idx="2">
                  <c:v>28</c:v>
                </c:pt>
                <c:pt idx="3">
                  <c:v>25</c:v>
                </c:pt>
                <c:pt idx="4">
                  <c:v>29</c:v>
                </c:pt>
                <c:pt idx="5">
                  <c:v>28</c:v>
                </c:pt>
                <c:pt idx="6">
                  <c:v>27</c:v>
                </c:pt>
                <c:pt idx="7">
                  <c:v>25</c:v>
                </c:pt>
                <c:pt idx="8">
                  <c:v>23</c:v>
                </c:pt>
                <c:pt idx="9">
                  <c:v>19</c:v>
                </c:pt>
                <c:pt idx="1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39</c:v>
                </c:pt>
                <c:pt idx="1">
                  <c:v>33</c:v>
                </c:pt>
                <c:pt idx="2">
                  <c:v>17</c:v>
                </c:pt>
                <c:pt idx="3">
                  <c:v>13</c:v>
                </c:pt>
                <c:pt idx="4">
                  <c:v>14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52126592"/>
        <c:axId val="152128128"/>
      </c:barChart>
      <c:catAx>
        <c:axId val="152126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128128"/>
        <c:crossesAt val="0"/>
        <c:lblAlgn val="ctr"/>
        <c:lblOffset val="100"/>
        <c:tickMarkSkip val="1"/>
      </c:catAx>
      <c:valAx>
        <c:axId val="1521281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126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22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49</c:v>
                </c:pt>
                <c:pt idx="1">
                  <c:v>7</c:v>
                </c:pt>
                <c:pt idx="2">
                  <c:v>12</c:v>
                </c:pt>
                <c:pt idx="3">
                  <c:v>7</c:v>
                </c:pt>
                <c:pt idx="4">
                  <c:v>4</c:v>
                </c:pt>
                <c:pt idx="5">
                  <c:v>2</c:v>
                </c:pt>
                <c:pt idx="6">
                  <c:v>13</c:v>
                </c:pt>
                <c:pt idx="7">
                  <c:v>11</c:v>
                </c:pt>
                <c:pt idx="8">
                  <c:v>21</c:v>
                </c:pt>
                <c:pt idx="9">
                  <c:v>42</c:v>
                </c:pt>
                <c:pt idx="10">
                  <c:v>47</c:v>
                </c:pt>
                <c:pt idx="11">
                  <c:v>10</c:v>
                </c:pt>
                <c:pt idx="12">
                  <c:v>45</c:v>
                </c:pt>
                <c:pt idx="13">
                  <c:v>6</c:v>
                </c:pt>
                <c:pt idx="14">
                  <c:v>22</c:v>
                </c:pt>
                <c:pt idx="15">
                  <c:v>6</c:v>
                </c:pt>
                <c:pt idx="16">
                  <c:v>9</c:v>
                </c:pt>
              </c:numCache>
            </c:numRef>
          </c:val>
        </c:ser>
        <c:gapWidth val="20"/>
        <c:axId val="145457536"/>
        <c:axId val="146014976"/>
      </c:barChart>
      <c:catAx>
        <c:axId val="1454575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6014976"/>
        <c:crosses val="autoZero"/>
        <c:auto val="1"/>
        <c:lblAlgn val="ctr"/>
        <c:lblOffset val="100"/>
        <c:tickLblSkip val="1"/>
        <c:tickMarkSkip val="1"/>
      </c:catAx>
      <c:valAx>
        <c:axId val="14601497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54575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15</c:v>
                </c:pt>
                <c:pt idx="4">
                  <c:v>10</c:v>
                </c:pt>
                <c:pt idx="5">
                  <c:v>20</c:v>
                </c:pt>
                <c:pt idx="6">
                  <c:v>21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</c:v>
                </c:pt>
                <c:pt idx="1">
                  <c:v>3</c:v>
                </c:pt>
                <c:pt idx="2">
                  <c:v>10</c:v>
                </c:pt>
                <c:pt idx="3">
                  <c:v>20</c:v>
                </c:pt>
                <c:pt idx="4">
                  <c:v>11</c:v>
                </c:pt>
                <c:pt idx="5">
                  <c:v>18</c:v>
                </c:pt>
                <c:pt idx="6">
                  <c:v>21</c:v>
                </c:pt>
                <c:pt idx="7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17</c:v>
                </c:pt>
                <c:pt idx="1">
                  <c:v>18</c:v>
                </c:pt>
                <c:pt idx="2">
                  <c:v>24</c:v>
                </c:pt>
                <c:pt idx="3">
                  <c:v>30</c:v>
                </c:pt>
                <c:pt idx="4">
                  <c:v>21</c:v>
                </c:pt>
                <c:pt idx="5">
                  <c:v>23</c:v>
                </c:pt>
                <c:pt idx="6">
                  <c:v>31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78</c:v>
                </c:pt>
                <c:pt idx="1">
                  <c:v>77</c:v>
                </c:pt>
                <c:pt idx="2">
                  <c:v>61</c:v>
                </c:pt>
                <c:pt idx="3">
                  <c:v>35</c:v>
                </c:pt>
                <c:pt idx="4">
                  <c:v>58</c:v>
                </c:pt>
                <c:pt idx="5">
                  <c:v>39</c:v>
                </c:pt>
                <c:pt idx="6">
                  <c:v>27</c:v>
                </c:pt>
                <c:pt idx="7">
                  <c:v>61</c:v>
                </c:pt>
              </c:numCache>
            </c:numRef>
          </c:val>
        </c:ser>
        <c:dLbls>
          <c:showVal val="1"/>
        </c:dLbls>
        <c:gapWidth val="75"/>
        <c:overlap val="100"/>
        <c:axId val="90950656"/>
        <c:axId val="91030272"/>
      </c:barChart>
      <c:catAx>
        <c:axId val="909506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1030272"/>
        <c:crossesAt val="0"/>
        <c:lblAlgn val="ctr"/>
        <c:lblOffset val="100"/>
        <c:tickMarkSkip val="1"/>
      </c:catAx>
      <c:valAx>
        <c:axId val="910302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9506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56286976"/>
        <c:axId val="156290048"/>
      </c:barChart>
      <c:catAx>
        <c:axId val="1562869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6290048"/>
        <c:crossesAt val="0"/>
        <c:lblAlgn val="ctr"/>
        <c:lblOffset val="100"/>
        <c:tickMarkSkip val="1"/>
      </c:catAx>
      <c:valAx>
        <c:axId val="1562900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6286976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39</c:v>
                </c:pt>
                <c:pt idx="1">
                  <c:v>37</c:v>
                </c:pt>
                <c:pt idx="2">
                  <c:v>30</c:v>
                </c:pt>
                <c:pt idx="3">
                  <c:v>33</c:v>
                </c:pt>
                <c:pt idx="4">
                  <c:v>1</c:v>
                </c:pt>
                <c:pt idx="5">
                  <c:v>7</c:v>
                </c:pt>
                <c:pt idx="6">
                  <c:v>15</c:v>
                </c:pt>
                <c:pt idx="7">
                  <c:v>13</c:v>
                </c:pt>
                <c:pt idx="8">
                  <c:v>3</c:v>
                </c:pt>
                <c:pt idx="9">
                  <c:v>2</c:v>
                </c:pt>
                <c:pt idx="10">
                  <c:v>28</c:v>
                </c:pt>
              </c:numCache>
            </c:numRef>
          </c:val>
        </c:ser>
        <c:gapWidth val="20"/>
        <c:axId val="157698688"/>
        <c:axId val="158679424"/>
      </c:barChart>
      <c:catAx>
        <c:axId val="15769868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8679424"/>
        <c:crosses val="autoZero"/>
        <c:auto val="1"/>
        <c:lblAlgn val="ctr"/>
        <c:lblOffset val="100"/>
        <c:tickLblSkip val="1"/>
        <c:tickMarkSkip val="1"/>
      </c:catAx>
      <c:valAx>
        <c:axId val="15867942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769868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24</c:v>
                </c:pt>
                <c:pt idx="3">
                  <c:v>7</c:v>
                </c:pt>
                <c:pt idx="4">
                  <c:v>11</c:v>
                </c:pt>
                <c:pt idx="5">
                  <c:v>18</c:v>
                </c:pt>
                <c:pt idx="6">
                  <c:v>29</c:v>
                </c:pt>
                <c:pt idx="7">
                  <c:v>32</c:v>
                </c:pt>
                <c:pt idx="8">
                  <c:v>24</c:v>
                </c:pt>
                <c:pt idx="9">
                  <c:v>10</c:v>
                </c:pt>
                <c:pt idx="10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8</c:v>
                </c:pt>
                <c:pt idx="1">
                  <c:v>14</c:v>
                </c:pt>
                <c:pt idx="2">
                  <c:v>28</c:v>
                </c:pt>
                <c:pt idx="3">
                  <c:v>11</c:v>
                </c:pt>
                <c:pt idx="4">
                  <c:v>16</c:v>
                </c:pt>
                <c:pt idx="5">
                  <c:v>17</c:v>
                </c:pt>
                <c:pt idx="6">
                  <c:v>24</c:v>
                </c:pt>
                <c:pt idx="7">
                  <c:v>27</c:v>
                </c:pt>
                <c:pt idx="8">
                  <c:v>20</c:v>
                </c:pt>
                <c:pt idx="9">
                  <c:v>14</c:v>
                </c:pt>
                <c:pt idx="10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32</c:v>
                </c:pt>
                <c:pt idx="1">
                  <c:v>27</c:v>
                </c:pt>
                <c:pt idx="2">
                  <c:v>24</c:v>
                </c:pt>
                <c:pt idx="3">
                  <c:v>27</c:v>
                </c:pt>
                <c:pt idx="4">
                  <c:v>32</c:v>
                </c:pt>
                <c:pt idx="5">
                  <c:v>24</c:v>
                </c:pt>
                <c:pt idx="6">
                  <c:v>29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53</c:v>
                </c:pt>
                <c:pt idx="1">
                  <c:v>52</c:v>
                </c:pt>
                <c:pt idx="2">
                  <c:v>24</c:v>
                </c:pt>
                <c:pt idx="3">
                  <c:v>55</c:v>
                </c:pt>
                <c:pt idx="4">
                  <c:v>41</c:v>
                </c:pt>
                <c:pt idx="5">
                  <c:v>40</c:v>
                </c:pt>
                <c:pt idx="6">
                  <c:v>17</c:v>
                </c:pt>
                <c:pt idx="7">
                  <c:v>20</c:v>
                </c:pt>
                <c:pt idx="8">
                  <c:v>34</c:v>
                </c:pt>
                <c:pt idx="9">
                  <c:v>53</c:v>
                </c:pt>
                <c:pt idx="10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91453312"/>
        <c:axId val="91454848"/>
      </c:barChart>
      <c:catAx>
        <c:axId val="914533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1454848"/>
        <c:crossesAt val="0"/>
        <c:lblAlgn val="ctr"/>
        <c:lblOffset val="100"/>
        <c:tickMarkSkip val="1"/>
      </c:catAx>
      <c:valAx>
        <c:axId val="914548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14533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16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25</c:v>
                </c:pt>
                <c:pt idx="5">
                  <c:v>18</c:v>
                </c:pt>
                <c:pt idx="6">
                  <c:v>1</c:v>
                </c:pt>
                <c:pt idx="7">
                  <c:v>18</c:v>
                </c:pt>
                <c:pt idx="8">
                  <c:v>3</c:v>
                </c:pt>
                <c:pt idx="9">
                  <c:v>16</c:v>
                </c:pt>
                <c:pt idx="10">
                  <c:v>5</c:v>
                </c:pt>
                <c:pt idx="11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84</c:v>
                </c:pt>
                <c:pt idx="1">
                  <c:v>93</c:v>
                </c:pt>
                <c:pt idx="2">
                  <c:v>99</c:v>
                </c:pt>
                <c:pt idx="3">
                  <c:v>98</c:v>
                </c:pt>
                <c:pt idx="4">
                  <c:v>75</c:v>
                </c:pt>
                <c:pt idx="5">
                  <c:v>82</c:v>
                </c:pt>
                <c:pt idx="6">
                  <c:v>99</c:v>
                </c:pt>
                <c:pt idx="7">
                  <c:v>82</c:v>
                </c:pt>
                <c:pt idx="8">
                  <c:v>97</c:v>
                </c:pt>
                <c:pt idx="9">
                  <c:v>84</c:v>
                </c:pt>
                <c:pt idx="10">
                  <c:v>95</c:v>
                </c:pt>
                <c:pt idx="11">
                  <c:v>90</c:v>
                </c:pt>
              </c:numCache>
            </c:numRef>
          </c:val>
        </c:ser>
        <c:dLbls>
          <c:showVal val="1"/>
        </c:dLbls>
        <c:gapWidth val="75"/>
        <c:overlap val="100"/>
        <c:axId val="90211840"/>
        <c:axId val="90213376"/>
      </c:barChart>
      <c:catAx>
        <c:axId val="90211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213376"/>
        <c:crossesAt val="0"/>
        <c:lblAlgn val="ctr"/>
        <c:lblOffset val="100"/>
        <c:tickMarkSkip val="1"/>
      </c:catAx>
      <c:valAx>
        <c:axId val="902133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211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3</c:v>
                </c:pt>
                <c:pt idx="5">
                  <c:v>6</c:v>
                </c:pt>
                <c:pt idx="6">
                  <c:v>0</c:v>
                </c:pt>
                <c:pt idx="7">
                  <c:v>15</c:v>
                </c:pt>
                <c:pt idx="8">
                  <c:v>0</c:v>
                </c:pt>
                <c:pt idx="9">
                  <c:v>16</c:v>
                </c:pt>
                <c:pt idx="10">
                  <c:v>0</c:v>
                </c:pt>
                <c:pt idx="11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38</c:v>
                </c:pt>
                <c:pt idx="3">
                  <c:v>11</c:v>
                </c:pt>
                <c:pt idx="4">
                  <c:v>10</c:v>
                </c:pt>
                <c:pt idx="5">
                  <c:v>7</c:v>
                </c:pt>
                <c:pt idx="6">
                  <c:v>23</c:v>
                </c:pt>
                <c:pt idx="7">
                  <c:v>8</c:v>
                </c:pt>
                <c:pt idx="8">
                  <c:v>11</c:v>
                </c:pt>
                <c:pt idx="9">
                  <c:v>7</c:v>
                </c:pt>
                <c:pt idx="10">
                  <c:v>10</c:v>
                </c:pt>
                <c:pt idx="11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23</c:v>
                </c:pt>
                <c:pt idx="1">
                  <c:v>17</c:v>
                </c:pt>
                <c:pt idx="2">
                  <c:v>62</c:v>
                </c:pt>
                <c:pt idx="3">
                  <c:v>10</c:v>
                </c:pt>
                <c:pt idx="4">
                  <c:v>22</c:v>
                </c:pt>
                <c:pt idx="5">
                  <c:v>16</c:v>
                </c:pt>
                <c:pt idx="6">
                  <c:v>0</c:v>
                </c:pt>
                <c:pt idx="7">
                  <c:v>18</c:v>
                </c:pt>
                <c:pt idx="8">
                  <c:v>0</c:v>
                </c:pt>
                <c:pt idx="9">
                  <c:v>21</c:v>
                </c:pt>
                <c:pt idx="10">
                  <c:v>23</c:v>
                </c:pt>
                <c:pt idx="11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61</c:v>
                </c:pt>
                <c:pt idx="1">
                  <c:v>83</c:v>
                </c:pt>
                <c:pt idx="2">
                  <c:v>0</c:v>
                </c:pt>
                <c:pt idx="3">
                  <c:v>69</c:v>
                </c:pt>
                <c:pt idx="4">
                  <c:v>65</c:v>
                </c:pt>
                <c:pt idx="5">
                  <c:v>71</c:v>
                </c:pt>
                <c:pt idx="6">
                  <c:v>77</c:v>
                </c:pt>
                <c:pt idx="7">
                  <c:v>58</c:v>
                </c:pt>
                <c:pt idx="8">
                  <c:v>89</c:v>
                </c:pt>
                <c:pt idx="9">
                  <c:v>56</c:v>
                </c:pt>
                <c:pt idx="10">
                  <c:v>68</c:v>
                </c:pt>
                <c:pt idx="11">
                  <c:v>56</c:v>
                </c:pt>
              </c:numCache>
            </c:numRef>
          </c:val>
        </c:ser>
        <c:dLbls>
          <c:showVal val="1"/>
        </c:dLbls>
        <c:gapWidth val="75"/>
        <c:overlap val="100"/>
        <c:axId val="91917696"/>
        <c:axId val="91935872"/>
      </c:barChart>
      <c:catAx>
        <c:axId val="919176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1935872"/>
        <c:crossesAt val="0"/>
        <c:lblAlgn val="ctr"/>
        <c:lblOffset val="100"/>
        <c:tickMarkSkip val="1"/>
      </c:catAx>
      <c:valAx>
        <c:axId val="919358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19176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10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16</c:v>
                </c:pt>
                <c:pt idx="9">
                  <c:v>7</c:v>
                </c:pt>
                <c:pt idx="10">
                  <c:v>2</c:v>
                </c:pt>
                <c:pt idx="11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23</c:v>
                </c:pt>
                <c:pt idx="4">
                  <c:v>6</c:v>
                </c:pt>
                <c:pt idx="5">
                  <c:v>14</c:v>
                </c:pt>
                <c:pt idx="6">
                  <c:v>15</c:v>
                </c:pt>
                <c:pt idx="7">
                  <c:v>18</c:v>
                </c:pt>
                <c:pt idx="8">
                  <c:v>13</c:v>
                </c:pt>
                <c:pt idx="9">
                  <c:v>15</c:v>
                </c:pt>
                <c:pt idx="10">
                  <c:v>15</c:v>
                </c:pt>
                <c:pt idx="11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29</c:v>
                </c:pt>
                <c:pt idx="1">
                  <c:v>32</c:v>
                </c:pt>
                <c:pt idx="2">
                  <c:v>45</c:v>
                </c:pt>
                <c:pt idx="3">
                  <c:v>40</c:v>
                </c:pt>
                <c:pt idx="4">
                  <c:v>31</c:v>
                </c:pt>
                <c:pt idx="5">
                  <c:v>32</c:v>
                </c:pt>
                <c:pt idx="6">
                  <c:v>32</c:v>
                </c:pt>
                <c:pt idx="7">
                  <c:v>35</c:v>
                </c:pt>
                <c:pt idx="8">
                  <c:v>22</c:v>
                </c:pt>
                <c:pt idx="9">
                  <c:v>39</c:v>
                </c:pt>
                <c:pt idx="10">
                  <c:v>44</c:v>
                </c:pt>
                <c:pt idx="11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48</c:v>
                </c:pt>
                <c:pt idx="1">
                  <c:v>44</c:v>
                </c:pt>
                <c:pt idx="2">
                  <c:v>28</c:v>
                </c:pt>
                <c:pt idx="3">
                  <c:v>34</c:v>
                </c:pt>
                <c:pt idx="4">
                  <c:v>61</c:v>
                </c:pt>
                <c:pt idx="5">
                  <c:v>49</c:v>
                </c:pt>
                <c:pt idx="6">
                  <c:v>46</c:v>
                </c:pt>
                <c:pt idx="7">
                  <c:v>43</c:v>
                </c:pt>
                <c:pt idx="8">
                  <c:v>50</c:v>
                </c:pt>
                <c:pt idx="9">
                  <c:v>39</c:v>
                </c:pt>
                <c:pt idx="10">
                  <c:v>40</c:v>
                </c:pt>
                <c:pt idx="11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92960640"/>
        <c:axId val="92962176"/>
      </c:barChart>
      <c:catAx>
        <c:axId val="92960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2962176"/>
        <c:crossesAt val="0"/>
        <c:lblAlgn val="ctr"/>
        <c:lblOffset val="100"/>
        <c:tickMarkSkip val="1"/>
      </c:catAx>
      <c:valAx>
        <c:axId val="92962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2960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Østensjø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Østensjø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Østensjø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459</a:t>
            </a:r>
          </a:p>
          <a:p>
            <a:r>
              <a:rPr lang="nb-NO" smtClean="0"/>
              <a:t>Responsrate: 34%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513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  <a:endParaRPr lang="en-US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n=551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n=551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n=551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Østensjø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780</cp:revision>
  <dcterms:created xsi:type="dcterms:W3CDTF">2005-04-18T10:08:26Z</dcterms:created>
  <dcterms:modified xsi:type="dcterms:W3CDTF">2011-01-13T19:28:21Z</dcterms:modified>
</cp:coreProperties>
</file>