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</c:v>
                </c:pt>
                <c:pt idx="1">
                  <c:v>8</c:v>
                </c:pt>
                <c:pt idx="2">
                  <c:v>2</c:v>
                </c:pt>
                <c:pt idx="3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4</c:v>
                </c:pt>
                <c:pt idx="3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11</c:v>
                </c:pt>
                <c:pt idx="1">
                  <c:v>20</c:v>
                </c:pt>
                <c:pt idx="2">
                  <c:v>12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82</c:v>
                </c:pt>
                <c:pt idx="1">
                  <c:v>62</c:v>
                </c:pt>
                <c:pt idx="2">
                  <c:v>82</c:v>
                </c:pt>
                <c:pt idx="3">
                  <c:v>48</c:v>
                </c:pt>
              </c:numCache>
            </c:numRef>
          </c:val>
        </c:ser>
        <c:dLbls>
          <c:showVal val="1"/>
        </c:dLbls>
        <c:gapWidth val="75"/>
        <c:overlap val="100"/>
        <c:axId val="89130112"/>
        <c:axId val="89131648"/>
      </c:barChart>
      <c:catAx>
        <c:axId val="891301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9131648"/>
        <c:crossesAt val="0"/>
        <c:lblAlgn val="ctr"/>
        <c:lblOffset val="100"/>
        <c:tickMarkSkip val="1"/>
      </c:catAx>
      <c:valAx>
        <c:axId val="891316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91301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42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39</c:v>
                </c:pt>
                <c:pt idx="1">
                  <c:v>67</c:v>
                </c:pt>
                <c:pt idx="2">
                  <c:v>47</c:v>
                </c:pt>
                <c:pt idx="3">
                  <c:v>30</c:v>
                </c:pt>
                <c:pt idx="4">
                  <c:v>4</c:v>
                </c:pt>
                <c:pt idx="5">
                  <c:v>13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61</c:v>
                </c:pt>
                <c:pt idx="1">
                  <c:v>33</c:v>
                </c:pt>
                <c:pt idx="2">
                  <c:v>53</c:v>
                </c:pt>
                <c:pt idx="3">
                  <c:v>70</c:v>
                </c:pt>
                <c:pt idx="4">
                  <c:v>96</c:v>
                </c:pt>
                <c:pt idx="5">
                  <c:v>87</c:v>
                </c:pt>
                <c:pt idx="6">
                  <c:v>97</c:v>
                </c:pt>
                <c:pt idx="7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107009920"/>
        <c:axId val="107011456"/>
      </c:barChart>
      <c:catAx>
        <c:axId val="1070099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011456"/>
        <c:crossesAt val="0"/>
        <c:lblAlgn val="ctr"/>
        <c:lblOffset val="100"/>
        <c:tickMarkSkip val="1"/>
      </c:catAx>
      <c:valAx>
        <c:axId val="1070114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0099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25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99</c:v>
                </c:pt>
                <c:pt idx="1">
                  <c:v>96</c:v>
                </c:pt>
                <c:pt idx="2">
                  <c:v>96</c:v>
                </c:pt>
                <c:pt idx="3">
                  <c:v>96</c:v>
                </c:pt>
                <c:pt idx="4">
                  <c:v>99</c:v>
                </c:pt>
                <c:pt idx="5">
                  <c:v>98</c:v>
                </c:pt>
                <c:pt idx="6">
                  <c:v>75</c:v>
                </c:pt>
                <c:pt idx="7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07374464"/>
        <c:axId val="107376000"/>
      </c:barChart>
      <c:catAx>
        <c:axId val="1073744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376000"/>
        <c:crossesAt val="0"/>
        <c:lblAlgn val="ctr"/>
        <c:lblOffset val="100"/>
        <c:tickMarkSkip val="1"/>
      </c:catAx>
      <c:valAx>
        <c:axId val="1073760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3744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0</c:v>
                </c:pt>
                <c:pt idx="5">
                  <c:v>6</c:v>
                </c:pt>
                <c:pt idx="6">
                  <c:v>8</c:v>
                </c:pt>
                <c:pt idx="7">
                  <c:v>26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11</c:v>
                </c:pt>
                <c:pt idx="1">
                  <c:v>6</c:v>
                </c:pt>
                <c:pt idx="2">
                  <c:v>8</c:v>
                </c:pt>
                <c:pt idx="3">
                  <c:v>13</c:v>
                </c:pt>
                <c:pt idx="4">
                  <c:v>23</c:v>
                </c:pt>
                <c:pt idx="5">
                  <c:v>6</c:v>
                </c:pt>
                <c:pt idx="6">
                  <c:v>16</c:v>
                </c:pt>
                <c:pt idx="7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22</c:v>
                </c:pt>
                <c:pt idx="1">
                  <c:v>18</c:v>
                </c:pt>
                <c:pt idx="2">
                  <c:v>19</c:v>
                </c:pt>
                <c:pt idx="3">
                  <c:v>24</c:v>
                </c:pt>
                <c:pt idx="4">
                  <c:v>27</c:v>
                </c:pt>
                <c:pt idx="5">
                  <c:v>31</c:v>
                </c:pt>
                <c:pt idx="6">
                  <c:v>29</c:v>
                </c:pt>
                <c:pt idx="7">
                  <c:v>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63</c:v>
                </c:pt>
                <c:pt idx="1">
                  <c:v>71</c:v>
                </c:pt>
                <c:pt idx="2">
                  <c:v>67</c:v>
                </c:pt>
                <c:pt idx="3">
                  <c:v>55</c:v>
                </c:pt>
                <c:pt idx="4">
                  <c:v>50</c:v>
                </c:pt>
                <c:pt idx="5">
                  <c:v>58</c:v>
                </c:pt>
                <c:pt idx="6">
                  <c:v>47</c:v>
                </c:pt>
                <c:pt idx="7">
                  <c:v>27</c:v>
                </c:pt>
              </c:numCache>
            </c:numRef>
          </c:val>
        </c:ser>
        <c:dLbls>
          <c:showVal val="1"/>
        </c:dLbls>
        <c:gapWidth val="75"/>
        <c:overlap val="100"/>
        <c:axId val="107840640"/>
        <c:axId val="107842176"/>
      </c:barChart>
      <c:catAx>
        <c:axId val="1078406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842176"/>
        <c:crossesAt val="0"/>
        <c:lblAlgn val="ctr"/>
        <c:lblOffset val="100"/>
        <c:tickMarkSkip val="1"/>
      </c:catAx>
      <c:valAx>
        <c:axId val="1078421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8406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35</c:v>
                </c:pt>
                <c:pt idx="1">
                  <c:v>28</c:v>
                </c:pt>
                <c:pt idx="2">
                  <c:v>14</c:v>
                </c:pt>
                <c:pt idx="3">
                  <c:v>14</c:v>
                </c:pt>
                <c:pt idx="4">
                  <c:v>35</c:v>
                </c:pt>
                <c:pt idx="5">
                  <c:v>11</c:v>
                </c:pt>
                <c:pt idx="6">
                  <c:v>39</c:v>
                </c:pt>
                <c:pt idx="7">
                  <c:v>47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0</c:v>
                </c:pt>
                <c:pt idx="1">
                  <c:v>13</c:v>
                </c:pt>
                <c:pt idx="2">
                  <c:v>31</c:v>
                </c:pt>
                <c:pt idx="3">
                  <c:v>0</c:v>
                </c:pt>
                <c:pt idx="4">
                  <c:v>65</c:v>
                </c:pt>
                <c:pt idx="5">
                  <c:v>16</c:v>
                </c:pt>
                <c:pt idx="6">
                  <c:v>12</c:v>
                </c:pt>
                <c:pt idx="7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65</c:v>
                </c:pt>
                <c:pt idx="1">
                  <c:v>30</c:v>
                </c:pt>
                <c:pt idx="2">
                  <c:v>7</c:v>
                </c:pt>
                <c:pt idx="3">
                  <c:v>18</c:v>
                </c:pt>
                <c:pt idx="4">
                  <c:v>0</c:v>
                </c:pt>
                <c:pt idx="5">
                  <c:v>25</c:v>
                </c:pt>
                <c:pt idx="6">
                  <c:v>18</c:v>
                </c:pt>
                <c:pt idx="7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0</c:v>
                </c:pt>
                <c:pt idx="1">
                  <c:v>30</c:v>
                </c:pt>
                <c:pt idx="2">
                  <c:v>48</c:v>
                </c:pt>
                <c:pt idx="3">
                  <c:v>68</c:v>
                </c:pt>
                <c:pt idx="4">
                  <c:v>0</c:v>
                </c:pt>
                <c:pt idx="5">
                  <c:v>47</c:v>
                </c:pt>
                <c:pt idx="6">
                  <c:v>31</c:v>
                </c:pt>
                <c:pt idx="7">
                  <c:v>45</c:v>
                </c:pt>
              </c:numCache>
            </c:numRef>
          </c:val>
        </c:ser>
        <c:dLbls>
          <c:showVal val="1"/>
        </c:dLbls>
        <c:gapWidth val="75"/>
        <c:overlap val="100"/>
        <c:axId val="106082304"/>
        <c:axId val="106083840"/>
      </c:barChart>
      <c:catAx>
        <c:axId val="1060823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083840"/>
        <c:crossesAt val="0"/>
        <c:lblAlgn val="ctr"/>
        <c:lblOffset val="100"/>
        <c:tickMarkSkip val="1"/>
      </c:catAx>
      <c:valAx>
        <c:axId val="1060838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0823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23</c:v>
                </c:pt>
                <c:pt idx="5">
                  <c:v>4</c:v>
                </c:pt>
                <c:pt idx="6">
                  <c:v>9</c:v>
                </c:pt>
                <c:pt idx="7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24</c:v>
                </c:pt>
                <c:pt idx="1">
                  <c:v>20</c:v>
                </c:pt>
                <c:pt idx="2">
                  <c:v>16</c:v>
                </c:pt>
                <c:pt idx="3">
                  <c:v>30</c:v>
                </c:pt>
                <c:pt idx="4">
                  <c:v>15</c:v>
                </c:pt>
                <c:pt idx="5">
                  <c:v>21</c:v>
                </c:pt>
                <c:pt idx="6">
                  <c:v>35</c:v>
                </c:pt>
                <c:pt idx="7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37</c:v>
                </c:pt>
                <c:pt idx="1">
                  <c:v>32</c:v>
                </c:pt>
                <c:pt idx="2">
                  <c:v>33</c:v>
                </c:pt>
                <c:pt idx="3">
                  <c:v>32</c:v>
                </c:pt>
                <c:pt idx="4">
                  <c:v>40</c:v>
                </c:pt>
                <c:pt idx="5">
                  <c:v>40</c:v>
                </c:pt>
                <c:pt idx="6">
                  <c:v>38</c:v>
                </c:pt>
                <c:pt idx="7">
                  <c:v>38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35</c:v>
                </c:pt>
                <c:pt idx="1">
                  <c:v>38</c:v>
                </c:pt>
                <c:pt idx="2">
                  <c:v>41</c:v>
                </c:pt>
                <c:pt idx="3">
                  <c:v>25</c:v>
                </c:pt>
                <c:pt idx="4">
                  <c:v>22</c:v>
                </c:pt>
                <c:pt idx="5">
                  <c:v>35</c:v>
                </c:pt>
                <c:pt idx="6">
                  <c:v>18</c:v>
                </c:pt>
                <c:pt idx="7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08538496"/>
        <c:axId val="108556672"/>
      </c:barChart>
      <c:catAx>
        <c:axId val="1085384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556672"/>
        <c:crossesAt val="0"/>
        <c:lblAlgn val="ctr"/>
        <c:lblOffset val="100"/>
        <c:tickMarkSkip val="1"/>
      </c:catAx>
      <c:valAx>
        <c:axId val="1085566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5384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23</c:v>
                </c:pt>
                <c:pt idx="1">
                  <c:v>20</c:v>
                </c:pt>
                <c:pt idx="2">
                  <c:v>22</c:v>
                </c:pt>
                <c:pt idx="3">
                  <c:v>13</c:v>
                </c:pt>
                <c:pt idx="4">
                  <c:v>26</c:v>
                </c:pt>
                <c:pt idx="5">
                  <c:v>24</c:v>
                </c:pt>
                <c:pt idx="6">
                  <c:v>33</c:v>
                </c:pt>
                <c:pt idx="7">
                  <c:v>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33</c:v>
                </c:pt>
                <c:pt idx="1">
                  <c:v>33</c:v>
                </c:pt>
                <c:pt idx="2">
                  <c:v>24</c:v>
                </c:pt>
                <c:pt idx="3">
                  <c:v>28</c:v>
                </c:pt>
                <c:pt idx="4">
                  <c:v>30</c:v>
                </c:pt>
                <c:pt idx="5">
                  <c:v>18</c:v>
                </c:pt>
                <c:pt idx="6">
                  <c:v>20</c:v>
                </c:pt>
                <c:pt idx="7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29</c:v>
                </c:pt>
                <c:pt idx="1">
                  <c:v>29</c:v>
                </c:pt>
                <c:pt idx="2">
                  <c:v>35</c:v>
                </c:pt>
                <c:pt idx="3">
                  <c:v>34</c:v>
                </c:pt>
                <c:pt idx="4">
                  <c:v>31</c:v>
                </c:pt>
                <c:pt idx="5">
                  <c:v>35</c:v>
                </c:pt>
                <c:pt idx="6">
                  <c:v>24</c:v>
                </c:pt>
                <c:pt idx="7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14</c:v>
                </c:pt>
                <c:pt idx="1">
                  <c:v>18</c:v>
                </c:pt>
                <c:pt idx="2">
                  <c:v>19</c:v>
                </c:pt>
                <c:pt idx="3">
                  <c:v>25</c:v>
                </c:pt>
                <c:pt idx="4">
                  <c:v>13</c:v>
                </c:pt>
                <c:pt idx="5">
                  <c:v>23</c:v>
                </c:pt>
                <c:pt idx="6">
                  <c:v>24</c:v>
                </c:pt>
                <c:pt idx="7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08193280"/>
        <c:axId val="108194816"/>
      </c:barChart>
      <c:catAx>
        <c:axId val="1081932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194816"/>
        <c:crossesAt val="0"/>
        <c:lblAlgn val="ctr"/>
        <c:lblOffset val="100"/>
        <c:tickMarkSkip val="1"/>
      </c:catAx>
      <c:valAx>
        <c:axId val="1081948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1932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72</c:v>
                </c:pt>
              </c:numCache>
            </c:numRef>
          </c:val>
        </c:ser>
        <c:dLbls>
          <c:showVal val="1"/>
        </c:dLbls>
        <c:gapWidth val="75"/>
        <c:overlap val="100"/>
        <c:axId val="109013248"/>
        <c:axId val="109019136"/>
      </c:barChart>
      <c:catAx>
        <c:axId val="109013248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019136"/>
        <c:crossesAt val="0"/>
        <c:lblAlgn val="ctr"/>
        <c:lblOffset val="100"/>
        <c:tickMarkSkip val="1"/>
      </c:catAx>
      <c:valAx>
        <c:axId val="1090191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0132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</c:v>
                </c:pt>
                <c:pt idx="1">
                  <c:v>8</c:v>
                </c:pt>
                <c:pt idx="2">
                  <c:v>41</c:v>
                </c:pt>
                <c:pt idx="3">
                  <c:v>33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</c:v>
                </c:pt>
                <c:pt idx="1">
                  <c:v>13</c:v>
                </c:pt>
                <c:pt idx="2">
                  <c:v>15</c:v>
                </c:pt>
                <c:pt idx="3">
                  <c:v>26</c:v>
                </c:pt>
                <c:pt idx="4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14</c:v>
                </c:pt>
                <c:pt idx="1">
                  <c:v>27</c:v>
                </c:pt>
                <c:pt idx="2">
                  <c:v>15</c:v>
                </c:pt>
                <c:pt idx="3">
                  <c:v>17</c:v>
                </c:pt>
                <c:pt idx="4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83</c:v>
                </c:pt>
                <c:pt idx="1">
                  <c:v>52</c:v>
                </c:pt>
                <c:pt idx="2">
                  <c:v>29</c:v>
                </c:pt>
                <c:pt idx="3">
                  <c:v>24</c:v>
                </c:pt>
                <c:pt idx="4">
                  <c:v>61</c:v>
                </c:pt>
              </c:numCache>
            </c:numRef>
          </c:val>
        </c:ser>
        <c:dLbls>
          <c:showVal val="1"/>
        </c:dLbls>
        <c:gapWidth val="75"/>
        <c:overlap val="100"/>
        <c:axId val="129504768"/>
        <c:axId val="134985216"/>
      </c:barChart>
      <c:catAx>
        <c:axId val="1295047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985216"/>
        <c:crossesAt val="0"/>
        <c:lblAlgn val="ctr"/>
        <c:lblOffset val="100"/>
        <c:tickMarkSkip val="1"/>
      </c:catAx>
      <c:valAx>
        <c:axId val="1349852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5047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61</c:v>
                </c:pt>
              </c:numCache>
            </c:numRef>
          </c:val>
        </c:ser>
        <c:dLbls>
          <c:showVal val="1"/>
        </c:dLbls>
        <c:gapWidth val="75"/>
        <c:overlap val="100"/>
        <c:axId val="137243264"/>
        <c:axId val="137253248"/>
      </c:barChart>
      <c:catAx>
        <c:axId val="1372432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253248"/>
        <c:crossesAt val="0"/>
        <c:lblAlgn val="ctr"/>
        <c:lblOffset val="100"/>
        <c:tickMarkSkip val="1"/>
      </c:catAx>
      <c:valAx>
        <c:axId val="1372532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2432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</c:v>
                </c:pt>
                <c:pt idx="1">
                  <c:v>23</c:v>
                </c:pt>
                <c:pt idx="2">
                  <c:v>19</c:v>
                </c:pt>
                <c:pt idx="3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24</c:v>
                </c:pt>
                <c:pt idx="2">
                  <c:v>27</c:v>
                </c:pt>
                <c:pt idx="3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17</c:v>
                </c:pt>
                <c:pt idx="1">
                  <c:v>29</c:v>
                </c:pt>
                <c:pt idx="2">
                  <c:v>32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77</c:v>
                </c:pt>
                <c:pt idx="1">
                  <c:v>24</c:v>
                </c:pt>
                <c:pt idx="2">
                  <c:v>22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37516160"/>
        <c:axId val="137517696"/>
      </c:barChart>
      <c:catAx>
        <c:axId val="1375161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517696"/>
        <c:crossesAt val="0"/>
        <c:lblAlgn val="ctr"/>
        <c:lblOffset val="100"/>
        <c:tickMarkSkip val="1"/>
      </c:catAx>
      <c:valAx>
        <c:axId val="137517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5161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8</c:v>
                </c:pt>
                <c:pt idx="6">
                  <c:v>2</c:v>
                </c:pt>
                <c:pt idx="7">
                  <c:v>22</c:v>
                </c:pt>
                <c:pt idx="8">
                  <c:v>59</c:v>
                </c:pt>
                <c:pt idx="9">
                  <c:v>2</c:v>
                </c:pt>
                <c:pt idx="1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9</c:v>
                </c:pt>
                <c:pt idx="5">
                  <c:v>21</c:v>
                </c:pt>
                <c:pt idx="6">
                  <c:v>6</c:v>
                </c:pt>
                <c:pt idx="7">
                  <c:v>28</c:v>
                </c:pt>
                <c:pt idx="8">
                  <c:v>24</c:v>
                </c:pt>
                <c:pt idx="9">
                  <c:v>7</c:v>
                </c:pt>
                <c:pt idx="10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18</c:v>
                </c:pt>
                <c:pt idx="1">
                  <c:v>19</c:v>
                </c:pt>
                <c:pt idx="2">
                  <c:v>33</c:v>
                </c:pt>
                <c:pt idx="3">
                  <c:v>14</c:v>
                </c:pt>
                <c:pt idx="4">
                  <c:v>24</c:v>
                </c:pt>
                <c:pt idx="5">
                  <c:v>35</c:v>
                </c:pt>
                <c:pt idx="6">
                  <c:v>22</c:v>
                </c:pt>
                <c:pt idx="7">
                  <c:v>29</c:v>
                </c:pt>
                <c:pt idx="8">
                  <c:v>10</c:v>
                </c:pt>
                <c:pt idx="9">
                  <c:v>28</c:v>
                </c:pt>
                <c:pt idx="10">
                  <c:v>43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76</c:v>
                </c:pt>
                <c:pt idx="1">
                  <c:v>69</c:v>
                </c:pt>
                <c:pt idx="2">
                  <c:v>55</c:v>
                </c:pt>
                <c:pt idx="3">
                  <c:v>76</c:v>
                </c:pt>
                <c:pt idx="4">
                  <c:v>65</c:v>
                </c:pt>
                <c:pt idx="5">
                  <c:v>36</c:v>
                </c:pt>
                <c:pt idx="6">
                  <c:v>71</c:v>
                </c:pt>
                <c:pt idx="7">
                  <c:v>20</c:v>
                </c:pt>
                <c:pt idx="8">
                  <c:v>7</c:v>
                </c:pt>
                <c:pt idx="9">
                  <c:v>63</c:v>
                </c:pt>
                <c:pt idx="10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103505920"/>
        <c:axId val="103507456"/>
      </c:barChart>
      <c:catAx>
        <c:axId val="1035059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507456"/>
        <c:crossesAt val="0"/>
        <c:lblAlgn val="ctr"/>
        <c:lblOffset val="100"/>
        <c:tickMarkSkip val="1"/>
      </c:catAx>
      <c:valAx>
        <c:axId val="1035074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5059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0</c:v>
                </c:pt>
                <c:pt idx="1">
                  <c:v>9</c:v>
                </c:pt>
                <c:pt idx="2">
                  <c:v>27</c:v>
                </c:pt>
                <c:pt idx="3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26</c:v>
                </c:pt>
                <c:pt idx="3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</c:v>
                </c:pt>
                <c:pt idx="1">
                  <c:v>27</c:v>
                </c:pt>
                <c:pt idx="2">
                  <c:v>26</c:v>
                </c:pt>
                <c:pt idx="3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89</c:v>
                </c:pt>
                <c:pt idx="1">
                  <c:v>51</c:v>
                </c:pt>
                <c:pt idx="2">
                  <c:v>21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37797632"/>
        <c:axId val="137799168"/>
      </c:barChart>
      <c:catAx>
        <c:axId val="1377976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799168"/>
        <c:crossesAt val="0"/>
        <c:lblAlgn val="ctr"/>
        <c:lblOffset val="100"/>
        <c:tickMarkSkip val="1"/>
      </c:catAx>
      <c:valAx>
        <c:axId val="1377991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7976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19</c:v>
                </c:pt>
                <c:pt idx="1">
                  <c:v>22</c:v>
                </c:pt>
                <c:pt idx="2">
                  <c:v>13</c:v>
                </c:pt>
                <c:pt idx="3">
                  <c:v>26</c:v>
                </c:pt>
                <c:pt idx="4">
                  <c:v>50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29</c:v>
                </c:pt>
                <c:pt idx="1">
                  <c:v>30</c:v>
                </c:pt>
                <c:pt idx="2">
                  <c:v>24</c:v>
                </c:pt>
                <c:pt idx="3">
                  <c:v>31</c:v>
                </c:pt>
                <c:pt idx="4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34</c:v>
                </c:pt>
                <c:pt idx="1">
                  <c:v>34</c:v>
                </c:pt>
                <c:pt idx="2">
                  <c:v>35</c:v>
                </c:pt>
                <c:pt idx="3">
                  <c:v>25</c:v>
                </c:pt>
                <c:pt idx="4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18</c:v>
                </c:pt>
                <c:pt idx="1">
                  <c:v>13</c:v>
                </c:pt>
                <c:pt idx="2">
                  <c:v>28</c:v>
                </c:pt>
                <c:pt idx="3">
                  <c:v>18</c:v>
                </c:pt>
                <c:pt idx="4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38107520"/>
        <c:axId val="138117504"/>
      </c:barChart>
      <c:catAx>
        <c:axId val="1381075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117504"/>
        <c:crossesAt val="0"/>
        <c:lblAlgn val="ctr"/>
        <c:lblOffset val="100"/>
        <c:tickMarkSkip val="1"/>
      </c:catAx>
      <c:valAx>
        <c:axId val="1381175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1075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6</c:v>
                </c:pt>
                <c:pt idx="3">
                  <c:v>15</c:v>
                </c:pt>
                <c:pt idx="4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22</c:v>
                </c:pt>
                <c:pt idx="1">
                  <c:v>21</c:v>
                </c:pt>
                <c:pt idx="2">
                  <c:v>18</c:v>
                </c:pt>
                <c:pt idx="3">
                  <c:v>22</c:v>
                </c:pt>
                <c:pt idx="4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33</c:v>
                </c:pt>
                <c:pt idx="1">
                  <c:v>29</c:v>
                </c:pt>
                <c:pt idx="2">
                  <c:v>29</c:v>
                </c:pt>
                <c:pt idx="3">
                  <c:v>27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47</c:v>
                </c:pt>
                <c:pt idx="3">
                  <c:v>37</c:v>
                </c:pt>
                <c:pt idx="4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38327552"/>
        <c:axId val="138329088"/>
      </c:barChart>
      <c:catAx>
        <c:axId val="1383275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329088"/>
        <c:crossesAt val="0"/>
        <c:lblAlgn val="ctr"/>
        <c:lblOffset val="100"/>
        <c:tickMarkSkip val="1"/>
      </c:catAx>
      <c:valAx>
        <c:axId val="1383290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3275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9</c:v>
                </c:pt>
                <c:pt idx="1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23</c:v>
                </c:pt>
                <c:pt idx="1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25</c:v>
                </c:pt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44</c:v>
                </c:pt>
                <c:pt idx="1">
                  <c:v>20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8569600"/>
        <c:axId val="138571136"/>
      </c:barChart>
      <c:catAx>
        <c:axId val="1385696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571136"/>
        <c:crossesAt val="0"/>
        <c:lblAlgn val="ctr"/>
        <c:lblOffset val="100"/>
        <c:tickMarkSkip val="1"/>
      </c:catAx>
      <c:valAx>
        <c:axId val="1385711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569600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</c:v>
                </c:pt>
                <c:pt idx="1">
                  <c:v>11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13</c:v>
                </c:pt>
                <c:pt idx="1">
                  <c:v>33</c:v>
                </c:pt>
                <c:pt idx="2">
                  <c:v>21</c:v>
                </c:pt>
                <c:pt idx="3">
                  <c:v>6</c:v>
                </c:pt>
                <c:pt idx="4">
                  <c:v>43</c:v>
                </c:pt>
                <c:pt idx="5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18</c:v>
                </c:pt>
                <c:pt idx="1">
                  <c:v>34</c:v>
                </c:pt>
                <c:pt idx="2">
                  <c:v>38</c:v>
                </c:pt>
                <c:pt idx="3">
                  <c:v>9</c:v>
                </c:pt>
                <c:pt idx="4">
                  <c:v>11</c:v>
                </c:pt>
                <c:pt idx="5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15</c:v>
                </c:pt>
                <c:pt idx="1">
                  <c:v>17</c:v>
                </c:pt>
                <c:pt idx="2">
                  <c:v>29</c:v>
                </c:pt>
                <c:pt idx="3">
                  <c:v>12</c:v>
                </c:pt>
                <c:pt idx="4">
                  <c:v>5</c:v>
                </c:pt>
                <c:pt idx="5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10</c:v>
                </c:pt>
                <c:pt idx="1">
                  <c:v>3</c:v>
                </c:pt>
                <c:pt idx="2">
                  <c:v>5</c:v>
                </c:pt>
                <c:pt idx="3">
                  <c:v>18</c:v>
                </c:pt>
                <c:pt idx="4">
                  <c:v>11</c:v>
                </c:pt>
                <c:pt idx="5">
                  <c:v>21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29</c:v>
                </c:pt>
                <c:pt idx="1">
                  <c:v>2</c:v>
                </c:pt>
                <c:pt idx="2">
                  <c:v>5</c:v>
                </c:pt>
                <c:pt idx="3">
                  <c:v>54</c:v>
                </c:pt>
                <c:pt idx="4">
                  <c:v>26</c:v>
                </c:pt>
                <c:pt idx="5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37202688"/>
        <c:axId val="137220864"/>
      </c:barChart>
      <c:catAx>
        <c:axId val="1372026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220864"/>
        <c:crossesAt val="0"/>
        <c:lblAlgn val="ctr"/>
        <c:lblOffset val="100"/>
        <c:tickMarkSkip val="1"/>
      </c:catAx>
      <c:valAx>
        <c:axId val="1372208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2026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26"/>
          <c:h val="9.9736959163200467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3</c:v>
                </c:pt>
                <c:pt idx="1">
                  <c:v>9</c:v>
                </c:pt>
                <c:pt idx="2">
                  <c:v>9</c:v>
                </c:pt>
                <c:pt idx="3">
                  <c:v>17</c:v>
                </c:pt>
                <c:pt idx="4">
                  <c:v>4</c:v>
                </c:pt>
                <c:pt idx="5">
                  <c:v>12</c:v>
                </c:pt>
                <c:pt idx="6">
                  <c:v>13</c:v>
                </c:pt>
                <c:pt idx="7">
                  <c:v>15</c:v>
                </c:pt>
                <c:pt idx="8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8</c:v>
                </c:pt>
                <c:pt idx="1">
                  <c:v>12</c:v>
                </c:pt>
                <c:pt idx="2">
                  <c:v>22</c:v>
                </c:pt>
                <c:pt idx="3">
                  <c:v>25</c:v>
                </c:pt>
                <c:pt idx="4">
                  <c:v>17</c:v>
                </c:pt>
                <c:pt idx="5">
                  <c:v>21</c:v>
                </c:pt>
                <c:pt idx="6">
                  <c:v>22</c:v>
                </c:pt>
                <c:pt idx="7">
                  <c:v>17</c:v>
                </c:pt>
                <c:pt idx="8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34</c:v>
                </c:pt>
                <c:pt idx="6">
                  <c:v>35</c:v>
                </c:pt>
                <c:pt idx="7">
                  <c:v>33</c:v>
                </c:pt>
                <c:pt idx="8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54</c:v>
                </c:pt>
                <c:pt idx="1">
                  <c:v>46</c:v>
                </c:pt>
                <c:pt idx="2">
                  <c:v>34</c:v>
                </c:pt>
                <c:pt idx="3">
                  <c:v>24</c:v>
                </c:pt>
                <c:pt idx="4">
                  <c:v>44</c:v>
                </c:pt>
                <c:pt idx="5">
                  <c:v>33</c:v>
                </c:pt>
                <c:pt idx="6">
                  <c:v>29</c:v>
                </c:pt>
                <c:pt idx="7">
                  <c:v>35</c:v>
                </c:pt>
                <c:pt idx="8">
                  <c:v>28</c:v>
                </c:pt>
              </c:numCache>
            </c:numRef>
          </c:val>
        </c:ser>
        <c:dLbls>
          <c:showVal val="1"/>
        </c:dLbls>
        <c:gapWidth val="75"/>
        <c:overlap val="100"/>
        <c:axId val="139208960"/>
        <c:axId val="139227136"/>
      </c:barChart>
      <c:catAx>
        <c:axId val="1392089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227136"/>
        <c:crossesAt val="0"/>
        <c:lblAlgn val="ctr"/>
        <c:lblOffset val="100"/>
        <c:tickMarkSkip val="1"/>
      </c:catAx>
      <c:valAx>
        <c:axId val="1392271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2089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22</c:v>
                </c:pt>
                <c:pt idx="1">
                  <c:v>15</c:v>
                </c:pt>
                <c:pt idx="2">
                  <c:v>21</c:v>
                </c:pt>
                <c:pt idx="3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29</c:v>
                </c:pt>
                <c:pt idx="3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30</c:v>
                </c:pt>
                <c:pt idx="1">
                  <c:v>38</c:v>
                </c:pt>
                <c:pt idx="2">
                  <c:v>35</c:v>
                </c:pt>
                <c:pt idx="3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22</c:v>
                </c:pt>
                <c:pt idx="1">
                  <c:v>20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gapWidth val="75"/>
        <c:overlap val="100"/>
        <c:axId val="133110400"/>
        <c:axId val="133442944"/>
      </c:barChart>
      <c:catAx>
        <c:axId val="1331104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442944"/>
        <c:crossesAt val="0"/>
        <c:lblAlgn val="ctr"/>
        <c:lblOffset val="100"/>
        <c:tickMarkSkip val="1"/>
      </c:catAx>
      <c:valAx>
        <c:axId val="1334429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1104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34</c:v>
                </c:pt>
                <c:pt idx="1">
                  <c:v>22</c:v>
                </c:pt>
                <c:pt idx="2">
                  <c:v>24</c:v>
                </c:pt>
                <c:pt idx="3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26</c:v>
                </c:pt>
                <c:pt idx="1">
                  <c:v>31</c:v>
                </c:pt>
                <c:pt idx="2">
                  <c:v>26</c:v>
                </c:pt>
                <c:pt idx="3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22</c:v>
                </c:pt>
                <c:pt idx="1">
                  <c:v>30</c:v>
                </c:pt>
                <c:pt idx="2">
                  <c:v>30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18</c:v>
                </c:pt>
                <c:pt idx="1">
                  <c:v>18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42555392"/>
        <c:axId val="143008896"/>
      </c:barChart>
      <c:catAx>
        <c:axId val="1425553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008896"/>
        <c:crossesAt val="0"/>
        <c:lblAlgn val="ctr"/>
        <c:lblOffset val="100"/>
        <c:tickMarkSkip val="1"/>
      </c:catAx>
      <c:valAx>
        <c:axId val="143008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5553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35</c:v>
                </c:pt>
                <c:pt idx="1">
                  <c:v>30</c:v>
                </c:pt>
                <c:pt idx="2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27</c:v>
                </c:pt>
                <c:pt idx="1">
                  <c:v>33</c:v>
                </c:pt>
                <c:pt idx="2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24</c:v>
                </c:pt>
                <c:pt idx="1">
                  <c:v>28</c:v>
                </c:pt>
                <c:pt idx="2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144400384"/>
        <c:axId val="144912384"/>
      </c:barChart>
      <c:catAx>
        <c:axId val="1444003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912384"/>
        <c:crossesAt val="0"/>
        <c:lblAlgn val="ctr"/>
        <c:lblOffset val="100"/>
        <c:tickMarkSkip val="1"/>
      </c:catAx>
      <c:valAx>
        <c:axId val="1449123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4003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30</c:v>
                </c:pt>
                <c:pt idx="1">
                  <c:v>32</c:v>
                </c:pt>
                <c:pt idx="2">
                  <c:v>33</c:v>
                </c:pt>
                <c:pt idx="3">
                  <c:v>21</c:v>
                </c:pt>
                <c:pt idx="4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28</c:v>
                </c:pt>
                <c:pt idx="1">
                  <c:v>33</c:v>
                </c:pt>
                <c:pt idx="2">
                  <c:v>31</c:v>
                </c:pt>
                <c:pt idx="3">
                  <c:v>31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25</c:v>
                </c:pt>
                <c:pt idx="3">
                  <c:v>33</c:v>
                </c:pt>
                <c:pt idx="4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21</c:v>
                </c:pt>
                <c:pt idx="1">
                  <c:v>12</c:v>
                </c:pt>
                <c:pt idx="2">
                  <c:v>12</c:v>
                </c:pt>
                <c:pt idx="3">
                  <c:v>15</c:v>
                </c:pt>
                <c:pt idx="4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153117056"/>
        <c:axId val="146055936"/>
      </c:barChart>
      <c:catAx>
        <c:axId val="1531170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055936"/>
        <c:crossesAt val="0"/>
        <c:lblAlgn val="ctr"/>
        <c:lblOffset val="100"/>
        <c:tickMarkSkip val="1"/>
      </c:catAx>
      <c:valAx>
        <c:axId val="1460559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1170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9</c:v>
                </c:pt>
                <c:pt idx="1">
                  <c:v>6</c:v>
                </c:pt>
                <c:pt idx="2">
                  <c:v>10</c:v>
                </c:pt>
                <c:pt idx="3">
                  <c:v>20</c:v>
                </c:pt>
                <c:pt idx="4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17</c:v>
                </c:pt>
                <c:pt idx="4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24</c:v>
                </c:pt>
                <c:pt idx="1">
                  <c:v>26</c:v>
                </c:pt>
                <c:pt idx="2">
                  <c:v>21</c:v>
                </c:pt>
                <c:pt idx="3">
                  <c:v>24</c:v>
                </c:pt>
                <c:pt idx="4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56</c:v>
                </c:pt>
                <c:pt idx="1">
                  <c:v>59</c:v>
                </c:pt>
                <c:pt idx="2">
                  <c:v>63</c:v>
                </c:pt>
                <c:pt idx="3">
                  <c:v>38</c:v>
                </c:pt>
                <c:pt idx="4">
                  <c:v>57</c:v>
                </c:pt>
              </c:numCache>
            </c:numRef>
          </c:val>
        </c:ser>
        <c:dLbls>
          <c:showVal val="1"/>
        </c:dLbls>
        <c:gapWidth val="75"/>
        <c:overlap val="100"/>
        <c:axId val="88844160"/>
        <c:axId val="88845696"/>
      </c:barChart>
      <c:catAx>
        <c:axId val="888441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8845696"/>
        <c:crossesAt val="0"/>
        <c:lblAlgn val="ctr"/>
        <c:lblOffset val="100"/>
        <c:tickMarkSkip val="1"/>
      </c:catAx>
      <c:valAx>
        <c:axId val="88845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88441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22</c:v>
                </c:pt>
                <c:pt idx="1">
                  <c:v>19</c:v>
                </c:pt>
                <c:pt idx="2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35</c:v>
                </c:pt>
                <c:pt idx="1">
                  <c:v>36</c:v>
                </c:pt>
                <c:pt idx="2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146257792"/>
        <c:axId val="146259328"/>
      </c:barChart>
      <c:catAx>
        <c:axId val="1462577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259328"/>
        <c:crossesAt val="0"/>
        <c:lblAlgn val="ctr"/>
        <c:lblOffset val="100"/>
        <c:tickMarkSkip val="1"/>
      </c:catAx>
      <c:valAx>
        <c:axId val="1462593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2577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10</c:v>
                </c:pt>
                <c:pt idx="1">
                  <c:v>34</c:v>
                </c:pt>
                <c:pt idx="2">
                  <c:v>14</c:v>
                </c:pt>
                <c:pt idx="3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25</c:v>
                </c:pt>
                <c:pt idx="1">
                  <c:v>22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34</c:v>
                </c:pt>
                <c:pt idx="1">
                  <c:v>20</c:v>
                </c:pt>
                <c:pt idx="2">
                  <c:v>34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31</c:v>
                </c:pt>
                <c:pt idx="1">
                  <c:v>24</c:v>
                </c:pt>
                <c:pt idx="2">
                  <c:v>36</c:v>
                </c:pt>
                <c:pt idx="3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46825984"/>
        <c:axId val="146827520"/>
      </c:barChart>
      <c:catAx>
        <c:axId val="1468259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827520"/>
        <c:crossesAt val="0"/>
        <c:lblAlgn val="ctr"/>
        <c:lblOffset val="100"/>
        <c:tickMarkSkip val="1"/>
      </c:catAx>
      <c:valAx>
        <c:axId val="1468275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8259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dLbls>
          <c:showVal val="1"/>
        </c:dLbls>
        <c:gapWidth val="75"/>
        <c:overlap val="100"/>
        <c:axId val="147055360"/>
        <c:axId val="147056896"/>
      </c:barChart>
      <c:catAx>
        <c:axId val="1470553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056896"/>
        <c:crossesAt val="0"/>
        <c:lblAlgn val="ctr"/>
        <c:lblOffset val="100"/>
        <c:tickMarkSkip val="1"/>
      </c:catAx>
      <c:valAx>
        <c:axId val="147056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0553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92"/>
          <c:h val="9.9736959163200536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85"/>
          <c:w val="0.3945139428952364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12</c:v>
                </c:pt>
                <c:pt idx="1">
                  <c:v>10</c:v>
                </c:pt>
                <c:pt idx="2">
                  <c:v>7</c:v>
                </c:pt>
                <c:pt idx="3">
                  <c:v>5</c:v>
                </c:pt>
                <c:pt idx="4">
                  <c:v>41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6</c:v>
                </c:pt>
                <c:pt idx="1">
                  <c:v>10</c:v>
                </c:pt>
                <c:pt idx="2">
                  <c:v>11</c:v>
                </c:pt>
                <c:pt idx="3">
                  <c:v>6</c:v>
                </c:pt>
                <c:pt idx="4">
                  <c:v>48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14</c:v>
                </c:pt>
              </c:numCache>
            </c:numRef>
          </c:val>
        </c:ser>
        <c:gapWidth val="20"/>
        <c:axId val="153556864"/>
        <c:axId val="153558400"/>
      </c:barChart>
      <c:catAx>
        <c:axId val="15355686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53558400"/>
        <c:crosses val="autoZero"/>
        <c:auto val="1"/>
        <c:lblAlgn val="ctr"/>
        <c:lblOffset val="100"/>
        <c:tickLblSkip val="1"/>
        <c:tickMarkSkip val="1"/>
      </c:catAx>
      <c:valAx>
        <c:axId val="15355840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355686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15</c:v>
                </c:pt>
                <c:pt idx="1">
                  <c:v>8</c:v>
                </c:pt>
                <c:pt idx="2">
                  <c:v>14</c:v>
                </c:pt>
                <c:pt idx="3">
                  <c:v>12</c:v>
                </c:pt>
                <c:pt idx="4">
                  <c:v>20</c:v>
                </c:pt>
                <c:pt idx="5">
                  <c:v>9</c:v>
                </c:pt>
                <c:pt idx="6">
                  <c:v>7</c:v>
                </c:pt>
                <c:pt idx="7">
                  <c:v>19</c:v>
                </c:pt>
                <c:pt idx="8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26</c:v>
                </c:pt>
                <c:pt idx="1">
                  <c:v>22</c:v>
                </c:pt>
                <c:pt idx="2">
                  <c:v>18</c:v>
                </c:pt>
                <c:pt idx="3">
                  <c:v>22</c:v>
                </c:pt>
                <c:pt idx="4">
                  <c:v>18</c:v>
                </c:pt>
                <c:pt idx="5">
                  <c:v>22</c:v>
                </c:pt>
                <c:pt idx="6">
                  <c:v>16</c:v>
                </c:pt>
                <c:pt idx="7">
                  <c:v>17</c:v>
                </c:pt>
                <c:pt idx="8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38</c:v>
                </c:pt>
                <c:pt idx="1">
                  <c:v>42</c:v>
                </c:pt>
                <c:pt idx="2">
                  <c:v>37</c:v>
                </c:pt>
                <c:pt idx="3">
                  <c:v>38</c:v>
                </c:pt>
                <c:pt idx="4">
                  <c:v>30</c:v>
                </c:pt>
                <c:pt idx="5">
                  <c:v>35</c:v>
                </c:pt>
                <c:pt idx="6">
                  <c:v>29</c:v>
                </c:pt>
                <c:pt idx="7">
                  <c:v>26</c:v>
                </c:pt>
                <c:pt idx="8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21</c:v>
                </c:pt>
                <c:pt idx="1">
                  <c:v>28</c:v>
                </c:pt>
                <c:pt idx="2">
                  <c:v>32</c:v>
                </c:pt>
                <c:pt idx="3">
                  <c:v>28</c:v>
                </c:pt>
                <c:pt idx="4">
                  <c:v>32</c:v>
                </c:pt>
                <c:pt idx="5">
                  <c:v>34</c:v>
                </c:pt>
                <c:pt idx="6">
                  <c:v>48</c:v>
                </c:pt>
                <c:pt idx="7">
                  <c:v>37</c:v>
                </c:pt>
                <c:pt idx="8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53690112"/>
        <c:axId val="153691648"/>
      </c:barChart>
      <c:catAx>
        <c:axId val="1536901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691648"/>
        <c:crossesAt val="0"/>
        <c:lblAlgn val="ctr"/>
        <c:lblOffset val="100"/>
        <c:tickMarkSkip val="1"/>
      </c:catAx>
      <c:valAx>
        <c:axId val="1536916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6901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96</c:v>
                </c:pt>
                <c:pt idx="1">
                  <c:v>93</c:v>
                </c:pt>
                <c:pt idx="2">
                  <c:v>96</c:v>
                </c:pt>
                <c:pt idx="3">
                  <c:v>97</c:v>
                </c:pt>
                <c:pt idx="4">
                  <c:v>96</c:v>
                </c:pt>
                <c:pt idx="5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44128256"/>
        <c:axId val="145116160"/>
      </c:barChart>
      <c:catAx>
        <c:axId val="1441282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116160"/>
        <c:crossesAt val="0"/>
        <c:lblAlgn val="ctr"/>
        <c:lblOffset val="100"/>
        <c:tickMarkSkip val="1"/>
      </c:catAx>
      <c:valAx>
        <c:axId val="1451161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1282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98</c:v>
                </c:pt>
                <c:pt idx="1">
                  <c:v>99</c:v>
                </c:pt>
                <c:pt idx="2">
                  <c:v>95</c:v>
                </c:pt>
                <c:pt idx="3">
                  <c:v>97</c:v>
                </c:pt>
                <c:pt idx="4">
                  <c:v>97</c:v>
                </c:pt>
                <c:pt idx="5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60064640"/>
        <c:axId val="160066560"/>
      </c:barChart>
      <c:catAx>
        <c:axId val="1600646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066560"/>
        <c:crossesAt val="0"/>
        <c:lblAlgn val="ctr"/>
        <c:lblOffset val="100"/>
        <c:tickMarkSkip val="1"/>
      </c:catAx>
      <c:valAx>
        <c:axId val="1600665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0646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7</c:v>
                </c:pt>
                <c:pt idx="3">
                  <c:v>20</c:v>
                </c:pt>
                <c:pt idx="4">
                  <c:v>0</c:v>
                </c:pt>
                <c:pt idx="5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12</c:v>
                </c:pt>
                <c:pt idx="1">
                  <c:v>24</c:v>
                </c:pt>
                <c:pt idx="2">
                  <c:v>22</c:v>
                </c:pt>
                <c:pt idx="3">
                  <c:v>0</c:v>
                </c:pt>
                <c:pt idx="4">
                  <c:v>15</c:v>
                </c:pt>
                <c:pt idx="5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7</c:v>
                </c:pt>
                <c:pt idx="3">
                  <c:v>20</c:v>
                </c:pt>
                <c:pt idx="4">
                  <c:v>20</c:v>
                </c:pt>
                <c:pt idx="5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77</c:v>
                </c:pt>
                <c:pt idx="1">
                  <c:v>53</c:v>
                </c:pt>
                <c:pt idx="2">
                  <c:v>64</c:v>
                </c:pt>
                <c:pt idx="3">
                  <c:v>61</c:v>
                </c:pt>
                <c:pt idx="4">
                  <c:v>64</c:v>
                </c:pt>
                <c:pt idx="5">
                  <c:v>45</c:v>
                </c:pt>
              </c:numCache>
            </c:numRef>
          </c:val>
        </c:ser>
        <c:dLbls>
          <c:showVal val="1"/>
        </c:dLbls>
        <c:gapWidth val="75"/>
        <c:overlap val="100"/>
        <c:axId val="162779904"/>
        <c:axId val="162781440"/>
      </c:barChart>
      <c:catAx>
        <c:axId val="1627799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781440"/>
        <c:crossesAt val="0"/>
        <c:lblAlgn val="ctr"/>
        <c:lblOffset val="100"/>
        <c:tickMarkSkip val="1"/>
      </c:catAx>
      <c:valAx>
        <c:axId val="1627814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7799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13</c:v>
                </c:pt>
                <c:pt idx="1">
                  <c:v>0</c:v>
                </c:pt>
                <c:pt idx="2">
                  <c:v>31</c:v>
                </c:pt>
                <c:pt idx="3">
                  <c:v>10</c:v>
                </c:pt>
                <c:pt idx="4">
                  <c:v>11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24</c:v>
                </c:pt>
                <c:pt idx="3">
                  <c:v>9</c:v>
                </c:pt>
                <c:pt idx="4">
                  <c:v>0</c:v>
                </c:pt>
                <c:pt idx="5">
                  <c:v>46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61</c:v>
                </c:pt>
                <c:pt idx="1">
                  <c:v>69</c:v>
                </c:pt>
                <c:pt idx="2">
                  <c:v>10</c:v>
                </c:pt>
                <c:pt idx="3">
                  <c:v>25</c:v>
                </c:pt>
                <c:pt idx="4">
                  <c:v>31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26</c:v>
                </c:pt>
                <c:pt idx="1">
                  <c:v>31</c:v>
                </c:pt>
                <c:pt idx="2">
                  <c:v>35</c:v>
                </c:pt>
                <c:pt idx="3">
                  <c:v>56</c:v>
                </c:pt>
                <c:pt idx="4">
                  <c:v>58</c:v>
                </c:pt>
                <c:pt idx="5">
                  <c:v>54</c:v>
                </c:pt>
              </c:numCache>
            </c:numRef>
          </c:val>
        </c:ser>
        <c:dLbls>
          <c:showVal val="1"/>
        </c:dLbls>
        <c:gapWidth val="75"/>
        <c:overlap val="100"/>
        <c:axId val="163966976"/>
        <c:axId val="163968512"/>
      </c:barChart>
      <c:catAx>
        <c:axId val="1639669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968512"/>
        <c:crossesAt val="0"/>
        <c:lblAlgn val="ctr"/>
        <c:lblOffset val="100"/>
        <c:tickMarkSkip val="1"/>
      </c:catAx>
      <c:valAx>
        <c:axId val="1639685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9669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22</c:v>
                </c:pt>
                <c:pt idx="1">
                  <c:v>29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50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37</c:v>
                </c:pt>
                <c:pt idx="1">
                  <c:v>24</c:v>
                </c:pt>
                <c:pt idx="2">
                  <c:v>32</c:v>
                </c:pt>
                <c:pt idx="3">
                  <c:v>32</c:v>
                </c:pt>
                <c:pt idx="4">
                  <c:v>39</c:v>
                </c:pt>
                <c:pt idx="5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29</c:v>
                </c:pt>
                <c:pt idx="1">
                  <c:v>25</c:v>
                </c:pt>
                <c:pt idx="2">
                  <c:v>31</c:v>
                </c:pt>
                <c:pt idx="3">
                  <c:v>30</c:v>
                </c:pt>
                <c:pt idx="4">
                  <c:v>27</c:v>
                </c:pt>
                <c:pt idx="5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12</c:v>
                </c:pt>
                <c:pt idx="1">
                  <c:v>22</c:v>
                </c:pt>
                <c:pt idx="2">
                  <c:v>22</c:v>
                </c:pt>
                <c:pt idx="3">
                  <c:v>23</c:v>
                </c:pt>
                <c:pt idx="4">
                  <c:v>19</c:v>
                </c:pt>
                <c:pt idx="5">
                  <c:v>5</c:v>
                </c:pt>
              </c:numCache>
            </c:numRef>
          </c:val>
        </c:ser>
        <c:dLbls>
          <c:showVal val="1"/>
        </c:dLbls>
        <c:gapWidth val="75"/>
        <c:overlap val="100"/>
        <c:axId val="164297344"/>
        <c:axId val="164303232"/>
      </c:barChart>
      <c:catAx>
        <c:axId val="1642973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303232"/>
        <c:crossesAt val="0"/>
        <c:lblAlgn val="ctr"/>
        <c:lblOffset val="100"/>
        <c:tickMarkSkip val="1"/>
      </c:catAx>
      <c:valAx>
        <c:axId val="1643032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2973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7</c:v>
                </c:pt>
                <c:pt idx="5">
                  <c:v>27</c:v>
                </c:pt>
                <c:pt idx="6">
                  <c:v>22</c:v>
                </c:pt>
                <c:pt idx="7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</c:v>
                </c:pt>
                <c:pt idx="1">
                  <c:v>15</c:v>
                </c:pt>
                <c:pt idx="2">
                  <c:v>21</c:v>
                </c:pt>
                <c:pt idx="3">
                  <c:v>27</c:v>
                </c:pt>
                <c:pt idx="4">
                  <c:v>15</c:v>
                </c:pt>
                <c:pt idx="5">
                  <c:v>24</c:v>
                </c:pt>
                <c:pt idx="6">
                  <c:v>26</c:v>
                </c:pt>
                <c:pt idx="7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14</c:v>
                </c:pt>
                <c:pt idx="1">
                  <c:v>28</c:v>
                </c:pt>
                <c:pt idx="2">
                  <c:v>35</c:v>
                </c:pt>
                <c:pt idx="3">
                  <c:v>34</c:v>
                </c:pt>
                <c:pt idx="4">
                  <c:v>39</c:v>
                </c:pt>
                <c:pt idx="5">
                  <c:v>27</c:v>
                </c:pt>
                <c:pt idx="6">
                  <c:v>24</c:v>
                </c:pt>
                <c:pt idx="7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77</c:v>
                </c:pt>
                <c:pt idx="1">
                  <c:v>53</c:v>
                </c:pt>
                <c:pt idx="2">
                  <c:v>35</c:v>
                </c:pt>
                <c:pt idx="3">
                  <c:v>28</c:v>
                </c:pt>
                <c:pt idx="4">
                  <c:v>40</c:v>
                </c:pt>
                <c:pt idx="5">
                  <c:v>22</c:v>
                </c:pt>
                <c:pt idx="6">
                  <c:v>28</c:v>
                </c:pt>
                <c:pt idx="7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104285312"/>
        <c:axId val="104286848"/>
      </c:barChart>
      <c:catAx>
        <c:axId val="1042853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286848"/>
        <c:crossesAt val="0"/>
        <c:lblAlgn val="ctr"/>
        <c:lblOffset val="100"/>
        <c:tickMarkSkip val="1"/>
      </c:catAx>
      <c:valAx>
        <c:axId val="1042868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2853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23</c:v>
                </c:pt>
                <c:pt idx="1">
                  <c:v>59</c:v>
                </c:pt>
                <c:pt idx="2">
                  <c:v>30</c:v>
                </c:pt>
                <c:pt idx="3">
                  <c:v>23</c:v>
                </c:pt>
                <c:pt idx="4">
                  <c:v>28</c:v>
                </c:pt>
                <c:pt idx="5">
                  <c:v>48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39</c:v>
                </c:pt>
                <c:pt idx="1">
                  <c:v>21</c:v>
                </c:pt>
                <c:pt idx="2">
                  <c:v>18</c:v>
                </c:pt>
                <c:pt idx="3">
                  <c:v>33</c:v>
                </c:pt>
                <c:pt idx="4">
                  <c:v>39</c:v>
                </c:pt>
                <c:pt idx="5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19</c:v>
                </c:pt>
                <c:pt idx="1">
                  <c:v>14</c:v>
                </c:pt>
                <c:pt idx="2">
                  <c:v>37</c:v>
                </c:pt>
                <c:pt idx="3">
                  <c:v>28</c:v>
                </c:pt>
                <c:pt idx="4">
                  <c:v>25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20</c:v>
                </c:pt>
                <c:pt idx="1">
                  <c:v>6</c:v>
                </c:pt>
                <c:pt idx="2">
                  <c:v>15</c:v>
                </c:pt>
                <c:pt idx="3">
                  <c:v>16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64611584"/>
        <c:axId val="164613120"/>
      </c:barChart>
      <c:catAx>
        <c:axId val="1646115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613120"/>
        <c:crossesAt val="0"/>
        <c:lblAlgn val="ctr"/>
        <c:lblOffset val="100"/>
        <c:tickMarkSkip val="1"/>
      </c:catAx>
      <c:valAx>
        <c:axId val="1646131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6115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56</c:v>
                </c:pt>
                <c:pt idx="1">
                  <c:v>55</c:v>
                </c:pt>
                <c:pt idx="2">
                  <c:v>44</c:v>
                </c:pt>
                <c:pt idx="3">
                  <c:v>55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21</c:v>
                </c:pt>
                <c:pt idx="1">
                  <c:v>28</c:v>
                </c:pt>
                <c:pt idx="2">
                  <c:v>29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21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dLbls>
          <c:showVal val="1"/>
        </c:dLbls>
        <c:gapWidth val="75"/>
        <c:overlap val="100"/>
        <c:axId val="164958592"/>
        <c:axId val="164960128"/>
      </c:barChart>
      <c:catAx>
        <c:axId val="1649585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960128"/>
        <c:crossesAt val="0"/>
        <c:lblAlgn val="ctr"/>
        <c:lblOffset val="100"/>
        <c:tickMarkSkip val="1"/>
      </c:catAx>
      <c:valAx>
        <c:axId val="1649601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9585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63</c:v>
                </c:pt>
                <c:pt idx="1">
                  <c:v>39</c:v>
                </c:pt>
                <c:pt idx="2">
                  <c:v>7</c:v>
                </c:pt>
                <c:pt idx="3">
                  <c:v>9</c:v>
                </c:pt>
                <c:pt idx="4">
                  <c:v>5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37</c:v>
                </c:pt>
                <c:pt idx="1">
                  <c:v>61</c:v>
                </c:pt>
                <c:pt idx="2">
                  <c:v>93</c:v>
                </c:pt>
                <c:pt idx="3">
                  <c:v>91</c:v>
                </c:pt>
                <c:pt idx="4">
                  <c:v>95</c:v>
                </c:pt>
                <c:pt idx="5">
                  <c:v>94</c:v>
                </c:pt>
                <c:pt idx="6">
                  <c:v>99</c:v>
                </c:pt>
                <c:pt idx="7">
                  <c:v>98</c:v>
                </c:pt>
                <c:pt idx="8">
                  <c:v>98</c:v>
                </c:pt>
                <c:pt idx="9">
                  <c:v>93</c:v>
                </c:pt>
                <c:pt idx="10">
                  <c:v>99</c:v>
                </c:pt>
                <c:pt idx="11">
                  <c:v>0</c:v>
                </c:pt>
              </c:numCache>
            </c:numRef>
          </c:val>
        </c:ser>
        <c:dLbls>
          <c:showVal val="1"/>
        </c:dLbls>
        <c:gapWidth val="75"/>
        <c:overlap val="100"/>
        <c:axId val="165176448"/>
        <c:axId val="165177984"/>
      </c:barChart>
      <c:catAx>
        <c:axId val="1651764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177984"/>
        <c:crossesAt val="0"/>
        <c:lblAlgn val="ctr"/>
        <c:lblOffset val="100"/>
        <c:tickMarkSkip val="1"/>
      </c:catAx>
      <c:valAx>
        <c:axId val="1651779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1764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27</c:v>
                </c:pt>
                <c:pt idx="1">
                  <c:v>0</c:v>
                </c:pt>
                <c:pt idx="2">
                  <c:v>59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22</c:v>
                </c:pt>
                <c:pt idx="1">
                  <c:v>34</c:v>
                </c:pt>
                <c:pt idx="2">
                  <c:v>25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</c:ser>
        <c:gapWidth val="20"/>
        <c:axId val="165255808"/>
        <c:axId val="165638528"/>
      </c:barChart>
      <c:catAx>
        <c:axId val="16525580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5638528"/>
        <c:crosses val="autoZero"/>
        <c:auto val="1"/>
        <c:lblAlgn val="ctr"/>
        <c:lblOffset val="100"/>
        <c:tickLblSkip val="1"/>
        <c:tickMarkSkip val="1"/>
      </c:catAx>
      <c:valAx>
        <c:axId val="16563852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525580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30</c:v>
                </c:pt>
                <c:pt idx="1">
                  <c:v>37</c:v>
                </c:pt>
                <c:pt idx="2">
                  <c:v>33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9</c:v>
                </c:pt>
                <c:pt idx="1">
                  <c:v>22</c:v>
                </c:pt>
                <c:pt idx="2">
                  <c:v>28</c:v>
                </c:pt>
                <c:pt idx="3">
                  <c:v>34</c:v>
                </c:pt>
                <c:pt idx="4">
                  <c:v>14</c:v>
                </c:pt>
              </c:numCache>
            </c:numRef>
          </c:val>
        </c:ser>
        <c:gapWidth val="20"/>
        <c:axId val="165669888"/>
        <c:axId val="165671680"/>
      </c:barChart>
      <c:catAx>
        <c:axId val="16566988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5671680"/>
        <c:crosses val="autoZero"/>
        <c:auto val="1"/>
        <c:lblAlgn val="ctr"/>
        <c:lblOffset val="100"/>
        <c:tickLblSkip val="1"/>
        <c:tickMarkSkip val="1"/>
      </c:catAx>
      <c:valAx>
        <c:axId val="16567168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566988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30</c:v>
                </c:pt>
                <c:pt idx="1">
                  <c:v>50</c:v>
                </c:pt>
                <c:pt idx="2">
                  <c:v>30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21</c:v>
                </c:pt>
                <c:pt idx="1">
                  <c:v>64</c:v>
                </c:pt>
                <c:pt idx="2">
                  <c:v>23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</c:ser>
        <c:gapWidth val="20"/>
        <c:axId val="169683968"/>
        <c:axId val="170274176"/>
      </c:barChart>
      <c:catAx>
        <c:axId val="16968396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0274176"/>
        <c:crosses val="autoZero"/>
        <c:auto val="1"/>
        <c:lblAlgn val="ctr"/>
        <c:lblOffset val="100"/>
        <c:tickLblSkip val="1"/>
        <c:tickMarkSkip val="1"/>
      </c:catAx>
      <c:valAx>
        <c:axId val="17027417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968396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35</c:v>
                </c:pt>
                <c:pt idx="3">
                  <c:v>35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72815488"/>
        <c:axId val="173088768"/>
      </c:barChart>
      <c:catAx>
        <c:axId val="17281548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3088768"/>
        <c:crosses val="autoZero"/>
        <c:auto val="1"/>
        <c:lblAlgn val="ctr"/>
        <c:lblOffset val="100"/>
        <c:tickLblSkip val="1"/>
        <c:tickMarkSkip val="1"/>
      </c:catAx>
      <c:valAx>
        <c:axId val="17308876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281548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73734144"/>
        <c:axId val="173715456"/>
      </c:barChart>
      <c:catAx>
        <c:axId val="17373414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3715456"/>
        <c:crosses val="autoZero"/>
        <c:auto val="1"/>
        <c:lblAlgn val="ctr"/>
        <c:lblOffset val="100"/>
        <c:tickLblSkip val="1"/>
        <c:tickMarkSkip val="1"/>
      </c:catAx>
      <c:valAx>
        <c:axId val="17371545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373414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18</c:v>
                </c:pt>
                <c:pt idx="1">
                  <c:v>13</c:v>
                </c:pt>
                <c:pt idx="2">
                  <c:v>29</c:v>
                </c:pt>
                <c:pt idx="3">
                  <c:v>29</c:v>
                </c:pt>
                <c:pt idx="4">
                  <c:v>25</c:v>
                </c:pt>
                <c:pt idx="5">
                  <c:v>29</c:v>
                </c:pt>
                <c:pt idx="6">
                  <c:v>30</c:v>
                </c:pt>
                <c:pt idx="7">
                  <c:v>28</c:v>
                </c:pt>
                <c:pt idx="8">
                  <c:v>45</c:v>
                </c:pt>
                <c:pt idx="9">
                  <c:v>41</c:v>
                </c:pt>
                <c:pt idx="10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18</c:v>
                </c:pt>
                <c:pt idx="1">
                  <c:v>20</c:v>
                </c:pt>
                <c:pt idx="2">
                  <c:v>30</c:v>
                </c:pt>
                <c:pt idx="3">
                  <c:v>33</c:v>
                </c:pt>
                <c:pt idx="4">
                  <c:v>31</c:v>
                </c:pt>
                <c:pt idx="5">
                  <c:v>29</c:v>
                </c:pt>
                <c:pt idx="6">
                  <c:v>27</c:v>
                </c:pt>
                <c:pt idx="7">
                  <c:v>30</c:v>
                </c:pt>
                <c:pt idx="8">
                  <c:v>31</c:v>
                </c:pt>
                <c:pt idx="9">
                  <c:v>37</c:v>
                </c:pt>
                <c:pt idx="10">
                  <c:v>35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32</c:v>
                </c:pt>
                <c:pt idx="1">
                  <c:v>33</c:v>
                </c:pt>
                <c:pt idx="2">
                  <c:v>24</c:v>
                </c:pt>
                <c:pt idx="3">
                  <c:v>24</c:v>
                </c:pt>
                <c:pt idx="4">
                  <c:v>31</c:v>
                </c:pt>
                <c:pt idx="5">
                  <c:v>26</c:v>
                </c:pt>
                <c:pt idx="6">
                  <c:v>27</c:v>
                </c:pt>
                <c:pt idx="7">
                  <c:v>27</c:v>
                </c:pt>
                <c:pt idx="8">
                  <c:v>18</c:v>
                </c:pt>
                <c:pt idx="9">
                  <c:v>16</c:v>
                </c:pt>
                <c:pt idx="10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32</c:v>
                </c:pt>
                <c:pt idx="1">
                  <c:v>34</c:v>
                </c:pt>
                <c:pt idx="2">
                  <c:v>17</c:v>
                </c:pt>
                <c:pt idx="3">
                  <c:v>14</c:v>
                </c:pt>
                <c:pt idx="4">
                  <c:v>13</c:v>
                </c:pt>
                <c:pt idx="5">
                  <c:v>15</c:v>
                </c:pt>
                <c:pt idx="6">
                  <c:v>16</c:v>
                </c:pt>
                <c:pt idx="7">
                  <c:v>14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dLbls>
          <c:showVal val="1"/>
        </c:dLbls>
        <c:gapWidth val="75"/>
        <c:overlap val="100"/>
        <c:axId val="174012288"/>
        <c:axId val="174013824"/>
      </c:barChart>
      <c:catAx>
        <c:axId val="1740122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013824"/>
        <c:crossesAt val="0"/>
        <c:lblAlgn val="ctr"/>
        <c:lblOffset val="100"/>
        <c:tickMarkSkip val="1"/>
      </c:catAx>
      <c:valAx>
        <c:axId val="1740138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0122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22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52</c:v>
                </c:pt>
                <c:pt idx="1">
                  <c:v>12</c:v>
                </c:pt>
                <c:pt idx="2">
                  <c:v>7</c:v>
                </c:pt>
                <c:pt idx="3">
                  <c:v>8</c:v>
                </c:pt>
                <c:pt idx="4">
                  <c:v>3</c:v>
                </c:pt>
                <c:pt idx="5">
                  <c:v>1</c:v>
                </c:pt>
                <c:pt idx="6">
                  <c:v>8</c:v>
                </c:pt>
                <c:pt idx="7">
                  <c:v>18</c:v>
                </c:pt>
                <c:pt idx="8">
                  <c:v>18</c:v>
                </c:pt>
                <c:pt idx="9">
                  <c:v>46</c:v>
                </c:pt>
                <c:pt idx="10">
                  <c:v>45</c:v>
                </c:pt>
                <c:pt idx="11">
                  <c:v>9</c:v>
                </c:pt>
                <c:pt idx="12">
                  <c:v>37</c:v>
                </c:pt>
                <c:pt idx="13">
                  <c:v>3</c:v>
                </c:pt>
                <c:pt idx="14">
                  <c:v>19</c:v>
                </c:pt>
                <c:pt idx="15">
                  <c:v>4</c:v>
                </c:pt>
                <c:pt idx="16">
                  <c:v>6</c:v>
                </c:pt>
              </c:numCache>
            </c:numRef>
          </c:val>
        </c:ser>
        <c:gapWidth val="20"/>
        <c:axId val="174143744"/>
        <c:axId val="174166016"/>
      </c:barChart>
      <c:catAx>
        <c:axId val="17414374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4166016"/>
        <c:crosses val="autoZero"/>
        <c:auto val="1"/>
        <c:lblAlgn val="ctr"/>
        <c:lblOffset val="100"/>
        <c:tickLblSkip val="1"/>
        <c:tickMarkSkip val="1"/>
      </c:catAx>
      <c:valAx>
        <c:axId val="17416601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414374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19</c:v>
                </c:pt>
                <c:pt idx="2">
                  <c:v>18</c:v>
                </c:pt>
                <c:pt idx="3">
                  <c:v>7</c:v>
                </c:pt>
                <c:pt idx="4">
                  <c:v>14</c:v>
                </c:pt>
                <c:pt idx="5">
                  <c:v>60</c:v>
                </c:pt>
                <c:pt idx="6">
                  <c:v>46</c:v>
                </c:pt>
                <c:pt idx="7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7</c:v>
                </c:pt>
                <c:pt idx="1">
                  <c:v>22</c:v>
                </c:pt>
                <c:pt idx="2">
                  <c:v>24</c:v>
                </c:pt>
                <c:pt idx="3">
                  <c:v>13</c:v>
                </c:pt>
                <c:pt idx="4">
                  <c:v>14</c:v>
                </c:pt>
                <c:pt idx="5">
                  <c:v>20</c:v>
                </c:pt>
                <c:pt idx="6">
                  <c:v>26</c:v>
                </c:pt>
                <c:pt idx="7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17</c:v>
                </c:pt>
                <c:pt idx="1">
                  <c:v>31</c:v>
                </c:pt>
                <c:pt idx="2">
                  <c:v>34</c:v>
                </c:pt>
                <c:pt idx="3">
                  <c:v>29</c:v>
                </c:pt>
                <c:pt idx="4">
                  <c:v>22</c:v>
                </c:pt>
                <c:pt idx="5">
                  <c:v>11</c:v>
                </c:pt>
                <c:pt idx="6">
                  <c:v>17</c:v>
                </c:pt>
                <c:pt idx="7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73</c:v>
                </c:pt>
                <c:pt idx="1">
                  <c:v>28</c:v>
                </c:pt>
                <c:pt idx="2">
                  <c:v>24</c:v>
                </c:pt>
                <c:pt idx="3">
                  <c:v>51</c:v>
                </c:pt>
                <c:pt idx="4">
                  <c:v>51</c:v>
                </c:pt>
                <c:pt idx="5">
                  <c:v>10</c:v>
                </c:pt>
                <c:pt idx="6">
                  <c:v>11</c:v>
                </c:pt>
                <c:pt idx="7">
                  <c:v>59</c:v>
                </c:pt>
              </c:numCache>
            </c:numRef>
          </c:val>
        </c:ser>
        <c:dLbls>
          <c:showVal val="1"/>
        </c:dLbls>
        <c:gapWidth val="75"/>
        <c:overlap val="100"/>
        <c:axId val="104582528"/>
        <c:axId val="104662144"/>
      </c:barChart>
      <c:catAx>
        <c:axId val="1045825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662144"/>
        <c:crossesAt val="0"/>
        <c:lblAlgn val="ctr"/>
        <c:lblOffset val="100"/>
        <c:tickMarkSkip val="1"/>
      </c:catAx>
      <c:valAx>
        <c:axId val="1046621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5825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74258432"/>
        <c:axId val="174329856"/>
      </c:barChart>
      <c:catAx>
        <c:axId val="1742584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329856"/>
        <c:crossesAt val="0"/>
        <c:lblAlgn val="ctr"/>
        <c:lblOffset val="100"/>
        <c:tickMarkSkip val="1"/>
      </c:catAx>
      <c:valAx>
        <c:axId val="1743298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258432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35</c:v>
                </c:pt>
                <c:pt idx="1">
                  <c:v>37</c:v>
                </c:pt>
                <c:pt idx="2">
                  <c:v>27</c:v>
                </c:pt>
                <c:pt idx="3">
                  <c:v>25</c:v>
                </c:pt>
                <c:pt idx="4">
                  <c:v>1</c:v>
                </c:pt>
                <c:pt idx="5">
                  <c:v>8</c:v>
                </c:pt>
                <c:pt idx="6">
                  <c:v>11</c:v>
                </c:pt>
                <c:pt idx="7">
                  <c:v>20</c:v>
                </c:pt>
                <c:pt idx="8">
                  <c:v>3</c:v>
                </c:pt>
                <c:pt idx="9">
                  <c:v>2</c:v>
                </c:pt>
                <c:pt idx="10">
                  <c:v>38</c:v>
                </c:pt>
              </c:numCache>
            </c:numRef>
          </c:val>
        </c:ser>
        <c:gapWidth val="20"/>
        <c:axId val="174408064"/>
        <c:axId val="174409600"/>
      </c:barChart>
      <c:catAx>
        <c:axId val="17440806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4409600"/>
        <c:crosses val="autoZero"/>
        <c:auto val="1"/>
        <c:lblAlgn val="ctr"/>
        <c:lblOffset val="100"/>
        <c:tickLblSkip val="1"/>
        <c:tickMarkSkip val="1"/>
      </c:catAx>
      <c:valAx>
        <c:axId val="17440960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440806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27</c:v>
                </c:pt>
                <c:pt idx="1">
                  <c:v>16</c:v>
                </c:pt>
                <c:pt idx="2">
                  <c:v>33</c:v>
                </c:pt>
                <c:pt idx="3">
                  <c:v>5</c:v>
                </c:pt>
                <c:pt idx="4">
                  <c:v>15</c:v>
                </c:pt>
                <c:pt idx="5">
                  <c:v>12</c:v>
                </c:pt>
                <c:pt idx="6">
                  <c:v>32</c:v>
                </c:pt>
                <c:pt idx="7">
                  <c:v>42</c:v>
                </c:pt>
                <c:pt idx="8">
                  <c:v>23</c:v>
                </c:pt>
                <c:pt idx="9">
                  <c:v>13</c:v>
                </c:pt>
                <c:pt idx="10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23</c:v>
                </c:pt>
                <c:pt idx="1">
                  <c:v>21</c:v>
                </c:pt>
                <c:pt idx="2">
                  <c:v>34</c:v>
                </c:pt>
                <c:pt idx="3">
                  <c:v>16</c:v>
                </c:pt>
                <c:pt idx="4">
                  <c:v>22</c:v>
                </c:pt>
                <c:pt idx="5">
                  <c:v>13</c:v>
                </c:pt>
                <c:pt idx="6">
                  <c:v>25</c:v>
                </c:pt>
                <c:pt idx="7">
                  <c:v>33</c:v>
                </c:pt>
                <c:pt idx="8">
                  <c:v>30</c:v>
                </c:pt>
                <c:pt idx="9">
                  <c:v>16</c:v>
                </c:pt>
                <c:pt idx="10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22</c:v>
                </c:pt>
                <c:pt idx="1">
                  <c:v>26</c:v>
                </c:pt>
                <c:pt idx="2">
                  <c:v>21</c:v>
                </c:pt>
                <c:pt idx="3">
                  <c:v>24</c:v>
                </c:pt>
                <c:pt idx="4">
                  <c:v>31</c:v>
                </c:pt>
                <c:pt idx="5">
                  <c:v>39</c:v>
                </c:pt>
                <c:pt idx="6">
                  <c:v>29</c:v>
                </c:pt>
                <c:pt idx="7">
                  <c:v>20</c:v>
                </c:pt>
                <c:pt idx="8">
                  <c:v>24</c:v>
                </c:pt>
                <c:pt idx="9">
                  <c:v>25</c:v>
                </c:pt>
                <c:pt idx="10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28</c:v>
                </c:pt>
                <c:pt idx="1">
                  <c:v>37</c:v>
                </c:pt>
                <c:pt idx="2">
                  <c:v>12</c:v>
                </c:pt>
                <c:pt idx="3">
                  <c:v>55</c:v>
                </c:pt>
                <c:pt idx="4">
                  <c:v>32</c:v>
                </c:pt>
                <c:pt idx="5">
                  <c:v>37</c:v>
                </c:pt>
                <c:pt idx="6">
                  <c:v>14</c:v>
                </c:pt>
                <c:pt idx="7">
                  <c:v>5</c:v>
                </c:pt>
                <c:pt idx="8">
                  <c:v>22</c:v>
                </c:pt>
                <c:pt idx="9">
                  <c:v>46</c:v>
                </c:pt>
                <c:pt idx="10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105117952"/>
        <c:axId val="105148416"/>
      </c:barChart>
      <c:catAx>
        <c:axId val="1051179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148416"/>
        <c:crossesAt val="0"/>
        <c:lblAlgn val="ctr"/>
        <c:lblOffset val="100"/>
        <c:tickMarkSkip val="1"/>
      </c:catAx>
      <c:valAx>
        <c:axId val="1051484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1179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7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94</c:v>
                </c:pt>
                <c:pt idx="1">
                  <c:v>95</c:v>
                </c:pt>
                <c:pt idx="2">
                  <c:v>97</c:v>
                </c:pt>
                <c:pt idx="3">
                  <c:v>98</c:v>
                </c:pt>
                <c:pt idx="4">
                  <c:v>93</c:v>
                </c:pt>
                <c:pt idx="5">
                  <c:v>95</c:v>
                </c:pt>
                <c:pt idx="6">
                  <c:v>99</c:v>
                </c:pt>
                <c:pt idx="7">
                  <c:v>95</c:v>
                </c:pt>
                <c:pt idx="8">
                  <c:v>98</c:v>
                </c:pt>
                <c:pt idx="9">
                  <c:v>96</c:v>
                </c:pt>
                <c:pt idx="10">
                  <c:v>98</c:v>
                </c:pt>
                <c:pt idx="11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105551744"/>
        <c:axId val="105553280"/>
      </c:barChart>
      <c:catAx>
        <c:axId val="1055517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553280"/>
        <c:crossesAt val="0"/>
        <c:lblAlgn val="ctr"/>
        <c:lblOffset val="100"/>
        <c:tickMarkSkip val="1"/>
      </c:catAx>
      <c:valAx>
        <c:axId val="1055532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5517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14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  <c:pt idx="9">
                  <c:v>0</c:v>
                </c:pt>
                <c:pt idx="10">
                  <c:v>25</c:v>
                </c:pt>
                <c:pt idx="11">
                  <c:v>26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19</c:v>
                </c:pt>
                <c:pt idx="6">
                  <c:v>0</c:v>
                </c:pt>
                <c:pt idx="7">
                  <c:v>15</c:v>
                </c:pt>
                <c:pt idx="8">
                  <c:v>0</c:v>
                </c:pt>
                <c:pt idx="9">
                  <c:v>11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36</c:v>
                </c:pt>
                <c:pt idx="1">
                  <c:v>31</c:v>
                </c:pt>
                <c:pt idx="2">
                  <c:v>66</c:v>
                </c:pt>
                <c:pt idx="3">
                  <c:v>0</c:v>
                </c:pt>
                <c:pt idx="4">
                  <c:v>29</c:v>
                </c:pt>
                <c:pt idx="5">
                  <c:v>25</c:v>
                </c:pt>
                <c:pt idx="6">
                  <c:v>48</c:v>
                </c:pt>
                <c:pt idx="7">
                  <c:v>19</c:v>
                </c:pt>
                <c:pt idx="8">
                  <c:v>22</c:v>
                </c:pt>
                <c:pt idx="9">
                  <c:v>47</c:v>
                </c:pt>
                <c:pt idx="10">
                  <c:v>28</c:v>
                </c:pt>
                <c:pt idx="11">
                  <c:v>57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48</c:v>
                </c:pt>
                <c:pt idx="1">
                  <c:v>64</c:v>
                </c:pt>
                <c:pt idx="2">
                  <c:v>34</c:v>
                </c:pt>
                <c:pt idx="3">
                  <c:v>86</c:v>
                </c:pt>
                <c:pt idx="4">
                  <c:v>55</c:v>
                </c:pt>
                <c:pt idx="5">
                  <c:v>56</c:v>
                </c:pt>
                <c:pt idx="6">
                  <c:v>52</c:v>
                </c:pt>
                <c:pt idx="7">
                  <c:v>66</c:v>
                </c:pt>
                <c:pt idx="8">
                  <c:v>65</c:v>
                </c:pt>
                <c:pt idx="9">
                  <c:v>42</c:v>
                </c:pt>
                <c:pt idx="10">
                  <c:v>47</c:v>
                </c:pt>
                <c:pt idx="11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03866368"/>
        <c:axId val="103867904"/>
      </c:barChart>
      <c:catAx>
        <c:axId val="1038663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867904"/>
        <c:crossesAt val="0"/>
        <c:lblAlgn val="ctr"/>
        <c:lblOffset val="100"/>
        <c:tickMarkSkip val="1"/>
      </c:catAx>
      <c:valAx>
        <c:axId val="1038679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8663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9</c:v>
                </c:pt>
                <c:pt idx="4">
                  <c:v>5</c:v>
                </c:pt>
                <c:pt idx="5">
                  <c:v>12</c:v>
                </c:pt>
                <c:pt idx="6">
                  <c:v>5</c:v>
                </c:pt>
                <c:pt idx="7">
                  <c:v>6</c:v>
                </c:pt>
                <c:pt idx="8">
                  <c:v>2</c:v>
                </c:pt>
                <c:pt idx="9">
                  <c:v>5</c:v>
                </c:pt>
                <c:pt idx="10">
                  <c:v>4</c:v>
                </c:pt>
                <c:pt idx="11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24</c:v>
                </c:pt>
                <c:pt idx="1">
                  <c:v>29</c:v>
                </c:pt>
                <c:pt idx="2">
                  <c:v>44</c:v>
                </c:pt>
                <c:pt idx="3">
                  <c:v>43</c:v>
                </c:pt>
                <c:pt idx="4">
                  <c:v>25</c:v>
                </c:pt>
                <c:pt idx="5">
                  <c:v>27</c:v>
                </c:pt>
                <c:pt idx="6">
                  <c:v>34</c:v>
                </c:pt>
                <c:pt idx="7">
                  <c:v>32</c:v>
                </c:pt>
                <c:pt idx="8">
                  <c:v>31</c:v>
                </c:pt>
                <c:pt idx="9">
                  <c:v>41</c:v>
                </c:pt>
                <c:pt idx="10">
                  <c:v>30</c:v>
                </c:pt>
                <c:pt idx="11">
                  <c:v>42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36</c:v>
                </c:pt>
                <c:pt idx="1">
                  <c:v>39</c:v>
                </c:pt>
                <c:pt idx="2">
                  <c:v>27</c:v>
                </c:pt>
                <c:pt idx="3">
                  <c:v>34</c:v>
                </c:pt>
                <c:pt idx="4">
                  <c:v>37</c:v>
                </c:pt>
                <c:pt idx="5">
                  <c:v>29</c:v>
                </c:pt>
                <c:pt idx="6">
                  <c:v>29</c:v>
                </c:pt>
                <c:pt idx="7">
                  <c:v>21</c:v>
                </c:pt>
                <c:pt idx="8">
                  <c:v>31</c:v>
                </c:pt>
                <c:pt idx="9">
                  <c:v>32</c:v>
                </c:pt>
                <c:pt idx="10">
                  <c:v>35</c:v>
                </c:pt>
                <c:pt idx="11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31</c:v>
                </c:pt>
                <c:pt idx="1">
                  <c:v>27</c:v>
                </c:pt>
                <c:pt idx="2">
                  <c:v>27</c:v>
                </c:pt>
                <c:pt idx="3">
                  <c:v>14</c:v>
                </c:pt>
                <c:pt idx="4">
                  <c:v>33</c:v>
                </c:pt>
                <c:pt idx="5">
                  <c:v>32</c:v>
                </c:pt>
                <c:pt idx="6">
                  <c:v>32</c:v>
                </c:pt>
                <c:pt idx="7">
                  <c:v>40</c:v>
                </c:pt>
                <c:pt idx="8">
                  <c:v>37</c:v>
                </c:pt>
                <c:pt idx="9">
                  <c:v>22</c:v>
                </c:pt>
                <c:pt idx="10">
                  <c:v>30</c:v>
                </c:pt>
                <c:pt idx="11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106563456"/>
        <c:axId val="106564992"/>
      </c:barChart>
      <c:catAx>
        <c:axId val="1065634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564992"/>
        <c:crossesAt val="0"/>
        <c:lblAlgn val="ctr"/>
        <c:lblOffset val="100"/>
        <c:tickMarkSkip val="1"/>
      </c:catAx>
      <c:valAx>
        <c:axId val="1065649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5634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St.Hanshaugen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St.Hanshaugen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St.Hanshaugen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375</a:t>
            </a:r>
          </a:p>
          <a:p>
            <a:r>
              <a:rPr lang="nb-NO" smtClean="0"/>
              <a:t>Responsrate: 32%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397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  <a:endParaRPr lang="en-US" smtClean="0"/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n=421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n=6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 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n=421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n=421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St.Hanshaugen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2993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780</cp:revision>
  <dcterms:created xsi:type="dcterms:W3CDTF">2005-04-18T10:08:26Z</dcterms:created>
  <dcterms:modified xsi:type="dcterms:W3CDTF">2011-01-13T12:01:46Z</dcterms:modified>
</cp:coreProperties>
</file>