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4" d="100"/>
          <a:sy n="114" d="100"/>
        </p:scale>
        <p:origin x="-127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0</c:v>
                </c:pt>
                <c:pt idx="1">
                  <c:v>6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13</c:v>
                </c:pt>
                <c:pt idx="1">
                  <c:v>16</c:v>
                </c:pt>
                <c:pt idx="2">
                  <c:v>6</c:v>
                </c:pt>
                <c:pt idx="3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83</c:v>
                </c:pt>
                <c:pt idx="1">
                  <c:v>71</c:v>
                </c:pt>
                <c:pt idx="2">
                  <c:v>92</c:v>
                </c:pt>
                <c:pt idx="3">
                  <c:v>70</c:v>
                </c:pt>
              </c:numCache>
            </c:numRef>
          </c:val>
        </c:ser>
        <c:dLbls>
          <c:showVal val="1"/>
        </c:dLbls>
        <c:gapWidth val="75"/>
        <c:overlap val="100"/>
        <c:axId val="95978240"/>
        <c:axId val="95979776"/>
      </c:barChart>
      <c:catAx>
        <c:axId val="959782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5979776"/>
        <c:crossesAt val="0"/>
        <c:lblAlgn val="ctr"/>
        <c:lblOffset val="100"/>
        <c:tickMarkSkip val="1"/>
      </c:catAx>
      <c:valAx>
        <c:axId val="959797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59782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42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49</c:v>
                </c:pt>
                <c:pt idx="1">
                  <c:v>77</c:v>
                </c:pt>
                <c:pt idx="2">
                  <c:v>59</c:v>
                </c:pt>
                <c:pt idx="3">
                  <c:v>29</c:v>
                </c:pt>
                <c:pt idx="4">
                  <c:v>7</c:v>
                </c:pt>
                <c:pt idx="5">
                  <c:v>14</c:v>
                </c:pt>
                <c:pt idx="6">
                  <c:v>10</c:v>
                </c:pt>
                <c:pt idx="7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51</c:v>
                </c:pt>
                <c:pt idx="1">
                  <c:v>23</c:v>
                </c:pt>
                <c:pt idx="2">
                  <c:v>41</c:v>
                </c:pt>
                <c:pt idx="3">
                  <c:v>71</c:v>
                </c:pt>
                <c:pt idx="4">
                  <c:v>93</c:v>
                </c:pt>
                <c:pt idx="5">
                  <c:v>86</c:v>
                </c:pt>
                <c:pt idx="6">
                  <c:v>90</c:v>
                </c:pt>
                <c:pt idx="7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99869824"/>
        <c:axId val="99871360"/>
      </c:barChart>
      <c:catAx>
        <c:axId val="998698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9871360"/>
        <c:crossesAt val="0"/>
        <c:lblAlgn val="ctr"/>
        <c:lblOffset val="100"/>
        <c:tickMarkSkip val="1"/>
      </c:catAx>
      <c:valAx>
        <c:axId val="998713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98698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  <c:pt idx="4">
                  <c:v>2</c:v>
                </c:pt>
                <c:pt idx="5">
                  <c:v>4</c:v>
                </c:pt>
                <c:pt idx="6">
                  <c:v>24</c:v>
                </c:pt>
                <c:pt idx="7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98</c:v>
                </c:pt>
                <c:pt idx="1">
                  <c:v>94</c:v>
                </c:pt>
                <c:pt idx="2">
                  <c:v>95</c:v>
                </c:pt>
                <c:pt idx="3">
                  <c:v>93</c:v>
                </c:pt>
                <c:pt idx="4">
                  <c:v>98</c:v>
                </c:pt>
                <c:pt idx="5">
                  <c:v>96</c:v>
                </c:pt>
                <c:pt idx="6">
                  <c:v>76</c:v>
                </c:pt>
                <c:pt idx="7">
                  <c:v>98</c:v>
                </c:pt>
              </c:numCache>
            </c:numRef>
          </c:val>
        </c:ser>
        <c:dLbls>
          <c:showVal val="1"/>
        </c:dLbls>
        <c:gapWidth val="75"/>
        <c:overlap val="100"/>
        <c:axId val="100296192"/>
        <c:axId val="100297728"/>
      </c:barChart>
      <c:catAx>
        <c:axId val="1002961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297728"/>
        <c:crossesAt val="0"/>
        <c:lblAlgn val="ctr"/>
        <c:lblOffset val="100"/>
        <c:tickMarkSkip val="1"/>
      </c:catAx>
      <c:valAx>
        <c:axId val="1002977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2961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8</c:v>
                </c:pt>
                <c:pt idx="1">
                  <c:v>6</c:v>
                </c:pt>
                <c:pt idx="2">
                  <c:v>8</c:v>
                </c:pt>
                <c:pt idx="3">
                  <c:v>14</c:v>
                </c:pt>
                <c:pt idx="4">
                  <c:v>9</c:v>
                </c:pt>
                <c:pt idx="5">
                  <c:v>0</c:v>
                </c:pt>
                <c:pt idx="6">
                  <c:v>2</c:v>
                </c:pt>
                <c:pt idx="7">
                  <c:v>15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16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29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21</c:v>
                </c:pt>
                <c:pt idx="1">
                  <c:v>15</c:v>
                </c:pt>
                <c:pt idx="2">
                  <c:v>18</c:v>
                </c:pt>
                <c:pt idx="3">
                  <c:v>26</c:v>
                </c:pt>
                <c:pt idx="4">
                  <c:v>22</c:v>
                </c:pt>
                <c:pt idx="5">
                  <c:v>31</c:v>
                </c:pt>
                <c:pt idx="6">
                  <c:v>49</c:v>
                </c:pt>
                <c:pt idx="7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64</c:v>
                </c:pt>
                <c:pt idx="1">
                  <c:v>70</c:v>
                </c:pt>
                <c:pt idx="2">
                  <c:v>65</c:v>
                </c:pt>
                <c:pt idx="3">
                  <c:v>43</c:v>
                </c:pt>
                <c:pt idx="4">
                  <c:v>65</c:v>
                </c:pt>
                <c:pt idx="5">
                  <c:v>69</c:v>
                </c:pt>
                <c:pt idx="6">
                  <c:v>47</c:v>
                </c:pt>
                <c:pt idx="7">
                  <c:v>41</c:v>
                </c:pt>
              </c:numCache>
            </c:numRef>
          </c:val>
        </c:ser>
        <c:dLbls>
          <c:showVal val="1"/>
        </c:dLbls>
        <c:gapWidth val="75"/>
        <c:overlap val="100"/>
        <c:axId val="100700928"/>
        <c:axId val="100702464"/>
      </c:barChart>
      <c:catAx>
        <c:axId val="1007009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702464"/>
        <c:crossesAt val="0"/>
        <c:lblAlgn val="ctr"/>
        <c:lblOffset val="100"/>
        <c:tickMarkSkip val="1"/>
      </c:catAx>
      <c:valAx>
        <c:axId val="1007024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7009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27</c:v>
                </c:pt>
                <c:pt idx="1">
                  <c:v>21</c:v>
                </c:pt>
                <c:pt idx="2">
                  <c:v>21</c:v>
                </c:pt>
                <c:pt idx="3">
                  <c:v>2</c:v>
                </c:pt>
                <c:pt idx="4">
                  <c:v>33</c:v>
                </c:pt>
                <c:pt idx="5">
                  <c:v>33</c:v>
                </c:pt>
                <c:pt idx="6">
                  <c:v>30</c:v>
                </c:pt>
                <c:pt idx="7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20</c:v>
                </c:pt>
                <c:pt idx="3">
                  <c:v>5</c:v>
                </c:pt>
                <c:pt idx="4">
                  <c:v>0</c:v>
                </c:pt>
                <c:pt idx="5">
                  <c:v>10</c:v>
                </c:pt>
                <c:pt idx="6">
                  <c:v>20</c:v>
                </c:pt>
                <c:pt idx="7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41</c:v>
                </c:pt>
                <c:pt idx="1">
                  <c:v>31</c:v>
                </c:pt>
                <c:pt idx="2">
                  <c:v>13</c:v>
                </c:pt>
                <c:pt idx="3">
                  <c:v>7</c:v>
                </c:pt>
                <c:pt idx="4">
                  <c:v>0</c:v>
                </c:pt>
                <c:pt idx="5">
                  <c:v>19</c:v>
                </c:pt>
                <c:pt idx="6">
                  <c:v>20</c:v>
                </c:pt>
                <c:pt idx="7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33</c:v>
                </c:pt>
                <c:pt idx="1">
                  <c:v>36</c:v>
                </c:pt>
                <c:pt idx="2">
                  <c:v>46</c:v>
                </c:pt>
                <c:pt idx="3">
                  <c:v>85</c:v>
                </c:pt>
                <c:pt idx="4">
                  <c:v>67</c:v>
                </c:pt>
                <c:pt idx="5">
                  <c:v>38</c:v>
                </c:pt>
                <c:pt idx="6">
                  <c:v>30</c:v>
                </c:pt>
                <c:pt idx="7">
                  <c:v>48</c:v>
                </c:pt>
              </c:numCache>
            </c:numRef>
          </c:val>
        </c:ser>
        <c:dLbls>
          <c:showVal val="1"/>
        </c:dLbls>
        <c:gapWidth val="75"/>
        <c:overlap val="100"/>
        <c:axId val="98958720"/>
        <c:axId val="101065856"/>
      </c:barChart>
      <c:catAx>
        <c:axId val="989587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1065856"/>
        <c:crossesAt val="0"/>
        <c:lblAlgn val="ctr"/>
        <c:lblOffset val="100"/>
        <c:tickMarkSkip val="1"/>
      </c:catAx>
      <c:valAx>
        <c:axId val="1010658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89587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6</c:v>
                </c:pt>
                <c:pt idx="1">
                  <c:v>15</c:v>
                </c:pt>
                <c:pt idx="2">
                  <c:v>13</c:v>
                </c:pt>
                <c:pt idx="3">
                  <c:v>25</c:v>
                </c:pt>
                <c:pt idx="4">
                  <c:v>15</c:v>
                </c:pt>
                <c:pt idx="5">
                  <c:v>2</c:v>
                </c:pt>
                <c:pt idx="6">
                  <c:v>12</c:v>
                </c:pt>
                <c:pt idx="7">
                  <c:v>20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</c:v>
                </c:pt>
                <c:pt idx="1">
                  <c:v>6</c:v>
                </c:pt>
                <c:pt idx="2">
                  <c:v>14</c:v>
                </c:pt>
                <c:pt idx="3">
                  <c:v>20</c:v>
                </c:pt>
                <c:pt idx="4">
                  <c:v>21</c:v>
                </c:pt>
                <c:pt idx="5">
                  <c:v>16</c:v>
                </c:pt>
                <c:pt idx="6">
                  <c:v>22</c:v>
                </c:pt>
                <c:pt idx="7">
                  <c:v>32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30</c:v>
                </c:pt>
                <c:pt idx="1">
                  <c:v>14</c:v>
                </c:pt>
                <c:pt idx="2">
                  <c:v>20</c:v>
                </c:pt>
                <c:pt idx="3">
                  <c:v>29</c:v>
                </c:pt>
                <c:pt idx="4">
                  <c:v>35</c:v>
                </c:pt>
                <c:pt idx="5">
                  <c:v>25</c:v>
                </c:pt>
                <c:pt idx="6">
                  <c:v>34</c:v>
                </c:pt>
                <c:pt idx="7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54</c:v>
                </c:pt>
                <c:pt idx="1">
                  <c:v>65</c:v>
                </c:pt>
                <c:pt idx="2">
                  <c:v>53</c:v>
                </c:pt>
                <c:pt idx="3">
                  <c:v>26</c:v>
                </c:pt>
                <c:pt idx="4">
                  <c:v>29</c:v>
                </c:pt>
                <c:pt idx="5">
                  <c:v>57</c:v>
                </c:pt>
                <c:pt idx="6">
                  <c:v>32</c:v>
                </c:pt>
                <c:pt idx="7">
                  <c:v>23</c:v>
                </c:pt>
              </c:numCache>
            </c:numRef>
          </c:val>
        </c:ser>
        <c:dLbls>
          <c:showVal val="1"/>
        </c:dLbls>
        <c:gapWidth val="75"/>
        <c:overlap val="100"/>
        <c:axId val="101427456"/>
        <c:axId val="101441536"/>
      </c:barChart>
      <c:catAx>
        <c:axId val="1014274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1441536"/>
        <c:crossesAt val="0"/>
        <c:lblAlgn val="ctr"/>
        <c:lblOffset val="100"/>
        <c:tickMarkSkip val="1"/>
      </c:catAx>
      <c:valAx>
        <c:axId val="1014415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14274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12</c:v>
                </c:pt>
                <c:pt idx="1">
                  <c:v>19</c:v>
                </c:pt>
                <c:pt idx="2">
                  <c:v>19</c:v>
                </c:pt>
                <c:pt idx="3">
                  <c:v>7</c:v>
                </c:pt>
                <c:pt idx="4">
                  <c:v>22</c:v>
                </c:pt>
                <c:pt idx="5">
                  <c:v>4</c:v>
                </c:pt>
                <c:pt idx="6">
                  <c:v>31</c:v>
                </c:pt>
                <c:pt idx="7">
                  <c:v>18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32</c:v>
                </c:pt>
                <c:pt idx="1">
                  <c:v>30</c:v>
                </c:pt>
                <c:pt idx="2">
                  <c:v>28</c:v>
                </c:pt>
                <c:pt idx="3">
                  <c:v>27</c:v>
                </c:pt>
                <c:pt idx="4">
                  <c:v>26</c:v>
                </c:pt>
                <c:pt idx="5">
                  <c:v>36</c:v>
                </c:pt>
                <c:pt idx="6">
                  <c:v>21</c:v>
                </c:pt>
                <c:pt idx="7">
                  <c:v>35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29</c:v>
                </c:pt>
                <c:pt idx="1">
                  <c:v>25</c:v>
                </c:pt>
                <c:pt idx="2">
                  <c:v>31</c:v>
                </c:pt>
                <c:pt idx="3">
                  <c:v>29</c:v>
                </c:pt>
                <c:pt idx="4">
                  <c:v>28</c:v>
                </c:pt>
                <c:pt idx="5">
                  <c:v>37</c:v>
                </c:pt>
                <c:pt idx="6">
                  <c:v>25</c:v>
                </c:pt>
                <c:pt idx="7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27</c:v>
                </c:pt>
                <c:pt idx="1">
                  <c:v>26</c:v>
                </c:pt>
                <c:pt idx="2">
                  <c:v>22</c:v>
                </c:pt>
                <c:pt idx="3">
                  <c:v>37</c:v>
                </c:pt>
                <c:pt idx="4">
                  <c:v>24</c:v>
                </c:pt>
                <c:pt idx="5">
                  <c:v>23</c:v>
                </c:pt>
                <c:pt idx="6">
                  <c:v>23</c:v>
                </c:pt>
                <c:pt idx="7">
                  <c:v>18</c:v>
                </c:pt>
              </c:numCache>
            </c:numRef>
          </c:val>
        </c:ser>
        <c:dLbls>
          <c:showVal val="1"/>
        </c:dLbls>
        <c:gapWidth val="75"/>
        <c:overlap val="100"/>
        <c:axId val="101881344"/>
        <c:axId val="101882880"/>
      </c:barChart>
      <c:catAx>
        <c:axId val="1018813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1882880"/>
        <c:crossesAt val="0"/>
        <c:lblAlgn val="ctr"/>
        <c:lblOffset val="100"/>
        <c:tickMarkSkip val="1"/>
      </c:catAx>
      <c:valAx>
        <c:axId val="1018828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18813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66</c:v>
                </c:pt>
              </c:numCache>
            </c:numRef>
          </c:val>
        </c:ser>
        <c:dLbls>
          <c:showVal val="1"/>
        </c:dLbls>
        <c:gapWidth val="75"/>
        <c:overlap val="100"/>
        <c:axId val="101025280"/>
        <c:axId val="101026816"/>
      </c:barChart>
      <c:catAx>
        <c:axId val="101025280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1026816"/>
        <c:crossesAt val="0"/>
        <c:lblAlgn val="ctr"/>
        <c:lblOffset val="100"/>
        <c:tickMarkSkip val="1"/>
      </c:catAx>
      <c:valAx>
        <c:axId val="1010268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10252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</c:v>
                </c:pt>
                <c:pt idx="1">
                  <c:v>8</c:v>
                </c:pt>
                <c:pt idx="2">
                  <c:v>35</c:v>
                </c:pt>
                <c:pt idx="3">
                  <c:v>32</c:v>
                </c:pt>
                <c:pt idx="4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</c:v>
                </c:pt>
                <c:pt idx="1">
                  <c:v>10</c:v>
                </c:pt>
                <c:pt idx="2">
                  <c:v>17</c:v>
                </c:pt>
                <c:pt idx="3">
                  <c:v>21</c:v>
                </c:pt>
                <c:pt idx="4">
                  <c:v>11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11</c:v>
                </c:pt>
                <c:pt idx="1">
                  <c:v>27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86</c:v>
                </c:pt>
                <c:pt idx="1">
                  <c:v>55</c:v>
                </c:pt>
                <c:pt idx="2">
                  <c:v>27</c:v>
                </c:pt>
                <c:pt idx="3">
                  <c:v>27</c:v>
                </c:pt>
                <c:pt idx="4">
                  <c:v>65</c:v>
                </c:pt>
              </c:numCache>
            </c:numRef>
          </c:val>
        </c:ser>
        <c:dLbls>
          <c:showVal val="1"/>
        </c:dLbls>
        <c:gapWidth val="75"/>
        <c:overlap val="100"/>
        <c:axId val="134603520"/>
        <c:axId val="134968064"/>
      </c:barChart>
      <c:catAx>
        <c:axId val="1346035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968064"/>
        <c:crossesAt val="0"/>
        <c:lblAlgn val="ctr"/>
        <c:lblOffset val="100"/>
        <c:tickMarkSkip val="1"/>
      </c:catAx>
      <c:valAx>
        <c:axId val="13496806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6035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54</c:v>
                </c:pt>
              </c:numCache>
            </c:numRef>
          </c:val>
        </c:ser>
        <c:dLbls>
          <c:showVal val="1"/>
        </c:dLbls>
        <c:gapWidth val="75"/>
        <c:overlap val="100"/>
        <c:axId val="33020544"/>
        <c:axId val="120070528"/>
      </c:barChart>
      <c:catAx>
        <c:axId val="330205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070528"/>
        <c:crossesAt val="0"/>
        <c:lblAlgn val="ctr"/>
        <c:lblOffset val="100"/>
        <c:tickMarkSkip val="1"/>
      </c:catAx>
      <c:valAx>
        <c:axId val="1200705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330205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</c:v>
                </c:pt>
                <c:pt idx="1">
                  <c:v>28</c:v>
                </c:pt>
                <c:pt idx="2">
                  <c:v>23</c:v>
                </c:pt>
                <c:pt idx="3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</c:v>
                </c:pt>
                <c:pt idx="1">
                  <c:v>24</c:v>
                </c:pt>
                <c:pt idx="2">
                  <c:v>30</c:v>
                </c:pt>
                <c:pt idx="3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18</c:v>
                </c:pt>
                <c:pt idx="1">
                  <c:v>26</c:v>
                </c:pt>
                <c:pt idx="2">
                  <c:v>26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72</c:v>
                </c:pt>
                <c:pt idx="1">
                  <c:v>22</c:v>
                </c:pt>
                <c:pt idx="2">
                  <c:v>22</c:v>
                </c:pt>
                <c:pt idx="3">
                  <c:v>16</c:v>
                </c:pt>
              </c:numCache>
            </c:numRef>
          </c:val>
        </c:ser>
        <c:dLbls>
          <c:showVal val="1"/>
        </c:dLbls>
        <c:gapWidth val="75"/>
        <c:overlap val="100"/>
        <c:axId val="33277440"/>
        <c:axId val="33278976"/>
      </c:barChart>
      <c:catAx>
        <c:axId val="332774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33278976"/>
        <c:crossesAt val="0"/>
        <c:lblAlgn val="ctr"/>
        <c:lblOffset val="100"/>
        <c:tickMarkSkip val="1"/>
      </c:catAx>
      <c:valAx>
        <c:axId val="332789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332774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8</c:v>
                </c:pt>
                <c:pt idx="6">
                  <c:v>2</c:v>
                </c:pt>
                <c:pt idx="7">
                  <c:v>23</c:v>
                </c:pt>
                <c:pt idx="8">
                  <c:v>43</c:v>
                </c:pt>
                <c:pt idx="9">
                  <c:v>1</c:v>
                </c:pt>
                <c:pt idx="10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6</c:v>
                </c:pt>
                <c:pt idx="1">
                  <c:v>5</c:v>
                </c:pt>
                <c:pt idx="2">
                  <c:v>11</c:v>
                </c:pt>
                <c:pt idx="3">
                  <c:v>2</c:v>
                </c:pt>
                <c:pt idx="4">
                  <c:v>8</c:v>
                </c:pt>
                <c:pt idx="5">
                  <c:v>14</c:v>
                </c:pt>
                <c:pt idx="6">
                  <c:v>5</c:v>
                </c:pt>
                <c:pt idx="7">
                  <c:v>24</c:v>
                </c:pt>
                <c:pt idx="8">
                  <c:v>26</c:v>
                </c:pt>
                <c:pt idx="9">
                  <c:v>6</c:v>
                </c:pt>
                <c:pt idx="10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13</c:v>
                </c:pt>
                <c:pt idx="1">
                  <c:v>16</c:v>
                </c:pt>
                <c:pt idx="2">
                  <c:v>32</c:v>
                </c:pt>
                <c:pt idx="3">
                  <c:v>8</c:v>
                </c:pt>
                <c:pt idx="4">
                  <c:v>23</c:v>
                </c:pt>
                <c:pt idx="5">
                  <c:v>29</c:v>
                </c:pt>
                <c:pt idx="6">
                  <c:v>20</c:v>
                </c:pt>
                <c:pt idx="7">
                  <c:v>30</c:v>
                </c:pt>
                <c:pt idx="8">
                  <c:v>21</c:v>
                </c:pt>
                <c:pt idx="9">
                  <c:v>21</c:v>
                </c:pt>
                <c:pt idx="10">
                  <c:v>41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81</c:v>
                </c:pt>
                <c:pt idx="1">
                  <c:v>78</c:v>
                </c:pt>
                <c:pt idx="2">
                  <c:v>54</c:v>
                </c:pt>
                <c:pt idx="3">
                  <c:v>90</c:v>
                </c:pt>
                <c:pt idx="4">
                  <c:v>66</c:v>
                </c:pt>
                <c:pt idx="5">
                  <c:v>49</c:v>
                </c:pt>
                <c:pt idx="6">
                  <c:v>74</c:v>
                </c:pt>
                <c:pt idx="7">
                  <c:v>23</c:v>
                </c:pt>
                <c:pt idx="8">
                  <c:v>10</c:v>
                </c:pt>
                <c:pt idx="9">
                  <c:v>72</c:v>
                </c:pt>
                <c:pt idx="10">
                  <c:v>36</c:v>
                </c:pt>
              </c:numCache>
            </c:numRef>
          </c:val>
        </c:ser>
        <c:dLbls>
          <c:showVal val="1"/>
        </c:dLbls>
        <c:gapWidth val="75"/>
        <c:overlap val="100"/>
        <c:axId val="96374144"/>
        <c:axId val="96396416"/>
      </c:barChart>
      <c:catAx>
        <c:axId val="963741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6396416"/>
        <c:crossesAt val="0"/>
        <c:lblAlgn val="ctr"/>
        <c:lblOffset val="100"/>
        <c:tickMarkSkip val="1"/>
      </c:catAx>
      <c:valAx>
        <c:axId val="963964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63741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0</c:v>
                </c:pt>
                <c:pt idx="1">
                  <c:v>3</c:v>
                </c:pt>
                <c:pt idx="2">
                  <c:v>31</c:v>
                </c:pt>
                <c:pt idx="3">
                  <c:v>36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</c:v>
                </c:pt>
                <c:pt idx="1">
                  <c:v>7</c:v>
                </c:pt>
                <c:pt idx="2">
                  <c:v>24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6</c:v>
                </c:pt>
                <c:pt idx="1">
                  <c:v>22</c:v>
                </c:pt>
                <c:pt idx="2">
                  <c:v>23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93</c:v>
                </c:pt>
                <c:pt idx="1">
                  <c:v>68</c:v>
                </c:pt>
                <c:pt idx="2">
                  <c:v>21</c:v>
                </c:pt>
                <c:pt idx="3">
                  <c:v>16</c:v>
                </c:pt>
              </c:numCache>
            </c:numRef>
          </c:val>
        </c:ser>
        <c:dLbls>
          <c:showVal val="1"/>
        </c:dLbls>
        <c:gapWidth val="75"/>
        <c:overlap val="100"/>
        <c:axId val="33735040"/>
        <c:axId val="33736576"/>
      </c:barChart>
      <c:catAx>
        <c:axId val="337350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33736576"/>
        <c:crossesAt val="0"/>
        <c:lblAlgn val="ctr"/>
        <c:lblOffset val="100"/>
        <c:tickMarkSkip val="1"/>
      </c:catAx>
      <c:valAx>
        <c:axId val="337365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337350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14</c:v>
                </c:pt>
                <c:pt idx="1">
                  <c:v>18</c:v>
                </c:pt>
                <c:pt idx="2">
                  <c:v>13</c:v>
                </c:pt>
                <c:pt idx="3">
                  <c:v>26</c:v>
                </c:pt>
                <c:pt idx="4">
                  <c:v>54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26</c:v>
                </c:pt>
                <c:pt idx="1">
                  <c:v>29</c:v>
                </c:pt>
                <c:pt idx="2">
                  <c:v>23</c:v>
                </c:pt>
                <c:pt idx="3">
                  <c:v>28</c:v>
                </c:pt>
                <c:pt idx="4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35</c:v>
                </c:pt>
                <c:pt idx="1">
                  <c:v>34</c:v>
                </c:pt>
                <c:pt idx="2">
                  <c:v>37</c:v>
                </c:pt>
                <c:pt idx="3">
                  <c:v>25</c:v>
                </c:pt>
                <c:pt idx="4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25</c:v>
                </c:pt>
                <c:pt idx="1">
                  <c:v>19</c:v>
                </c:pt>
                <c:pt idx="2">
                  <c:v>27</c:v>
                </c:pt>
                <c:pt idx="3">
                  <c:v>21</c:v>
                </c:pt>
                <c:pt idx="4">
                  <c:v>7</c:v>
                </c:pt>
              </c:numCache>
            </c:numRef>
          </c:val>
        </c:ser>
        <c:dLbls>
          <c:showVal val="1"/>
        </c:dLbls>
        <c:gapWidth val="75"/>
        <c:overlap val="100"/>
        <c:axId val="136816896"/>
        <c:axId val="136835072"/>
      </c:barChart>
      <c:catAx>
        <c:axId val="1368168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835072"/>
        <c:crossesAt val="0"/>
        <c:lblAlgn val="ctr"/>
        <c:lblOffset val="100"/>
        <c:tickMarkSkip val="1"/>
      </c:catAx>
      <c:valAx>
        <c:axId val="1368350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68168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33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14</c:v>
                </c:pt>
                <c:pt idx="3">
                  <c:v>15</c:v>
                </c:pt>
                <c:pt idx="4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20</c:v>
                </c:pt>
                <c:pt idx="1">
                  <c:v>18</c:v>
                </c:pt>
                <c:pt idx="2">
                  <c:v>28</c:v>
                </c:pt>
                <c:pt idx="3">
                  <c:v>29</c:v>
                </c:pt>
                <c:pt idx="4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73</c:v>
                </c:pt>
                <c:pt idx="1">
                  <c:v>65</c:v>
                </c:pt>
                <c:pt idx="2">
                  <c:v>52</c:v>
                </c:pt>
                <c:pt idx="3">
                  <c:v>47</c:v>
                </c:pt>
                <c:pt idx="4">
                  <c:v>29</c:v>
                </c:pt>
              </c:numCache>
            </c:numRef>
          </c:val>
        </c:ser>
        <c:dLbls>
          <c:showVal val="1"/>
        </c:dLbls>
        <c:gapWidth val="75"/>
        <c:overlap val="100"/>
        <c:axId val="137120768"/>
        <c:axId val="137130752"/>
      </c:barChart>
      <c:catAx>
        <c:axId val="1371207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130752"/>
        <c:crossesAt val="0"/>
        <c:lblAlgn val="ctr"/>
        <c:lblOffset val="100"/>
        <c:tickMarkSkip val="1"/>
      </c:catAx>
      <c:valAx>
        <c:axId val="1371307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1207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8</c:v>
                </c:pt>
                <c:pt idx="1">
                  <c:v>59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17</c:v>
                </c:pt>
                <c:pt idx="1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32</c:v>
                </c:pt>
                <c:pt idx="1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43</c:v>
                </c:pt>
                <c:pt idx="1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37604480"/>
        <c:axId val="137618560"/>
      </c:barChart>
      <c:catAx>
        <c:axId val="1376044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618560"/>
        <c:crossesAt val="0"/>
        <c:lblAlgn val="ctr"/>
        <c:lblOffset val="100"/>
        <c:tickMarkSkip val="1"/>
      </c:catAx>
      <c:valAx>
        <c:axId val="1376185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604480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7</c:v>
                </c:pt>
                <c:pt idx="1">
                  <c:v>16</c:v>
                </c:pt>
                <c:pt idx="2">
                  <c:v>4</c:v>
                </c:pt>
                <c:pt idx="3">
                  <c:v>1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14</c:v>
                </c:pt>
                <c:pt idx="1">
                  <c:v>40</c:v>
                </c:pt>
                <c:pt idx="2">
                  <c:v>25</c:v>
                </c:pt>
                <c:pt idx="3">
                  <c:v>8</c:v>
                </c:pt>
                <c:pt idx="4">
                  <c:v>38</c:v>
                </c:pt>
                <c:pt idx="5">
                  <c:v>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18</c:v>
                </c:pt>
                <c:pt idx="1">
                  <c:v>32</c:v>
                </c:pt>
                <c:pt idx="2">
                  <c:v>41</c:v>
                </c:pt>
                <c:pt idx="3">
                  <c:v>14</c:v>
                </c:pt>
                <c:pt idx="4">
                  <c:v>16</c:v>
                </c:pt>
                <c:pt idx="5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19</c:v>
                </c:pt>
                <c:pt idx="1">
                  <c:v>8</c:v>
                </c:pt>
                <c:pt idx="2">
                  <c:v>22</c:v>
                </c:pt>
                <c:pt idx="3">
                  <c:v>17</c:v>
                </c:pt>
                <c:pt idx="4">
                  <c:v>5</c:v>
                </c:pt>
                <c:pt idx="5">
                  <c:v>30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11</c:v>
                </c:pt>
                <c:pt idx="1">
                  <c:v>3</c:v>
                </c:pt>
                <c:pt idx="2">
                  <c:v>6</c:v>
                </c:pt>
                <c:pt idx="3">
                  <c:v>21</c:v>
                </c:pt>
                <c:pt idx="4">
                  <c:v>11</c:v>
                </c:pt>
                <c:pt idx="5">
                  <c:v>30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31</c:v>
                </c:pt>
                <c:pt idx="1">
                  <c:v>1</c:v>
                </c:pt>
                <c:pt idx="2">
                  <c:v>1</c:v>
                </c:pt>
                <c:pt idx="3">
                  <c:v>39</c:v>
                </c:pt>
                <c:pt idx="4">
                  <c:v>23</c:v>
                </c:pt>
                <c:pt idx="5">
                  <c:v>20</c:v>
                </c:pt>
              </c:numCache>
            </c:numRef>
          </c:val>
        </c:ser>
        <c:dLbls>
          <c:showVal val="1"/>
        </c:dLbls>
        <c:gapWidth val="75"/>
        <c:overlap val="100"/>
        <c:axId val="137902336"/>
        <c:axId val="137916416"/>
      </c:barChart>
      <c:catAx>
        <c:axId val="1379023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916416"/>
        <c:crossesAt val="0"/>
        <c:lblAlgn val="ctr"/>
        <c:lblOffset val="100"/>
        <c:tickMarkSkip val="1"/>
      </c:catAx>
      <c:valAx>
        <c:axId val="1379164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79023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26"/>
          <c:h val="9.9736959163200467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4</c:v>
                </c:pt>
                <c:pt idx="1">
                  <c:v>5</c:v>
                </c:pt>
                <c:pt idx="2">
                  <c:v>9</c:v>
                </c:pt>
                <c:pt idx="3">
                  <c:v>16</c:v>
                </c:pt>
                <c:pt idx="4">
                  <c:v>7</c:v>
                </c:pt>
                <c:pt idx="5">
                  <c:v>13</c:v>
                </c:pt>
                <c:pt idx="6">
                  <c:v>17</c:v>
                </c:pt>
                <c:pt idx="7">
                  <c:v>14</c:v>
                </c:pt>
                <c:pt idx="8">
                  <c:v>16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8</c:v>
                </c:pt>
                <c:pt idx="1">
                  <c:v>14</c:v>
                </c:pt>
                <c:pt idx="2">
                  <c:v>16</c:v>
                </c:pt>
                <c:pt idx="3">
                  <c:v>20</c:v>
                </c:pt>
                <c:pt idx="4">
                  <c:v>15</c:v>
                </c:pt>
                <c:pt idx="5">
                  <c:v>17</c:v>
                </c:pt>
                <c:pt idx="6">
                  <c:v>24</c:v>
                </c:pt>
                <c:pt idx="7">
                  <c:v>21</c:v>
                </c:pt>
                <c:pt idx="8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31</c:v>
                </c:pt>
                <c:pt idx="1">
                  <c:v>35</c:v>
                </c:pt>
                <c:pt idx="2">
                  <c:v>36</c:v>
                </c:pt>
                <c:pt idx="3">
                  <c:v>35</c:v>
                </c:pt>
                <c:pt idx="4">
                  <c:v>32</c:v>
                </c:pt>
                <c:pt idx="5">
                  <c:v>25</c:v>
                </c:pt>
                <c:pt idx="6">
                  <c:v>27</c:v>
                </c:pt>
                <c:pt idx="7">
                  <c:v>30</c:v>
                </c:pt>
                <c:pt idx="8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57</c:v>
                </c:pt>
                <c:pt idx="1">
                  <c:v>46</c:v>
                </c:pt>
                <c:pt idx="2">
                  <c:v>40</c:v>
                </c:pt>
                <c:pt idx="3">
                  <c:v>30</c:v>
                </c:pt>
                <c:pt idx="4">
                  <c:v>46</c:v>
                </c:pt>
                <c:pt idx="5">
                  <c:v>45</c:v>
                </c:pt>
                <c:pt idx="6">
                  <c:v>32</c:v>
                </c:pt>
                <c:pt idx="7">
                  <c:v>35</c:v>
                </c:pt>
                <c:pt idx="8">
                  <c:v>37</c:v>
                </c:pt>
              </c:numCache>
            </c:numRef>
          </c:val>
        </c:ser>
        <c:dLbls>
          <c:showVal val="1"/>
        </c:dLbls>
        <c:gapWidth val="75"/>
        <c:overlap val="100"/>
        <c:axId val="138311936"/>
        <c:axId val="138334208"/>
      </c:barChart>
      <c:catAx>
        <c:axId val="1383119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334208"/>
        <c:crossesAt val="0"/>
        <c:lblAlgn val="ctr"/>
        <c:lblOffset val="100"/>
        <c:tickMarkSkip val="1"/>
      </c:catAx>
      <c:valAx>
        <c:axId val="1383342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83119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32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19</c:v>
                </c:pt>
                <c:pt idx="1">
                  <c:v>24</c:v>
                </c:pt>
                <c:pt idx="2">
                  <c:v>25</c:v>
                </c:pt>
                <c:pt idx="3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36</c:v>
                </c:pt>
                <c:pt idx="1">
                  <c:v>29</c:v>
                </c:pt>
                <c:pt idx="2">
                  <c:v>28</c:v>
                </c:pt>
                <c:pt idx="3">
                  <c:v>18</c:v>
                </c:pt>
              </c:numCache>
            </c:numRef>
          </c:val>
        </c:ser>
        <c:dLbls>
          <c:showVal val="1"/>
        </c:dLbls>
        <c:gapWidth val="75"/>
        <c:overlap val="100"/>
        <c:axId val="134983040"/>
        <c:axId val="135121536"/>
      </c:barChart>
      <c:catAx>
        <c:axId val="1349830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5121536"/>
        <c:crossesAt val="0"/>
        <c:lblAlgn val="ctr"/>
        <c:lblOffset val="100"/>
        <c:tickMarkSkip val="1"/>
      </c:catAx>
      <c:valAx>
        <c:axId val="1351215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349830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22</c:v>
                </c:pt>
                <c:pt idx="1">
                  <c:v>21</c:v>
                </c:pt>
                <c:pt idx="2">
                  <c:v>18</c:v>
                </c:pt>
                <c:pt idx="3">
                  <c:v>36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19</c:v>
                </c:pt>
                <c:pt idx="1">
                  <c:v>27</c:v>
                </c:pt>
                <c:pt idx="2">
                  <c:v>26</c:v>
                </c:pt>
                <c:pt idx="3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29</c:v>
                </c:pt>
                <c:pt idx="3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29</c:v>
                </c:pt>
                <c:pt idx="1">
                  <c:v>22</c:v>
                </c:pt>
                <c:pt idx="2">
                  <c:v>27</c:v>
                </c:pt>
                <c:pt idx="3">
                  <c:v>14</c:v>
                </c:pt>
              </c:numCache>
            </c:numRef>
          </c:val>
        </c:ser>
        <c:dLbls>
          <c:showVal val="1"/>
        </c:dLbls>
        <c:gapWidth val="75"/>
        <c:overlap val="100"/>
        <c:axId val="142603008"/>
        <c:axId val="142608640"/>
      </c:barChart>
      <c:catAx>
        <c:axId val="1426030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608640"/>
        <c:crossesAt val="0"/>
        <c:lblAlgn val="ctr"/>
        <c:lblOffset val="100"/>
        <c:tickMarkSkip val="1"/>
      </c:catAx>
      <c:valAx>
        <c:axId val="1426086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26030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30</c:v>
                </c:pt>
                <c:pt idx="1">
                  <c:v>32</c:v>
                </c:pt>
                <c:pt idx="2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28</c:v>
                </c:pt>
                <c:pt idx="1">
                  <c:v>31</c:v>
                </c:pt>
                <c:pt idx="2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23</c:v>
                </c:pt>
                <c:pt idx="1">
                  <c:v>23</c:v>
                </c:pt>
                <c:pt idx="2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19</c:v>
                </c:pt>
                <c:pt idx="1">
                  <c:v>14</c:v>
                </c:pt>
                <c:pt idx="2">
                  <c:v>24</c:v>
                </c:pt>
              </c:numCache>
            </c:numRef>
          </c:val>
        </c:ser>
        <c:dLbls>
          <c:showVal val="1"/>
        </c:dLbls>
        <c:gapWidth val="75"/>
        <c:overlap val="100"/>
        <c:axId val="149142912"/>
        <c:axId val="149361792"/>
      </c:barChart>
      <c:catAx>
        <c:axId val="1491429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9361792"/>
        <c:crossesAt val="0"/>
        <c:lblAlgn val="ctr"/>
        <c:lblOffset val="100"/>
        <c:tickMarkSkip val="1"/>
      </c:catAx>
      <c:valAx>
        <c:axId val="1493617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91429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28</c:v>
                </c:pt>
                <c:pt idx="1">
                  <c:v>34</c:v>
                </c:pt>
                <c:pt idx="2">
                  <c:v>32</c:v>
                </c:pt>
                <c:pt idx="3">
                  <c:v>26</c:v>
                </c:pt>
                <c:pt idx="4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26</c:v>
                </c:pt>
                <c:pt idx="1">
                  <c:v>27</c:v>
                </c:pt>
                <c:pt idx="2">
                  <c:v>26</c:v>
                </c:pt>
                <c:pt idx="3">
                  <c:v>27</c:v>
                </c:pt>
                <c:pt idx="4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28</c:v>
                </c:pt>
                <c:pt idx="1">
                  <c:v>25</c:v>
                </c:pt>
                <c:pt idx="2">
                  <c:v>28</c:v>
                </c:pt>
                <c:pt idx="3">
                  <c:v>31</c:v>
                </c:pt>
                <c:pt idx="4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18</c:v>
                </c:pt>
                <c:pt idx="1">
                  <c:v>15</c:v>
                </c:pt>
                <c:pt idx="2">
                  <c:v>15</c:v>
                </c:pt>
                <c:pt idx="3">
                  <c:v>16</c:v>
                </c:pt>
                <c:pt idx="4">
                  <c:v>25</c:v>
                </c:pt>
              </c:numCache>
            </c:numRef>
          </c:val>
        </c:ser>
        <c:dLbls>
          <c:showVal val="1"/>
        </c:dLbls>
        <c:gapWidth val="75"/>
        <c:overlap val="100"/>
        <c:axId val="68720896"/>
        <c:axId val="68726784"/>
      </c:barChart>
      <c:catAx>
        <c:axId val="687208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68726784"/>
        <c:crossesAt val="0"/>
        <c:lblAlgn val="ctr"/>
        <c:lblOffset val="100"/>
        <c:tickMarkSkip val="1"/>
      </c:catAx>
      <c:valAx>
        <c:axId val="687267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687208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4</c:v>
                </c:pt>
                <c:pt idx="1">
                  <c:v>1</c:v>
                </c:pt>
                <c:pt idx="2">
                  <c:v>15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9</c:v>
                </c:pt>
                <c:pt idx="1">
                  <c:v>4</c:v>
                </c:pt>
                <c:pt idx="2">
                  <c:v>12</c:v>
                </c:pt>
                <c:pt idx="3">
                  <c:v>12</c:v>
                </c:pt>
                <c:pt idx="4">
                  <c:v>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19</c:v>
                </c:pt>
                <c:pt idx="1">
                  <c:v>17</c:v>
                </c:pt>
                <c:pt idx="2">
                  <c:v>23</c:v>
                </c:pt>
                <c:pt idx="3">
                  <c:v>24</c:v>
                </c:pt>
                <c:pt idx="4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68</c:v>
                </c:pt>
                <c:pt idx="1">
                  <c:v>78</c:v>
                </c:pt>
                <c:pt idx="2">
                  <c:v>49</c:v>
                </c:pt>
                <c:pt idx="3">
                  <c:v>57</c:v>
                </c:pt>
                <c:pt idx="4">
                  <c:v>79</c:v>
                </c:pt>
              </c:numCache>
            </c:numRef>
          </c:val>
        </c:ser>
        <c:dLbls>
          <c:showVal val="1"/>
        </c:dLbls>
        <c:gapWidth val="75"/>
        <c:overlap val="100"/>
        <c:axId val="95655424"/>
        <c:axId val="95656960"/>
      </c:barChart>
      <c:catAx>
        <c:axId val="956554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5656960"/>
        <c:crossesAt val="0"/>
        <c:lblAlgn val="ctr"/>
        <c:lblOffset val="100"/>
        <c:tickMarkSkip val="1"/>
      </c:catAx>
      <c:valAx>
        <c:axId val="956569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56554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27</c:v>
                </c:pt>
                <c:pt idx="1">
                  <c:v>20</c:v>
                </c:pt>
                <c:pt idx="2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27</c:v>
                </c:pt>
                <c:pt idx="1">
                  <c:v>31</c:v>
                </c:pt>
                <c:pt idx="2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27</c:v>
                </c:pt>
                <c:pt idx="1">
                  <c:v>29</c:v>
                </c:pt>
                <c:pt idx="2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19</c:v>
                </c:pt>
                <c:pt idx="1">
                  <c:v>19</c:v>
                </c:pt>
                <c:pt idx="2">
                  <c:v>29</c:v>
                </c:pt>
              </c:numCache>
            </c:numRef>
          </c:val>
        </c:ser>
        <c:dLbls>
          <c:showVal val="1"/>
        </c:dLbls>
        <c:gapWidth val="75"/>
        <c:overlap val="100"/>
        <c:axId val="46203648"/>
        <c:axId val="46205184"/>
      </c:barChart>
      <c:catAx>
        <c:axId val="462036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46205184"/>
        <c:crossesAt val="0"/>
        <c:lblAlgn val="ctr"/>
        <c:lblOffset val="100"/>
        <c:tickMarkSkip val="1"/>
      </c:catAx>
      <c:valAx>
        <c:axId val="462051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462036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15</c:v>
                </c:pt>
                <c:pt idx="1">
                  <c:v>18</c:v>
                </c:pt>
                <c:pt idx="2">
                  <c:v>15</c:v>
                </c:pt>
                <c:pt idx="3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17</c:v>
                </c:pt>
                <c:pt idx="1">
                  <c:v>19</c:v>
                </c:pt>
                <c:pt idx="2">
                  <c:v>16</c:v>
                </c:pt>
                <c:pt idx="3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34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34</c:v>
                </c:pt>
                <c:pt idx="1">
                  <c:v>36</c:v>
                </c:pt>
                <c:pt idx="2">
                  <c:v>41</c:v>
                </c:pt>
                <c:pt idx="3">
                  <c:v>36</c:v>
                </c:pt>
              </c:numCache>
            </c:numRef>
          </c:val>
        </c:ser>
        <c:dLbls>
          <c:showVal val="1"/>
        </c:dLbls>
        <c:gapWidth val="75"/>
        <c:overlap val="100"/>
        <c:axId val="45995136"/>
        <c:axId val="45996672"/>
      </c:barChart>
      <c:catAx>
        <c:axId val="459951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45996672"/>
        <c:crossesAt val="0"/>
        <c:lblAlgn val="ctr"/>
        <c:lblOffset val="100"/>
        <c:tickMarkSkip val="1"/>
      </c:catAx>
      <c:valAx>
        <c:axId val="4599667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459951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26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12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</c:ser>
        <c:dLbls>
          <c:showVal val="1"/>
        </c:dLbls>
        <c:gapWidth val="75"/>
        <c:overlap val="100"/>
        <c:axId val="46621824"/>
        <c:axId val="46623360"/>
      </c:barChart>
      <c:catAx>
        <c:axId val="466218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46623360"/>
        <c:crossesAt val="0"/>
        <c:lblAlgn val="ctr"/>
        <c:lblOffset val="100"/>
        <c:tickMarkSkip val="1"/>
      </c:catAx>
      <c:valAx>
        <c:axId val="466233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466218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92"/>
          <c:h val="9.9736959163200536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85"/>
          <c:w val="0.3945139428952364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14</c:v>
                </c:pt>
                <c:pt idx="1">
                  <c:v>16</c:v>
                </c:pt>
                <c:pt idx="2">
                  <c:v>8</c:v>
                </c:pt>
                <c:pt idx="3">
                  <c:v>10</c:v>
                </c:pt>
                <c:pt idx="4">
                  <c:v>25</c:v>
                </c:pt>
                <c:pt idx="5">
                  <c:v>3</c:v>
                </c:pt>
                <c:pt idx="6">
                  <c:v>0</c:v>
                </c:pt>
                <c:pt idx="7">
                  <c:v>2</c:v>
                </c:pt>
                <c:pt idx="8">
                  <c:v>3</c:v>
                </c:pt>
                <c:pt idx="9">
                  <c:v>19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13</c:v>
                </c:pt>
                <c:pt idx="1">
                  <c:v>14</c:v>
                </c:pt>
                <c:pt idx="2">
                  <c:v>12</c:v>
                </c:pt>
                <c:pt idx="3">
                  <c:v>17</c:v>
                </c:pt>
                <c:pt idx="4">
                  <c:v>26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14</c:v>
                </c:pt>
              </c:numCache>
            </c:numRef>
          </c:val>
        </c:ser>
        <c:gapWidth val="20"/>
        <c:axId val="144446592"/>
        <c:axId val="78271616"/>
      </c:barChart>
      <c:catAx>
        <c:axId val="14444659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78271616"/>
        <c:crosses val="autoZero"/>
        <c:auto val="1"/>
        <c:lblAlgn val="ctr"/>
        <c:lblOffset val="100"/>
        <c:tickLblSkip val="1"/>
        <c:tickMarkSkip val="1"/>
      </c:catAx>
      <c:valAx>
        <c:axId val="7827161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4444659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4</c:v>
                </c:pt>
                <c:pt idx="1">
                  <c:v>2</c:v>
                </c:pt>
                <c:pt idx="2">
                  <c:v>7</c:v>
                </c:pt>
                <c:pt idx="3">
                  <c:v>3</c:v>
                </c:pt>
                <c:pt idx="4">
                  <c:v>11</c:v>
                </c:pt>
                <c:pt idx="5">
                  <c:v>3</c:v>
                </c:pt>
                <c:pt idx="6">
                  <c:v>6</c:v>
                </c:pt>
                <c:pt idx="7">
                  <c:v>6</c:v>
                </c:pt>
                <c:pt idx="8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15</c:v>
                </c:pt>
                <c:pt idx="1">
                  <c:v>8</c:v>
                </c:pt>
                <c:pt idx="2">
                  <c:v>20</c:v>
                </c:pt>
                <c:pt idx="3">
                  <c:v>7</c:v>
                </c:pt>
                <c:pt idx="4">
                  <c:v>15</c:v>
                </c:pt>
                <c:pt idx="5">
                  <c:v>10</c:v>
                </c:pt>
                <c:pt idx="6">
                  <c:v>17</c:v>
                </c:pt>
                <c:pt idx="7">
                  <c:v>10</c:v>
                </c:pt>
                <c:pt idx="8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34</c:v>
                </c:pt>
                <c:pt idx="1">
                  <c:v>31</c:v>
                </c:pt>
                <c:pt idx="2">
                  <c:v>41</c:v>
                </c:pt>
                <c:pt idx="3">
                  <c:v>29</c:v>
                </c:pt>
                <c:pt idx="4">
                  <c:v>29</c:v>
                </c:pt>
                <c:pt idx="5">
                  <c:v>33</c:v>
                </c:pt>
                <c:pt idx="6">
                  <c:v>29</c:v>
                </c:pt>
                <c:pt idx="7">
                  <c:v>22</c:v>
                </c:pt>
                <c:pt idx="8">
                  <c:v>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47</c:v>
                </c:pt>
                <c:pt idx="1">
                  <c:v>58</c:v>
                </c:pt>
                <c:pt idx="2">
                  <c:v>32</c:v>
                </c:pt>
                <c:pt idx="3">
                  <c:v>62</c:v>
                </c:pt>
                <c:pt idx="4">
                  <c:v>46</c:v>
                </c:pt>
                <c:pt idx="5">
                  <c:v>53</c:v>
                </c:pt>
                <c:pt idx="6">
                  <c:v>48</c:v>
                </c:pt>
                <c:pt idx="7">
                  <c:v>62</c:v>
                </c:pt>
                <c:pt idx="8">
                  <c:v>39</c:v>
                </c:pt>
              </c:numCache>
            </c:numRef>
          </c:val>
        </c:ser>
        <c:dLbls>
          <c:showVal val="1"/>
        </c:dLbls>
        <c:gapWidth val="75"/>
        <c:overlap val="100"/>
        <c:axId val="46886272"/>
        <c:axId val="46908544"/>
      </c:barChart>
      <c:catAx>
        <c:axId val="468862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46908544"/>
        <c:crossesAt val="0"/>
        <c:lblAlgn val="ctr"/>
        <c:lblOffset val="100"/>
        <c:tickMarkSkip val="1"/>
      </c:catAx>
      <c:valAx>
        <c:axId val="469085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468862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7</c:v>
                </c:pt>
                <c:pt idx="1">
                  <c:v>12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93</c:v>
                </c:pt>
                <c:pt idx="1">
                  <c:v>88</c:v>
                </c:pt>
                <c:pt idx="2">
                  <c:v>95</c:v>
                </c:pt>
                <c:pt idx="3">
                  <c:v>94</c:v>
                </c:pt>
                <c:pt idx="4">
                  <c:v>94</c:v>
                </c:pt>
                <c:pt idx="5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49140224"/>
        <c:axId val="150331392"/>
      </c:barChart>
      <c:catAx>
        <c:axId val="1491402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0331392"/>
        <c:crossesAt val="0"/>
        <c:lblAlgn val="ctr"/>
        <c:lblOffset val="100"/>
        <c:tickMarkSkip val="1"/>
      </c:catAx>
      <c:valAx>
        <c:axId val="1503313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491402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</c:v>
                </c:pt>
                <c:pt idx="1">
                  <c:v>1</c:v>
                </c:pt>
                <c:pt idx="2">
                  <c:v>7</c:v>
                </c:pt>
                <c:pt idx="3">
                  <c:v>7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96</c:v>
                </c:pt>
                <c:pt idx="1">
                  <c:v>99</c:v>
                </c:pt>
                <c:pt idx="2">
                  <c:v>93</c:v>
                </c:pt>
                <c:pt idx="3">
                  <c:v>93</c:v>
                </c:pt>
                <c:pt idx="4">
                  <c:v>95</c:v>
                </c:pt>
                <c:pt idx="5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160962048"/>
        <c:axId val="160963584"/>
      </c:barChart>
      <c:catAx>
        <c:axId val="16096204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0963584"/>
        <c:crossesAt val="0"/>
        <c:lblAlgn val="ctr"/>
        <c:lblOffset val="100"/>
        <c:tickMarkSkip val="1"/>
      </c:catAx>
      <c:valAx>
        <c:axId val="16096358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096204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7</c:v>
                </c:pt>
                <c:pt idx="1">
                  <c:v>4</c:v>
                </c:pt>
                <c:pt idx="2">
                  <c:v>7</c:v>
                </c:pt>
                <c:pt idx="3">
                  <c:v>7</c:v>
                </c:pt>
                <c:pt idx="4">
                  <c:v>6</c:v>
                </c:pt>
                <c:pt idx="5">
                  <c:v>27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13</c:v>
                </c:pt>
                <c:pt idx="1">
                  <c:v>8</c:v>
                </c:pt>
                <c:pt idx="2">
                  <c:v>10</c:v>
                </c:pt>
                <c:pt idx="3">
                  <c:v>3</c:v>
                </c:pt>
                <c:pt idx="4">
                  <c:v>9</c:v>
                </c:pt>
                <c:pt idx="5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12</c:v>
                </c:pt>
                <c:pt idx="1">
                  <c:v>31</c:v>
                </c:pt>
                <c:pt idx="2">
                  <c:v>29</c:v>
                </c:pt>
                <c:pt idx="3">
                  <c:v>21</c:v>
                </c:pt>
                <c:pt idx="4">
                  <c:v>11</c:v>
                </c:pt>
                <c:pt idx="5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69</c:v>
                </c:pt>
                <c:pt idx="1">
                  <c:v>57</c:v>
                </c:pt>
                <c:pt idx="2">
                  <c:v>54</c:v>
                </c:pt>
                <c:pt idx="3">
                  <c:v>68</c:v>
                </c:pt>
                <c:pt idx="4">
                  <c:v>73</c:v>
                </c:pt>
                <c:pt idx="5">
                  <c:v>46</c:v>
                </c:pt>
              </c:numCache>
            </c:numRef>
          </c:val>
        </c:ser>
        <c:dLbls>
          <c:showVal val="1"/>
        </c:dLbls>
        <c:gapWidth val="75"/>
        <c:overlap val="100"/>
        <c:axId val="161599872"/>
        <c:axId val="161601408"/>
      </c:barChart>
      <c:catAx>
        <c:axId val="1615998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1601408"/>
        <c:crossesAt val="0"/>
        <c:lblAlgn val="ctr"/>
        <c:lblOffset val="100"/>
        <c:tickMarkSkip val="1"/>
      </c:catAx>
      <c:valAx>
        <c:axId val="1616014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15998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0</c:v>
                </c:pt>
                <c:pt idx="1">
                  <c:v>62</c:v>
                </c:pt>
                <c:pt idx="2">
                  <c:v>12</c:v>
                </c:pt>
                <c:pt idx="3">
                  <c:v>15</c:v>
                </c:pt>
                <c:pt idx="4">
                  <c:v>22</c:v>
                </c:pt>
                <c:pt idx="5">
                  <c:v>67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11</c:v>
                </c:pt>
                <c:pt idx="1">
                  <c:v>0</c:v>
                </c:pt>
                <c:pt idx="2">
                  <c:v>17</c:v>
                </c:pt>
                <c:pt idx="3">
                  <c:v>7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24</c:v>
                </c:pt>
                <c:pt idx="1">
                  <c:v>38</c:v>
                </c:pt>
                <c:pt idx="2">
                  <c:v>40</c:v>
                </c:pt>
                <c:pt idx="3">
                  <c:v>27</c:v>
                </c:pt>
                <c:pt idx="4">
                  <c:v>21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65</c:v>
                </c:pt>
                <c:pt idx="1">
                  <c:v>0</c:v>
                </c:pt>
                <c:pt idx="2">
                  <c:v>31</c:v>
                </c:pt>
                <c:pt idx="3">
                  <c:v>51</c:v>
                </c:pt>
                <c:pt idx="4">
                  <c:v>47</c:v>
                </c:pt>
                <c:pt idx="5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60803840"/>
        <c:axId val="160817920"/>
      </c:barChart>
      <c:catAx>
        <c:axId val="1608038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0817920"/>
        <c:crossesAt val="0"/>
        <c:lblAlgn val="ctr"/>
        <c:lblOffset val="100"/>
        <c:tickMarkSkip val="1"/>
      </c:catAx>
      <c:valAx>
        <c:axId val="1608179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08038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15</c:v>
                </c:pt>
                <c:pt idx="1">
                  <c:v>17</c:v>
                </c:pt>
                <c:pt idx="2">
                  <c:v>11</c:v>
                </c:pt>
                <c:pt idx="3">
                  <c:v>17</c:v>
                </c:pt>
                <c:pt idx="4">
                  <c:v>10</c:v>
                </c:pt>
                <c:pt idx="5">
                  <c:v>30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18</c:v>
                </c:pt>
                <c:pt idx="1">
                  <c:v>17</c:v>
                </c:pt>
                <c:pt idx="2">
                  <c:v>15</c:v>
                </c:pt>
                <c:pt idx="3">
                  <c:v>18</c:v>
                </c:pt>
                <c:pt idx="4">
                  <c:v>18</c:v>
                </c:pt>
                <c:pt idx="5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40</c:v>
                </c:pt>
                <c:pt idx="1">
                  <c:v>36</c:v>
                </c:pt>
                <c:pt idx="2">
                  <c:v>35</c:v>
                </c:pt>
                <c:pt idx="3">
                  <c:v>35</c:v>
                </c:pt>
                <c:pt idx="4">
                  <c:v>42</c:v>
                </c:pt>
                <c:pt idx="5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27</c:v>
                </c:pt>
                <c:pt idx="1">
                  <c:v>31</c:v>
                </c:pt>
                <c:pt idx="2">
                  <c:v>40</c:v>
                </c:pt>
                <c:pt idx="3">
                  <c:v>30</c:v>
                </c:pt>
                <c:pt idx="4">
                  <c:v>30</c:v>
                </c:pt>
                <c:pt idx="5">
                  <c:v>14</c:v>
                </c:pt>
              </c:numCache>
            </c:numRef>
          </c:val>
        </c:ser>
        <c:dLbls>
          <c:showVal val="1"/>
        </c:dLbls>
        <c:gapWidth val="75"/>
        <c:overlap val="100"/>
        <c:axId val="152045824"/>
        <c:axId val="152059904"/>
      </c:barChart>
      <c:catAx>
        <c:axId val="1520458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2059904"/>
        <c:crossesAt val="0"/>
        <c:lblAlgn val="ctr"/>
        <c:lblOffset val="100"/>
        <c:tickMarkSkip val="1"/>
      </c:catAx>
      <c:valAx>
        <c:axId val="1520599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20458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15</c:v>
                </c:pt>
                <c:pt idx="4">
                  <c:v>4</c:v>
                </c:pt>
                <c:pt idx="5">
                  <c:v>11</c:v>
                </c:pt>
                <c:pt idx="6">
                  <c:v>15</c:v>
                </c:pt>
                <c:pt idx="7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3</c:v>
                </c:pt>
                <c:pt idx="1">
                  <c:v>1</c:v>
                </c:pt>
                <c:pt idx="2">
                  <c:v>11</c:v>
                </c:pt>
                <c:pt idx="3">
                  <c:v>26</c:v>
                </c:pt>
                <c:pt idx="4">
                  <c:v>15</c:v>
                </c:pt>
                <c:pt idx="5">
                  <c:v>17</c:v>
                </c:pt>
                <c:pt idx="6">
                  <c:v>22</c:v>
                </c:pt>
                <c:pt idx="7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14</c:v>
                </c:pt>
                <c:pt idx="1">
                  <c:v>8</c:v>
                </c:pt>
                <c:pt idx="2">
                  <c:v>26</c:v>
                </c:pt>
                <c:pt idx="3">
                  <c:v>35</c:v>
                </c:pt>
                <c:pt idx="4">
                  <c:v>33</c:v>
                </c:pt>
                <c:pt idx="5">
                  <c:v>33</c:v>
                </c:pt>
                <c:pt idx="6">
                  <c:v>36</c:v>
                </c:pt>
                <c:pt idx="7">
                  <c:v>39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83</c:v>
                </c:pt>
                <c:pt idx="1">
                  <c:v>89</c:v>
                </c:pt>
                <c:pt idx="2">
                  <c:v>57</c:v>
                </c:pt>
                <c:pt idx="3">
                  <c:v>23</c:v>
                </c:pt>
                <c:pt idx="4">
                  <c:v>48</c:v>
                </c:pt>
                <c:pt idx="5">
                  <c:v>39</c:v>
                </c:pt>
                <c:pt idx="6">
                  <c:v>27</c:v>
                </c:pt>
                <c:pt idx="7">
                  <c:v>36</c:v>
                </c:pt>
              </c:numCache>
            </c:numRef>
          </c:val>
        </c:ser>
        <c:dLbls>
          <c:showVal val="1"/>
        </c:dLbls>
        <c:gapWidth val="75"/>
        <c:overlap val="100"/>
        <c:axId val="97145600"/>
        <c:axId val="97147136"/>
      </c:barChart>
      <c:catAx>
        <c:axId val="9714560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7147136"/>
        <c:crossesAt val="0"/>
        <c:lblAlgn val="ctr"/>
        <c:lblOffset val="100"/>
        <c:tickMarkSkip val="1"/>
      </c:catAx>
      <c:valAx>
        <c:axId val="9714713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714560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20</c:v>
                </c:pt>
                <c:pt idx="1">
                  <c:v>35</c:v>
                </c:pt>
                <c:pt idx="2">
                  <c:v>22</c:v>
                </c:pt>
                <c:pt idx="3">
                  <c:v>18</c:v>
                </c:pt>
                <c:pt idx="4">
                  <c:v>26</c:v>
                </c:pt>
                <c:pt idx="5">
                  <c:v>35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25</c:v>
                </c:pt>
                <c:pt idx="1">
                  <c:v>32</c:v>
                </c:pt>
                <c:pt idx="2">
                  <c:v>25</c:v>
                </c:pt>
                <c:pt idx="3">
                  <c:v>22</c:v>
                </c:pt>
                <c:pt idx="4">
                  <c:v>23</c:v>
                </c:pt>
                <c:pt idx="5">
                  <c:v>31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28</c:v>
                </c:pt>
                <c:pt idx="1">
                  <c:v>18</c:v>
                </c:pt>
                <c:pt idx="2">
                  <c:v>33</c:v>
                </c:pt>
                <c:pt idx="3">
                  <c:v>28</c:v>
                </c:pt>
                <c:pt idx="4">
                  <c:v>28</c:v>
                </c:pt>
                <c:pt idx="5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27</c:v>
                </c:pt>
                <c:pt idx="1">
                  <c:v>15</c:v>
                </c:pt>
                <c:pt idx="2">
                  <c:v>20</c:v>
                </c:pt>
                <c:pt idx="3">
                  <c:v>32</c:v>
                </c:pt>
                <c:pt idx="4">
                  <c:v>23</c:v>
                </c:pt>
                <c:pt idx="5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52494080"/>
        <c:axId val="152495616"/>
      </c:barChart>
      <c:catAx>
        <c:axId val="1524940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2495616"/>
        <c:crossesAt val="0"/>
        <c:lblAlgn val="ctr"/>
        <c:lblOffset val="100"/>
        <c:tickMarkSkip val="1"/>
      </c:catAx>
      <c:valAx>
        <c:axId val="1524956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524940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43</c:v>
                </c:pt>
                <c:pt idx="1">
                  <c:v>49</c:v>
                </c:pt>
                <c:pt idx="2">
                  <c:v>34</c:v>
                </c:pt>
                <c:pt idx="3">
                  <c:v>40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25</c:v>
                </c:pt>
                <c:pt idx="1">
                  <c:v>28</c:v>
                </c:pt>
                <c:pt idx="2">
                  <c:v>24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24</c:v>
                </c:pt>
                <c:pt idx="1">
                  <c:v>18</c:v>
                </c:pt>
                <c:pt idx="2">
                  <c:v>27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9</c:v>
                </c:pt>
                <c:pt idx="1">
                  <c:v>6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</c:ser>
        <c:dLbls>
          <c:showVal val="1"/>
        </c:dLbls>
        <c:gapWidth val="75"/>
        <c:overlap val="100"/>
        <c:axId val="162019968"/>
        <c:axId val="162050432"/>
      </c:barChart>
      <c:catAx>
        <c:axId val="1620199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050432"/>
        <c:crossesAt val="0"/>
        <c:lblAlgn val="ctr"/>
        <c:lblOffset val="100"/>
        <c:tickMarkSkip val="1"/>
      </c:catAx>
      <c:valAx>
        <c:axId val="1620504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0199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77</c:v>
                </c:pt>
                <c:pt idx="1">
                  <c:v>55</c:v>
                </c:pt>
                <c:pt idx="2">
                  <c:v>8</c:v>
                </c:pt>
                <c:pt idx="3">
                  <c:v>18</c:v>
                </c:pt>
                <c:pt idx="4">
                  <c:v>6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10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23</c:v>
                </c:pt>
                <c:pt idx="1">
                  <c:v>45</c:v>
                </c:pt>
                <c:pt idx="2">
                  <c:v>92</c:v>
                </c:pt>
                <c:pt idx="3">
                  <c:v>82</c:v>
                </c:pt>
                <c:pt idx="4">
                  <c:v>94</c:v>
                </c:pt>
                <c:pt idx="5">
                  <c:v>96</c:v>
                </c:pt>
                <c:pt idx="6">
                  <c:v>99</c:v>
                </c:pt>
                <c:pt idx="7">
                  <c:v>96</c:v>
                </c:pt>
                <c:pt idx="8">
                  <c:v>96</c:v>
                </c:pt>
                <c:pt idx="9">
                  <c:v>90</c:v>
                </c:pt>
                <c:pt idx="10">
                  <c:v>99</c:v>
                </c:pt>
                <c:pt idx="11">
                  <c:v>100</c:v>
                </c:pt>
              </c:numCache>
            </c:numRef>
          </c:val>
        </c:ser>
        <c:dLbls>
          <c:showVal val="1"/>
        </c:dLbls>
        <c:gapWidth val="75"/>
        <c:overlap val="100"/>
        <c:axId val="162327936"/>
        <c:axId val="162337920"/>
      </c:barChart>
      <c:catAx>
        <c:axId val="1623279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337920"/>
        <c:crossesAt val="0"/>
        <c:lblAlgn val="ctr"/>
        <c:lblOffset val="100"/>
        <c:tickMarkSkip val="1"/>
      </c:catAx>
      <c:valAx>
        <c:axId val="1623379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623279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45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5</c:v>
                </c:pt>
                <c:pt idx="1">
                  <c:v>30</c:v>
                </c:pt>
                <c:pt idx="2">
                  <c:v>42</c:v>
                </c:pt>
                <c:pt idx="3">
                  <c:v>34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17</c:v>
                </c:pt>
                <c:pt idx="3">
                  <c:v>47</c:v>
                </c:pt>
                <c:pt idx="4">
                  <c:v>4</c:v>
                </c:pt>
              </c:numCache>
            </c:numRef>
          </c:val>
        </c:ser>
        <c:gapWidth val="20"/>
        <c:axId val="162773248"/>
        <c:axId val="162783232"/>
      </c:barChart>
      <c:catAx>
        <c:axId val="16277324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2783232"/>
        <c:crosses val="autoZero"/>
        <c:auto val="1"/>
        <c:lblAlgn val="ctr"/>
        <c:lblOffset val="100"/>
        <c:tickLblSkip val="1"/>
        <c:tickMarkSkip val="1"/>
      </c:catAx>
      <c:valAx>
        <c:axId val="16278323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277324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78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16</c:v>
                </c:pt>
                <c:pt idx="1">
                  <c:v>29</c:v>
                </c:pt>
                <c:pt idx="2">
                  <c:v>43</c:v>
                </c:pt>
                <c:pt idx="3">
                  <c:v>33</c:v>
                </c:pt>
                <c:pt idx="4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9</c:v>
                </c:pt>
                <c:pt idx="1">
                  <c:v>21</c:v>
                </c:pt>
                <c:pt idx="2">
                  <c:v>31</c:v>
                </c:pt>
                <c:pt idx="3">
                  <c:v>38</c:v>
                </c:pt>
                <c:pt idx="4">
                  <c:v>2</c:v>
                </c:pt>
              </c:numCache>
            </c:numRef>
          </c:val>
        </c:ser>
        <c:gapWidth val="20"/>
        <c:axId val="162929280"/>
        <c:axId val="162931072"/>
      </c:barChart>
      <c:catAx>
        <c:axId val="16292928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2931072"/>
        <c:crosses val="autoZero"/>
        <c:auto val="1"/>
        <c:lblAlgn val="ctr"/>
        <c:lblOffset val="100"/>
        <c:tickLblSkip val="1"/>
        <c:tickMarkSkip val="1"/>
      </c:catAx>
      <c:valAx>
        <c:axId val="16293107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292928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78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18</c:v>
                </c:pt>
                <c:pt idx="1">
                  <c:v>49</c:v>
                </c:pt>
                <c:pt idx="2">
                  <c:v>31</c:v>
                </c:pt>
                <c:pt idx="3">
                  <c:v>22</c:v>
                </c:pt>
                <c:pt idx="4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23</c:v>
                </c:pt>
                <c:pt idx="1">
                  <c:v>52</c:v>
                </c:pt>
                <c:pt idx="2">
                  <c:v>26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</c:ser>
        <c:gapWidth val="20"/>
        <c:axId val="169591168"/>
        <c:axId val="169593472"/>
      </c:barChart>
      <c:catAx>
        <c:axId val="169591168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9593472"/>
        <c:crosses val="autoZero"/>
        <c:auto val="1"/>
        <c:lblAlgn val="ctr"/>
        <c:lblOffset val="100"/>
        <c:tickLblSkip val="1"/>
        <c:tickMarkSkip val="1"/>
      </c:catAx>
      <c:valAx>
        <c:axId val="16959347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69591168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50</c:v>
                </c:pt>
                <c:pt idx="2">
                  <c:v>30</c:v>
                </c:pt>
                <c:pt idx="3">
                  <c:v>14</c:v>
                </c:pt>
                <c:pt idx="4">
                  <c:v>20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71249664"/>
        <c:axId val="171251200"/>
      </c:barChart>
      <c:catAx>
        <c:axId val="171249664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1251200"/>
        <c:crosses val="autoZero"/>
        <c:auto val="1"/>
        <c:lblAlgn val="ctr"/>
        <c:lblOffset val="100"/>
        <c:tickLblSkip val="1"/>
        <c:tickMarkSkip val="1"/>
      </c:catAx>
      <c:valAx>
        <c:axId val="17125120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1249664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71095552"/>
        <c:axId val="171097088"/>
      </c:barChart>
      <c:catAx>
        <c:axId val="17109555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1097088"/>
        <c:crosses val="autoZero"/>
        <c:auto val="1"/>
        <c:lblAlgn val="ctr"/>
        <c:lblOffset val="100"/>
        <c:tickLblSkip val="1"/>
        <c:tickMarkSkip val="1"/>
      </c:catAx>
      <c:valAx>
        <c:axId val="17109708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109555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17</c:v>
                </c:pt>
                <c:pt idx="1">
                  <c:v>20</c:v>
                </c:pt>
                <c:pt idx="2">
                  <c:v>24</c:v>
                </c:pt>
                <c:pt idx="3">
                  <c:v>27</c:v>
                </c:pt>
                <c:pt idx="4">
                  <c:v>29</c:v>
                </c:pt>
                <c:pt idx="5">
                  <c:v>30</c:v>
                </c:pt>
                <c:pt idx="6">
                  <c:v>28</c:v>
                </c:pt>
                <c:pt idx="7">
                  <c:v>27</c:v>
                </c:pt>
                <c:pt idx="8">
                  <c:v>40</c:v>
                </c:pt>
                <c:pt idx="9">
                  <c:v>45</c:v>
                </c:pt>
                <c:pt idx="10">
                  <c:v>46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20</c:v>
                </c:pt>
                <c:pt idx="1">
                  <c:v>17</c:v>
                </c:pt>
                <c:pt idx="2">
                  <c:v>29</c:v>
                </c:pt>
                <c:pt idx="3">
                  <c:v>30</c:v>
                </c:pt>
                <c:pt idx="4">
                  <c:v>24</c:v>
                </c:pt>
                <c:pt idx="5">
                  <c:v>26</c:v>
                </c:pt>
                <c:pt idx="6">
                  <c:v>22</c:v>
                </c:pt>
                <c:pt idx="7">
                  <c:v>23</c:v>
                </c:pt>
                <c:pt idx="8">
                  <c:v>30</c:v>
                </c:pt>
                <c:pt idx="9">
                  <c:v>25</c:v>
                </c:pt>
                <c:pt idx="10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28</c:v>
                </c:pt>
                <c:pt idx="1">
                  <c:v>31</c:v>
                </c:pt>
                <c:pt idx="2">
                  <c:v>29</c:v>
                </c:pt>
                <c:pt idx="3">
                  <c:v>29</c:v>
                </c:pt>
                <c:pt idx="4">
                  <c:v>31</c:v>
                </c:pt>
                <c:pt idx="5">
                  <c:v>29</c:v>
                </c:pt>
                <c:pt idx="6">
                  <c:v>36</c:v>
                </c:pt>
                <c:pt idx="7">
                  <c:v>35</c:v>
                </c:pt>
                <c:pt idx="8">
                  <c:v>20</c:v>
                </c:pt>
                <c:pt idx="9">
                  <c:v>21</c:v>
                </c:pt>
                <c:pt idx="10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34</c:v>
                </c:pt>
                <c:pt idx="1">
                  <c:v>32</c:v>
                </c:pt>
                <c:pt idx="2">
                  <c:v>18</c:v>
                </c:pt>
                <c:pt idx="3">
                  <c:v>15</c:v>
                </c:pt>
                <c:pt idx="4">
                  <c:v>16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</c:numCache>
            </c:numRef>
          </c:val>
        </c:ser>
        <c:dLbls>
          <c:showVal val="1"/>
        </c:dLbls>
        <c:gapWidth val="75"/>
        <c:overlap val="100"/>
        <c:axId val="171688704"/>
        <c:axId val="171690240"/>
      </c:barChart>
      <c:catAx>
        <c:axId val="1716887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1690240"/>
        <c:crossesAt val="0"/>
        <c:lblAlgn val="ctr"/>
        <c:lblOffset val="100"/>
        <c:tickMarkSkip val="1"/>
      </c:catAx>
      <c:valAx>
        <c:axId val="17169024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16887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22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47</c:v>
                </c:pt>
                <c:pt idx="1">
                  <c:v>6</c:v>
                </c:pt>
                <c:pt idx="2">
                  <c:v>13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  <c:pt idx="6">
                  <c:v>19</c:v>
                </c:pt>
                <c:pt idx="7">
                  <c:v>10</c:v>
                </c:pt>
                <c:pt idx="8">
                  <c:v>16</c:v>
                </c:pt>
                <c:pt idx="9">
                  <c:v>53</c:v>
                </c:pt>
                <c:pt idx="10">
                  <c:v>54</c:v>
                </c:pt>
                <c:pt idx="11">
                  <c:v>10</c:v>
                </c:pt>
                <c:pt idx="12">
                  <c:v>44</c:v>
                </c:pt>
                <c:pt idx="13">
                  <c:v>5</c:v>
                </c:pt>
                <c:pt idx="14">
                  <c:v>24</c:v>
                </c:pt>
                <c:pt idx="15">
                  <c:v>5</c:v>
                </c:pt>
                <c:pt idx="16">
                  <c:v>5</c:v>
                </c:pt>
              </c:numCache>
            </c:numRef>
          </c:val>
        </c:ser>
        <c:gapWidth val="20"/>
        <c:axId val="171869696"/>
        <c:axId val="171871232"/>
      </c:barChart>
      <c:catAx>
        <c:axId val="17186969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1871232"/>
        <c:crosses val="autoZero"/>
        <c:auto val="1"/>
        <c:lblAlgn val="ctr"/>
        <c:lblOffset val="100"/>
        <c:tickLblSkip val="1"/>
        <c:tickMarkSkip val="1"/>
      </c:catAx>
      <c:valAx>
        <c:axId val="17187123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186969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11</c:v>
                </c:pt>
                <c:pt idx="4">
                  <c:v>9</c:v>
                </c:pt>
                <c:pt idx="5">
                  <c:v>9</c:v>
                </c:pt>
                <c:pt idx="6">
                  <c:v>33</c:v>
                </c:pt>
                <c:pt idx="7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4</c:v>
                </c:pt>
                <c:pt idx="1">
                  <c:v>4</c:v>
                </c:pt>
                <c:pt idx="2">
                  <c:v>9</c:v>
                </c:pt>
                <c:pt idx="3">
                  <c:v>20</c:v>
                </c:pt>
                <c:pt idx="4">
                  <c:v>14</c:v>
                </c:pt>
                <c:pt idx="5">
                  <c:v>13</c:v>
                </c:pt>
                <c:pt idx="6">
                  <c:v>21</c:v>
                </c:pt>
                <c:pt idx="7">
                  <c:v>14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10</c:v>
                </c:pt>
                <c:pt idx="1">
                  <c:v>14</c:v>
                </c:pt>
                <c:pt idx="2">
                  <c:v>22</c:v>
                </c:pt>
                <c:pt idx="3">
                  <c:v>33</c:v>
                </c:pt>
                <c:pt idx="4">
                  <c:v>26</c:v>
                </c:pt>
                <c:pt idx="5">
                  <c:v>25</c:v>
                </c:pt>
                <c:pt idx="6">
                  <c:v>26</c:v>
                </c:pt>
                <c:pt idx="7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86</c:v>
                </c:pt>
                <c:pt idx="1">
                  <c:v>81</c:v>
                </c:pt>
                <c:pt idx="2">
                  <c:v>67</c:v>
                </c:pt>
                <c:pt idx="3">
                  <c:v>36</c:v>
                </c:pt>
                <c:pt idx="4">
                  <c:v>51</c:v>
                </c:pt>
                <c:pt idx="5">
                  <c:v>53</c:v>
                </c:pt>
                <c:pt idx="6">
                  <c:v>20</c:v>
                </c:pt>
                <c:pt idx="7">
                  <c:v>52</c:v>
                </c:pt>
              </c:numCache>
            </c:numRef>
          </c:val>
        </c:ser>
        <c:dLbls>
          <c:showVal val="1"/>
        </c:dLbls>
        <c:gapWidth val="75"/>
        <c:overlap val="100"/>
        <c:axId val="97438720"/>
        <c:axId val="97522432"/>
      </c:barChart>
      <c:catAx>
        <c:axId val="974387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7522432"/>
        <c:crossesAt val="0"/>
        <c:lblAlgn val="ctr"/>
        <c:lblOffset val="100"/>
        <c:tickMarkSkip val="1"/>
      </c:catAx>
      <c:valAx>
        <c:axId val="975224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74387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72055552"/>
        <c:axId val="172069632"/>
      </c:barChart>
      <c:catAx>
        <c:axId val="17205555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2069632"/>
        <c:crossesAt val="0"/>
        <c:lblAlgn val="ctr"/>
        <c:lblOffset val="100"/>
        <c:tickMarkSkip val="1"/>
      </c:catAx>
      <c:valAx>
        <c:axId val="17206963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72055552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45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36</c:v>
                </c:pt>
                <c:pt idx="1">
                  <c:v>42</c:v>
                </c:pt>
                <c:pt idx="2">
                  <c:v>36</c:v>
                </c:pt>
                <c:pt idx="3">
                  <c:v>25</c:v>
                </c:pt>
                <c:pt idx="4">
                  <c:v>1</c:v>
                </c:pt>
                <c:pt idx="5">
                  <c:v>7</c:v>
                </c:pt>
                <c:pt idx="6">
                  <c:v>10</c:v>
                </c:pt>
                <c:pt idx="7">
                  <c:v>13</c:v>
                </c:pt>
                <c:pt idx="8">
                  <c:v>2</c:v>
                </c:pt>
                <c:pt idx="9">
                  <c:v>2</c:v>
                </c:pt>
                <c:pt idx="10">
                  <c:v>35</c:v>
                </c:pt>
              </c:numCache>
            </c:numRef>
          </c:val>
        </c:ser>
        <c:gapWidth val="20"/>
        <c:axId val="172279680"/>
        <c:axId val="172281216"/>
      </c:barChart>
      <c:catAx>
        <c:axId val="17227968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2281216"/>
        <c:crosses val="autoZero"/>
        <c:auto val="1"/>
        <c:lblAlgn val="ctr"/>
        <c:lblOffset val="100"/>
        <c:tickLblSkip val="1"/>
        <c:tickMarkSkip val="1"/>
      </c:catAx>
      <c:valAx>
        <c:axId val="17228121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7227968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7</c:v>
                </c:pt>
                <c:pt idx="1">
                  <c:v>2</c:v>
                </c:pt>
                <c:pt idx="2">
                  <c:v>33</c:v>
                </c:pt>
                <c:pt idx="3">
                  <c:v>5</c:v>
                </c:pt>
                <c:pt idx="4">
                  <c:v>13</c:v>
                </c:pt>
                <c:pt idx="5">
                  <c:v>5</c:v>
                </c:pt>
                <c:pt idx="6">
                  <c:v>36</c:v>
                </c:pt>
                <c:pt idx="7">
                  <c:v>31</c:v>
                </c:pt>
                <c:pt idx="8">
                  <c:v>18</c:v>
                </c:pt>
                <c:pt idx="9">
                  <c:v>9</c:v>
                </c:pt>
                <c:pt idx="10">
                  <c:v>23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10</c:v>
                </c:pt>
                <c:pt idx="1">
                  <c:v>13</c:v>
                </c:pt>
                <c:pt idx="2">
                  <c:v>25</c:v>
                </c:pt>
                <c:pt idx="3">
                  <c:v>11</c:v>
                </c:pt>
                <c:pt idx="4">
                  <c:v>18</c:v>
                </c:pt>
                <c:pt idx="5">
                  <c:v>16</c:v>
                </c:pt>
                <c:pt idx="6">
                  <c:v>23</c:v>
                </c:pt>
                <c:pt idx="7">
                  <c:v>29</c:v>
                </c:pt>
                <c:pt idx="8">
                  <c:v>25</c:v>
                </c:pt>
                <c:pt idx="9">
                  <c:v>15</c:v>
                </c:pt>
                <c:pt idx="10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27</c:v>
                </c:pt>
                <c:pt idx="1">
                  <c:v>30</c:v>
                </c:pt>
                <c:pt idx="2">
                  <c:v>22</c:v>
                </c:pt>
                <c:pt idx="3">
                  <c:v>28</c:v>
                </c:pt>
                <c:pt idx="4">
                  <c:v>24</c:v>
                </c:pt>
                <c:pt idx="5">
                  <c:v>26</c:v>
                </c:pt>
                <c:pt idx="6">
                  <c:v>24</c:v>
                </c:pt>
                <c:pt idx="7">
                  <c:v>23</c:v>
                </c:pt>
                <c:pt idx="8">
                  <c:v>27</c:v>
                </c:pt>
                <c:pt idx="9">
                  <c:v>24</c:v>
                </c:pt>
                <c:pt idx="10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56</c:v>
                </c:pt>
                <c:pt idx="1">
                  <c:v>55</c:v>
                </c:pt>
                <c:pt idx="2">
                  <c:v>21</c:v>
                </c:pt>
                <c:pt idx="3">
                  <c:v>56</c:v>
                </c:pt>
                <c:pt idx="4">
                  <c:v>45</c:v>
                </c:pt>
                <c:pt idx="5">
                  <c:v>54</c:v>
                </c:pt>
                <c:pt idx="6">
                  <c:v>18</c:v>
                </c:pt>
                <c:pt idx="7">
                  <c:v>17</c:v>
                </c:pt>
                <c:pt idx="8">
                  <c:v>29</c:v>
                </c:pt>
                <c:pt idx="9">
                  <c:v>52</c:v>
                </c:pt>
                <c:pt idx="10">
                  <c:v>24</c:v>
                </c:pt>
              </c:numCache>
            </c:numRef>
          </c:val>
        </c:ser>
        <c:dLbls>
          <c:showVal val="1"/>
        </c:dLbls>
        <c:gapWidth val="75"/>
        <c:overlap val="100"/>
        <c:axId val="97974144"/>
        <c:axId val="97975680"/>
      </c:barChart>
      <c:catAx>
        <c:axId val="979741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7975680"/>
        <c:crossesAt val="0"/>
        <c:lblAlgn val="ctr"/>
        <c:lblOffset val="100"/>
        <c:tickMarkSkip val="1"/>
      </c:catAx>
      <c:valAx>
        <c:axId val="979756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79741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9</c:v>
                </c:pt>
                <c:pt idx="1">
                  <c:v>10</c:v>
                </c:pt>
                <c:pt idx="2">
                  <c:v>1</c:v>
                </c:pt>
                <c:pt idx="3">
                  <c:v>1</c:v>
                </c:pt>
                <c:pt idx="4">
                  <c:v>19</c:v>
                </c:pt>
                <c:pt idx="5">
                  <c:v>17</c:v>
                </c:pt>
                <c:pt idx="6">
                  <c:v>5</c:v>
                </c:pt>
                <c:pt idx="7">
                  <c:v>16</c:v>
                </c:pt>
                <c:pt idx="8">
                  <c:v>5</c:v>
                </c:pt>
                <c:pt idx="9">
                  <c:v>10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91</c:v>
                </c:pt>
                <c:pt idx="1">
                  <c:v>90</c:v>
                </c:pt>
                <c:pt idx="2">
                  <c:v>99</c:v>
                </c:pt>
                <c:pt idx="3">
                  <c:v>99</c:v>
                </c:pt>
                <c:pt idx="4">
                  <c:v>81</c:v>
                </c:pt>
                <c:pt idx="5">
                  <c:v>83</c:v>
                </c:pt>
                <c:pt idx="6">
                  <c:v>95</c:v>
                </c:pt>
                <c:pt idx="7">
                  <c:v>84</c:v>
                </c:pt>
                <c:pt idx="8">
                  <c:v>95</c:v>
                </c:pt>
                <c:pt idx="9">
                  <c:v>90</c:v>
                </c:pt>
                <c:pt idx="10">
                  <c:v>97</c:v>
                </c:pt>
                <c:pt idx="11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98436992"/>
        <c:axId val="98438528"/>
      </c:barChart>
      <c:catAx>
        <c:axId val="984369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8438528"/>
        <c:crossesAt val="0"/>
        <c:lblAlgn val="ctr"/>
        <c:lblOffset val="100"/>
        <c:tickMarkSkip val="1"/>
      </c:catAx>
      <c:valAx>
        <c:axId val="984385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84369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4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  <c:pt idx="9">
                  <c:v>16</c:v>
                </c:pt>
                <c:pt idx="10">
                  <c:v>0</c:v>
                </c:pt>
                <c:pt idx="11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27</c:v>
                </c:pt>
                <c:pt idx="1">
                  <c:v>13</c:v>
                </c:pt>
                <c:pt idx="2">
                  <c:v>40</c:v>
                </c:pt>
                <c:pt idx="3">
                  <c:v>0</c:v>
                </c:pt>
                <c:pt idx="4">
                  <c:v>26</c:v>
                </c:pt>
                <c:pt idx="5">
                  <c:v>33</c:v>
                </c:pt>
                <c:pt idx="6">
                  <c:v>7</c:v>
                </c:pt>
                <c:pt idx="7">
                  <c:v>17</c:v>
                </c:pt>
                <c:pt idx="8">
                  <c:v>29</c:v>
                </c:pt>
                <c:pt idx="9">
                  <c:v>40</c:v>
                </c:pt>
                <c:pt idx="10">
                  <c:v>0</c:v>
                </c:pt>
                <c:pt idx="11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71</c:v>
                </c:pt>
                <c:pt idx="1">
                  <c:v>87</c:v>
                </c:pt>
                <c:pt idx="2">
                  <c:v>60</c:v>
                </c:pt>
                <c:pt idx="3">
                  <c:v>100</c:v>
                </c:pt>
                <c:pt idx="4">
                  <c:v>65</c:v>
                </c:pt>
                <c:pt idx="5">
                  <c:v>59</c:v>
                </c:pt>
                <c:pt idx="6">
                  <c:v>93</c:v>
                </c:pt>
                <c:pt idx="7">
                  <c:v>79</c:v>
                </c:pt>
                <c:pt idx="8">
                  <c:v>67</c:v>
                </c:pt>
                <c:pt idx="9">
                  <c:v>42</c:v>
                </c:pt>
                <c:pt idx="10">
                  <c:v>100</c:v>
                </c:pt>
                <c:pt idx="11">
                  <c:v>60</c:v>
                </c:pt>
              </c:numCache>
            </c:numRef>
          </c:val>
        </c:ser>
        <c:dLbls>
          <c:showVal val="1"/>
        </c:dLbls>
        <c:gapWidth val="75"/>
        <c:overlap val="100"/>
        <c:axId val="96710016"/>
        <c:axId val="96728192"/>
      </c:barChart>
      <c:catAx>
        <c:axId val="967100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6728192"/>
        <c:crossesAt val="0"/>
        <c:lblAlgn val="ctr"/>
        <c:lblOffset val="100"/>
        <c:tickMarkSkip val="1"/>
      </c:catAx>
      <c:valAx>
        <c:axId val="967281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67100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7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6</c:v>
                </c:pt>
                <c:pt idx="6">
                  <c:v>3</c:v>
                </c:pt>
                <c:pt idx="7">
                  <c:v>6</c:v>
                </c:pt>
                <c:pt idx="8">
                  <c:v>2</c:v>
                </c:pt>
                <c:pt idx="9">
                  <c:v>4</c:v>
                </c:pt>
                <c:pt idx="10">
                  <c:v>9</c:v>
                </c:pt>
                <c:pt idx="11">
                  <c:v>27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10</c:v>
                </c:pt>
                <c:pt idx="1">
                  <c:v>6</c:v>
                </c:pt>
                <c:pt idx="2">
                  <c:v>15</c:v>
                </c:pt>
                <c:pt idx="3">
                  <c:v>13</c:v>
                </c:pt>
                <c:pt idx="4">
                  <c:v>7</c:v>
                </c:pt>
                <c:pt idx="5">
                  <c:v>17</c:v>
                </c:pt>
                <c:pt idx="6">
                  <c:v>11</c:v>
                </c:pt>
                <c:pt idx="7">
                  <c:v>12</c:v>
                </c:pt>
                <c:pt idx="8">
                  <c:v>9</c:v>
                </c:pt>
                <c:pt idx="9">
                  <c:v>13</c:v>
                </c:pt>
                <c:pt idx="10">
                  <c:v>28</c:v>
                </c:pt>
                <c:pt idx="11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40</c:v>
                </c:pt>
                <c:pt idx="1">
                  <c:v>29</c:v>
                </c:pt>
                <c:pt idx="2">
                  <c:v>39</c:v>
                </c:pt>
                <c:pt idx="3">
                  <c:v>37</c:v>
                </c:pt>
                <c:pt idx="4">
                  <c:v>28</c:v>
                </c:pt>
                <c:pt idx="5">
                  <c:v>27</c:v>
                </c:pt>
                <c:pt idx="6">
                  <c:v>30</c:v>
                </c:pt>
                <c:pt idx="7">
                  <c:v>26</c:v>
                </c:pt>
                <c:pt idx="8">
                  <c:v>23</c:v>
                </c:pt>
                <c:pt idx="9">
                  <c:v>34</c:v>
                </c:pt>
                <c:pt idx="10">
                  <c:v>31</c:v>
                </c:pt>
                <c:pt idx="11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43</c:v>
                </c:pt>
                <c:pt idx="1">
                  <c:v>61</c:v>
                </c:pt>
                <c:pt idx="2">
                  <c:v>43</c:v>
                </c:pt>
                <c:pt idx="3">
                  <c:v>50</c:v>
                </c:pt>
                <c:pt idx="4">
                  <c:v>62</c:v>
                </c:pt>
                <c:pt idx="5">
                  <c:v>50</c:v>
                </c:pt>
                <c:pt idx="6">
                  <c:v>56</c:v>
                </c:pt>
                <c:pt idx="7">
                  <c:v>55</c:v>
                </c:pt>
                <c:pt idx="8">
                  <c:v>66</c:v>
                </c:pt>
                <c:pt idx="9">
                  <c:v>49</c:v>
                </c:pt>
                <c:pt idx="10">
                  <c:v>32</c:v>
                </c:pt>
                <c:pt idx="11">
                  <c:v>26</c:v>
                </c:pt>
              </c:numCache>
            </c:numRef>
          </c:val>
        </c:ser>
        <c:dLbls>
          <c:showVal val="1"/>
        </c:dLbls>
        <c:gapWidth val="75"/>
        <c:overlap val="100"/>
        <c:axId val="99423744"/>
        <c:axId val="99425280"/>
      </c:barChart>
      <c:catAx>
        <c:axId val="994237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9425280"/>
        <c:crossesAt val="0"/>
        <c:lblAlgn val="ctr"/>
        <c:lblOffset val="100"/>
        <c:tickMarkSkip val="1"/>
      </c:catAx>
      <c:valAx>
        <c:axId val="994252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94237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Vestre Aker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Vestre Aker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Vestre Aker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497</a:t>
            </a:r>
          </a:p>
          <a:p>
            <a:r>
              <a:rPr lang="nb-NO" smtClean="0"/>
              <a:t>Responsrate: 35%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506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503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504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505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476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503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  <a:endParaRPr lang="en-US" smtClean="0"/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445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n=518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n=20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n=50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n=518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n=518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Vestre Aker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11573</TotalTime>
  <Words>3045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780</cp:revision>
  <dcterms:created xsi:type="dcterms:W3CDTF">2005-04-18T10:08:26Z</dcterms:created>
  <dcterms:modified xsi:type="dcterms:W3CDTF">2011-01-13T12:44:53Z</dcterms:modified>
</cp:coreProperties>
</file>