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8" d="100"/>
          <a:sy n="118" d="100"/>
        </p:scale>
        <p:origin x="-181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80</c:v>
                </c:pt>
                <c:pt idx="1">
                  <c:v>68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</c:ser>
        <c:dLbls>
          <c:showVal val="1"/>
        </c:dLbls>
        <c:gapWidth val="75"/>
        <c:overlap val="100"/>
        <c:axId val="197968640"/>
        <c:axId val="197970944"/>
      </c:barChart>
      <c:catAx>
        <c:axId val="197968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7970944"/>
        <c:crossesAt val="0"/>
        <c:lblAlgn val="ctr"/>
        <c:lblOffset val="100"/>
        <c:tickMarkSkip val="1"/>
      </c:catAx>
      <c:valAx>
        <c:axId val="197970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7968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31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54</c:v>
                </c:pt>
                <c:pt idx="1">
                  <c:v>83</c:v>
                </c:pt>
                <c:pt idx="2">
                  <c:v>56</c:v>
                </c:pt>
                <c:pt idx="3">
                  <c:v>40</c:v>
                </c:pt>
                <c:pt idx="4">
                  <c:v>12</c:v>
                </c:pt>
                <c:pt idx="5">
                  <c:v>21</c:v>
                </c:pt>
                <c:pt idx="6">
                  <c:v>13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46</c:v>
                </c:pt>
                <c:pt idx="1">
                  <c:v>17</c:v>
                </c:pt>
                <c:pt idx="2">
                  <c:v>44</c:v>
                </c:pt>
                <c:pt idx="3">
                  <c:v>60</c:v>
                </c:pt>
                <c:pt idx="4">
                  <c:v>88</c:v>
                </c:pt>
                <c:pt idx="5">
                  <c:v>79</c:v>
                </c:pt>
                <c:pt idx="6">
                  <c:v>87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71112576"/>
        <c:axId val="71114112"/>
      </c:barChart>
      <c:catAx>
        <c:axId val="711125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114112"/>
        <c:crossesAt val="0"/>
        <c:lblAlgn val="ctr"/>
        <c:lblOffset val="100"/>
        <c:tickMarkSkip val="1"/>
      </c:catAx>
      <c:valAx>
        <c:axId val="711141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1125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  <c:pt idx="6">
                  <c:v>32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97</c:v>
                </c:pt>
                <c:pt idx="1">
                  <c:v>95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91</c:v>
                </c:pt>
                <c:pt idx="6">
                  <c:v>68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71296896"/>
        <c:axId val="71298432"/>
      </c:barChart>
      <c:catAx>
        <c:axId val="71296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298432"/>
        <c:crossesAt val="0"/>
        <c:lblAlgn val="ctr"/>
        <c:lblOffset val="100"/>
        <c:tickMarkSkip val="1"/>
      </c:catAx>
      <c:valAx>
        <c:axId val="712984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296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22</c:v>
                </c:pt>
                <c:pt idx="4">
                  <c:v>12</c:v>
                </c:pt>
                <c:pt idx="5">
                  <c:v>6</c:v>
                </c:pt>
                <c:pt idx="6">
                  <c:v>13</c:v>
                </c:pt>
                <c:pt idx="7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8</c:v>
                </c:pt>
                <c:pt idx="2">
                  <c:v>10</c:v>
                </c:pt>
                <c:pt idx="3">
                  <c:v>18</c:v>
                </c:pt>
                <c:pt idx="4">
                  <c:v>13</c:v>
                </c:pt>
                <c:pt idx="5">
                  <c:v>6</c:v>
                </c:pt>
                <c:pt idx="6">
                  <c:v>13</c:v>
                </c:pt>
                <c:pt idx="7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28</c:v>
                </c:pt>
                <c:pt idx="1">
                  <c:v>25</c:v>
                </c:pt>
                <c:pt idx="2">
                  <c:v>30</c:v>
                </c:pt>
                <c:pt idx="3">
                  <c:v>22</c:v>
                </c:pt>
                <c:pt idx="4">
                  <c:v>14</c:v>
                </c:pt>
                <c:pt idx="5">
                  <c:v>24</c:v>
                </c:pt>
                <c:pt idx="6">
                  <c:v>25</c:v>
                </c:pt>
                <c:pt idx="7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53</c:v>
                </c:pt>
                <c:pt idx="1">
                  <c:v>63</c:v>
                </c:pt>
                <c:pt idx="2">
                  <c:v>52</c:v>
                </c:pt>
                <c:pt idx="3">
                  <c:v>37</c:v>
                </c:pt>
                <c:pt idx="4">
                  <c:v>61</c:v>
                </c:pt>
                <c:pt idx="5">
                  <c:v>63</c:v>
                </c:pt>
                <c:pt idx="6">
                  <c:v>49</c:v>
                </c:pt>
                <c:pt idx="7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71554560"/>
        <c:axId val="71556096"/>
      </c:barChart>
      <c:catAx>
        <c:axId val="71554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556096"/>
        <c:crossesAt val="0"/>
        <c:lblAlgn val="ctr"/>
        <c:lblOffset val="100"/>
        <c:tickMarkSkip val="1"/>
      </c:catAx>
      <c:valAx>
        <c:axId val="71556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554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12</c:v>
                </c:pt>
                <c:pt idx="1">
                  <c:v>14</c:v>
                </c:pt>
                <c:pt idx="2">
                  <c:v>5</c:v>
                </c:pt>
                <c:pt idx="3">
                  <c:v>0</c:v>
                </c:pt>
                <c:pt idx="4">
                  <c:v>19</c:v>
                </c:pt>
                <c:pt idx="5">
                  <c:v>23</c:v>
                </c:pt>
                <c:pt idx="6">
                  <c:v>37</c:v>
                </c:pt>
                <c:pt idx="7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39</c:v>
                </c:pt>
                <c:pt idx="1">
                  <c:v>25</c:v>
                </c:pt>
                <c:pt idx="2">
                  <c:v>28</c:v>
                </c:pt>
                <c:pt idx="3">
                  <c:v>0</c:v>
                </c:pt>
                <c:pt idx="4">
                  <c:v>9</c:v>
                </c:pt>
                <c:pt idx="5">
                  <c:v>26</c:v>
                </c:pt>
                <c:pt idx="6">
                  <c:v>18</c:v>
                </c:pt>
                <c:pt idx="7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28</c:v>
                </c:pt>
                <c:pt idx="1">
                  <c:v>21</c:v>
                </c:pt>
                <c:pt idx="2">
                  <c:v>25</c:v>
                </c:pt>
                <c:pt idx="3">
                  <c:v>8</c:v>
                </c:pt>
                <c:pt idx="4">
                  <c:v>38</c:v>
                </c:pt>
                <c:pt idx="5">
                  <c:v>16</c:v>
                </c:pt>
                <c:pt idx="6">
                  <c:v>17</c:v>
                </c:pt>
                <c:pt idx="7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21</c:v>
                </c:pt>
                <c:pt idx="1">
                  <c:v>40</c:v>
                </c:pt>
                <c:pt idx="2">
                  <c:v>42</c:v>
                </c:pt>
                <c:pt idx="3">
                  <c:v>92</c:v>
                </c:pt>
                <c:pt idx="4">
                  <c:v>34</c:v>
                </c:pt>
                <c:pt idx="5">
                  <c:v>35</c:v>
                </c:pt>
                <c:pt idx="6">
                  <c:v>28</c:v>
                </c:pt>
                <c:pt idx="7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71892992"/>
        <c:axId val="71894528"/>
      </c:barChart>
      <c:catAx>
        <c:axId val="71892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894528"/>
        <c:crossesAt val="0"/>
        <c:lblAlgn val="ctr"/>
        <c:lblOffset val="100"/>
        <c:tickMarkSkip val="1"/>
      </c:catAx>
      <c:valAx>
        <c:axId val="71894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892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8</c:v>
                </c:pt>
                <c:pt idx="3">
                  <c:v>19</c:v>
                </c:pt>
                <c:pt idx="4">
                  <c:v>12</c:v>
                </c:pt>
                <c:pt idx="5">
                  <c:v>5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19</c:v>
                </c:pt>
                <c:pt idx="1">
                  <c:v>11</c:v>
                </c:pt>
                <c:pt idx="2">
                  <c:v>19</c:v>
                </c:pt>
                <c:pt idx="3">
                  <c:v>20</c:v>
                </c:pt>
                <c:pt idx="4">
                  <c:v>22</c:v>
                </c:pt>
                <c:pt idx="5">
                  <c:v>18</c:v>
                </c:pt>
                <c:pt idx="6">
                  <c:v>32</c:v>
                </c:pt>
                <c:pt idx="7">
                  <c:v>35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36</c:v>
                </c:pt>
                <c:pt idx="1">
                  <c:v>27</c:v>
                </c:pt>
                <c:pt idx="2">
                  <c:v>27</c:v>
                </c:pt>
                <c:pt idx="3">
                  <c:v>33</c:v>
                </c:pt>
                <c:pt idx="4">
                  <c:v>39</c:v>
                </c:pt>
                <c:pt idx="5">
                  <c:v>34</c:v>
                </c:pt>
                <c:pt idx="6">
                  <c:v>35</c:v>
                </c:pt>
                <c:pt idx="7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40</c:v>
                </c:pt>
                <c:pt idx="1">
                  <c:v>53</c:v>
                </c:pt>
                <c:pt idx="2">
                  <c:v>46</c:v>
                </c:pt>
                <c:pt idx="3">
                  <c:v>28</c:v>
                </c:pt>
                <c:pt idx="4">
                  <c:v>26</c:v>
                </c:pt>
                <c:pt idx="5">
                  <c:v>42</c:v>
                </c:pt>
                <c:pt idx="6">
                  <c:v>24</c:v>
                </c:pt>
                <c:pt idx="7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72092288"/>
        <c:axId val="72102272"/>
      </c:barChart>
      <c:catAx>
        <c:axId val="720922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2102272"/>
        <c:crossesAt val="0"/>
        <c:lblAlgn val="ctr"/>
        <c:lblOffset val="100"/>
        <c:tickMarkSkip val="1"/>
      </c:catAx>
      <c:valAx>
        <c:axId val="721022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20922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17</c:v>
                </c:pt>
                <c:pt idx="5">
                  <c:v>11</c:v>
                </c:pt>
                <c:pt idx="6">
                  <c:v>31</c:v>
                </c:pt>
                <c:pt idx="7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26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27</c:v>
                </c:pt>
                <c:pt idx="5">
                  <c:v>29</c:v>
                </c:pt>
                <c:pt idx="6">
                  <c:v>35</c:v>
                </c:pt>
                <c:pt idx="7">
                  <c:v>41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34</c:v>
                </c:pt>
                <c:pt idx="2">
                  <c:v>36</c:v>
                </c:pt>
                <c:pt idx="3">
                  <c:v>37</c:v>
                </c:pt>
                <c:pt idx="4">
                  <c:v>39</c:v>
                </c:pt>
                <c:pt idx="5">
                  <c:v>32</c:v>
                </c:pt>
                <c:pt idx="6">
                  <c:v>18</c:v>
                </c:pt>
                <c:pt idx="7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33</c:v>
                </c:pt>
                <c:pt idx="1">
                  <c:v>24</c:v>
                </c:pt>
                <c:pt idx="2">
                  <c:v>24</c:v>
                </c:pt>
                <c:pt idx="3">
                  <c:v>26</c:v>
                </c:pt>
                <c:pt idx="4">
                  <c:v>16</c:v>
                </c:pt>
                <c:pt idx="5">
                  <c:v>28</c:v>
                </c:pt>
                <c:pt idx="6">
                  <c:v>16</c:v>
                </c:pt>
                <c:pt idx="7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70761600"/>
        <c:axId val="170934656"/>
      </c:barChart>
      <c:catAx>
        <c:axId val="170761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0934656"/>
        <c:crossesAt val="0"/>
        <c:lblAlgn val="ctr"/>
        <c:lblOffset val="100"/>
        <c:tickMarkSkip val="1"/>
      </c:catAx>
      <c:valAx>
        <c:axId val="1709346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0761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120194176"/>
        <c:axId val="120195712"/>
      </c:barChart>
      <c:catAx>
        <c:axId val="120194176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195712"/>
        <c:crossesAt val="0"/>
        <c:lblAlgn val="ctr"/>
        <c:lblOffset val="100"/>
        <c:tickMarkSkip val="1"/>
      </c:catAx>
      <c:valAx>
        <c:axId val="1201957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1941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38</c:v>
                </c:pt>
                <c:pt idx="3">
                  <c:v>35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24</c:v>
                </c:pt>
                <c:pt idx="3">
                  <c:v>21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67</c:v>
                </c:pt>
                <c:pt idx="1">
                  <c:v>54</c:v>
                </c:pt>
                <c:pt idx="2">
                  <c:v>24</c:v>
                </c:pt>
                <c:pt idx="3">
                  <c:v>27</c:v>
                </c:pt>
                <c:pt idx="4">
                  <c:v>80</c:v>
                </c:pt>
              </c:numCache>
            </c:numRef>
          </c:val>
        </c:ser>
        <c:dLbls>
          <c:showVal val="1"/>
        </c:dLbls>
        <c:gapWidth val="75"/>
        <c:overlap val="100"/>
        <c:axId val="121090048"/>
        <c:axId val="121091584"/>
      </c:barChart>
      <c:catAx>
        <c:axId val="121090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091584"/>
        <c:crossesAt val="0"/>
        <c:lblAlgn val="ctr"/>
        <c:lblOffset val="100"/>
        <c:tickMarkSkip val="1"/>
      </c:catAx>
      <c:valAx>
        <c:axId val="121091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090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62</c:v>
                </c:pt>
              </c:numCache>
            </c:numRef>
          </c:val>
        </c:ser>
        <c:dLbls>
          <c:showVal val="1"/>
        </c:dLbls>
        <c:gapWidth val="75"/>
        <c:overlap val="100"/>
        <c:axId val="122305152"/>
        <c:axId val="122335616"/>
      </c:barChart>
      <c:catAx>
        <c:axId val="1223051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335616"/>
        <c:crossesAt val="0"/>
        <c:lblAlgn val="ctr"/>
        <c:lblOffset val="100"/>
        <c:tickMarkSkip val="1"/>
      </c:catAx>
      <c:valAx>
        <c:axId val="1223356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3051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25</c:v>
                </c:pt>
                <c:pt idx="3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71</c:v>
                </c:pt>
                <c:pt idx="1">
                  <c:v>26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22791424"/>
        <c:axId val="122792960"/>
      </c:barChart>
      <c:catAx>
        <c:axId val="122791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792960"/>
        <c:crossesAt val="0"/>
        <c:lblAlgn val="ctr"/>
        <c:lblOffset val="100"/>
        <c:tickMarkSkip val="1"/>
      </c:catAx>
      <c:valAx>
        <c:axId val="1227929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791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6">
                  <c:v>3</c:v>
                </c:pt>
                <c:pt idx="7">
                  <c:v>21</c:v>
                </c:pt>
                <c:pt idx="8">
                  <c:v>37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7</c:v>
                </c:pt>
                <c:pt idx="1">
                  <c:v>11</c:v>
                </c:pt>
                <c:pt idx="2">
                  <c:v>15</c:v>
                </c:pt>
                <c:pt idx="3">
                  <c:v>6</c:v>
                </c:pt>
                <c:pt idx="4">
                  <c:v>12</c:v>
                </c:pt>
                <c:pt idx="5">
                  <c:v>22</c:v>
                </c:pt>
                <c:pt idx="6">
                  <c:v>5</c:v>
                </c:pt>
                <c:pt idx="7">
                  <c:v>25</c:v>
                </c:pt>
                <c:pt idx="8">
                  <c:v>33</c:v>
                </c:pt>
                <c:pt idx="9">
                  <c:v>12</c:v>
                </c:pt>
                <c:pt idx="10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20</c:v>
                </c:pt>
                <c:pt idx="1">
                  <c:v>23</c:v>
                </c:pt>
                <c:pt idx="2">
                  <c:v>32</c:v>
                </c:pt>
                <c:pt idx="3">
                  <c:v>16</c:v>
                </c:pt>
                <c:pt idx="4">
                  <c:v>27</c:v>
                </c:pt>
                <c:pt idx="5">
                  <c:v>34</c:v>
                </c:pt>
                <c:pt idx="6">
                  <c:v>23</c:v>
                </c:pt>
                <c:pt idx="7">
                  <c:v>32</c:v>
                </c:pt>
                <c:pt idx="8">
                  <c:v>19</c:v>
                </c:pt>
                <c:pt idx="9">
                  <c:v>26</c:v>
                </c:pt>
                <c:pt idx="10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72</c:v>
                </c:pt>
                <c:pt idx="1">
                  <c:v>61</c:v>
                </c:pt>
                <c:pt idx="2">
                  <c:v>50</c:v>
                </c:pt>
                <c:pt idx="3">
                  <c:v>75</c:v>
                </c:pt>
                <c:pt idx="4">
                  <c:v>54</c:v>
                </c:pt>
                <c:pt idx="5">
                  <c:v>38</c:v>
                </c:pt>
                <c:pt idx="6">
                  <c:v>69</c:v>
                </c:pt>
                <c:pt idx="7">
                  <c:v>22</c:v>
                </c:pt>
                <c:pt idx="8">
                  <c:v>11</c:v>
                </c:pt>
                <c:pt idx="9">
                  <c:v>57</c:v>
                </c:pt>
                <c:pt idx="10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227130752"/>
        <c:axId val="228308864"/>
      </c:barChart>
      <c:catAx>
        <c:axId val="2271307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8308864"/>
        <c:crossesAt val="0"/>
        <c:lblAlgn val="ctr"/>
        <c:lblOffset val="100"/>
        <c:tickMarkSkip val="1"/>
      </c:catAx>
      <c:valAx>
        <c:axId val="2283088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71307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32</c:v>
                </c:pt>
                <c:pt idx="3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84</c:v>
                </c:pt>
                <c:pt idx="1">
                  <c:v>49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23216640"/>
        <c:axId val="123218176"/>
      </c:barChart>
      <c:catAx>
        <c:axId val="123216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218176"/>
        <c:crossesAt val="0"/>
        <c:lblAlgn val="ctr"/>
        <c:lblOffset val="100"/>
        <c:tickMarkSkip val="1"/>
      </c:catAx>
      <c:valAx>
        <c:axId val="123218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216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14</c:v>
                </c:pt>
                <c:pt idx="3">
                  <c:v>25</c:v>
                </c:pt>
                <c:pt idx="4">
                  <c:v>51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31</c:v>
                </c:pt>
                <c:pt idx="1">
                  <c:v>34</c:v>
                </c:pt>
                <c:pt idx="2">
                  <c:v>25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33</c:v>
                </c:pt>
                <c:pt idx="1">
                  <c:v>32</c:v>
                </c:pt>
                <c:pt idx="2">
                  <c:v>38</c:v>
                </c:pt>
                <c:pt idx="3">
                  <c:v>31</c:v>
                </c:pt>
                <c:pt idx="4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23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24107776"/>
        <c:axId val="124195584"/>
      </c:barChart>
      <c:catAx>
        <c:axId val="1241077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195584"/>
        <c:crossesAt val="0"/>
        <c:lblAlgn val="ctr"/>
        <c:lblOffset val="100"/>
        <c:tickMarkSkip val="1"/>
      </c:catAx>
      <c:valAx>
        <c:axId val="124195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1077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19</c:v>
                </c:pt>
                <c:pt idx="3">
                  <c:v>22</c:v>
                </c:pt>
                <c:pt idx="4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25</c:v>
                </c:pt>
                <c:pt idx="3">
                  <c:v>25</c:v>
                </c:pt>
                <c:pt idx="4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25</c:v>
                </c:pt>
                <c:pt idx="1">
                  <c:v>23</c:v>
                </c:pt>
                <c:pt idx="2">
                  <c:v>23</c:v>
                </c:pt>
                <c:pt idx="3">
                  <c:v>28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59</c:v>
                </c:pt>
                <c:pt idx="1">
                  <c:v>57</c:v>
                </c:pt>
                <c:pt idx="2">
                  <c:v>32</c:v>
                </c:pt>
                <c:pt idx="3">
                  <c:v>26</c:v>
                </c:pt>
                <c:pt idx="4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26556416"/>
        <c:axId val="126566400"/>
      </c:barChart>
      <c:catAx>
        <c:axId val="126556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566400"/>
        <c:crossesAt val="0"/>
        <c:lblAlgn val="ctr"/>
        <c:lblOffset val="100"/>
        <c:tickMarkSkip val="1"/>
      </c:catAx>
      <c:valAx>
        <c:axId val="1265664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5564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10</c:v>
                </c:pt>
                <c:pt idx="1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18</c:v>
                </c:pt>
                <c:pt idx="1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30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43</c:v>
                </c:pt>
                <c:pt idx="1">
                  <c:v>13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9800064"/>
        <c:axId val="143430784"/>
      </c:barChart>
      <c:catAx>
        <c:axId val="129800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430784"/>
        <c:crossesAt val="0"/>
        <c:lblAlgn val="ctr"/>
        <c:lblOffset val="100"/>
        <c:tickMarkSkip val="1"/>
      </c:catAx>
      <c:valAx>
        <c:axId val="1434307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800064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10</c:v>
                </c:pt>
                <c:pt idx="1">
                  <c:v>27</c:v>
                </c:pt>
                <c:pt idx="2">
                  <c:v>10</c:v>
                </c:pt>
                <c:pt idx="3">
                  <c:v>5</c:v>
                </c:pt>
                <c:pt idx="4">
                  <c:v>24</c:v>
                </c:pt>
                <c:pt idx="5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9</c:v>
                </c:pt>
                <c:pt idx="1">
                  <c:v>29</c:v>
                </c:pt>
                <c:pt idx="2">
                  <c:v>32</c:v>
                </c:pt>
                <c:pt idx="3">
                  <c:v>8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15</c:v>
                </c:pt>
                <c:pt idx="1">
                  <c:v>21</c:v>
                </c:pt>
                <c:pt idx="2">
                  <c:v>32</c:v>
                </c:pt>
                <c:pt idx="3">
                  <c:v>13</c:v>
                </c:pt>
                <c:pt idx="4">
                  <c:v>8</c:v>
                </c:pt>
                <c:pt idx="5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16</c:v>
                </c:pt>
                <c:pt idx="3">
                  <c:v>24</c:v>
                </c:pt>
                <c:pt idx="4">
                  <c:v>17</c:v>
                </c:pt>
                <c:pt idx="5">
                  <c:v>31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51</c:v>
                </c:pt>
                <c:pt idx="1">
                  <c:v>5</c:v>
                </c:pt>
                <c:pt idx="2">
                  <c:v>8</c:v>
                </c:pt>
                <c:pt idx="3">
                  <c:v>48</c:v>
                </c:pt>
                <c:pt idx="4">
                  <c:v>33</c:v>
                </c:pt>
                <c:pt idx="5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46188544"/>
        <c:axId val="146260352"/>
      </c:barChart>
      <c:catAx>
        <c:axId val="1461885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260352"/>
        <c:crossesAt val="0"/>
        <c:lblAlgn val="ctr"/>
        <c:lblOffset val="100"/>
        <c:tickMarkSkip val="1"/>
      </c:catAx>
      <c:valAx>
        <c:axId val="146260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1885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9</c:v>
                </c:pt>
                <c:pt idx="1">
                  <c:v>10</c:v>
                </c:pt>
                <c:pt idx="2">
                  <c:v>17</c:v>
                </c:pt>
                <c:pt idx="3">
                  <c:v>18</c:v>
                </c:pt>
                <c:pt idx="4">
                  <c:v>14</c:v>
                </c:pt>
                <c:pt idx="5">
                  <c:v>35</c:v>
                </c:pt>
                <c:pt idx="6">
                  <c:v>35</c:v>
                </c:pt>
                <c:pt idx="7">
                  <c:v>18</c:v>
                </c:pt>
                <c:pt idx="8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21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25</c:v>
                </c:pt>
                <c:pt idx="5">
                  <c:v>27</c:v>
                </c:pt>
                <c:pt idx="6">
                  <c:v>30</c:v>
                </c:pt>
                <c:pt idx="7">
                  <c:v>28</c:v>
                </c:pt>
                <c:pt idx="8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36</c:v>
                </c:pt>
                <c:pt idx="1">
                  <c:v>36</c:v>
                </c:pt>
                <c:pt idx="2">
                  <c:v>30</c:v>
                </c:pt>
                <c:pt idx="3">
                  <c:v>30</c:v>
                </c:pt>
                <c:pt idx="4">
                  <c:v>33</c:v>
                </c:pt>
                <c:pt idx="5">
                  <c:v>22</c:v>
                </c:pt>
                <c:pt idx="6">
                  <c:v>20</c:v>
                </c:pt>
                <c:pt idx="7">
                  <c:v>30</c:v>
                </c:pt>
                <c:pt idx="8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35</c:v>
                </c:pt>
                <c:pt idx="1">
                  <c:v>32</c:v>
                </c:pt>
                <c:pt idx="2">
                  <c:v>27</c:v>
                </c:pt>
                <c:pt idx="3">
                  <c:v>22</c:v>
                </c:pt>
                <c:pt idx="4">
                  <c:v>28</c:v>
                </c:pt>
                <c:pt idx="5">
                  <c:v>16</c:v>
                </c:pt>
                <c:pt idx="6">
                  <c:v>15</c:v>
                </c:pt>
                <c:pt idx="7">
                  <c:v>24</c:v>
                </c:pt>
                <c:pt idx="8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52855296"/>
        <c:axId val="152856832"/>
      </c:barChart>
      <c:catAx>
        <c:axId val="1528552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856832"/>
        <c:crossesAt val="0"/>
        <c:lblAlgn val="ctr"/>
        <c:lblOffset val="100"/>
        <c:tickMarkSkip val="1"/>
      </c:catAx>
      <c:valAx>
        <c:axId val="1528568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8552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31</c:v>
                </c:pt>
                <c:pt idx="1">
                  <c:v>29</c:v>
                </c:pt>
                <c:pt idx="2">
                  <c:v>24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53250816"/>
        <c:axId val="153277184"/>
      </c:barChart>
      <c:catAx>
        <c:axId val="153250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277184"/>
        <c:crossesAt val="0"/>
        <c:lblAlgn val="ctr"/>
        <c:lblOffset val="100"/>
        <c:tickMarkSkip val="1"/>
      </c:catAx>
      <c:valAx>
        <c:axId val="153277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250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25</c:v>
                </c:pt>
                <c:pt idx="1">
                  <c:v>24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27</c:v>
                </c:pt>
                <c:pt idx="3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53499520"/>
        <c:axId val="153501056"/>
      </c:barChart>
      <c:catAx>
        <c:axId val="153499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501056"/>
        <c:crossesAt val="0"/>
        <c:lblAlgn val="ctr"/>
        <c:lblOffset val="100"/>
        <c:tickMarkSkip val="1"/>
      </c:catAx>
      <c:valAx>
        <c:axId val="153501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499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33</c:v>
                </c:pt>
                <c:pt idx="1">
                  <c:v>38</c:v>
                </c:pt>
                <c:pt idx="2">
                  <c:v>23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53699072"/>
        <c:axId val="153700608"/>
      </c:barChart>
      <c:catAx>
        <c:axId val="1536990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700608"/>
        <c:crossesAt val="0"/>
        <c:lblAlgn val="ctr"/>
        <c:lblOffset val="100"/>
        <c:tickMarkSkip val="1"/>
      </c:catAx>
      <c:valAx>
        <c:axId val="1537006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6990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22</c:v>
                </c:pt>
                <c:pt idx="1">
                  <c:v>29</c:v>
                </c:pt>
                <c:pt idx="2">
                  <c:v>31</c:v>
                </c:pt>
                <c:pt idx="3">
                  <c:v>31</c:v>
                </c:pt>
                <c:pt idx="4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21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  <c:pt idx="4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27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153918848"/>
        <c:axId val="153937024"/>
      </c:barChart>
      <c:catAx>
        <c:axId val="153918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937024"/>
        <c:crossesAt val="0"/>
        <c:lblAlgn val="ctr"/>
        <c:lblOffset val="100"/>
        <c:tickMarkSkip val="1"/>
      </c:catAx>
      <c:valAx>
        <c:axId val="1539370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918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29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21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29</c:v>
                </c:pt>
                <c:pt idx="2">
                  <c:v>22</c:v>
                </c:pt>
                <c:pt idx="3">
                  <c:v>26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43</c:v>
                </c:pt>
                <c:pt idx="1">
                  <c:v>48</c:v>
                </c:pt>
                <c:pt idx="2">
                  <c:v>28</c:v>
                </c:pt>
                <c:pt idx="3">
                  <c:v>47</c:v>
                </c:pt>
                <c:pt idx="4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230571392"/>
        <c:axId val="234182912"/>
      </c:barChart>
      <c:catAx>
        <c:axId val="230571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4182912"/>
        <c:crossesAt val="0"/>
        <c:lblAlgn val="ctr"/>
        <c:lblOffset val="100"/>
        <c:tickMarkSkip val="1"/>
      </c:catAx>
      <c:valAx>
        <c:axId val="2341829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0571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27</c:v>
                </c:pt>
              </c:numCache>
            </c:numRef>
          </c:val>
        </c:ser>
        <c:dLbls>
          <c:showVal val="1"/>
        </c:dLbls>
        <c:gapWidth val="75"/>
        <c:overlap val="100"/>
        <c:axId val="154565248"/>
        <c:axId val="154579328"/>
      </c:barChart>
      <c:catAx>
        <c:axId val="1545652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579328"/>
        <c:crossesAt val="0"/>
        <c:lblAlgn val="ctr"/>
        <c:lblOffset val="100"/>
        <c:tickMarkSkip val="1"/>
      </c:catAx>
      <c:valAx>
        <c:axId val="154579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5652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8</c:v>
                </c:pt>
                <c:pt idx="3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31</c:v>
                </c:pt>
                <c:pt idx="1">
                  <c:v>23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38</c:v>
                </c:pt>
                <c:pt idx="1">
                  <c:v>48</c:v>
                </c:pt>
                <c:pt idx="2">
                  <c:v>48</c:v>
                </c:pt>
                <c:pt idx="3">
                  <c:v>42</c:v>
                </c:pt>
              </c:numCache>
            </c:numRef>
          </c:val>
        </c:ser>
        <c:dLbls>
          <c:showVal val="1"/>
        </c:dLbls>
        <c:gapWidth val="75"/>
        <c:overlap val="100"/>
        <c:axId val="142938496"/>
        <c:axId val="143338496"/>
      </c:barChart>
      <c:catAx>
        <c:axId val="1429384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338496"/>
        <c:crossesAt val="0"/>
        <c:lblAlgn val="ctr"/>
        <c:lblOffset val="100"/>
        <c:tickMarkSkip val="1"/>
      </c:catAx>
      <c:valAx>
        <c:axId val="1433384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9384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161089792"/>
        <c:axId val="161120256"/>
      </c:barChart>
      <c:catAx>
        <c:axId val="161089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120256"/>
        <c:crossesAt val="0"/>
        <c:lblAlgn val="ctr"/>
        <c:lblOffset val="100"/>
        <c:tickMarkSkip val="1"/>
      </c:catAx>
      <c:valAx>
        <c:axId val="1611202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089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20</c:v>
                </c:pt>
                <c:pt idx="1">
                  <c:v>18</c:v>
                </c:pt>
                <c:pt idx="2">
                  <c:v>6</c:v>
                </c:pt>
                <c:pt idx="3">
                  <c:v>11</c:v>
                </c:pt>
                <c:pt idx="4">
                  <c:v>21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13</c:v>
                </c:pt>
                <c:pt idx="1">
                  <c:v>23</c:v>
                </c:pt>
                <c:pt idx="2">
                  <c:v>9</c:v>
                </c:pt>
                <c:pt idx="3">
                  <c:v>9</c:v>
                </c:pt>
                <c:pt idx="4">
                  <c:v>32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10</c:v>
                </c:pt>
              </c:numCache>
            </c:numRef>
          </c:val>
        </c:ser>
        <c:gapWidth val="20"/>
        <c:axId val="163373440"/>
        <c:axId val="163374976"/>
      </c:barChart>
      <c:catAx>
        <c:axId val="16337344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63374976"/>
        <c:crosses val="autoZero"/>
        <c:auto val="1"/>
        <c:lblAlgn val="ctr"/>
        <c:lblOffset val="100"/>
        <c:tickLblSkip val="1"/>
        <c:tickMarkSkip val="1"/>
      </c:catAx>
      <c:valAx>
        <c:axId val="16337497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37344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10</c:v>
                </c:pt>
                <c:pt idx="1">
                  <c:v>6</c:v>
                </c:pt>
                <c:pt idx="2">
                  <c:v>12</c:v>
                </c:pt>
                <c:pt idx="3">
                  <c:v>7</c:v>
                </c:pt>
                <c:pt idx="4">
                  <c:v>11</c:v>
                </c:pt>
                <c:pt idx="5">
                  <c:v>7</c:v>
                </c:pt>
                <c:pt idx="6">
                  <c:v>11</c:v>
                </c:pt>
                <c:pt idx="7">
                  <c:v>5</c:v>
                </c:pt>
                <c:pt idx="8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21</c:v>
                </c:pt>
                <c:pt idx="4">
                  <c:v>29</c:v>
                </c:pt>
                <c:pt idx="5">
                  <c:v>24</c:v>
                </c:pt>
                <c:pt idx="6">
                  <c:v>22</c:v>
                </c:pt>
                <c:pt idx="7">
                  <c:v>17</c:v>
                </c:pt>
                <c:pt idx="8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37</c:v>
                </c:pt>
                <c:pt idx="1">
                  <c:v>39</c:v>
                </c:pt>
                <c:pt idx="2">
                  <c:v>40</c:v>
                </c:pt>
                <c:pt idx="3">
                  <c:v>35</c:v>
                </c:pt>
                <c:pt idx="4">
                  <c:v>32</c:v>
                </c:pt>
                <c:pt idx="5">
                  <c:v>37</c:v>
                </c:pt>
                <c:pt idx="6">
                  <c:v>32</c:v>
                </c:pt>
                <c:pt idx="7">
                  <c:v>30</c:v>
                </c:pt>
                <c:pt idx="8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30</c:v>
                </c:pt>
                <c:pt idx="1">
                  <c:v>30</c:v>
                </c:pt>
                <c:pt idx="2">
                  <c:v>21</c:v>
                </c:pt>
                <c:pt idx="3">
                  <c:v>37</c:v>
                </c:pt>
                <c:pt idx="4">
                  <c:v>27</c:v>
                </c:pt>
                <c:pt idx="5">
                  <c:v>31</c:v>
                </c:pt>
                <c:pt idx="6">
                  <c:v>35</c:v>
                </c:pt>
                <c:pt idx="7">
                  <c:v>47</c:v>
                </c:pt>
                <c:pt idx="8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63625216"/>
        <c:axId val="163639296"/>
      </c:barChart>
      <c:catAx>
        <c:axId val="163625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639296"/>
        <c:crossesAt val="0"/>
        <c:lblAlgn val="ctr"/>
        <c:lblOffset val="100"/>
        <c:tickMarkSkip val="1"/>
      </c:catAx>
      <c:valAx>
        <c:axId val="1636392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625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91</c:v>
                </c:pt>
                <c:pt idx="2">
                  <c:v>94</c:v>
                </c:pt>
                <c:pt idx="3">
                  <c:v>94</c:v>
                </c:pt>
                <c:pt idx="4">
                  <c:v>94</c:v>
                </c:pt>
                <c:pt idx="5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163720192"/>
        <c:axId val="164573952"/>
      </c:barChart>
      <c:catAx>
        <c:axId val="163720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573952"/>
        <c:crossesAt val="0"/>
        <c:lblAlgn val="ctr"/>
        <c:lblOffset val="100"/>
        <c:tickMarkSkip val="1"/>
      </c:catAx>
      <c:valAx>
        <c:axId val="164573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720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97</c:v>
                </c:pt>
                <c:pt idx="2">
                  <c:v>90</c:v>
                </c:pt>
                <c:pt idx="3">
                  <c:v>95</c:v>
                </c:pt>
                <c:pt idx="4">
                  <c:v>95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64928512"/>
        <c:axId val="164934400"/>
      </c:barChart>
      <c:catAx>
        <c:axId val="164928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934400"/>
        <c:crossesAt val="0"/>
        <c:lblAlgn val="ctr"/>
        <c:lblOffset val="100"/>
        <c:tickMarkSkip val="1"/>
      </c:catAx>
      <c:valAx>
        <c:axId val="1649344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928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21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5</c:v>
                </c:pt>
                <c:pt idx="1">
                  <c:v>28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34</c:v>
                </c:pt>
                <c:pt idx="1">
                  <c:v>36</c:v>
                </c:pt>
                <c:pt idx="2">
                  <c:v>31</c:v>
                </c:pt>
                <c:pt idx="3">
                  <c:v>23</c:v>
                </c:pt>
                <c:pt idx="4">
                  <c:v>24</c:v>
                </c:pt>
                <c:pt idx="5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50</c:v>
                </c:pt>
                <c:pt idx="1">
                  <c:v>28</c:v>
                </c:pt>
                <c:pt idx="2">
                  <c:v>62</c:v>
                </c:pt>
                <c:pt idx="3">
                  <c:v>52</c:v>
                </c:pt>
                <c:pt idx="4">
                  <c:v>64</c:v>
                </c:pt>
                <c:pt idx="5">
                  <c:v>44</c:v>
                </c:pt>
              </c:numCache>
            </c:numRef>
          </c:val>
        </c:ser>
        <c:dLbls>
          <c:showVal val="1"/>
        </c:dLbls>
        <c:gapWidth val="75"/>
        <c:overlap val="100"/>
        <c:axId val="166516608"/>
        <c:axId val="166518144"/>
      </c:barChart>
      <c:catAx>
        <c:axId val="1665166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6518144"/>
        <c:crossesAt val="0"/>
        <c:lblAlgn val="ctr"/>
        <c:lblOffset val="100"/>
        <c:tickMarkSkip val="1"/>
      </c:catAx>
      <c:valAx>
        <c:axId val="1665181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65166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21</c:v>
                </c:pt>
                <c:pt idx="1">
                  <c:v>58</c:v>
                </c:pt>
                <c:pt idx="2">
                  <c:v>16</c:v>
                </c:pt>
                <c:pt idx="3">
                  <c:v>23</c:v>
                </c:pt>
                <c:pt idx="4">
                  <c:v>26</c:v>
                </c:pt>
                <c:pt idx="5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</c:v>
                </c:pt>
                <c:pt idx="1">
                  <c:v>0</c:v>
                </c:pt>
                <c:pt idx="2">
                  <c:v>24</c:v>
                </c:pt>
                <c:pt idx="3">
                  <c:v>9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20</c:v>
                </c:pt>
                <c:pt idx="1">
                  <c:v>26</c:v>
                </c:pt>
                <c:pt idx="2">
                  <c:v>47</c:v>
                </c:pt>
                <c:pt idx="3">
                  <c:v>32</c:v>
                </c:pt>
                <c:pt idx="4">
                  <c:v>31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53</c:v>
                </c:pt>
                <c:pt idx="1">
                  <c:v>16</c:v>
                </c:pt>
                <c:pt idx="2">
                  <c:v>13</c:v>
                </c:pt>
                <c:pt idx="3">
                  <c:v>36</c:v>
                </c:pt>
                <c:pt idx="4">
                  <c:v>31</c:v>
                </c:pt>
                <c:pt idx="5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67084800"/>
        <c:axId val="167086336"/>
      </c:barChart>
      <c:catAx>
        <c:axId val="1670848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7086336"/>
        <c:crossesAt val="0"/>
        <c:lblAlgn val="ctr"/>
        <c:lblOffset val="100"/>
        <c:tickMarkSkip val="1"/>
      </c:catAx>
      <c:valAx>
        <c:axId val="1670863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70848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15</c:v>
                </c:pt>
                <c:pt idx="1">
                  <c:v>27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42</c:v>
                </c:pt>
                <c:pt idx="1">
                  <c:v>36</c:v>
                </c:pt>
                <c:pt idx="2">
                  <c:v>35</c:v>
                </c:pt>
                <c:pt idx="3">
                  <c:v>35</c:v>
                </c:pt>
                <c:pt idx="4">
                  <c:v>27</c:v>
                </c:pt>
                <c:pt idx="5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28</c:v>
                </c:pt>
                <c:pt idx="1">
                  <c:v>26</c:v>
                </c:pt>
                <c:pt idx="2">
                  <c:v>35</c:v>
                </c:pt>
                <c:pt idx="3">
                  <c:v>22</c:v>
                </c:pt>
                <c:pt idx="4">
                  <c:v>31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24</c:v>
                </c:pt>
                <c:pt idx="4">
                  <c:v>20</c:v>
                </c:pt>
                <c:pt idx="5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71462016"/>
        <c:axId val="172334464"/>
      </c:barChart>
      <c:catAx>
        <c:axId val="171462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2334464"/>
        <c:crossesAt val="0"/>
        <c:lblAlgn val="ctr"/>
        <c:lblOffset val="100"/>
        <c:tickMarkSkip val="1"/>
      </c:catAx>
      <c:valAx>
        <c:axId val="172334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1462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2</c:v>
                </c:pt>
                <c:pt idx="2">
                  <c:v>14</c:v>
                </c:pt>
                <c:pt idx="3">
                  <c:v>29</c:v>
                </c:pt>
                <c:pt idx="4">
                  <c:v>11</c:v>
                </c:pt>
                <c:pt idx="5">
                  <c:v>25</c:v>
                </c:pt>
                <c:pt idx="6">
                  <c:v>26</c:v>
                </c:pt>
                <c:pt idx="7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7</c:v>
                </c:pt>
                <c:pt idx="2">
                  <c:v>26</c:v>
                </c:pt>
                <c:pt idx="3">
                  <c:v>30</c:v>
                </c:pt>
                <c:pt idx="4">
                  <c:v>20</c:v>
                </c:pt>
                <c:pt idx="5">
                  <c:v>27</c:v>
                </c:pt>
                <c:pt idx="6">
                  <c:v>28</c:v>
                </c:pt>
                <c:pt idx="7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30</c:v>
                </c:pt>
                <c:pt idx="1">
                  <c:v>16</c:v>
                </c:pt>
                <c:pt idx="2">
                  <c:v>32</c:v>
                </c:pt>
                <c:pt idx="3">
                  <c:v>25</c:v>
                </c:pt>
                <c:pt idx="4">
                  <c:v>38</c:v>
                </c:pt>
                <c:pt idx="5">
                  <c:v>28</c:v>
                </c:pt>
                <c:pt idx="6">
                  <c:v>28</c:v>
                </c:pt>
                <c:pt idx="7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50</c:v>
                </c:pt>
                <c:pt idx="1">
                  <c:v>75</c:v>
                </c:pt>
                <c:pt idx="2">
                  <c:v>28</c:v>
                </c:pt>
                <c:pt idx="3">
                  <c:v>16</c:v>
                </c:pt>
                <c:pt idx="4">
                  <c:v>30</c:v>
                </c:pt>
                <c:pt idx="5">
                  <c:v>20</c:v>
                </c:pt>
                <c:pt idx="6">
                  <c:v>18</c:v>
                </c:pt>
                <c:pt idx="7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236019072"/>
        <c:axId val="236291584"/>
      </c:barChart>
      <c:catAx>
        <c:axId val="2360190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6291584"/>
        <c:crossesAt val="0"/>
        <c:lblAlgn val="ctr"/>
        <c:lblOffset val="100"/>
        <c:tickMarkSkip val="1"/>
      </c:catAx>
      <c:valAx>
        <c:axId val="236291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60190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37</c:v>
                </c:pt>
                <c:pt idx="2">
                  <c:v>27</c:v>
                </c:pt>
                <c:pt idx="3">
                  <c:v>16</c:v>
                </c:pt>
                <c:pt idx="4">
                  <c:v>32</c:v>
                </c:pt>
                <c:pt idx="5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32</c:v>
                </c:pt>
                <c:pt idx="1">
                  <c:v>37</c:v>
                </c:pt>
                <c:pt idx="2">
                  <c:v>30</c:v>
                </c:pt>
                <c:pt idx="3">
                  <c:v>37</c:v>
                </c:pt>
                <c:pt idx="4">
                  <c:v>29</c:v>
                </c:pt>
                <c:pt idx="5">
                  <c:v>36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34</c:v>
                </c:pt>
                <c:pt idx="1">
                  <c:v>21</c:v>
                </c:pt>
                <c:pt idx="2">
                  <c:v>26</c:v>
                </c:pt>
                <c:pt idx="3">
                  <c:v>28</c:v>
                </c:pt>
                <c:pt idx="4">
                  <c:v>24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12</c:v>
                </c:pt>
                <c:pt idx="1">
                  <c:v>5</c:v>
                </c:pt>
                <c:pt idx="2">
                  <c:v>17</c:v>
                </c:pt>
                <c:pt idx="3">
                  <c:v>19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87595008"/>
        <c:axId val="188080896"/>
      </c:barChart>
      <c:catAx>
        <c:axId val="187595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88080896"/>
        <c:crossesAt val="0"/>
        <c:lblAlgn val="ctr"/>
        <c:lblOffset val="100"/>
        <c:tickMarkSkip val="1"/>
      </c:catAx>
      <c:valAx>
        <c:axId val="188080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87595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42</c:v>
                </c:pt>
                <c:pt idx="1">
                  <c:v>45</c:v>
                </c:pt>
                <c:pt idx="2">
                  <c:v>33</c:v>
                </c:pt>
                <c:pt idx="3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27</c:v>
                </c:pt>
                <c:pt idx="1">
                  <c:v>32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23</c:v>
                </c:pt>
                <c:pt idx="1">
                  <c:v>18</c:v>
                </c:pt>
                <c:pt idx="2">
                  <c:v>23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91852544"/>
        <c:axId val="191854080"/>
      </c:barChart>
      <c:catAx>
        <c:axId val="1918525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1854080"/>
        <c:crossesAt val="0"/>
        <c:lblAlgn val="ctr"/>
        <c:lblOffset val="100"/>
        <c:tickMarkSkip val="1"/>
      </c:catAx>
      <c:valAx>
        <c:axId val="1918540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18525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62</c:v>
                </c:pt>
                <c:pt idx="1">
                  <c:v>39</c:v>
                </c:pt>
                <c:pt idx="2">
                  <c:v>11</c:v>
                </c:pt>
                <c:pt idx="3">
                  <c:v>15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38</c:v>
                </c:pt>
                <c:pt idx="1">
                  <c:v>61</c:v>
                </c:pt>
                <c:pt idx="2">
                  <c:v>89</c:v>
                </c:pt>
                <c:pt idx="3">
                  <c:v>85</c:v>
                </c:pt>
                <c:pt idx="4">
                  <c:v>93</c:v>
                </c:pt>
                <c:pt idx="5">
                  <c:v>96</c:v>
                </c:pt>
                <c:pt idx="6">
                  <c:v>97</c:v>
                </c:pt>
                <c:pt idx="7">
                  <c:v>97</c:v>
                </c:pt>
                <c:pt idx="8">
                  <c:v>96</c:v>
                </c:pt>
                <c:pt idx="9">
                  <c:v>94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96743552"/>
        <c:axId val="196745088"/>
      </c:barChart>
      <c:catAx>
        <c:axId val="1967435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6745088"/>
        <c:crossesAt val="0"/>
        <c:lblAlgn val="ctr"/>
        <c:lblOffset val="100"/>
        <c:tickMarkSkip val="1"/>
      </c:catAx>
      <c:valAx>
        <c:axId val="196745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67435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33</c:v>
                </c:pt>
                <c:pt idx="3">
                  <c:v>44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23</c:v>
                </c:pt>
                <c:pt idx="3">
                  <c:v>39</c:v>
                </c:pt>
                <c:pt idx="4">
                  <c:v>0</c:v>
                </c:pt>
              </c:numCache>
            </c:numRef>
          </c:val>
        </c:ser>
        <c:gapWidth val="20"/>
        <c:axId val="197204608"/>
        <c:axId val="197210496"/>
      </c:barChart>
      <c:catAx>
        <c:axId val="1972046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210496"/>
        <c:crosses val="autoZero"/>
        <c:auto val="1"/>
        <c:lblAlgn val="ctr"/>
        <c:lblOffset val="100"/>
        <c:tickLblSkip val="1"/>
        <c:tickMarkSkip val="1"/>
      </c:catAx>
      <c:valAx>
        <c:axId val="1972104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2046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5</c:v>
                </c:pt>
                <c:pt idx="1">
                  <c:v>18</c:v>
                </c:pt>
                <c:pt idx="2">
                  <c:v>31</c:v>
                </c:pt>
                <c:pt idx="3">
                  <c:v>55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10</c:v>
                </c:pt>
                <c:pt idx="3">
                  <c:v>55</c:v>
                </c:pt>
                <c:pt idx="4">
                  <c:v>6</c:v>
                </c:pt>
              </c:numCache>
            </c:numRef>
          </c:val>
        </c:ser>
        <c:gapWidth val="20"/>
        <c:axId val="197262336"/>
        <c:axId val="197280512"/>
      </c:barChart>
      <c:catAx>
        <c:axId val="1972623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280512"/>
        <c:crosses val="autoZero"/>
        <c:auto val="1"/>
        <c:lblAlgn val="ctr"/>
        <c:lblOffset val="100"/>
        <c:tickLblSkip val="1"/>
        <c:tickMarkSkip val="1"/>
      </c:catAx>
      <c:valAx>
        <c:axId val="19728051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2623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18</c:v>
                </c:pt>
                <c:pt idx="1">
                  <c:v>51</c:v>
                </c:pt>
                <c:pt idx="2">
                  <c:v>36</c:v>
                </c:pt>
                <c:pt idx="3">
                  <c:v>29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21</c:v>
                </c:pt>
                <c:pt idx="1">
                  <c:v>49</c:v>
                </c:pt>
                <c:pt idx="2">
                  <c:v>19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</c:ser>
        <c:gapWidth val="20"/>
        <c:axId val="197599616"/>
        <c:axId val="197601152"/>
      </c:barChart>
      <c:catAx>
        <c:axId val="19759961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601152"/>
        <c:crosses val="autoZero"/>
        <c:auto val="1"/>
        <c:lblAlgn val="ctr"/>
        <c:lblOffset val="100"/>
        <c:tickLblSkip val="1"/>
        <c:tickMarkSkip val="1"/>
      </c:catAx>
      <c:valAx>
        <c:axId val="19760115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59961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22</c:v>
                </c:pt>
                <c:pt idx="3">
                  <c:v>62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97657344"/>
        <c:axId val="197658880"/>
      </c:barChart>
      <c:catAx>
        <c:axId val="19765734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658880"/>
        <c:crosses val="autoZero"/>
        <c:auto val="1"/>
        <c:lblAlgn val="ctr"/>
        <c:lblOffset val="100"/>
        <c:tickLblSkip val="1"/>
        <c:tickMarkSkip val="1"/>
      </c:catAx>
      <c:valAx>
        <c:axId val="19765888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65734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0</c:v>
                </c:pt>
                <c:pt idx="3">
                  <c:v>33</c:v>
                </c:pt>
                <c:pt idx="4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97814912"/>
        <c:axId val="197828992"/>
      </c:barChart>
      <c:catAx>
        <c:axId val="1978149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828992"/>
        <c:crosses val="autoZero"/>
        <c:auto val="1"/>
        <c:lblAlgn val="ctr"/>
        <c:lblOffset val="100"/>
        <c:tickLblSkip val="1"/>
        <c:tickMarkSkip val="1"/>
      </c:catAx>
      <c:valAx>
        <c:axId val="19782899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78149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14</c:v>
                </c:pt>
                <c:pt idx="1">
                  <c:v>18</c:v>
                </c:pt>
                <c:pt idx="2">
                  <c:v>22</c:v>
                </c:pt>
                <c:pt idx="3">
                  <c:v>26</c:v>
                </c:pt>
                <c:pt idx="4">
                  <c:v>31</c:v>
                </c:pt>
                <c:pt idx="5">
                  <c:v>26</c:v>
                </c:pt>
                <c:pt idx="6">
                  <c:v>24</c:v>
                </c:pt>
                <c:pt idx="7">
                  <c:v>23</c:v>
                </c:pt>
                <c:pt idx="8">
                  <c:v>36</c:v>
                </c:pt>
                <c:pt idx="9">
                  <c:v>37</c:v>
                </c:pt>
                <c:pt idx="10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23</c:v>
                </c:pt>
                <c:pt idx="1">
                  <c:v>18</c:v>
                </c:pt>
                <c:pt idx="2">
                  <c:v>32</c:v>
                </c:pt>
                <c:pt idx="3">
                  <c:v>30</c:v>
                </c:pt>
                <c:pt idx="4">
                  <c:v>27</c:v>
                </c:pt>
                <c:pt idx="5">
                  <c:v>34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35</c:v>
                </c:pt>
                <c:pt idx="10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30</c:v>
                </c:pt>
                <c:pt idx="1">
                  <c:v>32</c:v>
                </c:pt>
                <c:pt idx="2">
                  <c:v>25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30</c:v>
                </c:pt>
                <c:pt idx="7">
                  <c:v>29</c:v>
                </c:pt>
                <c:pt idx="8">
                  <c:v>21</c:v>
                </c:pt>
                <c:pt idx="9">
                  <c:v>17</c:v>
                </c:pt>
                <c:pt idx="1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33</c:v>
                </c:pt>
                <c:pt idx="1">
                  <c:v>33</c:v>
                </c:pt>
                <c:pt idx="2">
                  <c:v>21</c:v>
                </c:pt>
                <c:pt idx="3">
                  <c:v>20</c:v>
                </c:pt>
                <c:pt idx="4">
                  <c:v>17</c:v>
                </c:pt>
                <c:pt idx="5">
                  <c:v>16</c:v>
                </c:pt>
                <c:pt idx="6">
                  <c:v>12</c:v>
                </c:pt>
                <c:pt idx="7">
                  <c:v>15</c:v>
                </c:pt>
                <c:pt idx="8">
                  <c:v>9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97940736"/>
        <c:axId val="197942272"/>
      </c:barChart>
      <c:catAx>
        <c:axId val="1979407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7942272"/>
        <c:crossesAt val="0"/>
        <c:lblAlgn val="ctr"/>
        <c:lblOffset val="100"/>
        <c:tickMarkSkip val="1"/>
      </c:catAx>
      <c:valAx>
        <c:axId val="1979422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79407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57</c:v>
                </c:pt>
                <c:pt idx="1">
                  <c:v>12</c:v>
                </c:pt>
                <c:pt idx="2">
                  <c:v>11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16</c:v>
                </c:pt>
                <c:pt idx="7">
                  <c:v>11</c:v>
                </c:pt>
                <c:pt idx="8">
                  <c:v>17</c:v>
                </c:pt>
                <c:pt idx="9">
                  <c:v>45</c:v>
                </c:pt>
                <c:pt idx="10">
                  <c:v>47</c:v>
                </c:pt>
                <c:pt idx="11">
                  <c:v>10</c:v>
                </c:pt>
                <c:pt idx="12">
                  <c:v>41</c:v>
                </c:pt>
                <c:pt idx="13">
                  <c:v>7</c:v>
                </c:pt>
                <c:pt idx="14">
                  <c:v>19</c:v>
                </c:pt>
                <c:pt idx="15">
                  <c:v>8</c:v>
                </c:pt>
                <c:pt idx="16">
                  <c:v>5</c:v>
                </c:pt>
              </c:numCache>
            </c:numRef>
          </c:val>
        </c:ser>
        <c:gapWidth val="20"/>
        <c:axId val="203724672"/>
        <c:axId val="204046720"/>
      </c:barChart>
      <c:catAx>
        <c:axId val="2037246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04046720"/>
        <c:crosses val="autoZero"/>
        <c:auto val="1"/>
        <c:lblAlgn val="ctr"/>
        <c:lblOffset val="100"/>
        <c:tickLblSkip val="1"/>
        <c:tickMarkSkip val="1"/>
      </c:catAx>
      <c:valAx>
        <c:axId val="20404672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037246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18</c:v>
                </c:pt>
                <c:pt idx="3">
                  <c:v>26</c:v>
                </c:pt>
                <c:pt idx="4">
                  <c:v>12</c:v>
                </c:pt>
                <c:pt idx="5">
                  <c:v>13</c:v>
                </c:pt>
                <c:pt idx="6">
                  <c:v>30</c:v>
                </c:pt>
                <c:pt idx="7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19</c:v>
                </c:pt>
                <c:pt idx="3">
                  <c:v>33</c:v>
                </c:pt>
                <c:pt idx="4">
                  <c:v>14</c:v>
                </c:pt>
                <c:pt idx="5">
                  <c:v>15</c:v>
                </c:pt>
                <c:pt idx="6">
                  <c:v>19</c:v>
                </c:pt>
                <c:pt idx="7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28</c:v>
                </c:pt>
                <c:pt idx="1">
                  <c:v>32</c:v>
                </c:pt>
                <c:pt idx="2">
                  <c:v>34</c:v>
                </c:pt>
                <c:pt idx="3">
                  <c:v>26</c:v>
                </c:pt>
                <c:pt idx="4">
                  <c:v>23</c:v>
                </c:pt>
                <c:pt idx="5">
                  <c:v>20</c:v>
                </c:pt>
                <c:pt idx="6">
                  <c:v>22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55</c:v>
                </c:pt>
                <c:pt idx="1">
                  <c:v>46</c:v>
                </c:pt>
                <c:pt idx="2">
                  <c:v>30</c:v>
                </c:pt>
                <c:pt idx="3">
                  <c:v>16</c:v>
                </c:pt>
                <c:pt idx="4">
                  <c:v>51</c:v>
                </c:pt>
                <c:pt idx="5">
                  <c:v>51</c:v>
                </c:pt>
                <c:pt idx="6">
                  <c:v>30</c:v>
                </c:pt>
                <c:pt idx="7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236731008"/>
        <c:axId val="236739584"/>
      </c:barChart>
      <c:catAx>
        <c:axId val="236731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6739584"/>
        <c:crossesAt val="0"/>
        <c:lblAlgn val="ctr"/>
        <c:lblOffset val="100"/>
        <c:tickMarkSkip val="1"/>
      </c:catAx>
      <c:valAx>
        <c:axId val="236739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6731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217289088"/>
        <c:axId val="217290624"/>
      </c:barChart>
      <c:catAx>
        <c:axId val="2172890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7290624"/>
        <c:crossesAt val="0"/>
        <c:lblAlgn val="ctr"/>
        <c:lblOffset val="100"/>
        <c:tickMarkSkip val="1"/>
      </c:catAx>
      <c:valAx>
        <c:axId val="2172906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7289088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39</c:v>
                </c:pt>
                <c:pt idx="1">
                  <c:v>40</c:v>
                </c:pt>
                <c:pt idx="2">
                  <c:v>26</c:v>
                </c:pt>
                <c:pt idx="3">
                  <c:v>28</c:v>
                </c:pt>
                <c:pt idx="4">
                  <c:v>1</c:v>
                </c:pt>
                <c:pt idx="5">
                  <c:v>8</c:v>
                </c:pt>
                <c:pt idx="6">
                  <c:v>15</c:v>
                </c:pt>
                <c:pt idx="7">
                  <c:v>11</c:v>
                </c:pt>
                <c:pt idx="8">
                  <c:v>2</c:v>
                </c:pt>
                <c:pt idx="9">
                  <c:v>3</c:v>
                </c:pt>
                <c:pt idx="10">
                  <c:v>26</c:v>
                </c:pt>
              </c:numCache>
            </c:numRef>
          </c:val>
        </c:ser>
        <c:gapWidth val="20"/>
        <c:axId val="218493312"/>
        <c:axId val="218494848"/>
      </c:barChart>
      <c:catAx>
        <c:axId val="2184933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18494848"/>
        <c:crosses val="autoZero"/>
        <c:auto val="1"/>
        <c:lblAlgn val="ctr"/>
        <c:lblOffset val="100"/>
        <c:tickLblSkip val="1"/>
        <c:tickMarkSkip val="1"/>
      </c:catAx>
      <c:valAx>
        <c:axId val="21849484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184933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8</c:v>
                </c:pt>
                <c:pt idx="2">
                  <c:v>26</c:v>
                </c:pt>
                <c:pt idx="3">
                  <c:v>10</c:v>
                </c:pt>
                <c:pt idx="4">
                  <c:v>16</c:v>
                </c:pt>
                <c:pt idx="5">
                  <c:v>9</c:v>
                </c:pt>
                <c:pt idx="6">
                  <c:v>29</c:v>
                </c:pt>
                <c:pt idx="7">
                  <c:v>25</c:v>
                </c:pt>
                <c:pt idx="8">
                  <c:v>16</c:v>
                </c:pt>
                <c:pt idx="9">
                  <c:v>19</c:v>
                </c:pt>
                <c:pt idx="10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9</c:v>
                </c:pt>
                <c:pt idx="1">
                  <c:v>15</c:v>
                </c:pt>
                <c:pt idx="2">
                  <c:v>27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30</c:v>
                </c:pt>
                <c:pt idx="7">
                  <c:v>31</c:v>
                </c:pt>
                <c:pt idx="8">
                  <c:v>38</c:v>
                </c:pt>
                <c:pt idx="9">
                  <c:v>32</c:v>
                </c:pt>
                <c:pt idx="10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23</c:v>
                </c:pt>
                <c:pt idx="1">
                  <c:v>30</c:v>
                </c:pt>
                <c:pt idx="2">
                  <c:v>26</c:v>
                </c:pt>
                <c:pt idx="3">
                  <c:v>32</c:v>
                </c:pt>
                <c:pt idx="4">
                  <c:v>30</c:v>
                </c:pt>
                <c:pt idx="5">
                  <c:v>34</c:v>
                </c:pt>
                <c:pt idx="6">
                  <c:v>26</c:v>
                </c:pt>
                <c:pt idx="7">
                  <c:v>24</c:v>
                </c:pt>
                <c:pt idx="8">
                  <c:v>25</c:v>
                </c:pt>
                <c:pt idx="9">
                  <c:v>27</c:v>
                </c:pt>
                <c:pt idx="10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66</c:v>
                </c:pt>
                <c:pt idx="1">
                  <c:v>47</c:v>
                </c:pt>
                <c:pt idx="2">
                  <c:v>22</c:v>
                </c:pt>
                <c:pt idx="3">
                  <c:v>43</c:v>
                </c:pt>
                <c:pt idx="4">
                  <c:v>40</c:v>
                </c:pt>
                <c:pt idx="5">
                  <c:v>44</c:v>
                </c:pt>
                <c:pt idx="6">
                  <c:v>15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236928384"/>
        <c:axId val="236972288"/>
      </c:barChart>
      <c:catAx>
        <c:axId val="2369283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6972288"/>
        <c:crossesAt val="0"/>
        <c:lblAlgn val="ctr"/>
        <c:lblOffset val="100"/>
        <c:tickMarkSkip val="1"/>
      </c:catAx>
      <c:valAx>
        <c:axId val="2369722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69283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20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27</c:v>
                </c:pt>
                <c:pt idx="5">
                  <c:v>20</c:v>
                </c:pt>
                <c:pt idx="6">
                  <c:v>3</c:v>
                </c:pt>
                <c:pt idx="7">
                  <c:v>22</c:v>
                </c:pt>
                <c:pt idx="8">
                  <c:v>2</c:v>
                </c:pt>
                <c:pt idx="9">
                  <c:v>11</c:v>
                </c:pt>
                <c:pt idx="10">
                  <c:v>4</c:v>
                </c:pt>
                <c:pt idx="11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80</c:v>
                </c:pt>
                <c:pt idx="1">
                  <c:v>91</c:v>
                </c:pt>
                <c:pt idx="2">
                  <c:v>97</c:v>
                </c:pt>
                <c:pt idx="3">
                  <c:v>98</c:v>
                </c:pt>
                <c:pt idx="4">
                  <c:v>73</c:v>
                </c:pt>
                <c:pt idx="5">
                  <c:v>80</c:v>
                </c:pt>
                <c:pt idx="6">
                  <c:v>97</c:v>
                </c:pt>
                <c:pt idx="7">
                  <c:v>78</c:v>
                </c:pt>
                <c:pt idx="8">
                  <c:v>98</c:v>
                </c:pt>
                <c:pt idx="9">
                  <c:v>89</c:v>
                </c:pt>
                <c:pt idx="10">
                  <c:v>96</c:v>
                </c:pt>
                <c:pt idx="11">
                  <c:v>91</c:v>
                </c:pt>
              </c:numCache>
            </c:numRef>
          </c:val>
        </c:ser>
        <c:dLbls>
          <c:showVal val="1"/>
        </c:dLbls>
        <c:gapWidth val="75"/>
        <c:overlap val="100"/>
        <c:axId val="237227008"/>
        <c:axId val="241611520"/>
      </c:barChart>
      <c:catAx>
        <c:axId val="237227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611520"/>
        <c:crossesAt val="0"/>
        <c:lblAlgn val="ctr"/>
        <c:lblOffset val="100"/>
        <c:tickMarkSkip val="1"/>
      </c:catAx>
      <c:valAx>
        <c:axId val="241611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7227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11</c:v>
                </c:pt>
                <c:pt idx="3">
                  <c:v>0</c:v>
                </c:pt>
                <c:pt idx="4">
                  <c:v>5</c:v>
                </c:pt>
                <c:pt idx="5">
                  <c:v>9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9</c:v>
                </c:pt>
                <c:pt idx="10">
                  <c:v>8</c:v>
                </c:pt>
                <c:pt idx="11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14</c:v>
                </c:pt>
                <c:pt idx="1">
                  <c:v>14</c:v>
                </c:pt>
                <c:pt idx="2">
                  <c:v>9</c:v>
                </c:pt>
                <c:pt idx="3">
                  <c:v>0</c:v>
                </c:pt>
                <c:pt idx="4">
                  <c:v>12</c:v>
                </c:pt>
                <c:pt idx="5">
                  <c:v>14</c:v>
                </c:pt>
                <c:pt idx="6">
                  <c:v>33</c:v>
                </c:pt>
                <c:pt idx="7">
                  <c:v>7</c:v>
                </c:pt>
                <c:pt idx="8">
                  <c:v>0</c:v>
                </c:pt>
                <c:pt idx="9">
                  <c:v>18</c:v>
                </c:pt>
                <c:pt idx="10">
                  <c:v>8</c:v>
                </c:pt>
                <c:pt idx="11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26</c:v>
                </c:pt>
                <c:pt idx="1">
                  <c:v>11</c:v>
                </c:pt>
                <c:pt idx="2">
                  <c:v>0</c:v>
                </c:pt>
                <c:pt idx="3">
                  <c:v>11</c:v>
                </c:pt>
                <c:pt idx="4">
                  <c:v>30</c:v>
                </c:pt>
                <c:pt idx="5">
                  <c:v>35</c:v>
                </c:pt>
                <c:pt idx="6">
                  <c:v>0</c:v>
                </c:pt>
                <c:pt idx="7">
                  <c:v>31</c:v>
                </c:pt>
                <c:pt idx="8">
                  <c:v>0</c:v>
                </c:pt>
                <c:pt idx="9">
                  <c:v>29</c:v>
                </c:pt>
                <c:pt idx="10">
                  <c:v>30</c:v>
                </c:pt>
                <c:pt idx="11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57</c:v>
                </c:pt>
                <c:pt idx="1">
                  <c:v>72</c:v>
                </c:pt>
                <c:pt idx="2">
                  <c:v>80</c:v>
                </c:pt>
                <c:pt idx="3">
                  <c:v>89</c:v>
                </c:pt>
                <c:pt idx="4">
                  <c:v>53</c:v>
                </c:pt>
                <c:pt idx="5">
                  <c:v>43</c:v>
                </c:pt>
                <c:pt idx="6">
                  <c:v>67</c:v>
                </c:pt>
                <c:pt idx="7">
                  <c:v>59</c:v>
                </c:pt>
                <c:pt idx="8">
                  <c:v>100</c:v>
                </c:pt>
                <c:pt idx="9">
                  <c:v>44</c:v>
                </c:pt>
                <c:pt idx="10">
                  <c:v>53</c:v>
                </c:pt>
                <c:pt idx="11">
                  <c:v>57</c:v>
                </c:pt>
              </c:numCache>
            </c:numRef>
          </c:val>
        </c:ser>
        <c:dLbls>
          <c:showVal val="1"/>
        </c:dLbls>
        <c:gapWidth val="75"/>
        <c:overlap val="100"/>
        <c:axId val="241931392"/>
        <c:axId val="241933312"/>
      </c:barChart>
      <c:catAx>
        <c:axId val="241931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933312"/>
        <c:crossesAt val="0"/>
        <c:lblAlgn val="ctr"/>
        <c:lblOffset val="100"/>
        <c:tickMarkSkip val="1"/>
      </c:catAx>
      <c:valAx>
        <c:axId val="2419333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931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14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9</c:v>
                </c:pt>
                <c:pt idx="8">
                  <c:v>21</c:v>
                </c:pt>
                <c:pt idx="9">
                  <c:v>9</c:v>
                </c:pt>
                <c:pt idx="10">
                  <c:v>20</c:v>
                </c:pt>
                <c:pt idx="11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17</c:v>
                </c:pt>
                <c:pt idx="1">
                  <c:v>25</c:v>
                </c:pt>
                <c:pt idx="2">
                  <c:v>29</c:v>
                </c:pt>
                <c:pt idx="3">
                  <c:v>36</c:v>
                </c:pt>
                <c:pt idx="4">
                  <c:v>12</c:v>
                </c:pt>
                <c:pt idx="5">
                  <c:v>19</c:v>
                </c:pt>
                <c:pt idx="6">
                  <c:v>20</c:v>
                </c:pt>
                <c:pt idx="7">
                  <c:v>26</c:v>
                </c:pt>
                <c:pt idx="8">
                  <c:v>23</c:v>
                </c:pt>
                <c:pt idx="9">
                  <c:v>30</c:v>
                </c:pt>
                <c:pt idx="10">
                  <c:v>20</c:v>
                </c:pt>
                <c:pt idx="11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43</c:v>
                </c:pt>
                <c:pt idx="1">
                  <c:v>32</c:v>
                </c:pt>
                <c:pt idx="2">
                  <c:v>32</c:v>
                </c:pt>
                <c:pt idx="3">
                  <c:v>36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28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38</c:v>
                </c:pt>
                <c:pt idx="1">
                  <c:v>30</c:v>
                </c:pt>
                <c:pt idx="2">
                  <c:v>18</c:v>
                </c:pt>
                <c:pt idx="3">
                  <c:v>14</c:v>
                </c:pt>
                <c:pt idx="4">
                  <c:v>44</c:v>
                </c:pt>
                <c:pt idx="5">
                  <c:v>36</c:v>
                </c:pt>
                <c:pt idx="6">
                  <c:v>34</c:v>
                </c:pt>
                <c:pt idx="7">
                  <c:v>36</c:v>
                </c:pt>
                <c:pt idx="8">
                  <c:v>30</c:v>
                </c:pt>
                <c:pt idx="9">
                  <c:v>33</c:v>
                </c:pt>
                <c:pt idx="10">
                  <c:v>30</c:v>
                </c:pt>
                <c:pt idx="11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243615616"/>
        <c:axId val="243617152"/>
      </c:barChart>
      <c:catAx>
        <c:axId val="243615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617152"/>
        <c:crossesAt val="0"/>
        <c:lblAlgn val="ctr"/>
        <c:lblOffset val="100"/>
        <c:tickMarkSkip val="1"/>
      </c:catAx>
      <c:valAx>
        <c:axId val="243617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615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Søndre Nordstrand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Søndre Nordstrand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Søndre Nordstrand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458</a:t>
            </a:r>
          </a:p>
          <a:p>
            <a:r>
              <a:rPr lang="nb-NO" smtClean="0"/>
              <a:t>Responsrate: 30%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n=418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n=418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n=418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Søndre 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3045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2011-01-13T20:49:04Z</dcterms:modified>
</cp:coreProperties>
</file>