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8" d="100"/>
          <a:sy n="118" d="100"/>
        </p:scale>
        <p:origin x="-181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5</c:v>
                </c:pt>
                <c:pt idx="2">
                  <c:v>3</c:v>
                </c:pt>
                <c:pt idx="3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8</c:v>
                </c:pt>
                <c:pt idx="2">
                  <c:v>10</c:v>
                </c:pt>
                <c:pt idx="3">
                  <c:v>15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14</c:v>
                </c:pt>
                <c:pt idx="1">
                  <c:v>19</c:v>
                </c:pt>
                <c:pt idx="2">
                  <c:v>22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80</c:v>
                </c:pt>
                <c:pt idx="1">
                  <c:v>68</c:v>
                </c:pt>
                <c:pt idx="2">
                  <c:v>66</c:v>
                </c:pt>
                <c:pt idx="3">
                  <c:v>48</c:v>
                </c:pt>
              </c:numCache>
            </c:numRef>
          </c:val>
        </c:ser>
        <c:dLbls>
          <c:showVal val="1"/>
        </c:dLbls>
        <c:gapWidth val="75"/>
        <c:overlap val="100"/>
        <c:axId val="197968640"/>
        <c:axId val="197970944"/>
      </c:barChart>
      <c:catAx>
        <c:axId val="1979686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97970944"/>
        <c:crossesAt val="0"/>
        <c:lblAlgn val="ctr"/>
        <c:lblOffset val="100"/>
        <c:tickMarkSkip val="1"/>
      </c:catAx>
      <c:valAx>
        <c:axId val="1979709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979686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31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54</c:v>
                </c:pt>
                <c:pt idx="1">
                  <c:v>83</c:v>
                </c:pt>
                <c:pt idx="2">
                  <c:v>56</c:v>
                </c:pt>
                <c:pt idx="3">
                  <c:v>40</c:v>
                </c:pt>
                <c:pt idx="4">
                  <c:v>12</c:v>
                </c:pt>
                <c:pt idx="5">
                  <c:v>21</c:v>
                </c:pt>
                <c:pt idx="6">
                  <c:v>13</c:v>
                </c:pt>
                <c:pt idx="7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46</c:v>
                </c:pt>
                <c:pt idx="1">
                  <c:v>17</c:v>
                </c:pt>
                <c:pt idx="2">
                  <c:v>44</c:v>
                </c:pt>
                <c:pt idx="3">
                  <c:v>60</c:v>
                </c:pt>
                <c:pt idx="4">
                  <c:v>88</c:v>
                </c:pt>
                <c:pt idx="5">
                  <c:v>79</c:v>
                </c:pt>
                <c:pt idx="6">
                  <c:v>87</c:v>
                </c:pt>
                <c:pt idx="7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71112576"/>
        <c:axId val="71114112"/>
      </c:barChart>
      <c:catAx>
        <c:axId val="711125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1114112"/>
        <c:crossesAt val="0"/>
        <c:lblAlgn val="ctr"/>
        <c:lblOffset val="100"/>
        <c:tickMarkSkip val="1"/>
      </c:catAx>
      <c:valAx>
        <c:axId val="711141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11125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3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  <c:pt idx="5">
                  <c:v>9</c:v>
                </c:pt>
                <c:pt idx="6">
                  <c:v>32</c:v>
                </c:pt>
                <c:pt idx="7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97</c:v>
                </c:pt>
                <c:pt idx="1">
                  <c:v>95</c:v>
                </c:pt>
                <c:pt idx="2">
                  <c:v>95</c:v>
                </c:pt>
                <c:pt idx="3">
                  <c:v>96</c:v>
                </c:pt>
                <c:pt idx="4">
                  <c:v>97</c:v>
                </c:pt>
                <c:pt idx="5">
                  <c:v>91</c:v>
                </c:pt>
                <c:pt idx="6">
                  <c:v>68</c:v>
                </c:pt>
                <c:pt idx="7">
                  <c:v>94</c:v>
                </c:pt>
              </c:numCache>
            </c:numRef>
          </c:val>
        </c:ser>
        <c:dLbls>
          <c:showVal val="1"/>
        </c:dLbls>
        <c:gapWidth val="75"/>
        <c:overlap val="100"/>
        <c:axId val="71296896"/>
        <c:axId val="71298432"/>
      </c:barChart>
      <c:catAx>
        <c:axId val="712968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1298432"/>
        <c:crossesAt val="0"/>
        <c:lblAlgn val="ctr"/>
        <c:lblOffset val="100"/>
        <c:tickMarkSkip val="1"/>
      </c:catAx>
      <c:valAx>
        <c:axId val="712984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12968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6</c:v>
                </c:pt>
                <c:pt idx="1">
                  <c:v>4</c:v>
                </c:pt>
                <c:pt idx="2">
                  <c:v>8</c:v>
                </c:pt>
                <c:pt idx="3">
                  <c:v>22</c:v>
                </c:pt>
                <c:pt idx="4">
                  <c:v>12</c:v>
                </c:pt>
                <c:pt idx="5">
                  <c:v>6</c:v>
                </c:pt>
                <c:pt idx="6">
                  <c:v>13</c:v>
                </c:pt>
                <c:pt idx="7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14</c:v>
                </c:pt>
                <c:pt idx="1">
                  <c:v>8</c:v>
                </c:pt>
                <c:pt idx="2">
                  <c:v>10</c:v>
                </c:pt>
                <c:pt idx="3">
                  <c:v>18</c:v>
                </c:pt>
                <c:pt idx="4">
                  <c:v>13</c:v>
                </c:pt>
                <c:pt idx="5">
                  <c:v>6</c:v>
                </c:pt>
                <c:pt idx="6">
                  <c:v>13</c:v>
                </c:pt>
                <c:pt idx="7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28</c:v>
                </c:pt>
                <c:pt idx="1">
                  <c:v>25</c:v>
                </c:pt>
                <c:pt idx="2">
                  <c:v>30</c:v>
                </c:pt>
                <c:pt idx="3">
                  <c:v>22</c:v>
                </c:pt>
                <c:pt idx="4">
                  <c:v>14</c:v>
                </c:pt>
                <c:pt idx="5">
                  <c:v>24</c:v>
                </c:pt>
                <c:pt idx="6">
                  <c:v>25</c:v>
                </c:pt>
                <c:pt idx="7">
                  <c:v>40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53</c:v>
                </c:pt>
                <c:pt idx="1">
                  <c:v>63</c:v>
                </c:pt>
                <c:pt idx="2">
                  <c:v>52</c:v>
                </c:pt>
                <c:pt idx="3">
                  <c:v>37</c:v>
                </c:pt>
                <c:pt idx="4">
                  <c:v>61</c:v>
                </c:pt>
                <c:pt idx="5">
                  <c:v>63</c:v>
                </c:pt>
                <c:pt idx="6">
                  <c:v>49</c:v>
                </c:pt>
                <c:pt idx="7">
                  <c:v>30</c:v>
                </c:pt>
              </c:numCache>
            </c:numRef>
          </c:val>
        </c:ser>
        <c:dLbls>
          <c:showVal val="1"/>
        </c:dLbls>
        <c:gapWidth val="75"/>
        <c:overlap val="100"/>
        <c:axId val="71554560"/>
        <c:axId val="71556096"/>
      </c:barChart>
      <c:catAx>
        <c:axId val="715545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1556096"/>
        <c:crossesAt val="0"/>
        <c:lblAlgn val="ctr"/>
        <c:lblOffset val="100"/>
        <c:tickMarkSkip val="1"/>
      </c:catAx>
      <c:valAx>
        <c:axId val="715560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15545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12</c:v>
                </c:pt>
                <c:pt idx="1">
                  <c:v>14</c:v>
                </c:pt>
                <c:pt idx="2">
                  <c:v>5</c:v>
                </c:pt>
                <c:pt idx="3">
                  <c:v>0</c:v>
                </c:pt>
                <c:pt idx="4">
                  <c:v>19</c:v>
                </c:pt>
                <c:pt idx="5">
                  <c:v>23</c:v>
                </c:pt>
                <c:pt idx="6">
                  <c:v>37</c:v>
                </c:pt>
                <c:pt idx="7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39</c:v>
                </c:pt>
                <c:pt idx="1">
                  <c:v>25</c:v>
                </c:pt>
                <c:pt idx="2">
                  <c:v>28</c:v>
                </c:pt>
                <c:pt idx="3">
                  <c:v>0</c:v>
                </c:pt>
                <c:pt idx="4">
                  <c:v>9</c:v>
                </c:pt>
                <c:pt idx="5">
                  <c:v>26</c:v>
                </c:pt>
                <c:pt idx="6">
                  <c:v>18</c:v>
                </c:pt>
                <c:pt idx="7">
                  <c:v>30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28</c:v>
                </c:pt>
                <c:pt idx="1">
                  <c:v>21</c:v>
                </c:pt>
                <c:pt idx="2">
                  <c:v>25</c:v>
                </c:pt>
                <c:pt idx="3">
                  <c:v>8</c:v>
                </c:pt>
                <c:pt idx="4">
                  <c:v>38</c:v>
                </c:pt>
                <c:pt idx="5">
                  <c:v>16</c:v>
                </c:pt>
                <c:pt idx="6">
                  <c:v>17</c:v>
                </c:pt>
                <c:pt idx="7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21</c:v>
                </c:pt>
                <c:pt idx="1">
                  <c:v>40</c:v>
                </c:pt>
                <c:pt idx="2">
                  <c:v>42</c:v>
                </c:pt>
                <c:pt idx="3">
                  <c:v>92</c:v>
                </c:pt>
                <c:pt idx="4">
                  <c:v>34</c:v>
                </c:pt>
                <c:pt idx="5">
                  <c:v>35</c:v>
                </c:pt>
                <c:pt idx="6">
                  <c:v>28</c:v>
                </c:pt>
                <c:pt idx="7">
                  <c:v>32</c:v>
                </c:pt>
              </c:numCache>
            </c:numRef>
          </c:val>
        </c:ser>
        <c:dLbls>
          <c:showVal val="1"/>
        </c:dLbls>
        <c:gapWidth val="75"/>
        <c:overlap val="100"/>
        <c:axId val="71892992"/>
        <c:axId val="71894528"/>
      </c:barChart>
      <c:catAx>
        <c:axId val="718929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1894528"/>
        <c:crossesAt val="0"/>
        <c:lblAlgn val="ctr"/>
        <c:lblOffset val="100"/>
        <c:tickMarkSkip val="1"/>
      </c:catAx>
      <c:valAx>
        <c:axId val="718945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18929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5</c:v>
                </c:pt>
                <c:pt idx="1">
                  <c:v>10</c:v>
                </c:pt>
                <c:pt idx="2">
                  <c:v>8</c:v>
                </c:pt>
                <c:pt idx="3">
                  <c:v>19</c:v>
                </c:pt>
                <c:pt idx="4">
                  <c:v>12</c:v>
                </c:pt>
                <c:pt idx="5">
                  <c:v>5</c:v>
                </c:pt>
                <c:pt idx="6">
                  <c:v>9</c:v>
                </c:pt>
                <c:pt idx="7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19</c:v>
                </c:pt>
                <c:pt idx="1">
                  <c:v>11</c:v>
                </c:pt>
                <c:pt idx="2">
                  <c:v>19</c:v>
                </c:pt>
                <c:pt idx="3">
                  <c:v>20</c:v>
                </c:pt>
                <c:pt idx="4">
                  <c:v>22</c:v>
                </c:pt>
                <c:pt idx="5">
                  <c:v>18</c:v>
                </c:pt>
                <c:pt idx="6">
                  <c:v>32</c:v>
                </c:pt>
                <c:pt idx="7">
                  <c:v>35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36</c:v>
                </c:pt>
                <c:pt idx="1">
                  <c:v>27</c:v>
                </c:pt>
                <c:pt idx="2">
                  <c:v>27</c:v>
                </c:pt>
                <c:pt idx="3">
                  <c:v>33</c:v>
                </c:pt>
                <c:pt idx="4">
                  <c:v>39</c:v>
                </c:pt>
                <c:pt idx="5">
                  <c:v>34</c:v>
                </c:pt>
                <c:pt idx="6">
                  <c:v>35</c:v>
                </c:pt>
                <c:pt idx="7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40</c:v>
                </c:pt>
                <c:pt idx="1">
                  <c:v>53</c:v>
                </c:pt>
                <c:pt idx="2">
                  <c:v>46</c:v>
                </c:pt>
                <c:pt idx="3">
                  <c:v>28</c:v>
                </c:pt>
                <c:pt idx="4">
                  <c:v>26</c:v>
                </c:pt>
                <c:pt idx="5">
                  <c:v>42</c:v>
                </c:pt>
                <c:pt idx="6">
                  <c:v>24</c:v>
                </c:pt>
                <c:pt idx="7">
                  <c:v>26</c:v>
                </c:pt>
              </c:numCache>
            </c:numRef>
          </c:val>
        </c:ser>
        <c:dLbls>
          <c:showVal val="1"/>
        </c:dLbls>
        <c:gapWidth val="75"/>
        <c:overlap val="100"/>
        <c:axId val="72092288"/>
        <c:axId val="72102272"/>
      </c:barChart>
      <c:catAx>
        <c:axId val="720922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2102272"/>
        <c:crossesAt val="0"/>
        <c:lblAlgn val="ctr"/>
        <c:lblOffset val="100"/>
        <c:tickMarkSkip val="1"/>
      </c:catAx>
      <c:valAx>
        <c:axId val="721022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20922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12</c:v>
                </c:pt>
                <c:pt idx="1">
                  <c:v>13</c:v>
                </c:pt>
                <c:pt idx="2">
                  <c:v>11</c:v>
                </c:pt>
                <c:pt idx="3">
                  <c:v>8</c:v>
                </c:pt>
                <c:pt idx="4">
                  <c:v>17</c:v>
                </c:pt>
                <c:pt idx="5">
                  <c:v>11</c:v>
                </c:pt>
                <c:pt idx="6">
                  <c:v>31</c:v>
                </c:pt>
                <c:pt idx="7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26</c:v>
                </c:pt>
                <c:pt idx="1">
                  <c:v>29</c:v>
                </c:pt>
                <c:pt idx="2">
                  <c:v>29</c:v>
                </c:pt>
                <c:pt idx="3">
                  <c:v>29</c:v>
                </c:pt>
                <c:pt idx="4">
                  <c:v>27</c:v>
                </c:pt>
                <c:pt idx="5">
                  <c:v>29</c:v>
                </c:pt>
                <c:pt idx="6">
                  <c:v>35</c:v>
                </c:pt>
                <c:pt idx="7">
                  <c:v>41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29</c:v>
                </c:pt>
                <c:pt idx="1">
                  <c:v>34</c:v>
                </c:pt>
                <c:pt idx="2">
                  <c:v>36</c:v>
                </c:pt>
                <c:pt idx="3">
                  <c:v>37</c:v>
                </c:pt>
                <c:pt idx="4">
                  <c:v>39</c:v>
                </c:pt>
                <c:pt idx="5">
                  <c:v>32</c:v>
                </c:pt>
                <c:pt idx="6">
                  <c:v>18</c:v>
                </c:pt>
                <c:pt idx="7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33</c:v>
                </c:pt>
                <c:pt idx="1">
                  <c:v>24</c:v>
                </c:pt>
                <c:pt idx="2">
                  <c:v>24</c:v>
                </c:pt>
                <c:pt idx="3">
                  <c:v>26</c:v>
                </c:pt>
                <c:pt idx="4">
                  <c:v>16</c:v>
                </c:pt>
                <c:pt idx="5">
                  <c:v>28</c:v>
                </c:pt>
                <c:pt idx="6">
                  <c:v>16</c:v>
                </c:pt>
                <c:pt idx="7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70761600"/>
        <c:axId val="170934656"/>
      </c:barChart>
      <c:catAx>
        <c:axId val="1707616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0934656"/>
        <c:crossesAt val="0"/>
        <c:lblAlgn val="ctr"/>
        <c:lblOffset val="100"/>
        <c:tickMarkSkip val="1"/>
      </c:catAx>
      <c:valAx>
        <c:axId val="1709346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07616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42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58</c:v>
                </c:pt>
              </c:numCache>
            </c:numRef>
          </c:val>
        </c:ser>
        <c:dLbls>
          <c:showVal val="1"/>
        </c:dLbls>
        <c:gapWidth val="75"/>
        <c:overlap val="100"/>
        <c:axId val="120194176"/>
        <c:axId val="120195712"/>
      </c:barChart>
      <c:catAx>
        <c:axId val="120194176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195712"/>
        <c:crossesAt val="0"/>
        <c:lblAlgn val="ctr"/>
        <c:lblOffset val="100"/>
        <c:tickMarkSkip val="1"/>
      </c:catAx>
      <c:valAx>
        <c:axId val="1201957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01941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5</c:v>
                </c:pt>
                <c:pt idx="1">
                  <c:v>6</c:v>
                </c:pt>
                <c:pt idx="2">
                  <c:v>38</c:v>
                </c:pt>
                <c:pt idx="3">
                  <c:v>35</c:v>
                </c:pt>
                <c:pt idx="4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7</c:v>
                </c:pt>
                <c:pt idx="1">
                  <c:v>12</c:v>
                </c:pt>
                <c:pt idx="2">
                  <c:v>14</c:v>
                </c:pt>
                <c:pt idx="3">
                  <c:v>17</c:v>
                </c:pt>
                <c:pt idx="4">
                  <c:v>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21</c:v>
                </c:pt>
                <c:pt idx="1">
                  <c:v>27</c:v>
                </c:pt>
                <c:pt idx="2">
                  <c:v>24</c:v>
                </c:pt>
                <c:pt idx="3">
                  <c:v>21</c:v>
                </c:pt>
                <c:pt idx="4">
                  <c:v>13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67</c:v>
                </c:pt>
                <c:pt idx="1">
                  <c:v>54</c:v>
                </c:pt>
                <c:pt idx="2">
                  <c:v>24</c:v>
                </c:pt>
                <c:pt idx="3">
                  <c:v>27</c:v>
                </c:pt>
                <c:pt idx="4">
                  <c:v>80</c:v>
                </c:pt>
              </c:numCache>
            </c:numRef>
          </c:val>
        </c:ser>
        <c:dLbls>
          <c:showVal val="1"/>
        </c:dLbls>
        <c:gapWidth val="75"/>
        <c:overlap val="100"/>
        <c:axId val="121090048"/>
        <c:axId val="121091584"/>
      </c:barChart>
      <c:catAx>
        <c:axId val="1210900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091584"/>
        <c:crossesAt val="0"/>
        <c:lblAlgn val="ctr"/>
        <c:lblOffset val="100"/>
        <c:tickMarkSkip val="1"/>
      </c:catAx>
      <c:valAx>
        <c:axId val="121091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10900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62</c:v>
                </c:pt>
              </c:numCache>
            </c:numRef>
          </c:val>
        </c:ser>
        <c:dLbls>
          <c:showVal val="1"/>
        </c:dLbls>
        <c:gapWidth val="75"/>
        <c:overlap val="100"/>
        <c:axId val="122305152"/>
        <c:axId val="122335616"/>
      </c:barChart>
      <c:catAx>
        <c:axId val="1223051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335616"/>
        <c:crossesAt val="0"/>
        <c:lblAlgn val="ctr"/>
        <c:lblOffset val="100"/>
        <c:tickMarkSkip val="1"/>
      </c:catAx>
      <c:valAx>
        <c:axId val="1223356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3051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</c:v>
                </c:pt>
                <c:pt idx="1">
                  <c:v>24</c:v>
                </c:pt>
                <c:pt idx="2">
                  <c:v>22</c:v>
                </c:pt>
                <c:pt idx="3">
                  <c:v>31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6</c:v>
                </c:pt>
                <c:pt idx="1">
                  <c:v>23</c:v>
                </c:pt>
                <c:pt idx="2">
                  <c:v>25</c:v>
                </c:pt>
                <c:pt idx="3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19</c:v>
                </c:pt>
                <c:pt idx="1">
                  <c:v>26</c:v>
                </c:pt>
                <c:pt idx="2">
                  <c:v>29</c:v>
                </c:pt>
                <c:pt idx="3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71</c:v>
                </c:pt>
                <c:pt idx="1">
                  <c:v>26</c:v>
                </c:pt>
                <c:pt idx="2">
                  <c:v>25</c:v>
                </c:pt>
                <c:pt idx="3">
                  <c:v>24</c:v>
                </c:pt>
              </c:numCache>
            </c:numRef>
          </c:val>
        </c:ser>
        <c:dLbls>
          <c:showVal val="1"/>
        </c:dLbls>
        <c:gapWidth val="75"/>
        <c:overlap val="100"/>
        <c:axId val="122791424"/>
        <c:axId val="122792960"/>
      </c:barChart>
      <c:catAx>
        <c:axId val="1227914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792960"/>
        <c:crossesAt val="0"/>
        <c:lblAlgn val="ctr"/>
        <c:lblOffset val="100"/>
        <c:tickMarkSkip val="1"/>
      </c:catAx>
      <c:valAx>
        <c:axId val="1227929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27914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</c:v>
                </c:pt>
                <c:pt idx="1">
                  <c:v>5</c:v>
                </c:pt>
                <c:pt idx="2">
                  <c:v>3</c:v>
                </c:pt>
                <c:pt idx="3">
                  <c:v>3</c:v>
                </c:pt>
                <c:pt idx="4">
                  <c:v>7</c:v>
                </c:pt>
                <c:pt idx="5">
                  <c:v>7</c:v>
                </c:pt>
                <c:pt idx="6">
                  <c:v>3</c:v>
                </c:pt>
                <c:pt idx="7">
                  <c:v>21</c:v>
                </c:pt>
                <c:pt idx="8">
                  <c:v>37</c:v>
                </c:pt>
                <c:pt idx="9">
                  <c:v>4</c:v>
                </c:pt>
                <c:pt idx="10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7</c:v>
                </c:pt>
                <c:pt idx="1">
                  <c:v>11</c:v>
                </c:pt>
                <c:pt idx="2">
                  <c:v>15</c:v>
                </c:pt>
                <c:pt idx="3">
                  <c:v>6</c:v>
                </c:pt>
                <c:pt idx="4">
                  <c:v>12</c:v>
                </c:pt>
                <c:pt idx="5">
                  <c:v>22</c:v>
                </c:pt>
                <c:pt idx="6">
                  <c:v>5</c:v>
                </c:pt>
                <c:pt idx="7">
                  <c:v>25</c:v>
                </c:pt>
                <c:pt idx="8">
                  <c:v>33</c:v>
                </c:pt>
                <c:pt idx="9">
                  <c:v>12</c:v>
                </c:pt>
                <c:pt idx="10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20</c:v>
                </c:pt>
                <c:pt idx="1">
                  <c:v>23</c:v>
                </c:pt>
                <c:pt idx="2">
                  <c:v>32</c:v>
                </c:pt>
                <c:pt idx="3">
                  <c:v>16</c:v>
                </c:pt>
                <c:pt idx="4">
                  <c:v>27</c:v>
                </c:pt>
                <c:pt idx="5">
                  <c:v>34</c:v>
                </c:pt>
                <c:pt idx="6">
                  <c:v>23</c:v>
                </c:pt>
                <c:pt idx="7">
                  <c:v>32</c:v>
                </c:pt>
                <c:pt idx="8">
                  <c:v>19</c:v>
                </c:pt>
                <c:pt idx="9">
                  <c:v>26</c:v>
                </c:pt>
                <c:pt idx="10">
                  <c:v>45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72</c:v>
                </c:pt>
                <c:pt idx="1">
                  <c:v>61</c:v>
                </c:pt>
                <c:pt idx="2">
                  <c:v>50</c:v>
                </c:pt>
                <c:pt idx="3">
                  <c:v>75</c:v>
                </c:pt>
                <c:pt idx="4">
                  <c:v>54</c:v>
                </c:pt>
                <c:pt idx="5">
                  <c:v>38</c:v>
                </c:pt>
                <c:pt idx="6">
                  <c:v>69</c:v>
                </c:pt>
                <c:pt idx="7">
                  <c:v>22</c:v>
                </c:pt>
                <c:pt idx="8">
                  <c:v>11</c:v>
                </c:pt>
                <c:pt idx="9">
                  <c:v>57</c:v>
                </c:pt>
                <c:pt idx="10">
                  <c:v>31</c:v>
                </c:pt>
              </c:numCache>
            </c:numRef>
          </c:val>
        </c:ser>
        <c:dLbls>
          <c:showVal val="1"/>
        </c:dLbls>
        <c:gapWidth val="75"/>
        <c:overlap val="100"/>
        <c:axId val="227130752"/>
        <c:axId val="228308864"/>
      </c:barChart>
      <c:catAx>
        <c:axId val="2271307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8308864"/>
        <c:crossesAt val="0"/>
        <c:lblAlgn val="ctr"/>
        <c:lblOffset val="100"/>
        <c:tickMarkSkip val="1"/>
      </c:catAx>
      <c:valAx>
        <c:axId val="2283088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271307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10</c:v>
                </c:pt>
                <c:pt idx="2">
                  <c:v>32</c:v>
                </c:pt>
                <c:pt idx="3">
                  <c:v>40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15</c:v>
                </c:pt>
                <c:pt idx="2">
                  <c:v>25</c:v>
                </c:pt>
                <c:pt idx="3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10</c:v>
                </c:pt>
                <c:pt idx="1">
                  <c:v>26</c:v>
                </c:pt>
                <c:pt idx="2">
                  <c:v>21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84</c:v>
                </c:pt>
                <c:pt idx="1">
                  <c:v>49</c:v>
                </c:pt>
                <c:pt idx="2">
                  <c:v>22</c:v>
                </c:pt>
                <c:pt idx="3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123216640"/>
        <c:axId val="123218176"/>
      </c:barChart>
      <c:catAx>
        <c:axId val="1232166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3218176"/>
        <c:crossesAt val="0"/>
        <c:lblAlgn val="ctr"/>
        <c:lblOffset val="100"/>
        <c:tickMarkSkip val="1"/>
      </c:catAx>
      <c:valAx>
        <c:axId val="1232181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32166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15</c:v>
                </c:pt>
                <c:pt idx="1">
                  <c:v>16</c:v>
                </c:pt>
                <c:pt idx="2">
                  <c:v>14</c:v>
                </c:pt>
                <c:pt idx="3">
                  <c:v>25</c:v>
                </c:pt>
                <c:pt idx="4">
                  <c:v>51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31</c:v>
                </c:pt>
                <c:pt idx="1">
                  <c:v>34</c:v>
                </c:pt>
                <c:pt idx="2">
                  <c:v>25</c:v>
                </c:pt>
                <c:pt idx="3">
                  <c:v>29</c:v>
                </c:pt>
                <c:pt idx="4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33</c:v>
                </c:pt>
                <c:pt idx="1">
                  <c:v>32</c:v>
                </c:pt>
                <c:pt idx="2">
                  <c:v>38</c:v>
                </c:pt>
                <c:pt idx="3">
                  <c:v>31</c:v>
                </c:pt>
                <c:pt idx="4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20</c:v>
                </c:pt>
                <c:pt idx="1">
                  <c:v>18</c:v>
                </c:pt>
                <c:pt idx="2">
                  <c:v>23</c:v>
                </c:pt>
                <c:pt idx="3">
                  <c:v>15</c:v>
                </c:pt>
                <c:pt idx="4">
                  <c:v>7</c:v>
                </c:pt>
              </c:numCache>
            </c:numRef>
          </c:val>
        </c:ser>
        <c:dLbls>
          <c:showVal val="1"/>
        </c:dLbls>
        <c:gapWidth val="75"/>
        <c:overlap val="100"/>
        <c:axId val="124107776"/>
        <c:axId val="124195584"/>
      </c:barChart>
      <c:catAx>
        <c:axId val="1241077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195584"/>
        <c:crossesAt val="0"/>
        <c:lblAlgn val="ctr"/>
        <c:lblOffset val="100"/>
        <c:tickMarkSkip val="1"/>
      </c:catAx>
      <c:valAx>
        <c:axId val="124195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41077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5</c:v>
                </c:pt>
                <c:pt idx="1">
                  <c:v>7</c:v>
                </c:pt>
                <c:pt idx="2">
                  <c:v>19</c:v>
                </c:pt>
                <c:pt idx="3">
                  <c:v>22</c:v>
                </c:pt>
                <c:pt idx="4">
                  <c:v>37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11</c:v>
                </c:pt>
                <c:pt idx="1">
                  <c:v>13</c:v>
                </c:pt>
                <c:pt idx="2">
                  <c:v>25</c:v>
                </c:pt>
                <c:pt idx="3">
                  <c:v>25</c:v>
                </c:pt>
                <c:pt idx="4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25</c:v>
                </c:pt>
                <c:pt idx="1">
                  <c:v>23</c:v>
                </c:pt>
                <c:pt idx="2">
                  <c:v>23</c:v>
                </c:pt>
                <c:pt idx="3">
                  <c:v>28</c:v>
                </c:pt>
                <c:pt idx="4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59</c:v>
                </c:pt>
                <c:pt idx="1">
                  <c:v>57</c:v>
                </c:pt>
                <c:pt idx="2">
                  <c:v>32</c:v>
                </c:pt>
                <c:pt idx="3">
                  <c:v>26</c:v>
                </c:pt>
                <c:pt idx="4">
                  <c:v>21</c:v>
                </c:pt>
              </c:numCache>
            </c:numRef>
          </c:val>
        </c:ser>
        <c:dLbls>
          <c:showVal val="1"/>
        </c:dLbls>
        <c:gapWidth val="75"/>
        <c:overlap val="100"/>
        <c:axId val="126556416"/>
        <c:axId val="126566400"/>
      </c:barChart>
      <c:catAx>
        <c:axId val="1265564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566400"/>
        <c:crossesAt val="0"/>
        <c:lblAlgn val="ctr"/>
        <c:lblOffset val="100"/>
        <c:tickMarkSkip val="1"/>
      </c:catAx>
      <c:valAx>
        <c:axId val="1265664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65564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10</c:v>
                </c:pt>
                <c:pt idx="1">
                  <c:v>36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18</c:v>
                </c:pt>
                <c:pt idx="1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30</c:v>
                </c:pt>
                <c:pt idx="1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43</c:v>
                </c:pt>
                <c:pt idx="1">
                  <c:v>13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29800064"/>
        <c:axId val="143430784"/>
      </c:barChart>
      <c:catAx>
        <c:axId val="1298000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430784"/>
        <c:crossesAt val="0"/>
        <c:lblAlgn val="ctr"/>
        <c:lblOffset val="100"/>
        <c:tickMarkSkip val="1"/>
      </c:catAx>
      <c:valAx>
        <c:axId val="1434307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9800064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3</c:v>
                </c:pt>
                <c:pt idx="1">
                  <c:v>10</c:v>
                </c:pt>
                <c:pt idx="2">
                  <c:v>2</c:v>
                </c:pt>
                <c:pt idx="3">
                  <c:v>3</c:v>
                </c:pt>
                <c:pt idx="4">
                  <c:v>6</c:v>
                </c:pt>
                <c:pt idx="5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10</c:v>
                </c:pt>
                <c:pt idx="1">
                  <c:v>27</c:v>
                </c:pt>
                <c:pt idx="2">
                  <c:v>10</c:v>
                </c:pt>
                <c:pt idx="3">
                  <c:v>5</c:v>
                </c:pt>
                <c:pt idx="4">
                  <c:v>24</c:v>
                </c:pt>
                <c:pt idx="5">
                  <c:v>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9</c:v>
                </c:pt>
                <c:pt idx="1">
                  <c:v>29</c:v>
                </c:pt>
                <c:pt idx="2">
                  <c:v>32</c:v>
                </c:pt>
                <c:pt idx="3">
                  <c:v>8</c:v>
                </c:pt>
                <c:pt idx="4">
                  <c:v>12</c:v>
                </c:pt>
                <c:pt idx="5">
                  <c:v>10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15</c:v>
                </c:pt>
                <c:pt idx="1">
                  <c:v>21</c:v>
                </c:pt>
                <c:pt idx="2">
                  <c:v>32</c:v>
                </c:pt>
                <c:pt idx="3">
                  <c:v>13</c:v>
                </c:pt>
                <c:pt idx="4">
                  <c:v>8</c:v>
                </c:pt>
                <c:pt idx="5">
                  <c:v>25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12</c:v>
                </c:pt>
                <c:pt idx="1">
                  <c:v>8</c:v>
                </c:pt>
                <c:pt idx="2">
                  <c:v>16</c:v>
                </c:pt>
                <c:pt idx="3">
                  <c:v>24</c:v>
                </c:pt>
                <c:pt idx="4">
                  <c:v>17</c:v>
                </c:pt>
                <c:pt idx="5">
                  <c:v>31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51</c:v>
                </c:pt>
                <c:pt idx="1">
                  <c:v>5</c:v>
                </c:pt>
                <c:pt idx="2">
                  <c:v>8</c:v>
                </c:pt>
                <c:pt idx="3">
                  <c:v>48</c:v>
                </c:pt>
                <c:pt idx="4">
                  <c:v>33</c:v>
                </c:pt>
                <c:pt idx="5">
                  <c:v>31</c:v>
                </c:pt>
              </c:numCache>
            </c:numRef>
          </c:val>
        </c:ser>
        <c:dLbls>
          <c:showVal val="1"/>
        </c:dLbls>
        <c:gapWidth val="75"/>
        <c:overlap val="100"/>
        <c:axId val="146188544"/>
        <c:axId val="146260352"/>
      </c:barChart>
      <c:catAx>
        <c:axId val="1461885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260352"/>
        <c:crossesAt val="0"/>
        <c:lblAlgn val="ctr"/>
        <c:lblOffset val="100"/>
        <c:tickMarkSkip val="1"/>
      </c:catAx>
      <c:valAx>
        <c:axId val="1462603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1885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26"/>
          <c:h val="9.9736959163200467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9</c:v>
                </c:pt>
                <c:pt idx="1">
                  <c:v>10</c:v>
                </c:pt>
                <c:pt idx="2">
                  <c:v>17</c:v>
                </c:pt>
                <c:pt idx="3">
                  <c:v>18</c:v>
                </c:pt>
                <c:pt idx="4">
                  <c:v>14</c:v>
                </c:pt>
                <c:pt idx="5">
                  <c:v>35</c:v>
                </c:pt>
                <c:pt idx="6">
                  <c:v>35</c:v>
                </c:pt>
                <c:pt idx="7">
                  <c:v>18</c:v>
                </c:pt>
                <c:pt idx="8">
                  <c:v>19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21</c:v>
                </c:pt>
                <c:pt idx="1">
                  <c:v>21</c:v>
                </c:pt>
                <c:pt idx="2">
                  <c:v>26</c:v>
                </c:pt>
                <c:pt idx="3">
                  <c:v>30</c:v>
                </c:pt>
                <c:pt idx="4">
                  <c:v>25</c:v>
                </c:pt>
                <c:pt idx="5">
                  <c:v>27</c:v>
                </c:pt>
                <c:pt idx="6">
                  <c:v>30</c:v>
                </c:pt>
                <c:pt idx="7">
                  <c:v>28</c:v>
                </c:pt>
                <c:pt idx="8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36</c:v>
                </c:pt>
                <c:pt idx="1">
                  <c:v>36</c:v>
                </c:pt>
                <c:pt idx="2">
                  <c:v>30</c:v>
                </c:pt>
                <c:pt idx="3">
                  <c:v>30</c:v>
                </c:pt>
                <c:pt idx="4">
                  <c:v>33</c:v>
                </c:pt>
                <c:pt idx="5">
                  <c:v>22</c:v>
                </c:pt>
                <c:pt idx="6">
                  <c:v>20</c:v>
                </c:pt>
                <c:pt idx="7">
                  <c:v>30</c:v>
                </c:pt>
                <c:pt idx="8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35</c:v>
                </c:pt>
                <c:pt idx="1">
                  <c:v>32</c:v>
                </c:pt>
                <c:pt idx="2">
                  <c:v>27</c:v>
                </c:pt>
                <c:pt idx="3">
                  <c:v>22</c:v>
                </c:pt>
                <c:pt idx="4">
                  <c:v>28</c:v>
                </c:pt>
                <c:pt idx="5">
                  <c:v>16</c:v>
                </c:pt>
                <c:pt idx="6">
                  <c:v>15</c:v>
                </c:pt>
                <c:pt idx="7">
                  <c:v>24</c:v>
                </c:pt>
                <c:pt idx="8">
                  <c:v>34</c:v>
                </c:pt>
              </c:numCache>
            </c:numRef>
          </c:val>
        </c:ser>
        <c:dLbls>
          <c:showVal val="1"/>
        </c:dLbls>
        <c:gapWidth val="75"/>
        <c:overlap val="100"/>
        <c:axId val="152855296"/>
        <c:axId val="152856832"/>
      </c:barChart>
      <c:catAx>
        <c:axId val="1528552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2856832"/>
        <c:crossesAt val="0"/>
        <c:lblAlgn val="ctr"/>
        <c:lblOffset val="100"/>
        <c:tickMarkSkip val="1"/>
      </c:catAx>
      <c:valAx>
        <c:axId val="1528568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28552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18</c:v>
                </c:pt>
                <c:pt idx="1">
                  <c:v>19</c:v>
                </c:pt>
                <c:pt idx="2">
                  <c:v>19</c:v>
                </c:pt>
                <c:pt idx="3">
                  <c:v>29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22</c:v>
                </c:pt>
                <c:pt idx="1">
                  <c:v>26</c:v>
                </c:pt>
                <c:pt idx="2">
                  <c:v>28</c:v>
                </c:pt>
                <c:pt idx="3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30</c:v>
                </c:pt>
                <c:pt idx="1">
                  <c:v>26</c:v>
                </c:pt>
                <c:pt idx="2">
                  <c:v>30</c:v>
                </c:pt>
                <c:pt idx="3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31</c:v>
                </c:pt>
                <c:pt idx="1">
                  <c:v>29</c:v>
                </c:pt>
                <c:pt idx="2">
                  <c:v>24</c:v>
                </c:pt>
                <c:pt idx="3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153250816"/>
        <c:axId val="153277184"/>
      </c:barChart>
      <c:catAx>
        <c:axId val="1532508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277184"/>
        <c:crossesAt val="0"/>
        <c:lblAlgn val="ctr"/>
        <c:lblOffset val="100"/>
        <c:tickMarkSkip val="1"/>
      </c:catAx>
      <c:valAx>
        <c:axId val="1532771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2508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25</c:v>
                </c:pt>
                <c:pt idx="1">
                  <c:v>24</c:v>
                </c:pt>
                <c:pt idx="2">
                  <c:v>22</c:v>
                </c:pt>
                <c:pt idx="3">
                  <c:v>31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19</c:v>
                </c:pt>
                <c:pt idx="1">
                  <c:v>23</c:v>
                </c:pt>
                <c:pt idx="2">
                  <c:v>23</c:v>
                </c:pt>
                <c:pt idx="3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26</c:v>
                </c:pt>
                <c:pt idx="1">
                  <c:v>27</c:v>
                </c:pt>
                <c:pt idx="2">
                  <c:v>28</c:v>
                </c:pt>
                <c:pt idx="3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30</c:v>
                </c:pt>
                <c:pt idx="1">
                  <c:v>26</c:v>
                </c:pt>
                <c:pt idx="2">
                  <c:v>27</c:v>
                </c:pt>
                <c:pt idx="3">
                  <c:v>20</c:v>
                </c:pt>
              </c:numCache>
            </c:numRef>
          </c:val>
        </c:ser>
        <c:dLbls>
          <c:showVal val="1"/>
        </c:dLbls>
        <c:gapWidth val="75"/>
        <c:overlap val="100"/>
        <c:axId val="153499520"/>
        <c:axId val="153501056"/>
      </c:barChart>
      <c:catAx>
        <c:axId val="1534995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501056"/>
        <c:crossesAt val="0"/>
        <c:lblAlgn val="ctr"/>
        <c:lblOffset val="100"/>
        <c:tickMarkSkip val="1"/>
      </c:catAx>
      <c:valAx>
        <c:axId val="1535010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4995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33</c:v>
                </c:pt>
                <c:pt idx="1">
                  <c:v>38</c:v>
                </c:pt>
                <c:pt idx="2">
                  <c:v>23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24</c:v>
                </c:pt>
                <c:pt idx="1">
                  <c:v>26</c:v>
                </c:pt>
                <c:pt idx="2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25</c:v>
                </c:pt>
                <c:pt idx="1">
                  <c:v>23</c:v>
                </c:pt>
                <c:pt idx="2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19</c:v>
                </c:pt>
                <c:pt idx="1">
                  <c:v>13</c:v>
                </c:pt>
                <c:pt idx="2">
                  <c:v>21</c:v>
                </c:pt>
              </c:numCache>
            </c:numRef>
          </c:val>
        </c:ser>
        <c:dLbls>
          <c:showVal val="1"/>
        </c:dLbls>
        <c:gapWidth val="75"/>
        <c:overlap val="100"/>
        <c:axId val="153699072"/>
        <c:axId val="153700608"/>
      </c:barChart>
      <c:catAx>
        <c:axId val="1536990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700608"/>
        <c:crossesAt val="0"/>
        <c:lblAlgn val="ctr"/>
        <c:lblOffset val="100"/>
        <c:tickMarkSkip val="1"/>
      </c:catAx>
      <c:valAx>
        <c:axId val="1537006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6990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22</c:v>
                </c:pt>
                <c:pt idx="1">
                  <c:v>29</c:v>
                </c:pt>
                <c:pt idx="2">
                  <c:v>31</c:v>
                </c:pt>
                <c:pt idx="3">
                  <c:v>31</c:v>
                </c:pt>
                <c:pt idx="4">
                  <c:v>22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21</c:v>
                </c:pt>
                <c:pt idx="1">
                  <c:v>26</c:v>
                </c:pt>
                <c:pt idx="2">
                  <c:v>24</c:v>
                </c:pt>
                <c:pt idx="3">
                  <c:v>23</c:v>
                </c:pt>
                <c:pt idx="4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26</c:v>
                </c:pt>
                <c:pt idx="1">
                  <c:v>26</c:v>
                </c:pt>
                <c:pt idx="2">
                  <c:v>27</c:v>
                </c:pt>
                <c:pt idx="3">
                  <c:v>30</c:v>
                </c:pt>
                <c:pt idx="4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30</c:v>
                </c:pt>
                <c:pt idx="1">
                  <c:v>20</c:v>
                </c:pt>
                <c:pt idx="2">
                  <c:v>18</c:v>
                </c:pt>
                <c:pt idx="3">
                  <c:v>16</c:v>
                </c:pt>
                <c:pt idx="4">
                  <c:v>26</c:v>
                </c:pt>
              </c:numCache>
            </c:numRef>
          </c:val>
        </c:ser>
        <c:dLbls>
          <c:showVal val="1"/>
        </c:dLbls>
        <c:gapWidth val="75"/>
        <c:overlap val="100"/>
        <c:axId val="153918848"/>
        <c:axId val="153937024"/>
      </c:barChart>
      <c:catAx>
        <c:axId val="1539188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937024"/>
        <c:crossesAt val="0"/>
        <c:lblAlgn val="ctr"/>
        <c:lblOffset val="100"/>
        <c:tickMarkSkip val="1"/>
      </c:catAx>
      <c:valAx>
        <c:axId val="1539370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39188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14</c:v>
                </c:pt>
                <c:pt idx="1">
                  <c:v>5</c:v>
                </c:pt>
                <c:pt idx="2">
                  <c:v>29</c:v>
                </c:pt>
                <c:pt idx="3">
                  <c:v>12</c:v>
                </c:pt>
                <c:pt idx="4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19</c:v>
                </c:pt>
                <c:pt idx="1">
                  <c:v>19</c:v>
                </c:pt>
                <c:pt idx="2">
                  <c:v>21</c:v>
                </c:pt>
                <c:pt idx="3">
                  <c:v>16</c:v>
                </c:pt>
                <c:pt idx="4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24</c:v>
                </c:pt>
                <c:pt idx="1">
                  <c:v>29</c:v>
                </c:pt>
                <c:pt idx="2">
                  <c:v>22</c:v>
                </c:pt>
                <c:pt idx="3">
                  <c:v>26</c:v>
                </c:pt>
                <c:pt idx="4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43</c:v>
                </c:pt>
                <c:pt idx="1">
                  <c:v>48</c:v>
                </c:pt>
                <c:pt idx="2">
                  <c:v>28</c:v>
                </c:pt>
                <c:pt idx="3">
                  <c:v>47</c:v>
                </c:pt>
                <c:pt idx="4">
                  <c:v>66</c:v>
                </c:pt>
              </c:numCache>
            </c:numRef>
          </c:val>
        </c:ser>
        <c:dLbls>
          <c:showVal val="1"/>
        </c:dLbls>
        <c:gapWidth val="75"/>
        <c:overlap val="100"/>
        <c:axId val="230571392"/>
        <c:axId val="234182912"/>
      </c:barChart>
      <c:catAx>
        <c:axId val="2305713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34182912"/>
        <c:crossesAt val="0"/>
        <c:lblAlgn val="ctr"/>
        <c:lblOffset val="100"/>
        <c:tickMarkSkip val="1"/>
      </c:catAx>
      <c:valAx>
        <c:axId val="2341829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305713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25</c:v>
                </c:pt>
                <c:pt idx="1">
                  <c:v>23</c:v>
                </c:pt>
                <c:pt idx="2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29</c:v>
                </c:pt>
                <c:pt idx="1">
                  <c:v>27</c:v>
                </c:pt>
                <c:pt idx="2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29</c:v>
                </c:pt>
                <c:pt idx="1">
                  <c:v>34</c:v>
                </c:pt>
                <c:pt idx="2">
                  <c:v>33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17</c:v>
                </c:pt>
                <c:pt idx="1">
                  <c:v>15</c:v>
                </c:pt>
                <c:pt idx="2">
                  <c:v>27</c:v>
                </c:pt>
              </c:numCache>
            </c:numRef>
          </c:val>
        </c:ser>
        <c:dLbls>
          <c:showVal val="1"/>
        </c:dLbls>
        <c:gapWidth val="75"/>
        <c:overlap val="100"/>
        <c:axId val="154565248"/>
        <c:axId val="154579328"/>
      </c:barChart>
      <c:catAx>
        <c:axId val="1545652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4579328"/>
        <c:crossesAt val="0"/>
        <c:lblAlgn val="ctr"/>
        <c:lblOffset val="100"/>
        <c:tickMarkSkip val="1"/>
      </c:catAx>
      <c:valAx>
        <c:axId val="1545793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45652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10</c:v>
                </c:pt>
                <c:pt idx="1">
                  <c:v>11</c:v>
                </c:pt>
                <c:pt idx="2">
                  <c:v>8</c:v>
                </c:pt>
                <c:pt idx="3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21</c:v>
                </c:pt>
                <c:pt idx="1">
                  <c:v>18</c:v>
                </c:pt>
                <c:pt idx="2">
                  <c:v>17</c:v>
                </c:pt>
                <c:pt idx="3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31</c:v>
                </c:pt>
                <c:pt idx="1">
                  <c:v>23</c:v>
                </c:pt>
                <c:pt idx="2">
                  <c:v>27</c:v>
                </c:pt>
                <c:pt idx="3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38</c:v>
                </c:pt>
                <c:pt idx="1">
                  <c:v>48</c:v>
                </c:pt>
                <c:pt idx="2">
                  <c:v>48</c:v>
                </c:pt>
                <c:pt idx="3">
                  <c:v>42</c:v>
                </c:pt>
              </c:numCache>
            </c:numRef>
          </c:val>
        </c:ser>
        <c:dLbls>
          <c:showVal val="1"/>
        </c:dLbls>
        <c:gapWidth val="75"/>
        <c:overlap val="100"/>
        <c:axId val="142938496"/>
        <c:axId val="143338496"/>
      </c:barChart>
      <c:catAx>
        <c:axId val="1429384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338496"/>
        <c:crossesAt val="0"/>
        <c:lblAlgn val="ctr"/>
        <c:lblOffset val="100"/>
        <c:tickMarkSkip val="1"/>
      </c:catAx>
      <c:valAx>
        <c:axId val="1433384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9384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46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16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2</c:v>
                </c:pt>
              </c:numCache>
            </c:numRef>
          </c:val>
        </c:ser>
        <c:dLbls>
          <c:showVal val="1"/>
        </c:dLbls>
        <c:gapWidth val="75"/>
        <c:overlap val="100"/>
        <c:axId val="161089792"/>
        <c:axId val="161120256"/>
      </c:barChart>
      <c:catAx>
        <c:axId val="1610897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1120256"/>
        <c:crossesAt val="0"/>
        <c:lblAlgn val="ctr"/>
        <c:lblOffset val="100"/>
        <c:tickMarkSkip val="1"/>
      </c:catAx>
      <c:valAx>
        <c:axId val="1611202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10897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92"/>
          <c:h val="9.9736959163200536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85"/>
          <c:w val="0.3945139428952364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20</c:v>
                </c:pt>
                <c:pt idx="1">
                  <c:v>18</c:v>
                </c:pt>
                <c:pt idx="2">
                  <c:v>6</c:v>
                </c:pt>
                <c:pt idx="3">
                  <c:v>11</c:v>
                </c:pt>
                <c:pt idx="4">
                  <c:v>21</c:v>
                </c:pt>
                <c:pt idx="5">
                  <c:v>3</c:v>
                </c:pt>
                <c:pt idx="6">
                  <c:v>1</c:v>
                </c:pt>
                <c:pt idx="7">
                  <c:v>2</c:v>
                </c:pt>
                <c:pt idx="8">
                  <c:v>3</c:v>
                </c:pt>
                <c:pt idx="9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13</c:v>
                </c:pt>
                <c:pt idx="1">
                  <c:v>23</c:v>
                </c:pt>
                <c:pt idx="2">
                  <c:v>9</c:v>
                </c:pt>
                <c:pt idx="3">
                  <c:v>9</c:v>
                </c:pt>
                <c:pt idx="4">
                  <c:v>32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10</c:v>
                </c:pt>
              </c:numCache>
            </c:numRef>
          </c:val>
        </c:ser>
        <c:gapWidth val="20"/>
        <c:axId val="163373440"/>
        <c:axId val="163374976"/>
      </c:barChart>
      <c:catAx>
        <c:axId val="16337344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163374976"/>
        <c:crosses val="autoZero"/>
        <c:auto val="1"/>
        <c:lblAlgn val="ctr"/>
        <c:lblOffset val="100"/>
        <c:tickLblSkip val="1"/>
        <c:tickMarkSkip val="1"/>
      </c:catAx>
      <c:valAx>
        <c:axId val="16337497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337344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10</c:v>
                </c:pt>
                <c:pt idx="1">
                  <c:v>6</c:v>
                </c:pt>
                <c:pt idx="2">
                  <c:v>12</c:v>
                </c:pt>
                <c:pt idx="3">
                  <c:v>7</c:v>
                </c:pt>
                <c:pt idx="4">
                  <c:v>11</c:v>
                </c:pt>
                <c:pt idx="5">
                  <c:v>7</c:v>
                </c:pt>
                <c:pt idx="6">
                  <c:v>11</c:v>
                </c:pt>
                <c:pt idx="7">
                  <c:v>5</c:v>
                </c:pt>
                <c:pt idx="8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23</c:v>
                </c:pt>
                <c:pt idx="1">
                  <c:v>25</c:v>
                </c:pt>
                <c:pt idx="2">
                  <c:v>26</c:v>
                </c:pt>
                <c:pt idx="3">
                  <c:v>21</c:v>
                </c:pt>
                <c:pt idx="4">
                  <c:v>29</c:v>
                </c:pt>
                <c:pt idx="5">
                  <c:v>24</c:v>
                </c:pt>
                <c:pt idx="6">
                  <c:v>22</c:v>
                </c:pt>
                <c:pt idx="7">
                  <c:v>17</c:v>
                </c:pt>
                <c:pt idx="8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37</c:v>
                </c:pt>
                <c:pt idx="1">
                  <c:v>39</c:v>
                </c:pt>
                <c:pt idx="2">
                  <c:v>40</c:v>
                </c:pt>
                <c:pt idx="3">
                  <c:v>35</c:v>
                </c:pt>
                <c:pt idx="4">
                  <c:v>32</c:v>
                </c:pt>
                <c:pt idx="5">
                  <c:v>37</c:v>
                </c:pt>
                <c:pt idx="6">
                  <c:v>32</c:v>
                </c:pt>
                <c:pt idx="7">
                  <c:v>30</c:v>
                </c:pt>
                <c:pt idx="8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30</c:v>
                </c:pt>
                <c:pt idx="1">
                  <c:v>30</c:v>
                </c:pt>
                <c:pt idx="2">
                  <c:v>21</c:v>
                </c:pt>
                <c:pt idx="3">
                  <c:v>37</c:v>
                </c:pt>
                <c:pt idx="4">
                  <c:v>27</c:v>
                </c:pt>
                <c:pt idx="5">
                  <c:v>31</c:v>
                </c:pt>
                <c:pt idx="6">
                  <c:v>35</c:v>
                </c:pt>
                <c:pt idx="7">
                  <c:v>47</c:v>
                </c:pt>
                <c:pt idx="8">
                  <c:v>41</c:v>
                </c:pt>
              </c:numCache>
            </c:numRef>
          </c:val>
        </c:ser>
        <c:dLbls>
          <c:showVal val="1"/>
        </c:dLbls>
        <c:gapWidth val="75"/>
        <c:overlap val="100"/>
        <c:axId val="163625216"/>
        <c:axId val="163639296"/>
      </c:barChart>
      <c:catAx>
        <c:axId val="1636252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3639296"/>
        <c:crossesAt val="0"/>
        <c:lblAlgn val="ctr"/>
        <c:lblOffset val="100"/>
        <c:tickMarkSkip val="1"/>
      </c:catAx>
      <c:valAx>
        <c:axId val="1636392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36252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9</c:v>
                </c:pt>
                <c:pt idx="2">
                  <c:v>6</c:v>
                </c:pt>
                <c:pt idx="3">
                  <c:v>6</c:v>
                </c:pt>
                <c:pt idx="4">
                  <c:v>6</c:v>
                </c:pt>
                <c:pt idx="5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96</c:v>
                </c:pt>
                <c:pt idx="1">
                  <c:v>91</c:v>
                </c:pt>
                <c:pt idx="2">
                  <c:v>94</c:v>
                </c:pt>
                <c:pt idx="3">
                  <c:v>94</c:v>
                </c:pt>
                <c:pt idx="4">
                  <c:v>94</c:v>
                </c:pt>
                <c:pt idx="5">
                  <c:v>95</c:v>
                </c:pt>
              </c:numCache>
            </c:numRef>
          </c:val>
        </c:ser>
        <c:dLbls>
          <c:showVal val="1"/>
        </c:dLbls>
        <c:gapWidth val="75"/>
        <c:overlap val="100"/>
        <c:axId val="163720192"/>
        <c:axId val="164573952"/>
      </c:barChart>
      <c:catAx>
        <c:axId val="1637201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573952"/>
        <c:crossesAt val="0"/>
        <c:lblAlgn val="ctr"/>
        <c:lblOffset val="100"/>
        <c:tickMarkSkip val="1"/>
      </c:catAx>
      <c:valAx>
        <c:axId val="1645739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37201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3</c:v>
                </c:pt>
                <c:pt idx="2">
                  <c:v>10</c:v>
                </c:pt>
                <c:pt idx="3">
                  <c:v>5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96</c:v>
                </c:pt>
                <c:pt idx="1">
                  <c:v>97</c:v>
                </c:pt>
                <c:pt idx="2">
                  <c:v>90</c:v>
                </c:pt>
                <c:pt idx="3">
                  <c:v>95</c:v>
                </c:pt>
                <c:pt idx="4">
                  <c:v>95</c:v>
                </c:pt>
                <c:pt idx="5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64928512"/>
        <c:axId val="164934400"/>
      </c:barChart>
      <c:catAx>
        <c:axId val="1649285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934400"/>
        <c:crossesAt val="0"/>
        <c:lblAlgn val="ctr"/>
        <c:lblOffset val="100"/>
        <c:tickMarkSkip val="1"/>
      </c:catAx>
      <c:valAx>
        <c:axId val="1649344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9285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11</c:v>
                </c:pt>
                <c:pt idx="1">
                  <c:v>9</c:v>
                </c:pt>
                <c:pt idx="2">
                  <c:v>7</c:v>
                </c:pt>
                <c:pt idx="3">
                  <c:v>21</c:v>
                </c:pt>
                <c:pt idx="4">
                  <c:v>8</c:v>
                </c:pt>
                <c:pt idx="5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5</c:v>
                </c:pt>
                <c:pt idx="1">
                  <c:v>28</c:v>
                </c:pt>
                <c:pt idx="2">
                  <c:v>0</c:v>
                </c:pt>
                <c:pt idx="3">
                  <c:v>4</c:v>
                </c:pt>
                <c:pt idx="4">
                  <c:v>4</c:v>
                </c:pt>
                <c:pt idx="5">
                  <c:v>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34</c:v>
                </c:pt>
                <c:pt idx="1">
                  <c:v>36</c:v>
                </c:pt>
                <c:pt idx="2">
                  <c:v>31</c:v>
                </c:pt>
                <c:pt idx="3">
                  <c:v>23</c:v>
                </c:pt>
                <c:pt idx="4">
                  <c:v>24</c:v>
                </c:pt>
                <c:pt idx="5">
                  <c:v>40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50</c:v>
                </c:pt>
                <c:pt idx="1">
                  <c:v>28</c:v>
                </c:pt>
                <c:pt idx="2">
                  <c:v>62</c:v>
                </c:pt>
                <c:pt idx="3">
                  <c:v>52</c:v>
                </c:pt>
                <c:pt idx="4">
                  <c:v>64</c:v>
                </c:pt>
                <c:pt idx="5">
                  <c:v>44</c:v>
                </c:pt>
              </c:numCache>
            </c:numRef>
          </c:val>
        </c:ser>
        <c:dLbls>
          <c:showVal val="1"/>
        </c:dLbls>
        <c:gapWidth val="75"/>
        <c:overlap val="100"/>
        <c:axId val="166516608"/>
        <c:axId val="166518144"/>
      </c:barChart>
      <c:catAx>
        <c:axId val="1665166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6518144"/>
        <c:crossesAt val="0"/>
        <c:lblAlgn val="ctr"/>
        <c:lblOffset val="100"/>
        <c:tickMarkSkip val="1"/>
      </c:catAx>
      <c:valAx>
        <c:axId val="1665181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65166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21</c:v>
                </c:pt>
                <c:pt idx="1">
                  <c:v>58</c:v>
                </c:pt>
                <c:pt idx="2">
                  <c:v>16</c:v>
                </c:pt>
                <c:pt idx="3">
                  <c:v>23</c:v>
                </c:pt>
                <c:pt idx="4">
                  <c:v>26</c:v>
                </c:pt>
                <c:pt idx="5">
                  <c:v>54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6</c:v>
                </c:pt>
                <c:pt idx="1">
                  <c:v>0</c:v>
                </c:pt>
                <c:pt idx="2">
                  <c:v>24</c:v>
                </c:pt>
                <c:pt idx="3">
                  <c:v>9</c:v>
                </c:pt>
                <c:pt idx="4">
                  <c:v>12</c:v>
                </c:pt>
                <c:pt idx="5">
                  <c:v>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20</c:v>
                </c:pt>
                <c:pt idx="1">
                  <c:v>26</c:v>
                </c:pt>
                <c:pt idx="2">
                  <c:v>47</c:v>
                </c:pt>
                <c:pt idx="3">
                  <c:v>32</c:v>
                </c:pt>
                <c:pt idx="4">
                  <c:v>31</c:v>
                </c:pt>
                <c:pt idx="5">
                  <c:v>10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53</c:v>
                </c:pt>
                <c:pt idx="1">
                  <c:v>16</c:v>
                </c:pt>
                <c:pt idx="2">
                  <c:v>13</c:v>
                </c:pt>
                <c:pt idx="3">
                  <c:v>36</c:v>
                </c:pt>
                <c:pt idx="4">
                  <c:v>31</c:v>
                </c:pt>
                <c:pt idx="5">
                  <c:v>28</c:v>
                </c:pt>
              </c:numCache>
            </c:numRef>
          </c:val>
        </c:ser>
        <c:dLbls>
          <c:showVal val="1"/>
        </c:dLbls>
        <c:gapWidth val="75"/>
        <c:overlap val="100"/>
        <c:axId val="167084800"/>
        <c:axId val="167086336"/>
      </c:barChart>
      <c:catAx>
        <c:axId val="1670848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7086336"/>
        <c:crossesAt val="0"/>
        <c:lblAlgn val="ctr"/>
        <c:lblOffset val="100"/>
        <c:tickMarkSkip val="1"/>
      </c:catAx>
      <c:valAx>
        <c:axId val="16708633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70848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15</c:v>
                </c:pt>
                <c:pt idx="1">
                  <c:v>27</c:v>
                </c:pt>
                <c:pt idx="2">
                  <c:v>18</c:v>
                </c:pt>
                <c:pt idx="3">
                  <c:v>20</c:v>
                </c:pt>
                <c:pt idx="4">
                  <c:v>21</c:v>
                </c:pt>
                <c:pt idx="5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42</c:v>
                </c:pt>
                <c:pt idx="1">
                  <c:v>36</c:v>
                </c:pt>
                <c:pt idx="2">
                  <c:v>35</c:v>
                </c:pt>
                <c:pt idx="3">
                  <c:v>35</c:v>
                </c:pt>
                <c:pt idx="4">
                  <c:v>27</c:v>
                </c:pt>
                <c:pt idx="5">
                  <c:v>32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28</c:v>
                </c:pt>
                <c:pt idx="1">
                  <c:v>26</c:v>
                </c:pt>
                <c:pt idx="2">
                  <c:v>35</c:v>
                </c:pt>
                <c:pt idx="3">
                  <c:v>22</c:v>
                </c:pt>
                <c:pt idx="4">
                  <c:v>31</c:v>
                </c:pt>
                <c:pt idx="5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15</c:v>
                </c:pt>
                <c:pt idx="1">
                  <c:v>11</c:v>
                </c:pt>
                <c:pt idx="2">
                  <c:v>12</c:v>
                </c:pt>
                <c:pt idx="3">
                  <c:v>24</c:v>
                </c:pt>
                <c:pt idx="4">
                  <c:v>20</c:v>
                </c:pt>
                <c:pt idx="5">
                  <c:v>12</c:v>
                </c:pt>
              </c:numCache>
            </c:numRef>
          </c:val>
        </c:ser>
        <c:dLbls>
          <c:showVal val="1"/>
        </c:dLbls>
        <c:gapWidth val="75"/>
        <c:overlap val="100"/>
        <c:axId val="171462016"/>
        <c:axId val="172334464"/>
      </c:barChart>
      <c:catAx>
        <c:axId val="1714620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2334464"/>
        <c:crossesAt val="0"/>
        <c:lblAlgn val="ctr"/>
        <c:lblOffset val="100"/>
        <c:tickMarkSkip val="1"/>
      </c:catAx>
      <c:valAx>
        <c:axId val="1723344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14620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6</c:v>
                </c:pt>
                <c:pt idx="1">
                  <c:v>2</c:v>
                </c:pt>
                <c:pt idx="2">
                  <c:v>14</c:v>
                </c:pt>
                <c:pt idx="3">
                  <c:v>29</c:v>
                </c:pt>
                <c:pt idx="4">
                  <c:v>11</c:v>
                </c:pt>
                <c:pt idx="5">
                  <c:v>25</c:v>
                </c:pt>
                <c:pt idx="6">
                  <c:v>26</c:v>
                </c:pt>
                <c:pt idx="7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14</c:v>
                </c:pt>
                <c:pt idx="1">
                  <c:v>7</c:v>
                </c:pt>
                <c:pt idx="2">
                  <c:v>26</c:v>
                </c:pt>
                <c:pt idx="3">
                  <c:v>30</c:v>
                </c:pt>
                <c:pt idx="4">
                  <c:v>20</c:v>
                </c:pt>
                <c:pt idx="5">
                  <c:v>27</c:v>
                </c:pt>
                <c:pt idx="6">
                  <c:v>28</c:v>
                </c:pt>
                <c:pt idx="7">
                  <c:v>31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30</c:v>
                </c:pt>
                <c:pt idx="1">
                  <c:v>16</c:v>
                </c:pt>
                <c:pt idx="2">
                  <c:v>32</c:v>
                </c:pt>
                <c:pt idx="3">
                  <c:v>25</c:v>
                </c:pt>
                <c:pt idx="4">
                  <c:v>38</c:v>
                </c:pt>
                <c:pt idx="5">
                  <c:v>28</c:v>
                </c:pt>
                <c:pt idx="6">
                  <c:v>28</c:v>
                </c:pt>
                <c:pt idx="7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50</c:v>
                </c:pt>
                <c:pt idx="1">
                  <c:v>75</c:v>
                </c:pt>
                <c:pt idx="2">
                  <c:v>28</c:v>
                </c:pt>
                <c:pt idx="3">
                  <c:v>16</c:v>
                </c:pt>
                <c:pt idx="4">
                  <c:v>30</c:v>
                </c:pt>
                <c:pt idx="5">
                  <c:v>20</c:v>
                </c:pt>
                <c:pt idx="6">
                  <c:v>18</c:v>
                </c:pt>
                <c:pt idx="7">
                  <c:v>23</c:v>
                </c:pt>
              </c:numCache>
            </c:numRef>
          </c:val>
        </c:ser>
        <c:dLbls>
          <c:showVal val="1"/>
        </c:dLbls>
        <c:gapWidth val="75"/>
        <c:overlap val="100"/>
        <c:axId val="236019072"/>
        <c:axId val="236291584"/>
      </c:barChart>
      <c:catAx>
        <c:axId val="2360190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36291584"/>
        <c:crossesAt val="0"/>
        <c:lblAlgn val="ctr"/>
        <c:lblOffset val="100"/>
        <c:tickMarkSkip val="1"/>
      </c:catAx>
      <c:valAx>
        <c:axId val="236291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360190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22</c:v>
                </c:pt>
                <c:pt idx="1">
                  <c:v>37</c:v>
                </c:pt>
                <c:pt idx="2">
                  <c:v>27</c:v>
                </c:pt>
                <c:pt idx="3">
                  <c:v>16</c:v>
                </c:pt>
                <c:pt idx="4">
                  <c:v>32</c:v>
                </c:pt>
                <c:pt idx="5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32</c:v>
                </c:pt>
                <c:pt idx="1">
                  <c:v>37</c:v>
                </c:pt>
                <c:pt idx="2">
                  <c:v>30</c:v>
                </c:pt>
                <c:pt idx="3">
                  <c:v>37</c:v>
                </c:pt>
                <c:pt idx="4">
                  <c:v>29</c:v>
                </c:pt>
                <c:pt idx="5">
                  <c:v>36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34</c:v>
                </c:pt>
                <c:pt idx="1">
                  <c:v>21</c:v>
                </c:pt>
                <c:pt idx="2">
                  <c:v>26</c:v>
                </c:pt>
                <c:pt idx="3">
                  <c:v>28</c:v>
                </c:pt>
                <c:pt idx="4">
                  <c:v>24</c:v>
                </c:pt>
                <c:pt idx="5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12</c:v>
                </c:pt>
                <c:pt idx="1">
                  <c:v>5</c:v>
                </c:pt>
                <c:pt idx="2">
                  <c:v>17</c:v>
                </c:pt>
                <c:pt idx="3">
                  <c:v>19</c:v>
                </c:pt>
                <c:pt idx="4">
                  <c:v>16</c:v>
                </c:pt>
                <c:pt idx="5">
                  <c:v>12</c:v>
                </c:pt>
              </c:numCache>
            </c:numRef>
          </c:val>
        </c:ser>
        <c:dLbls>
          <c:showVal val="1"/>
        </c:dLbls>
        <c:gapWidth val="75"/>
        <c:overlap val="100"/>
        <c:axId val="187595008"/>
        <c:axId val="188080896"/>
      </c:barChart>
      <c:catAx>
        <c:axId val="1875950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88080896"/>
        <c:crossesAt val="0"/>
        <c:lblAlgn val="ctr"/>
        <c:lblOffset val="100"/>
        <c:tickMarkSkip val="1"/>
      </c:catAx>
      <c:valAx>
        <c:axId val="1880808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875950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42</c:v>
                </c:pt>
                <c:pt idx="1">
                  <c:v>45</c:v>
                </c:pt>
                <c:pt idx="2">
                  <c:v>33</c:v>
                </c:pt>
                <c:pt idx="3">
                  <c:v>40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27</c:v>
                </c:pt>
                <c:pt idx="1">
                  <c:v>32</c:v>
                </c:pt>
                <c:pt idx="2">
                  <c:v>32</c:v>
                </c:pt>
                <c:pt idx="3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23</c:v>
                </c:pt>
                <c:pt idx="1">
                  <c:v>18</c:v>
                </c:pt>
                <c:pt idx="2">
                  <c:v>23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</c:v>
                </c:pt>
                <c:pt idx="1">
                  <c:v>5</c:v>
                </c:pt>
                <c:pt idx="2">
                  <c:v>12</c:v>
                </c:pt>
                <c:pt idx="3">
                  <c:v>10</c:v>
                </c:pt>
              </c:numCache>
            </c:numRef>
          </c:val>
        </c:ser>
        <c:dLbls>
          <c:showVal val="1"/>
        </c:dLbls>
        <c:gapWidth val="75"/>
        <c:overlap val="100"/>
        <c:axId val="191852544"/>
        <c:axId val="191854080"/>
      </c:barChart>
      <c:catAx>
        <c:axId val="1918525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91854080"/>
        <c:crossesAt val="0"/>
        <c:lblAlgn val="ctr"/>
        <c:lblOffset val="100"/>
        <c:tickMarkSkip val="1"/>
      </c:catAx>
      <c:valAx>
        <c:axId val="1918540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918525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62</c:v>
                </c:pt>
                <c:pt idx="1">
                  <c:v>39</c:v>
                </c:pt>
                <c:pt idx="2">
                  <c:v>11</c:v>
                </c:pt>
                <c:pt idx="3">
                  <c:v>15</c:v>
                </c:pt>
                <c:pt idx="4">
                  <c:v>7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6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38</c:v>
                </c:pt>
                <c:pt idx="1">
                  <c:v>61</c:v>
                </c:pt>
                <c:pt idx="2">
                  <c:v>89</c:v>
                </c:pt>
                <c:pt idx="3">
                  <c:v>85</c:v>
                </c:pt>
                <c:pt idx="4">
                  <c:v>93</c:v>
                </c:pt>
                <c:pt idx="5">
                  <c:v>96</c:v>
                </c:pt>
                <c:pt idx="6">
                  <c:v>97</c:v>
                </c:pt>
                <c:pt idx="7">
                  <c:v>97</c:v>
                </c:pt>
                <c:pt idx="8">
                  <c:v>96</c:v>
                </c:pt>
                <c:pt idx="9">
                  <c:v>94</c:v>
                </c:pt>
                <c:pt idx="10">
                  <c:v>99</c:v>
                </c:pt>
                <c:pt idx="11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196743552"/>
        <c:axId val="196745088"/>
      </c:barChart>
      <c:catAx>
        <c:axId val="1967435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96745088"/>
        <c:crossesAt val="0"/>
        <c:lblAlgn val="ctr"/>
        <c:lblOffset val="100"/>
        <c:tickMarkSkip val="1"/>
      </c:catAx>
      <c:valAx>
        <c:axId val="1967450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967435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18</c:v>
                </c:pt>
                <c:pt idx="1">
                  <c:v>22</c:v>
                </c:pt>
                <c:pt idx="2">
                  <c:v>33</c:v>
                </c:pt>
                <c:pt idx="3">
                  <c:v>44</c:v>
                </c:pt>
                <c:pt idx="4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16</c:v>
                </c:pt>
                <c:pt idx="1">
                  <c:v>19</c:v>
                </c:pt>
                <c:pt idx="2">
                  <c:v>23</c:v>
                </c:pt>
                <c:pt idx="3">
                  <c:v>39</c:v>
                </c:pt>
                <c:pt idx="4">
                  <c:v>0</c:v>
                </c:pt>
              </c:numCache>
            </c:numRef>
          </c:val>
        </c:ser>
        <c:gapWidth val="20"/>
        <c:axId val="197204608"/>
        <c:axId val="197210496"/>
      </c:barChart>
      <c:catAx>
        <c:axId val="19720460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7210496"/>
        <c:crosses val="autoZero"/>
        <c:auto val="1"/>
        <c:lblAlgn val="ctr"/>
        <c:lblOffset val="100"/>
        <c:tickLblSkip val="1"/>
        <c:tickMarkSkip val="1"/>
      </c:catAx>
      <c:valAx>
        <c:axId val="19721049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720460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5</c:v>
                </c:pt>
                <c:pt idx="1">
                  <c:v>18</c:v>
                </c:pt>
                <c:pt idx="2">
                  <c:v>31</c:v>
                </c:pt>
                <c:pt idx="3">
                  <c:v>55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16</c:v>
                </c:pt>
                <c:pt idx="1">
                  <c:v>17</c:v>
                </c:pt>
                <c:pt idx="2">
                  <c:v>10</c:v>
                </c:pt>
                <c:pt idx="3">
                  <c:v>55</c:v>
                </c:pt>
                <c:pt idx="4">
                  <c:v>6</c:v>
                </c:pt>
              </c:numCache>
            </c:numRef>
          </c:val>
        </c:ser>
        <c:gapWidth val="20"/>
        <c:axId val="197262336"/>
        <c:axId val="197280512"/>
      </c:barChart>
      <c:catAx>
        <c:axId val="19726233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7280512"/>
        <c:crosses val="autoZero"/>
        <c:auto val="1"/>
        <c:lblAlgn val="ctr"/>
        <c:lblOffset val="100"/>
        <c:tickLblSkip val="1"/>
        <c:tickMarkSkip val="1"/>
      </c:catAx>
      <c:valAx>
        <c:axId val="19728051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726233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18</c:v>
                </c:pt>
                <c:pt idx="1">
                  <c:v>51</c:v>
                </c:pt>
                <c:pt idx="2">
                  <c:v>36</c:v>
                </c:pt>
                <c:pt idx="3">
                  <c:v>29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21</c:v>
                </c:pt>
                <c:pt idx="1">
                  <c:v>49</c:v>
                </c:pt>
                <c:pt idx="2">
                  <c:v>19</c:v>
                </c:pt>
                <c:pt idx="3">
                  <c:v>15</c:v>
                </c:pt>
                <c:pt idx="4">
                  <c:v>6</c:v>
                </c:pt>
              </c:numCache>
            </c:numRef>
          </c:val>
        </c:ser>
        <c:gapWidth val="20"/>
        <c:axId val="197599616"/>
        <c:axId val="197601152"/>
      </c:barChart>
      <c:catAx>
        <c:axId val="19759961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7601152"/>
        <c:crosses val="autoZero"/>
        <c:auto val="1"/>
        <c:lblAlgn val="ctr"/>
        <c:lblOffset val="100"/>
        <c:tickLblSkip val="1"/>
        <c:tickMarkSkip val="1"/>
      </c:catAx>
      <c:valAx>
        <c:axId val="19760115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759961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24</c:v>
                </c:pt>
                <c:pt idx="2">
                  <c:v>22</c:v>
                </c:pt>
                <c:pt idx="3">
                  <c:v>62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97657344"/>
        <c:axId val="197658880"/>
      </c:barChart>
      <c:catAx>
        <c:axId val="19765734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7658880"/>
        <c:crosses val="autoZero"/>
        <c:auto val="1"/>
        <c:lblAlgn val="ctr"/>
        <c:lblOffset val="100"/>
        <c:tickLblSkip val="1"/>
        <c:tickMarkSkip val="1"/>
      </c:catAx>
      <c:valAx>
        <c:axId val="19765888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765734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30</c:v>
                </c:pt>
                <c:pt idx="2">
                  <c:v>0</c:v>
                </c:pt>
                <c:pt idx="3">
                  <c:v>33</c:v>
                </c:pt>
                <c:pt idx="4">
                  <c:v>37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97814912"/>
        <c:axId val="197828992"/>
      </c:barChart>
      <c:catAx>
        <c:axId val="19781491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7828992"/>
        <c:crosses val="autoZero"/>
        <c:auto val="1"/>
        <c:lblAlgn val="ctr"/>
        <c:lblOffset val="100"/>
        <c:tickLblSkip val="1"/>
        <c:tickMarkSkip val="1"/>
      </c:catAx>
      <c:valAx>
        <c:axId val="19782899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781491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14</c:v>
                </c:pt>
                <c:pt idx="1">
                  <c:v>18</c:v>
                </c:pt>
                <c:pt idx="2">
                  <c:v>22</c:v>
                </c:pt>
                <c:pt idx="3">
                  <c:v>26</c:v>
                </c:pt>
                <c:pt idx="4">
                  <c:v>31</c:v>
                </c:pt>
                <c:pt idx="5">
                  <c:v>26</c:v>
                </c:pt>
                <c:pt idx="6">
                  <c:v>24</c:v>
                </c:pt>
                <c:pt idx="7">
                  <c:v>23</c:v>
                </c:pt>
                <c:pt idx="8">
                  <c:v>36</c:v>
                </c:pt>
                <c:pt idx="9">
                  <c:v>37</c:v>
                </c:pt>
                <c:pt idx="10">
                  <c:v>36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23</c:v>
                </c:pt>
                <c:pt idx="1">
                  <c:v>18</c:v>
                </c:pt>
                <c:pt idx="2">
                  <c:v>32</c:v>
                </c:pt>
                <c:pt idx="3">
                  <c:v>30</c:v>
                </c:pt>
                <c:pt idx="4">
                  <c:v>27</c:v>
                </c:pt>
                <c:pt idx="5">
                  <c:v>34</c:v>
                </c:pt>
                <c:pt idx="6">
                  <c:v>33</c:v>
                </c:pt>
                <c:pt idx="7">
                  <c:v>34</c:v>
                </c:pt>
                <c:pt idx="8">
                  <c:v>35</c:v>
                </c:pt>
                <c:pt idx="9">
                  <c:v>35</c:v>
                </c:pt>
                <c:pt idx="10">
                  <c:v>31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30</c:v>
                </c:pt>
                <c:pt idx="1">
                  <c:v>32</c:v>
                </c:pt>
                <c:pt idx="2">
                  <c:v>25</c:v>
                </c:pt>
                <c:pt idx="3">
                  <c:v>24</c:v>
                </c:pt>
                <c:pt idx="4">
                  <c:v>24</c:v>
                </c:pt>
                <c:pt idx="5">
                  <c:v>24</c:v>
                </c:pt>
                <c:pt idx="6">
                  <c:v>30</c:v>
                </c:pt>
                <c:pt idx="7">
                  <c:v>29</c:v>
                </c:pt>
                <c:pt idx="8">
                  <c:v>21</c:v>
                </c:pt>
                <c:pt idx="9">
                  <c:v>17</c:v>
                </c:pt>
                <c:pt idx="10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33</c:v>
                </c:pt>
                <c:pt idx="1">
                  <c:v>33</c:v>
                </c:pt>
                <c:pt idx="2">
                  <c:v>21</c:v>
                </c:pt>
                <c:pt idx="3">
                  <c:v>20</c:v>
                </c:pt>
                <c:pt idx="4">
                  <c:v>17</c:v>
                </c:pt>
                <c:pt idx="5">
                  <c:v>16</c:v>
                </c:pt>
                <c:pt idx="6">
                  <c:v>12</c:v>
                </c:pt>
                <c:pt idx="7">
                  <c:v>15</c:v>
                </c:pt>
                <c:pt idx="8">
                  <c:v>9</c:v>
                </c:pt>
                <c:pt idx="9">
                  <c:v>11</c:v>
                </c:pt>
                <c:pt idx="10">
                  <c:v>11</c:v>
                </c:pt>
              </c:numCache>
            </c:numRef>
          </c:val>
        </c:ser>
        <c:dLbls>
          <c:showVal val="1"/>
        </c:dLbls>
        <c:gapWidth val="75"/>
        <c:overlap val="100"/>
        <c:axId val="197940736"/>
        <c:axId val="197942272"/>
      </c:barChart>
      <c:catAx>
        <c:axId val="1979407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97942272"/>
        <c:crossesAt val="0"/>
        <c:lblAlgn val="ctr"/>
        <c:lblOffset val="100"/>
        <c:tickMarkSkip val="1"/>
      </c:catAx>
      <c:valAx>
        <c:axId val="1979422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979407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22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57</c:v>
                </c:pt>
                <c:pt idx="1">
                  <c:v>12</c:v>
                </c:pt>
                <c:pt idx="2">
                  <c:v>11</c:v>
                </c:pt>
                <c:pt idx="3">
                  <c:v>6</c:v>
                </c:pt>
                <c:pt idx="4">
                  <c:v>4</c:v>
                </c:pt>
                <c:pt idx="5">
                  <c:v>1</c:v>
                </c:pt>
                <c:pt idx="6">
                  <c:v>16</c:v>
                </c:pt>
                <c:pt idx="7">
                  <c:v>11</c:v>
                </c:pt>
                <c:pt idx="8">
                  <c:v>17</c:v>
                </c:pt>
                <c:pt idx="9">
                  <c:v>45</c:v>
                </c:pt>
                <c:pt idx="10">
                  <c:v>47</c:v>
                </c:pt>
                <c:pt idx="11">
                  <c:v>10</c:v>
                </c:pt>
                <c:pt idx="12">
                  <c:v>41</c:v>
                </c:pt>
                <c:pt idx="13">
                  <c:v>7</c:v>
                </c:pt>
                <c:pt idx="14">
                  <c:v>19</c:v>
                </c:pt>
                <c:pt idx="15">
                  <c:v>8</c:v>
                </c:pt>
                <c:pt idx="16">
                  <c:v>5</c:v>
                </c:pt>
              </c:numCache>
            </c:numRef>
          </c:val>
        </c:ser>
        <c:gapWidth val="20"/>
        <c:axId val="203724672"/>
        <c:axId val="204046720"/>
      </c:barChart>
      <c:catAx>
        <c:axId val="20372467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04046720"/>
        <c:crosses val="autoZero"/>
        <c:auto val="1"/>
        <c:lblAlgn val="ctr"/>
        <c:lblOffset val="100"/>
        <c:tickLblSkip val="1"/>
        <c:tickMarkSkip val="1"/>
      </c:catAx>
      <c:valAx>
        <c:axId val="20404672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0372467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</c:v>
                </c:pt>
                <c:pt idx="1">
                  <c:v>9</c:v>
                </c:pt>
                <c:pt idx="2">
                  <c:v>18</c:v>
                </c:pt>
                <c:pt idx="3">
                  <c:v>26</c:v>
                </c:pt>
                <c:pt idx="4">
                  <c:v>12</c:v>
                </c:pt>
                <c:pt idx="5">
                  <c:v>13</c:v>
                </c:pt>
                <c:pt idx="6">
                  <c:v>30</c:v>
                </c:pt>
                <c:pt idx="7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13</c:v>
                </c:pt>
                <c:pt idx="1">
                  <c:v>14</c:v>
                </c:pt>
                <c:pt idx="2">
                  <c:v>19</c:v>
                </c:pt>
                <c:pt idx="3">
                  <c:v>33</c:v>
                </c:pt>
                <c:pt idx="4">
                  <c:v>14</c:v>
                </c:pt>
                <c:pt idx="5">
                  <c:v>15</c:v>
                </c:pt>
                <c:pt idx="6">
                  <c:v>19</c:v>
                </c:pt>
                <c:pt idx="7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28</c:v>
                </c:pt>
                <c:pt idx="1">
                  <c:v>32</c:v>
                </c:pt>
                <c:pt idx="2">
                  <c:v>34</c:v>
                </c:pt>
                <c:pt idx="3">
                  <c:v>26</c:v>
                </c:pt>
                <c:pt idx="4">
                  <c:v>23</c:v>
                </c:pt>
                <c:pt idx="5">
                  <c:v>20</c:v>
                </c:pt>
                <c:pt idx="6">
                  <c:v>22</c:v>
                </c:pt>
                <c:pt idx="7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55</c:v>
                </c:pt>
                <c:pt idx="1">
                  <c:v>46</c:v>
                </c:pt>
                <c:pt idx="2">
                  <c:v>30</c:v>
                </c:pt>
                <c:pt idx="3">
                  <c:v>16</c:v>
                </c:pt>
                <c:pt idx="4">
                  <c:v>51</c:v>
                </c:pt>
                <c:pt idx="5">
                  <c:v>51</c:v>
                </c:pt>
                <c:pt idx="6">
                  <c:v>30</c:v>
                </c:pt>
                <c:pt idx="7">
                  <c:v>37</c:v>
                </c:pt>
              </c:numCache>
            </c:numRef>
          </c:val>
        </c:ser>
        <c:dLbls>
          <c:showVal val="1"/>
        </c:dLbls>
        <c:gapWidth val="75"/>
        <c:overlap val="100"/>
        <c:axId val="236731008"/>
        <c:axId val="236739584"/>
      </c:barChart>
      <c:catAx>
        <c:axId val="2367310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36739584"/>
        <c:crossesAt val="0"/>
        <c:lblAlgn val="ctr"/>
        <c:lblOffset val="100"/>
        <c:tickMarkSkip val="1"/>
      </c:catAx>
      <c:valAx>
        <c:axId val="2367395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367310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27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217289088"/>
        <c:axId val="217290624"/>
      </c:barChart>
      <c:catAx>
        <c:axId val="2172890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7290624"/>
        <c:crossesAt val="0"/>
        <c:lblAlgn val="ctr"/>
        <c:lblOffset val="100"/>
        <c:tickMarkSkip val="1"/>
      </c:catAx>
      <c:valAx>
        <c:axId val="2172906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7289088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39</c:v>
                </c:pt>
                <c:pt idx="1">
                  <c:v>40</c:v>
                </c:pt>
                <c:pt idx="2">
                  <c:v>26</c:v>
                </c:pt>
                <c:pt idx="3">
                  <c:v>28</c:v>
                </c:pt>
                <c:pt idx="4">
                  <c:v>1</c:v>
                </c:pt>
                <c:pt idx="5">
                  <c:v>8</c:v>
                </c:pt>
                <c:pt idx="6">
                  <c:v>15</c:v>
                </c:pt>
                <c:pt idx="7">
                  <c:v>11</c:v>
                </c:pt>
                <c:pt idx="8">
                  <c:v>2</c:v>
                </c:pt>
                <c:pt idx="9">
                  <c:v>3</c:v>
                </c:pt>
                <c:pt idx="10">
                  <c:v>26</c:v>
                </c:pt>
              </c:numCache>
            </c:numRef>
          </c:val>
        </c:ser>
        <c:gapWidth val="20"/>
        <c:axId val="218493312"/>
        <c:axId val="218494848"/>
      </c:barChart>
      <c:catAx>
        <c:axId val="21849331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18494848"/>
        <c:crosses val="autoZero"/>
        <c:auto val="1"/>
        <c:lblAlgn val="ctr"/>
        <c:lblOffset val="100"/>
        <c:tickLblSkip val="1"/>
        <c:tickMarkSkip val="1"/>
      </c:catAx>
      <c:valAx>
        <c:axId val="21849484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21849331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2</c:v>
                </c:pt>
                <c:pt idx="1">
                  <c:v>8</c:v>
                </c:pt>
                <c:pt idx="2">
                  <c:v>26</c:v>
                </c:pt>
                <c:pt idx="3">
                  <c:v>10</c:v>
                </c:pt>
                <c:pt idx="4">
                  <c:v>16</c:v>
                </c:pt>
                <c:pt idx="5">
                  <c:v>9</c:v>
                </c:pt>
                <c:pt idx="6">
                  <c:v>29</c:v>
                </c:pt>
                <c:pt idx="7">
                  <c:v>25</c:v>
                </c:pt>
                <c:pt idx="8">
                  <c:v>16</c:v>
                </c:pt>
                <c:pt idx="9">
                  <c:v>19</c:v>
                </c:pt>
                <c:pt idx="10">
                  <c:v>30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9</c:v>
                </c:pt>
                <c:pt idx="1">
                  <c:v>15</c:v>
                </c:pt>
                <c:pt idx="2">
                  <c:v>27</c:v>
                </c:pt>
                <c:pt idx="3">
                  <c:v>15</c:v>
                </c:pt>
                <c:pt idx="4">
                  <c:v>13</c:v>
                </c:pt>
                <c:pt idx="5">
                  <c:v>14</c:v>
                </c:pt>
                <c:pt idx="6">
                  <c:v>30</c:v>
                </c:pt>
                <c:pt idx="7">
                  <c:v>31</c:v>
                </c:pt>
                <c:pt idx="8">
                  <c:v>38</c:v>
                </c:pt>
                <c:pt idx="9">
                  <c:v>32</c:v>
                </c:pt>
                <c:pt idx="10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23</c:v>
                </c:pt>
                <c:pt idx="1">
                  <c:v>30</c:v>
                </c:pt>
                <c:pt idx="2">
                  <c:v>26</c:v>
                </c:pt>
                <c:pt idx="3">
                  <c:v>32</c:v>
                </c:pt>
                <c:pt idx="4">
                  <c:v>30</c:v>
                </c:pt>
                <c:pt idx="5">
                  <c:v>34</c:v>
                </c:pt>
                <c:pt idx="6">
                  <c:v>26</c:v>
                </c:pt>
                <c:pt idx="7">
                  <c:v>24</c:v>
                </c:pt>
                <c:pt idx="8">
                  <c:v>25</c:v>
                </c:pt>
                <c:pt idx="9">
                  <c:v>27</c:v>
                </c:pt>
                <c:pt idx="10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66</c:v>
                </c:pt>
                <c:pt idx="1">
                  <c:v>47</c:v>
                </c:pt>
                <c:pt idx="2">
                  <c:v>22</c:v>
                </c:pt>
                <c:pt idx="3">
                  <c:v>43</c:v>
                </c:pt>
                <c:pt idx="4">
                  <c:v>40</c:v>
                </c:pt>
                <c:pt idx="5">
                  <c:v>44</c:v>
                </c:pt>
                <c:pt idx="6">
                  <c:v>15</c:v>
                </c:pt>
                <c:pt idx="7">
                  <c:v>20</c:v>
                </c:pt>
                <c:pt idx="8">
                  <c:v>21</c:v>
                </c:pt>
                <c:pt idx="9">
                  <c:v>22</c:v>
                </c:pt>
                <c:pt idx="10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236928384"/>
        <c:axId val="236972288"/>
      </c:barChart>
      <c:catAx>
        <c:axId val="2369283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36972288"/>
        <c:crossesAt val="0"/>
        <c:lblAlgn val="ctr"/>
        <c:lblOffset val="100"/>
        <c:tickMarkSkip val="1"/>
      </c:catAx>
      <c:valAx>
        <c:axId val="2369722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369283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20</c:v>
                </c:pt>
                <c:pt idx="1">
                  <c:v>9</c:v>
                </c:pt>
                <c:pt idx="2">
                  <c:v>3</c:v>
                </c:pt>
                <c:pt idx="3">
                  <c:v>2</c:v>
                </c:pt>
                <c:pt idx="4">
                  <c:v>27</c:v>
                </c:pt>
                <c:pt idx="5">
                  <c:v>20</c:v>
                </c:pt>
                <c:pt idx="6">
                  <c:v>3</c:v>
                </c:pt>
                <c:pt idx="7">
                  <c:v>22</c:v>
                </c:pt>
                <c:pt idx="8">
                  <c:v>2</c:v>
                </c:pt>
                <c:pt idx="9">
                  <c:v>11</c:v>
                </c:pt>
                <c:pt idx="10">
                  <c:v>4</c:v>
                </c:pt>
                <c:pt idx="11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80</c:v>
                </c:pt>
                <c:pt idx="1">
                  <c:v>91</c:v>
                </c:pt>
                <c:pt idx="2">
                  <c:v>97</c:v>
                </c:pt>
                <c:pt idx="3">
                  <c:v>98</c:v>
                </c:pt>
                <c:pt idx="4">
                  <c:v>73</c:v>
                </c:pt>
                <c:pt idx="5">
                  <c:v>80</c:v>
                </c:pt>
                <c:pt idx="6">
                  <c:v>97</c:v>
                </c:pt>
                <c:pt idx="7">
                  <c:v>78</c:v>
                </c:pt>
                <c:pt idx="8">
                  <c:v>98</c:v>
                </c:pt>
                <c:pt idx="9">
                  <c:v>89</c:v>
                </c:pt>
                <c:pt idx="10">
                  <c:v>96</c:v>
                </c:pt>
                <c:pt idx="11">
                  <c:v>91</c:v>
                </c:pt>
              </c:numCache>
            </c:numRef>
          </c:val>
        </c:ser>
        <c:dLbls>
          <c:showVal val="1"/>
        </c:dLbls>
        <c:gapWidth val="75"/>
        <c:overlap val="100"/>
        <c:axId val="237227008"/>
        <c:axId val="241611520"/>
      </c:barChart>
      <c:catAx>
        <c:axId val="2372270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1611520"/>
        <c:crossesAt val="0"/>
        <c:lblAlgn val="ctr"/>
        <c:lblOffset val="100"/>
        <c:tickMarkSkip val="1"/>
      </c:catAx>
      <c:valAx>
        <c:axId val="2416115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372270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2</c:v>
                </c:pt>
                <c:pt idx="1">
                  <c:v>4</c:v>
                </c:pt>
                <c:pt idx="2">
                  <c:v>11</c:v>
                </c:pt>
                <c:pt idx="3">
                  <c:v>0</c:v>
                </c:pt>
                <c:pt idx="4">
                  <c:v>5</c:v>
                </c:pt>
                <c:pt idx="5">
                  <c:v>9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  <c:pt idx="9">
                  <c:v>9</c:v>
                </c:pt>
                <c:pt idx="10">
                  <c:v>8</c:v>
                </c:pt>
                <c:pt idx="11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14</c:v>
                </c:pt>
                <c:pt idx="1">
                  <c:v>14</c:v>
                </c:pt>
                <c:pt idx="2">
                  <c:v>9</c:v>
                </c:pt>
                <c:pt idx="3">
                  <c:v>0</c:v>
                </c:pt>
                <c:pt idx="4">
                  <c:v>12</c:v>
                </c:pt>
                <c:pt idx="5">
                  <c:v>14</c:v>
                </c:pt>
                <c:pt idx="6">
                  <c:v>33</c:v>
                </c:pt>
                <c:pt idx="7">
                  <c:v>7</c:v>
                </c:pt>
                <c:pt idx="8">
                  <c:v>0</c:v>
                </c:pt>
                <c:pt idx="9">
                  <c:v>18</c:v>
                </c:pt>
                <c:pt idx="10">
                  <c:v>8</c:v>
                </c:pt>
                <c:pt idx="11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26</c:v>
                </c:pt>
                <c:pt idx="1">
                  <c:v>11</c:v>
                </c:pt>
                <c:pt idx="2">
                  <c:v>0</c:v>
                </c:pt>
                <c:pt idx="3">
                  <c:v>11</c:v>
                </c:pt>
                <c:pt idx="4">
                  <c:v>30</c:v>
                </c:pt>
                <c:pt idx="5">
                  <c:v>35</c:v>
                </c:pt>
                <c:pt idx="6">
                  <c:v>0</c:v>
                </c:pt>
                <c:pt idx="7">
                  <c:v>31</c:v>
                </c:pt>
                <c:pt idx="8">
                  <c:v>0</c:v>
                </c:pt>
                <c:pt idx="9">
                  <c:v>29</c:v>
                </c:pt>
                <c:pt idx="10">
                  <c:v>30</c:v>
                </c:pt>
                <c:pt idx="11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57</c:v>
                </c:pt>
                <c:pt idx="1">
                  <c:v>72</c:v>
                </c:pt>
                <c:pt idx="2">
                  <c:v>80</c:v>
                </c:pt>
                <c:pt idx="3">
                  <c:v>89</c:v>
                </c:pt>
                <c:pt idx="4">
                  <c:v>53</c:v>
                </c:pt>
                <c:pt idx="5">
                  <c:v>43</c:v>
                </c:pt>
                <c:pt idx="6">
                  <c:v>67</c:v>
                </c:pt>
                <c:pt idx="7">
                  <c:v>59</c:v>
                </c:pt>
                <c:pt idx="8">
                  <c:v>100</c:v>
                </c:pt>
                <c:pt idx="9">
                  <c:v>44</c:v>
                </c:pt>
                <c:pt idx="10">
                  <c:v>53</c:v>
                </c:pt>
                <c:pt idx="11">
                  <c:v>57</c:v>
                </c:pt>
              </c:numCache>
            </c:numRef>
          </c:val>
        </c:ser>
        <c:dLbls>
          <c:showVal val="1"/>
        </c:dLbls>
        <c:gapWidth val="75"/>
        <c:overlap val="100"/>
        <c:axId val="241931392"/>
        <c:axId val="241933312"/>
      </c:barChart>
      <c:catAx>
        <c:axId val="2419313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1933312"/>
        <c:crossesAt val="0"/>
        <c:lblAlgn val="ctr"/>
        <c:lblOffset val="100"/>
        <c:tickMarkSkip val="1"/>
      </c:catAx>
      <c:valAx>
        <c:axId val="2419333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19313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3</c:v>
                </c:pt>
                <c:pt idx="1">
                  <c:v>14</c:v>
                </c:pt>
                <c:pt idx="2">
                  <c:v>21</c:v>
                </c:pt>
                <c:pt idx="3">
                  <c:v>14</c:v>
                </c:pt>
                <c:pt idx="4">
                  <c:v>9</c:v>
                </c:pt>
                <c:pt idx="5">
                  <c:v>10</c:v>
                </c:pt>
                <c:pt idx="6">
                  <c:v>11</c:v>
                </c:pt>
                <c:pt idx="7">
                  <c:v>9</c:v>
                </c:pt>
                <c:pt idx="8">
                  <c:v>21</c:v>
                </c:pt>
                <c:pt idx="9">
                  <c:v>9</c:v>
                </c:pt>
                <c:pt idx="10">
                  <c:v>20</c:v>
                </c:pt>
                <c:pt idx="11">
                  <c:v>22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17</c:v>
                </c:pt>
                <c:pt idx="1">
                  <c:v>25</c:v>
                </c:pt>
                <c:pt idx="2">
                  <c:v>29</c:v>
                </c:pt>
                <c:pt idx="3">
                  <c:v>36</c:v>
                </c:pt>
                <c:pt idx="4">
                  <c:v>12</c:v>
                </c:pt>
                <c:pt idx="5">
                  <c:v>19</c:v>
                </c:pt>
                <c:pt idx="6">
                  <c:v>20</c:v>
                </c:pt>
                <c:pt idx="7">
                  <c:v>26</c:v>
                </c:pt>
                <c:pt idx="8">
                  <c:v>23</c:v>
                </c:pt>
                <c:pt idx="9">
                  <c:v>30</c:v>
                </c:pt>
                <c:pt idx="10">
                  <c:v>20</c:v>
                </c:pt>
                <c:pt idx="11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43</c:v>
                </c:pt>
                <c:pt idx="1">
                  <c:v>32</c:v>
                </c:pt>
                <c:pt idx="2">
                  <c:v>32</c:v>
                </c:pt>
                <c:pt idx="3">
                  <c:v>36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28</c:v>
                </c:pt>
                <c:pt idx="8">
                  <c:v>26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38</c:v>
                </c:pt>
                <c:pt idx="1">
                  <c:v>30</c:v>
                </c:pt>
                <c:pt idx="2">
                  <c:v>18</c:v>
                </c:pt>
                <c:pt idx="3">
                  <c:v>14</c:v>
                </c:pt>
                <c:pt idx="4">
                  <c:v>44</c:v>
                </c:pt>
                <c:pt idx="5">
                  <c:v>36</c:v>
                </c:pt>
                <c:pt idx="6">
                  <c:v>34</c:v>
                </c:pt>
                <c:pt idx="7">
                  <c:v>36</c:v>
                </c:pt>
                <c:pt idx="8">
                  <c:v>30</c:v>
                </c:pt>
                <c:pt idx="9">
                  <c:v>33</c:v>
                </c:pt>
                <c:pt idx="10">
                  <c:v>30</c:v>
                </c:pt>
                <c:pt idx="11">
                  <c:v>23</c:v>
                </c:pt>
              </c:numCache>
            </c:numRef>
          </c:val>
        </c:ser>
        <c:dLbls>
          <c:showVal val="1"/>
        </c:dLbls>
        <c:gapWidth val="75"/>
        <c:overlap val="100"/>
        <c:axId val="243615616"/>
        <c:axId val="243617152"/>
      </c:barChart>
      <c:catAx>
        <c:axId val="2436156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3617152"/>
        <c:crossesAt val="0"/>
        <c:lblAlgn val="ctr"/>
        <c:lblOffset val="100"/>
        <c:tickMarkSkip val="1"/>
      </c:catAx>
      <c:valAx>
        <c:axId val="2436171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436156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Søndre Nordstrand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Søndre Nordstrand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Søndre Nordstrand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458</a:t>
            </a:r>
          </a:p>
          <a:p>
            <a:r>
              <a:rPr lang="nb-NO" smtClean="0"/>
              <a:t>Responsrate: 30%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402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397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393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395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400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399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382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376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406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  <a:endParaRPr lang="en-US" smtClean="0"/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343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n=418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n=27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n=418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n=418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Søndre Nordstrand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11573</TotalTime>
  <Words>3045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780</cp:revision>
  <dcterms:created xsi:type="dcterms:W3CDTF">2005-04-18T10:08:26Z</dcterms:created>
  <dcterms:modified xsi:type="dcterms:W3CDTF">2011-01-13T20:49:04Z</dcterms:modified>
</cp:coreProperties>
</file>