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4" d="100"/>
          <a:sy n="114" d="100"/>
        </p:scale>
        <p:origin x="-127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6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3</c:v>
                </c:pt>
                <c:pt idx="1">
                  <c:v>12</c:v>
                </c:pt>
                <c:pt idx="2">
                  <c:v>3</c:v>
                </c:pt>
                <c:pt idx="3">
                  <c:v>13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17</c:v>
                </c:pt>
                <c:pt idx="1">
                  <c:v>24</c:v>
                </c:pt>
                <c:pt idx="2">
                  <c:v>17</c:v>
                </c:pt>
                <c:pt idx="3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79</c:v>
                </c:pt>
                <c:pt idx="1">
                  <c:v>58</c:v>
                </c:pt>
                <c:pt idx="2">
                  <c:v>78</c:v>
                </c:pt>
                <c:pt idx="3">
                  <c:v>50</c:v>
                </c:pt>
              </c:numCache>
            </c:numRef>
          </c:val>
        </c:ser>
        <c:dLbls>
          <c:showVal val="1"/>
        </c:dLbls>
        <c:gapWidth val="75"/>
        <c:overlap val="100"/>
        <c:axId val="75453184"/>
        <c:axId val="75454720"/>
      </c:barChart>
      <c:catAx>
        <c:axId val="754531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5454720"/>
        <c:crossesAt val="0"/>
        <c:lblAlgn val="ctr"/>
        <c:lblOffset val="100"/>
        <c:tickMarkSkip val="1"/>
      </c:catAx>
      <c:valAx>
        <c:axId val="754547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54531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31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37</c:v>
                </c:pt>
                <c:pt idx="1">
                  <c:v>69</c:v>
                </c:pt>
                <c:pt idx="2">
                  <c:v>47</c:v>
                </c:pt>
                <c:pt idx="3">
                  <c:v>30</c:v>
                </c:pt>
                <c:pt idx="4">
                  <c:v>5</c:v>
                </c:pt>
                <c:pt idx="5">
                  <c:v>16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63</c:v>
                </c:pt>
                <c:pt idx="1">
                  <c:v>31</c:v>
                </c:pt>
                <c:pt idx="2">
                  <c:v>53</c:v>
                </c:pt>
                <c:pt idx="3">
                  <c:v>70</c:v>
                </c:pt>
                <c:pt idx="4">
                  <c:v>95</c:v>
                </c:pt>
                <c:pt idx="5">
                  <c:v>84</c:v>
                </c:pt>
                <c:pt idx="6">
                  <c:v>95</c:v>
                </c:pt>
                <c:pt idx="7">
                  <c:v>98</c:v>
                </c:pt>
              </c:numCache>
            </c:numRef>
          </c:val>
        </c:ser>
        <c:dLbls>
          <c:showVal val="1"/>
        </c:dLbls>
        <c:gapWidth val="75"/>
        <c:overlap val="100"/>
        <c:axId val="78996608"/>
        <c:axId val="78998144"/>
      </c:barChart>
      <c:catAx>
        <c:axId val="789966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8998144"/>
        <c:crossesAt val="0"/>
        <c:lblAlgn val="ctr"/>
        <c:lblOffset val="100"/>
        <c:tickMarkSkip val="1"/>
      </c:catAx>
      <c:valAx>
        <c:axId val="789981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89966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25</c:v>
                </c:pt>
                <c:pt idx="7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98</c:v>
                </c:pt>
                <c:pt idx="1">
                  <c:v>94</c:v>
                </c:pt>
                <c:pt idx="2">
                  <c:v>96</c:v>
                </c:pt>
                <c:pt idx="3">
                  <c:v>97</c:v>
                </c:pt>
                <c:pt idx="4">
                  <c:v>99</c:v>
                </c:pt>
                <c:pt idx="5">
                  <c:v>98</c:v>
                </c:pt>
                <c:pt idx="6">
                  <c:v>75</c:v>
                </c:pt>
                <c:pt idx="7">
                  <c:v>94</c:v>
                </c:pt>
              </c:numCache>
            </c:numRef>
          </c:val>
        </c:ser>
        <c:dLbls>
          <c:showVal val="1"/>
        </c:dLbls>
        <c:gapWidth val="75"/>
        <c:overlap val="100"/>
        <c:axId val="90809856"/>
        <c:axId val="90811392"/>
      </c:barChart>
      <c:catAx>
        <c:axId val="908098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0811392"/>
        <c:crossesAt val="0"/>
        <c:lblAlgn val="ctr"/>
        <c:lblOffset val="100"/>
        <c:tickMarkSkip val="1"/>
      </c:catAx>
      <c:valAx>
        <c:axId val="908113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08098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7</c:v>
                </c:pt>
                <c:pt idx="1">
                  <c:v>5</c:v>
                </c:pt>
                <c:pt idx="2">
                  <c:v>10</c:v>
                </c:pt>
                <c:pt idx="3">
                  <c:v>12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13</c:v>
                </c:pt>
                <c:pt idx="1">
                  <c:v>9</c:v>
                </c:pt>
                <c:pt idx="2">
                  <c:v>7</c:v>
                </c:pt>
                <c:pt idx="3">
                  <c:v>13</c:v>
                </c:pt>
                <c:pt idx="4">
                  <c:v>6</c:v>
                </c:pt>
                <c:pt idx="5">
                  <c:v>3</c:v>
                </c:pt>
                <c:pt idx="6">
                  <c:v>11</c:v>
                </c:pt>
                <c:pt idx="7">
                  <c:v>30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26</c:v>
                </c:pt>
                <c:pt idx="1">
                  <c:v>22</c:v>
                </c:pt>
                <c:pt idx="2">
                  <c:v>25</c:v>
                </c:pt>
                <c:pt idx="3">
                  <c:v>23</c:v>
                </c:pt>
                <c:pt idx="4">
                  <c:v>47</c:v>
                </c:pt>
                <c:pt idx="5">
                  <c:v>20</c:v>
                </c:pt>
                <c:pt idx="6">
                  <c:v>33</c:v>
                </c:pt>
                <c:pt idx="7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54</c:v>
                </c:pt>
                <c:pt idx="1">
                  <c:v>64</c:v>
                </c:pt>
                <c:pt idx="2">
                  <c:v>58</c:v>
                </c:pt>
                <c:pt idx="3">
                  <c:v>52</c:v>
                </c:pt>
                <c:pt idx="4">
                  <c:v>38</c:v>
                </c:pt>
                <c:pt idx="5">
                  <c:v>77</c:v>
                </c:pt>
                <c:pt idx="6">
                  <c:v>56</c:v>
                </c:pt>
                <c:pt idx="7">
                  <c:v>41</c:v>
                </c:pt>
              </c:numCache>
            </c:numRef>
          </c:val>
        </c:ser>
        <c:dLbls>
          <c:showVal val="1"/>
        </c:dLbls>
        <c:gapWidth val="75"/>
        <c:overlap val="100"/>
        <c:axId val="91239168"/>
        <c:axId val="91240704"/>
      </c:barChart>
      <c:catAx>
        <c:axId val="912391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1240704"/>
        <c:crossesAt val="0"/>
        <c:lblAlgn val="ctr"/>
        <c:lblOffset val="100"/>
        <c:tickMarkSkip val="1"/>
      </c:catAx>
      <c:valAx>
        <c:axId val="912407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12391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17</c:v>
                </c:pt>
                <c:pt idx="1">
                  <c:v>22</c:v>
                </c:pt>
                <c:pt idx="2">
                  <c:v>13</c:v>
                </c:pt>
                <c:pt idx="3">
                  <c:v>21</c:v>
                </c:pt>
                <c:pt idx="4">
                  <c:v>25</c:v>
                </c:pt>
                <c:pt idx="5">
                  <c:v>13</c:v>
                </c:pt>
                <c:pt idx="6">
                  <c:v>33</c:v>
                </c:pt>
                <c:pt idx="7">
                  <c:v>29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22</c:v>
                </c:pt>
                <c:pt idx="1">
                  <c:v>14</c:v>
                </c:pt>
                <c:pt idx="2">
                  <c:v>19</c:v>
                </c:pt>
                <c:pt idx="3">
                  <c:v>0</c:v>
                </c:pt>
                <c:pt idx="4">
                  <c:v>0</c:v>
                </c:pt>
                <c:pt idx="5">
                  <c:v>27</c:v>
                </c:pt>
                <c:pt idx="6">
                  <c:v>18</c:v>
                </c:pt>
                <c:pt idx="7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0</c:v>
                </c:pt>
                <c:pt idx="1">
                  <c:v>23</c:v>
                </c:pt>
                <c:pt idx="2">
                  <c:v>27</c:v>
                </c:pt>
                <c:pt idx="3">
                  <c:v>33</c:v>
                </c:pt>
                <c:pt idx="4">
                  <c:v>26</c:v>
                </c:pt>
                <c:pt idx="5">
                  <c:v>13</c:v>
                </c:pt>
                <c:pt idx="6">
                  <c:v>24</c:v>
                </c:pt>
                <c:pt idx="7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61</c:v>
                </c:pt>
                <c:pt idx="1">
                  <c:v>41</c:v>
                </c:pt>
                <c:pt idx="2">
                  <c:v>41</c:v>
                </c:pt>
                <c:pt idx="3">
                  <c:v>45</c:v>
                </c:pt>
                <c:pt idx="4">
                  <c:v>49</c:v>
                </c:pt>
                <c:pt idx="5">
                  <c:v>48</c:v>
                </c:pt>
                <c:pt idx="6">
                  <c:v>25</c:v>
                </c:pt>
                <c:pt idx="7">
                  <c:v>32</c:v>
                </c:pt>
              </c:numCache>
            </c:numRef>
          </c:val>
        </c:ser>
        <c:dLbls>
          <c:showVal val="1"/>
        </c:dLbls>
        <c:gapWidth val="75"/>
        <c:overlap val="100"/>
        <c:axId val="92762112"/>
        <c:axId val="92763648"/>
      </c:barChart>
      <c:catAx>
        <c:axId val="927621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2763648"/>
        <c:crossesAt val="0"/>
        <c:lblAlgn val="ctr"/>
        <c:lblOffset val="100"/>
        <c:tickMarkSkip val="1"/>
      </c:catAx>
      <c:valAx>
        <c:axId val="927636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27621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16</c:v>
                </c:pt>
                <c:pt idx="4">
                  <c:v>15</c:v>
                </c:pt>
                <c:pt idx="5">
                  <c:v>0</c:v>
                </c:pt>
                <c:pt idx="6">
                  <c:v>13</c:v>
                </c:pt>
                <c:pt idx="7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27</c:v>
                </c:pt>
                <c:pt idx="1">
                  <c:v>27</c:v>
                </c:pt>
                <c:pt idx="2">
                  <c:v>26</c:v>
                </c:pt>
                <c:pt idx="3">
                  <c:v>16</c:v>
                </c:pt>
                <c:pt idx="4">
                  <c:v>29</c:v>
                </c:pt>
                <c:pt idx="5">
                  <c:v>20</c:v>
                </c:pt>
                <c:pt idx="6">
                  <c:v>24</c:v>
                </c:pt>
                <c:pt idx="7">
                  <c:v>30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46</c:v>
                </c:pt>
                <c:pt idx="1">
                  <c:v>31</c:v>
                </c:pt>
                <c:pt idx="2">
                  <c:v>23</c:v>
                </c:pt>
                <c:pt idx="3">
                  <c:v>36</c:v>
                </c:pt>
                <c:pt idx="4">
                  <c:v>37</c:v>
                </c:pt>
                <c:pt idx="5">
                  <c:v>40</c:v>
                </c:pt>
                <c:pt idx="6">
                  <c:v>31</c:v>
                </c:pt>
                <c:pt idx="7">
                  <c:v>43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24</c:v>
                </c:pt>
                <c:pt idx="1">
                  <c:v>39</c:v>
                </c:pt>
                <c:pt idx="2">
                  <c:v>44</c:v>
                </c:pt>
                <c:pt idx="3">
                  <c:v>32</c:v>
                </c:pt>
                <c:pt idx="4">
                  <c:v>18</c:v>
                </c:pt>
                <c:pt idx="5">
                  <c:v>40</c:v>
                </c:pt>
                <c:pt idx="6">
                  <c:v>31</c:v>
                </c:pt>
                <c:pt idx="7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93751552"/>
        <c:axId val="93765632"/>
      </c:barChart>
      <c:catAx>
        <c:axId val="937515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3765632"/>
        <c:crossesAt val="0"/>
        <c:lblAlgn val="ctr"/>
        <c:lblOffset val="100"/>
        <c:tickMarkSkip val="1"/>
      </c:catAx>
      <c:valAx>
        <c:axId val="937656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37515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9</c:v>
                </c:pt>
                <c:pt idx="1">
                  <c:v>10</c:v>
                </c:pt>
                <c:pt idx="2">
                  <c:v>14</c:v>
                </c:pt>
                <c:pt idx="3">
                  <c:v>12</c:v>
                </c:pt>
                <c:pt idx="4">
                  <c:v>22</c:v>
                </c:pt>
                <c:pt idx="5">
                  <c:v>10</c:v>
                </c:pt>
                <c:pt idx="6">
                  <c:v>43</c:v>
                </c:pt>
                <c:pt idx="7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34</c:v>
                </c:pt>
                <c:pt idx="1">
                  <c:v>38</c:v>
                </c:pt>
                <c:pt idx="2">
                  <c:v>23</c:v>
                </c:pt>
                <c:pt idx="3">
                  <c:v>26</c:v>
                </c:pt>
                <c:pt idx="4">
                  <c:v>32</c:v>
                </c:pt>
                <c:pt idx="5">
                  <c:v>34</c:v>
                </c:pt>
                <c:pt idx="6">
                  <c:v>26</c:v>
                </c:pt>
                <c:pt idx="7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36</c:v>
                </c:pt>
                <c:pt idx="1">
                  <c:v>44</c:v>
                </c:pt>
                <c:pt idx="2">
                  <c:v>44</c:v>
                </c:pt>
                <c:pt idx="3">
                  <c:v>38</c:v>
                </c:pt>
                <c:pt idx="4">
                  <c:v>20</c:v>
                </c:pt>
                <c:pt idx="5">
                  <c:v>36</c:v>
                </c:pt>
                <c:pt idx="6">
                  <c:v>13</c:v>
                </c:pt>
                <c:pt idx="7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21</c:v>
                </c:pt>
                <c:pt idx="1">
                  <c:v>8</c:v>
                </c:pt>
                <c:pt idx="2">
                  <c:v>19</c:v>
                </c:pt>
                <c:pt idx="3">
                  <c:v>24</c:v>
                </c:pt>
                <c:pt idx="4">
                  <c:v>25</c:v>
                </c:pt>
                <c:pt idx="5">
                  <c:v>20</c:v>
                </c:pt>
                <c:pt idx="6">
                  <c:v>18</c:v>
                </c:pt>
                <c:pt idx="7">
                  <c:v>25</c:v>
                </c:pt>
              </c:numCache>
            </c:numRef>
          </c:val>
        </c:ser>
        <c:dLbls>
          <c:showVal val="1"/>
        </c:dLbls>
        <c:gapWidth val="75"/>
        <c:overlap val="100"/>
        <c:axId val="94205056"/>
        <c:axId val="94206592"/>
      </c:barChart>
      <c:catAx>
        <c:axId val="942050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4206592"/>
        <c:crossesAt val="0"/>
        <c:lblAlgn val="ctr"/>
        <c:lblOffset val="100"/>
        <c:tickMarkSkip val="1"/>
      </c:catAx>
      <c:valAx>
        <c:axId val="942065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42050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</c:ser>
        <c:dLbls>
          <c:showVal val="1"/>
        </c:dLbls>
        <c:gapWidth val="75"/>
        <c:overlap val="100"/>
        <c:axId val="94529024"/>
        <c:axId val="94530560"/>
      </c:barChart>
      <c:catAx>
        <c:axId val="94529024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4530560"/>
        <c:crossesAt val="0"/>
        <c:lblAlgn val="ctr"/>
        <c:lblOffset val="100"/>
        <c:tickMarkSkip val="1"/>
      </c:catAx>
      <c:valAx>
        <c:axId val="945305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45290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</c:v>
                </c:pt>
                <c:pt idx="1">
                  <c:v>9</c:v>
                </c:pt>
                <c:pt idx="2">
                  <c:v>34</c:v>
                </c:pt>
                <c:pt idx="3">
                  <c:v>33</c:v>
                </c:pt>
                <c:pt idx="4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5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18</c:v>
                </c:pt>
                <c:pt idx="1">
                  <c:v>28</c:v>
                </c:pt>
                <c:pt idx="2">
                  <c:v>20</c:v>
                </c:pt>
                <c:pt idx="3">
                  <c:v>22</c:v>
                </c:pt>
                <c:pt idx="4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76</c:v>
                </c:pt>
                <c:pt idx="1">
                  <c:v>47</c:v>
                </c:pt>
                <c:pt idx="2">
                  <c:v>29</c:v>
                </c:pt>
                <c:pt idx="3">
                  <c:v>29</c:v>
                </c:pt>
                <c:pt idx="4">
                  <c:v>68</c:v>
                </c:pt>
              </c:numCache>
            </c:numRef>
          </c:val>
        </c:ser>
        <c:dLbls>
          <c:showVal val="1"/>
        </c:dLbls>
        <c:gapWidth val="75"/>
        <c:overlap val="100"/>
        <c:axId val="161786880"/>
        <c:axId val="162351744"/>
      </c:barChart>
      <c:catAx>
        <c:axId val="1617868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351744"/>
        <c:crossesAt val="0"/>
        <c:lblAlgn val="ctr"/>
        <c:lblOffset val="100"/>
        <c:tickMarkSkip val="1"/>
      </c:catAx>
      <c:valAx>
        <c:axId val="1623517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17868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Val val="1"/>
        </c:dLbls>
        <c:gapWidth val="75"/>
        <c:overlap val="100"/>
        <c:axId val="164835712"/>
        <c:axId val="164837248"/>
      </c:barChart>
      <c:catAx>
        <c:axId val="1648357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837248"/>
        <c:crossesAt val="0"/>
        <c:lblAlgn val="ctr"/>
        <c:lblOffset val="100"/>
        <c:tickMarkSkip val="1"/>
      </c:catAx>
      <c:valAx>
        <c:axId val="1648372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8357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5</c:v>
                </c:pt>
                <c:pt idx="1">
                  <c:v>25</c:v>
                </c:pt>
                <c:pt idx="2">
                  <c:v>23</c:v>
                </c:pt>
                <c:pt idx="3">
                  <c:v>36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</c:v>
                </c:pt>
                <c:pt idx="1">
                  <c:v>25</c:v>
                </c:pt>
                <c:pt idx="2">
                  <c:v>22</c:v>
                </c:pt>
                <c:pt idx="3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16</c:v>
                </c:pt>
                <c:pt idx="1">
                  <c:v>27</c:v>
                </c:pt>
                <c:pt idx="2">
                  <c:v>30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73</c:v>
                </c:pt>
                <c:pt idx="1">
                  <c:v>24</c:v>
                </c:pt>
                <c:pt idx="2">
                  <c:v>24</c:v>
                </c:pt>
                <c:pt idx="3">
                  <c:v>16</c:v>
                </c:pt>
              </c:numCache>
            </c:numRef>
          </c:val>
        </c:ser>
        <c:dLbls>
          <c:showVal val="1"/>
        </c:dLbls>
        <c:gapWidth val="75"/>
        <c:overlap val="100"/>
        <c:axId val="165035008"/>
        <c:axId val="165044992"/>
      </c:barChart>
      <c:catAx>
        <c:axId val="1650350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5044992"/>
        <c:crossesAt val="0"/>
        <c:lblAlgn val="ctr"/>
        <c:lblOffset val="100"/>
        <c:tickMarkSkip val="1"/>
      </c:catAx>
      <c:valAx>
        <c:axId val="1650449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50350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10</c:v>
                </c:pt>
                <c:pt idx="6">
                  <c:v>1</c:v>
                </c:pt>
                <c:pt idx="7">
                  <c:v>20</c:v>
                </c:pt>
                <c:pt idx="8">
                  <c:v>51</c:v>
                </c:pt>
                <c:pt idx="9">
                  <c:v>1</c:v>
                </c:pt>
                <c:pt idx="10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4</c:v>
                </c:pt>
                <c:pt idx="4">
                  <c:v>7</c:v>
                </c:pt>
                <c:pt idx="5">
                  <c:v>21</c:v>
                </c:pt>
                <c:pt idx="6">
                  <c:v>5</c:v>
                </c:pt>
                <c:pt idx="7">
                  <c:v>27</c:v>
                </c:pt>
                <c:pt idx="8">
                  <c:v>27</c:v>
                </c:pt>
                <c:pt idx="9">
                  <c:v>7</c:v>
                </c:pt>
                <c:pt idx="10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22</c:v>
                </c:pt>
                <c:pt idx="1">
                  <c:v>15</c:v>
                </c:pt>
                <c:pt idx="2">
                  <c:v>33</c:v>
                </c:pt>
                <c:pt idx="3">
                  <c:v>19</c:v>
                </c:pt>
                <c:pt idx="4">
                  <c:v>22</c:v>
                </c:pt>
                <c:pt idx="5">
                  <c:v>27</c:v>
                </c:pt>
                <c:pt idx="6">
                  <c:v>19</c:v>
                </c:pt>
                <c:pt idx="7">
                  <c:v>28</c:v>
                </c:pt>
                <c:pt idx="8">
                  <c:v>12</c:v>
                </c:pt>
                <c:pt idx="9">
                  <c:v>23</c:v>
                </c:pt>
                <c:pt idx="10">
                  <c:v>39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72</c:v>
                </c:pt>
                <c:pt idx="1">
                  <c:v>75</c:v>
                </c:pt>
                <c:pt idx="2">
                  <c:v>56</c:v>
                </c:pt>
                <c:pt idx="3">
                  <c:v>74</c:v>
                </c:pt>
                <c:pt idx="4">
                  <c:v>68</c:v>
                </c:pt>
                <c:pt idx="5">
                  <c:v>42</c:v>
                </c:pt>
                <c:pt idx="6">
                  <c:v>74</c:v>
                </c:pt>
                <c:pt idx="7">
                  <c:v>26</c:v>
                </c:pt>
                <c:pt idx="8">
                  <c:v>10</c:v>
                </c:pt>
                <c:pt idx="9">
                  <c:v>69</c:v>
                </c:pt>
                <c:pt idx="10">
                  <c:v>40</c:v>
                </c:pt>
              </c:numCache>
            </c:numRef>
          </c:val>
        </c:ser>
        <c:dLbls>
          <c:showVal val="1"/>
        </c:dLbls>
        <c:gapWidth val="75"/>
        <c:overlap val="100"/>
        <c:axId val="75537792"/>
        <c:axId val="75547776"/>
      </c:barChart>
      <c:catAx>
        <c:axId val="755377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5547776"/>
        <c:crossesAt val="0"/>
        <c:lblAlgn val="ctr"/>
        <c:lblOffset val="100"/>
        <c:tickMarkSkip val="1"/>
      </c:catAx>
      <c:valAx>
        <c:axId val="755477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55377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9</c:v>
                </c:pt>
                <c:pt idx="2">
                  <c:v>31</c:v>
                </c:pt>
                <c:pt idx="3">
                  <c:v>37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</c:v>
                </c:pt>
                <c:pt idx="1">
                  <c:v>18</c:v>
                </c:pt>
                <c:pt idx="2">
                  <c:v>28</c:v>
                </c:pt>
                <c:pt idx="3">
                  <c:v>32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8</c:v>
                </c:pt>
                <c:pt idx="1">
                  <c:v>27</c:v>
                </c:pt>
                <c:pt idx="2">
                  <c:v>23</c:v>
                </c:pt>
                <c:pt idx="3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87</c:v>
                </c:pt>
                <c:pt idx="1">
                  <c:v>46</c:v>
                </c:pt>
                <c:pt idx="2">
                  <c:v>18</c:v>
                </c:pt>
                <c:pt idx="3">
                  <c:v>14</c:v>
                </c:pt>
              </c:numCache>
            </c:numRef>
          </c:val>
        </c:ser>
        <c:dLbls>
          <c:showVal val="1"/>
        </c:dLbls>
        <c:gapWidth val="75"/>
        <c:overlap val="100"/>
        <c:axId val="165197696"/>
        <c:axId val="165199232"/>
      </c:barChart>
      <c:catAx>
        <c:axId val="1651976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5199232"/>
        <c:crossesAt val="0"/>
        <c:lblAlgn val="ctr"/>
        <c:lblOffset val="100"/>
        <c:tickMarkSkip val="1"/>
      </c:catAx>
      <c:valAx>
        <c:axId val="1651992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51976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27</c:v>
                </c:pt>
                <c:pt idx="1">
                  <c:v>27</c:v>
                </c:pt>
                <c:pt idx="2">
                  <c:v>11</c:v>
                </c:pt>
                <c:pt idx="3">
                  <c:v>28</c:v>
                </c:pt>
                <c:pt idx="4">
                  <c:v>48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29</c:v>
                </c:pt>
                <c:pt idx="1">
                  <c:v>33</c:v>
                </c:pt>
                <c:pt idx="2">
                  <c:v>25</c:v>
                </c:pt>
                <c:pt idx="3">
                  <c:v>27</c:v>
                </c:pt>
                <c:pt idx="4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30</c:v>
                </c:pt>
                <c:pt idx="1">
                  <c:v>27</c:v>
                </c:pt>
                <c:pt idx="2">
                  <c:v>37</c:v>
                </c:pt>
                <c:pt idx="3">
                  <c:v>27</c:v>
                </c:pt>
                <c:pt idx="4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15</c:v>
                </c:pt>
                <c:pt idx="1">
                  <c:v>13</c:v>
                </c:pt>
                <c:pt idx="2">
                  <c:v>26</c:v>
                </c:pt>
                <c:pt idx="3">
                  <c:v>18</c:v>
                </c:pt>
                <c:pt idx="4">
                  <c:v>11</c:v>
                </c:pt>
              </c:numCache>
            </c:numRef>
          </c:val>
        </c:ser>
        <c:dLbls>
          <c:showVal val="1"/>
        </c:dLbls>
        <c:gapWidth val="75"/>
        <c:overlap val="100"/>
        <c:axId val="165839616"/>
        <c:axId val="165841152"/>
      </c:barChart>
      <c:catAx>
        <c:axId val="1658396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5841152"/>
        <c:crossesAt val="0"/>
        <c:lblAlgn val="ctr"/>
        <c:lblOffset val="100"/>
        <c:tickMarkSkip val="1"/>
      </c:catAx>
      <c:valAx>
        <c:axId val="1658411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58396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14</c:v>
                </c:pt>
                <c:pt idx="1">
                  <c:v>18</c:v>
                </c:pt>
                <c:pt idx="2">
                  <c:v>8</c:v>
                </c:pt>
                <c:pt idx="3">
                  <c:v>14</c:v>
                </c:pt>
                <c:pt idx="4">
                  <c:v>38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23</c:v>
                </c:pt>
                <c:pt idx="1">
                  <c:v>22</c:v>
                </c:pt>
                <c:pt idx="2">
                  <c:v>16</c:v>
                </c:pt>
                <c:pt idx="3">
                  <c:v>22</c:v>
                </c:pt>
                <c:pt idx="4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34</c:v>
                </c:pt>
                <c:pt idx="1">
                  <c:v>28</c:v>
                </c:pt>
                <c:pt idx="2">
                  <c:v>34</c:v>
                </c:pt>
                <c:pt idx="3">
                  <c:v>32</c:v>
                </c:pt>
                <c:pt idx="4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29</c:v>
                </c:pt>
                <c:pt idx="1">
                  <c:v>32</c:v>
                </c:pt>
                <c:pt idx="2">
                  <c:v>41</c:v>
                </c:pt>
                <c:pt idx="3">
                  <c:v>32</c:v>
                </c:pt>
                <c:pt idx="4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166256000"/>
        <c:axId val="166261888"/>
      </c:barChart>
      <c:catAx>
        <c:axId val="1662560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6261888"/>
        <c:crossesAt val="0"/>
        <c:lblAlgn val="ctr"/>
        <c:lblOffset val="100"/>
        <c:tickMarkSkip val="1"/>
      </c:catAx>
      <c:valAx>
        <c:axId val="1662618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62560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12</c:v>
                </c:pt>
                <c:pt idx="1">
                  <c:v>28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20</c:v>
                </c:pt>
                <c:pt idx="1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26</c:v>
                </c:pt>
                <c:pt idx="1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41</c:v>
                </c:pt>
                <c:pt idx="1">
                  <c:v>16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66694272"/>
        <c:axId val="166720640"/>
      </c:barChart>
      <c:catAx>
        <c:axId val="1666942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6720640"/>
        <c:crossesAt val="0"/>
        <c:lblAlgn val="ctr"/>
        <c:lblOffset val="100"/>
        <c:tickMarkSkip val="1"/>
      </c:catAx>
      <c:valAx>
        <c:axId val="1667206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6694272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21</c:v>
                </c:pt>
                <c:pt idx="1">
                  <c:v>12</c:v>
                </c:pt>
                <c:pt idx="2">
                  <c:v>2</c:v>
                </c:pt>
                <c:pt idx="3">
                  <c:v>1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17</c:v>
                </c:pt>
                <c:pt idx="1">
                  <c:v>33</c:v>
                </c:pt>
                <c:pt idx="2">
                  <c:v>19</c:v>
                </c:pt>
                <c:pt idx="3">
                  <c:v>6</c:v>
                </c:pt>
                <c:pt idx="4">
                  <c:v>38</c:v>
                </c:pt>
                <c:pt idx="5">
                  <c:v>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13</c:v>
                </c:pt>
                <c:pt idx="1">
                  <c:v>35</c:v>
                </c:pt>
                <c:pt idx="2">
                  <c:v>42</c:v>
                </c:pt>
                <c:pt idx="3">
                  <c:v>11</c:v>
                </c:pt>
                <c:pt idx="4">
                  <c:v>14</c:v>
                </c:pt>
                <c:pt idx="5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12</c:v>
                </c:pt>
                <c:pt idx="1">
                  <c:v>15</c:v>
                </c:pt>
                <c:pt idx="2">
                  <c:v>26</c:v>
                </c:pt>
                <c:pt idx="3">
                  <c:v>10</c:v>
                </c:pt>
                <c:pt idx="4">
                  <c:v>5</c:v>
                </c:pt>
                <c:pt idx="5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9</c:v>
                </c:pt>
                <c:pt idx="1">
                  <c:v>4</c:v>
                </c:pt>
                <c:pt idx="2">
                  <c:v>6</c:v>
                </c:pt>
                <c:pt idx="3">
                  <c:v>19</c:v>
                </c:pt>
                <c:pt idx="4">
                  <c:v>8</c:v>
                </c:pt>
                <c:pt idx="5">
                  <c:v>19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28</c:v>
                </c:pt>
                <c:pt idx="1">
                  <c:v>1</c:v>
                </c:pt>
                <c:pt idx="2">
                  <c:v>4</c:v>
                </c:pt>
                <c:pt idx="3">
                  <c:v>53</c:v>
                </c:pt>
                <c:pt idx="4">
                  <c:v>27</c:v>
                </c:pt>
                <c:pt idx="5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67249024"/>
        <c:axId val="167250560"/>
      </c:barChart>
      <c:catAx>
        <c:axId val="1672490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7250560"/>
        <c:crossesAt val="0"/>
        <c:lblAlgn val="ctr"/>
        <c:lblOffset val="100"/>
        <c:tickMarkSkip val="1"/>
      </c:catAx>
      <c:valAx>
        <c:axId val="1672505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72490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26"/>
          <c:h val="9.9736959163200467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3</c:v>
                </c:pt>
                <c:pt idx="1">
                  <c:v>6</c:v>
                </c:pt>
                <c:pt idx="2">
                  <c:v>10</c:v>
                </c:pt>
                <c:pt idx="3">
                  <c:v>14</c:v>
                </c:pt>
                <c:pt idx="4">
                  <c:v>6</c:v>
                </c:pt>
                <c:pt idx="5">
                  <c:v>17</c:v>
                </c:pt>
                <c:pt idx="6">
                  <c:v>17</c:v>
                </c:pt>
                <c:pt idx="7">
                  <c:v>13</c:v>
                </c:pt>
                <c:pt idx="8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10</c:v>
                </c:pt>
                <c:pt idx="1">
                  <c:v>17</c:v>
                </c:pt>
                <c:pt idx="2">
                  <c:v>20</c:v>
                </c:pt>
                <c:pt idx="3">
                  <c:v>27</c:v>
                </c:pt>
                <c:pt idx="4">
                  <c:v>20</c:v>
                </c:pt>
                <c:pt idx="5">
                  <c:v>29</c:v>
                </c:pt>
                <c:pt idx="6">
                  <c:v>31</c:v>
                </c:pt>
                <c:pt idx="7">
                  <c:v>29</c:v>
                </c:pt>
                <c:pt idx="8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33</c:v>
                </c:pt>
                <c:pt idx="1">
                  <c:v>35</c:v>
                </c:pt>
                <c:pt idx="2">
                  <c:v>38</c:v>
                </c:pt>
                <c:pt idx="3">
                  <c:v>34</c:v>
                </c:pt>
                <c:pt idx="4">
                  <c:v>37</c:v>
                </c:pt>
                <c:pt idx="5">
                  <c:v>28</c:v>
                </c:pt>
                <c:pt idx="6">
                  <c:v>28</c:v>
                </c:pt>
                <c:pt idx="7">
                  <c:v>33</c:v>
                </c:pt>
                <c:pt idx="8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53</c:v>
                </c:pt>
                <c:pt idx="1">
                  <c:v>42</c:v>
                </c:pt>
                <c:pt idx="2">
                  <c:v>32</c:v>
                </c:pt>
                <c:pt idx="3">
                  <c:v>26</c:v>
                </c:pt>
                <c:pt idx="4">
                  <c:v>38</c:v>
                </c:pt>
                <c:pt idx="5">
                  <c:v>25</c:v>
                </c:pt>
                <c:pt idx="6">
                  <c:v>24</c:v>
                </c:pt>
                <c:pt idx="7">
                  <c:v>24</c:v>
                </c:pt>
                <c:pt idx="8">
                  <c:v>40</c:v>
                </c:pt>
              </c:numCache>
            </c:numRef>
          </c:val>
        </c:ser>
        <c:dLbls>
          <c:showVal val="1"/>
        </c:dLbls>
        <c:gapWidth val="75"/>
        <c:overlap val="100"/>
        <c:axId val="168148992"/>
        <c:axId val="168150528"/>
      </c:barChart>
      <c:catAx>
        <c:axId val="1681489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8150528"/>
        <c:crossesAt val="0"/>
        <c:lblAlgn val="ctr"/>
        <c:lblOffset val="100"/>
        <c:tickMarkSkip val="1"/>
      </c:catAx>
      <c:valAx>
        <c:axId val="1681505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81489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25</c:v>
                </c:pt>
                <c:pt idx="1">
                  <c:v>21</c:v>
                </c:pt>
                <c:pt idx="2">
                  <c:v>17</c:v>
                </c:pt>
                <c:pt idx="3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19</c:v>
                </c:pt>
                <c:pt idx="1">
                  <c:v>23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27</c:v>
                </c:pt>
                <c:pt idx="1">
                  <c:v>33</c:v>
                </c:pt>
                <c:pt idx="2">
                  <c:v>38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28</c:v>
                </c:pt>
                <c:pt idx="1">
                  <c:v>23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57110656"/>
        <c:axId val="158193920"/>
      </c:barChart>
      <c:catAx>
        <c:axId val="1571106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8193920"/>
        <c:crossesAt val="0"/>
        <c:lblAlgn val="ctr"/>
        <c:lblOffset val="100"/>
        <c:tickMarkSkip val="1"/>
      </c:catAx>
      <c:valAx>
        <c:axId val="1581939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71106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39</c:v>
                </c:pt>
                <c:pt idx="1">
                  <c:v>30</c:v>
                </c:pt>
                <c:pt idx="2">
                  <c:v>21</c:v>
                </c:pt>
                <c:pt idx="3">
                  <c:v>41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27</c:v>
                </c:pt>
                <c:pt idx="3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22</c:v>
                </c:pt>
                <c:pt idx="1">
                  <c:v>25</c:v>
                </c:pt>
                <c:pt idx="2">
                  <c:v>31</c:v>
                </c:pt>
                <c:pt idx="3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19</c:v>
                </c:pt>
                <c:pt idx="1">
                  <c:v>21</c:v>
                </c:pt>
                <c:pt idx="2">
                  <c:v>21</c:v>
                </c:pt>
                <c:pt idx="3">
                  <c:v>12</c:v>
                </c:pt>
              </c:numCache>
            </c:numRef>
          </c:val>
        </c:ser>
        <c:dLbls>
          <c:showVal val="1"/>
        </c:dLbls>
        <c:gapWidth val="75"/>
        <c:overlap val="100"/>
        <c:axId val="173523328"/>
        <c:axId val="173946752"/>
      </c:barChart>
      <c:catAx>
        <c:axId val="1735233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3946752"/>
        <c:crossesAt val="0"/>
        <c:lblAlgn val="ctr"/>
        <c:lblOffset val="100"/>
        <c:tickMarkSkip val="1"/>
      </c:catAx>
      <c:valAx>
        <c:axId val="1739467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35233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36</c:v>
                </c:pt>
                <c:pt idx="1">
                  <c:v>37</c:v>
                </c:pt>
                <c:pt idx="2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33</c:v>
                </c:pt>
                <c:pt idx="1">
                  <c:v>31</c:v>
                </c:pt>
                <c:pt idx="2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19</c:v>
                </c:pt>
                <c:pt idx="1">
                  <c:v>20</c:v>
                </c:pt>
                <c:pt idx="2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34</c:v>
                </c:pt>
              </c:numCache>
            </c:numRef>
          </c:val>
        </c:ser>
        <c:dLbls>
          <c:showVal val="1"/>
        </c:dLbls>
        <c:gapWidth val="75"/>
        <c:overlap val="100"/>
        <c:axId val="177473792"/>
        <c:axId val="177484544"/>
      </c:barChart>
      <c:catAx>
        <c:axId val="1774737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7484544"/>
        <c:crossesAt val="0"/>
        <c:lblAlgn val="ctr"/>
        <c:lblOffset val="100"/>
        <c:tickMarkSkip val="1"/>
      </c:catAx>
      <c:valAx>
        <c:axId val="1774845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74737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30</c:v>
                </c:pt>
                <c:pt idx="4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27</c:v>
                </c:pt>
                <c:pt idx="1">
                  <c:v>28</c:v>
                </c:pt>
                <c:pt idx="2">
                  <c:v>27</c:v>
                </c:pt>
                <c:pt idx="3">
                  <c:v>28</c:v>
                </c:pt>
                <c:pt idx="4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19</c:v>
                </c:pt>
                <c:pt idx="1">
                  <c:v>19</c:v>
                </c:pt>
                <c:pt idx="2">
                  <c:v>20</c:v>
                </c:pt>
                <c:pt idx="3">
                  <c:v>24</c:v>
                </c:pt>
                <c:pt idx="4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19</c:v>
                </c:pt>
                <c:pt idx="1">
                  <c:v>17</c:v>
                </c:pt>
                <c:pt idx="2">
                  <c:v>16</c:v>
                </c:pt>
                <c:pt idx="3">
                  <c:v>17</c:v>
                </c:pt>
                <c:pt idx="4">
                  <c:v>38</c:v>
                </c:pt>
              </c:numCache>
            </c:numRef>
          </c:val>
        </c:ser>
        <c:dLbls>
          <c:showVal val="1"/>
        </c:dLbls>
        <c:gapWidth val="75"/>
        <c:overlap val="100"/>
        <c:axId val="188637952"/>
        <c:axId val="188639488"/>
      </c:barChart>
      <c:catAx>
        <c:axId val="1886379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88639488"/>
        <c:crossesAt val="0"/>
        <c:lblAlgn val="ctr"/>
        <c:lblOffset val="100"/>
        <c:tickMarkSkip val="1"/>
      </c:catAx>
      <c:valAx>
        <c:axId val="1886394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886379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8</c:v>
                </c:pt>
                <c:pt idx="1">
                  <c:v>6</c:v>
                </c:pt>
                <c:pt idx="2">
                  <c:v>7</c:v>
                </c:pt>
                <c:pt idx="3">
                  <c:v>22</c:v>
                </c:pt>
                <c:pt idx="4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17</c:v>
                </c:pt>
                <c:pt idx="1">
                  <c:v>18</c:v>
                </c:pt>
                <c:pt idx="2">
                  <c:v>11</c:v>
                </c:pt>
                <c:pt idx="3">
                  <c:v>19</c:v>
                </c:pt>
                <c:pt idx="4">
                  <c:v>11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30</c:v>
                </c:pt>
                <c:pt idx="1">
                  <c:v>36</c:v>
                </c:pt>
                <c:pt idx="2">
                  <c:v>26</c:v>
                </c:pt>
                <c:pt idx="3">
                  <c:v>24</c:v>
                </c:pt>
                <c:pt idx="4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46</c:v>
                </c:pt>
                <c:pt idx="1">
                  <c:v>41</c:v>
                </c:pt>
                <c:pt idx="2">
                  <c:v>56</c:v>
                </c:pt>
                <c:pt idx="3">
                  <c:v>35</c:v>
                </c:pt>
                <c:pt idx="4">
                  <c:v>58</c:v>
                </c:pt>
              </c:numCache>
            </c:numRef>
          </c:val>
        </c:ser>
        <c:dLbls>
          <c:showVal val="1"/>
        </c:dLbls>
        <c:gapWidth val="75"/>
        <c:overlap val="100"/>
        <c:axId val="75780480"/>
        <c:axId val="75782016"/>
      </c:barChart>
      <c:catAx>
        <c:axId val="757804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5782016"/>
        <c:crossesAt val="0"/>
        <c:lblAlgn val="ctr"/>
        <c:lblOffset val="100"/>
        <c:tickMarkSkip val="1"/>
      </c:catAx>
      <c:valAx>
        <c:axId val="757820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57804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23</c:v>
                </c:pt>
                <c:pt idx="1">
                  <c:v>21</c:v>
                </c:pt>
                <c:pt idx="2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28</c:v>
                </c:pt>
                <c:pt idx="1">
                  <c:v>33</c:v>
                </c:pt>
                <c:pt idx="2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24</c:v>
                </c:pt>
                <c:pt idx="1">
                  <c:v>22</c:v>
                </c:pt>
                <c:pt idx="2">
                  <c:v>36</c:v>
                </c:pt>
              </c:numCache>
            </c:numRef>
          </c:val>
        </c:ser>
        <c:dLbls>
          <c:showVal val="1"/>
        </c:dLbls>
        <c:gapWidth val="75"/>
        <c:overlap val="100"/>
        <c:axId val="188992896"/>
        <c:axId val="188998784"/>
      </c:barChart>
      <c:catAx>
        <c:axId val="1889928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88998784"/>
        <c:crossesAt val="0"/>
        <c:lblAlgn val="ctr"/>
        <c:lblOffset val="100"/>
        <c:tickMarkSkip val="1"/>
      </c:catAx>
      <c:valAx>
        <c:axId val="1889987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889928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9</c:v>
                </c:pt>
                <c:pt idx="1">
                  <c:v>25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24</c:v>
                </c:pt>
                <c:pt idx="1">
                  <c:v>24</c:v>
                </c:pt>
                <c:pt idx="2">
                  <c:v>21</c:v>
                </c:pt>
                <c:pt idx="3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35</c:v>
                </c:pt>
                <c:pt idx="1">
                  <c:v>28</c:v>
                </c:pt>
                <c:pt idx="2">
                  <c:v>34</c:v>
                </c:pt>
                <c:pt idx="3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32</c:v>
                </c:pt>
                <c:pt idx="1">
                  <c:v>23</c:v>
                </c:pt>
                <c:pt idx="2">
                  <c:v>31</c:v>
                </c:pt>
                <c:pt idx="3">
                  <c:v>31</c:v>
                </c:pt>
              </c:numCache>
            </c:numRef>
          </c:val>
        </c:ser>
        <c:dLbls>
          <c:showVal val="1"/>
        </c:dLbls>
        <c:gapWidth val="75"/>
        <c:overlap val="100"/>
        <c:axId val="206092544"/>
        <c:axId val="211025920"/>
      </c:barChart>
      <c:catAx>
        <c:axId val="2060925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1025920"/>
        <c:crossesAt val="0"/>
        <c:lblAlgn val="ctr"/>
        <c:lblOffset val="100"/>
        <c:tickMarkSkip val="1"/>
      </c:catAx>
      <c:valAx>
        <c:axId val="2110259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060925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42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gapWidth val="75"/>
        <c:overlap val="100"/>
        <c:axId val="212097664"/>
        <c:axId val="212111744"/>
      </c:barChart>
      <c:catAx>
        <c:axId val="2120976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2111744"/>
        <c:crossesAt val="0"/>
        <c:lblAlgn val="ctr"/>
        <c:lblOffset val="100"/>
        <c:tickMarkSkip val="1"/>
      </c:catAx>
      <c:valAx>
        <c:axId val="2121117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20976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92"/>
          <c:h val="9.9736959163200536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85"/>
          <c:w val="0.3945139428952364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11</c:v>
                </c:pt>
                <c:pt idx="1">
                  <c:v>14</c:v>
                </c:pt>
                <c:pt idx="2">
                  <c:v>6</c:v>
                </c:pt>
                <c:pt idx="3">
                  <c:v>5</c:v>
                </c:pt>
                <c:pt idx="4">
                  <c:v>39</c:v>
                </c:pt>
                <c:pt idx="5">
                  <c:v>5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6</c:v>
                </c:pt>
                <c:pt idx="1">
                  <c:v>11</c:v>
                </c:pt>
                <c:pt idx="2">
                  <c:v>6</c:v>
                </c:pt>
                <c:pt idx="3">
                  <c:v>6</c:v>
                </c:pt>
                <c:pt idx="4">
                  <c:v>46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15</c:v>
                </c:pt>
              </c:numCache>
            </c:numRef>
          </c:val>
        </c:ser>
        <c:gapWidth val="20"/>
        <c:axId val="212532224"/>
        <c:axId val="212538112"/>
      </c:barChart>
      <c:catAx>
        <c:axId val="21253222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212538112"/>
        <c:crosses val="autoZero"/>
        <c:auto val="1"/>
        <c:lblAlgn val="ctr"/>
        <c:lblOffset val="100"/>
        <c:tickLblSkip val="1"/>
        <c:tickMarkSkip val="1"/>
      </c:catAx>
      <c:valAx>
        <c:axId val="21253811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21253222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>
                  <c:v>12</c:v>
                </c:pt>
                <c:pt idx="5">
                  <c:v>7</c:v>
                </c:pt>
                <c:pt idx="6">
                  <c:v>6</c:v>
                </c:pt>
                <c:pt idx="7">
                  <c:v>11</c:v>
                </c:pt>
                <c:pt idx="8">
                  <c:v>26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21</c:v>
                </c:pt>
                <c:pt idx="1">
                  <c:v>23</c:v>
                </c:pt>
                <c:pt idx="2">
                  <c:v>22</c:v>
                </c:pt>
                <c:pt idx="3">
                  <c:v>21</c:v>
                </c:pt>
                <c:pt idx="4">
                  <c:v>26</c:v>
                </c:pt>
                <c:pt idx="5">
                  <c:v>22</c:v>
                </c:pt>
                <c:pt idx="6">
                  <c:v>13</c:v>
                </c:pt>
                <c:pt idx="7">
                  <c:v>18</c:v>
                </c:pt>
                <c:pt idx="8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43</c:v>
                </c:pt>
                <c:pt idx="1">
                  <c:v>41</c:v>
                </c:pt>
                <c:pt idx="2">
                  <c:v>33</c:v>
                </c:pt>
                <c:pt idx="3">
                  <c:v>36</c:v>
                </c:pt>
                <c:pt idx="4">
                  <c:v>36</c:v>
                </c:pt>
                <c:pt idx="5">
                  <c:v>40</c:v>
                </c:pt>
                <c:pt idx="6">
                  <c:v>30</c:v>
                </c:pt>
                <c:pt idx="7">
                  <c:v>30</c:v>
                </c:pt>
                <c:pt idx="8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28</c:v>
                </c:pt>
                <c:pt idx="1">
                  <c:v>29</c:v>
                </c:pt>
                <c:pt idx="2">
                  <c:v>37</c:v>
                </c:pt>
                <c:pt idx="3">
                  <c:v>37</c:v>
                </c:pt>
                <c:pt idx="4">
                  <c:v>25</c:v>
                </c:pt>
                <c:pt idx="5">
                  <c:v>31</c:v>
                </c:pt>
                <c:pt idx="6">
                  <c:v>51</c:v>
                </c:pt>
                <c:pt idx="7">
                  <c:v>40</c:v>
                </c:pt>
                <c:pt idx="8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212621184"/>
        <c:axId val="212622720"/>
      </c:barChart>
      <c:catAx>
        <c:axId val="2126211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2622720"/>
        <c:crossesAt val="0"/>
        <c:lblAlgn val="ctr"/>
        <c:lblOffset val="100"/>
        <c:tickMarkSkip val="1"/>
      </c:catAx>
      <c:valAx>
        <c:axId val="2126227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26211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99</c:v>
                </c:pt>
                <c:pt idx="1">
                  <c:v>97</c:v>
                </c:pt>
                <c:pt idx="2">
                  <c:v>100</c:v>
                </c:pt>
                <c:pt idx="3">
                  <c:v>98</c:v>
                </c:pt>
                <c:pt idx="4">
                  <c:v>97</c:v>
                </c:pt>
                <c:pt idx="5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70516480"/>
        <c:axId val="170553728"/>
      </c:barChart>
      <c:catAx>
        <c:axId val="1705164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0553728"/>
        <c:crossesAt val="0"/>
        <c:lblAlgn val="ctr"/>
        <c:lblOffset val="100"/>
        <c:tickMarkSkip val="1"/>
      </c:catAx>
      <c:valAx>
        <c:axId val="1705537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05164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98</c:v>
                </c:pt>
                <c:pt idx="1">
                  <c:v>99</c:v>
                </c:pt>
                <c:pt idx="2">
                  <c:v>96</c:v>
                </c:pt>
                <c:pt idx="3">
                  <c:v>97</c:v>
                </c:pt>
                <c:pt idx="4">
                  <c:v>97</c:v>
                </c:pt>
                <c:pt idx="5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171256064"/>
        <c:axId val="171778048"/>
      </c:barChart>
      <c:catAx>
        <c:axId val="1712560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1778048"/>
        <c:crossesAt val="0"/>
        <c:lblAlgn val="ctr"/>
        <c:lblOffset val="100"/>
        <c:tickMarkSkip val="1"/>
      </c:catAx>
      <c:valAx>
        <c:axId val="1717780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12560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23</c:v>
                </c:pt>
                <c:pt idx="1">
                  <c:v>9</c:v>
                </c:pt>
                <c:pt idx="2">
                  <c:v>0</c:v>
                </c:pt>
                <c:pt idx="3">
                  <c:v>18</c:v>
                </c:pt>
                <c:pt idx="4">
                  <c:v>15</c:v>
                </c:pt>
                <c:pt idx="5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0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0</c:v>
                </c:pt>
                <c:pt idx="1">
                  <c:v>22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77</c:v>
                </c:pt>
                <c:pt idx="1">
                  <c:v>55</c:v>
                </c:pt>
                <c:pt idx="2">
                  <c:v>0</c:v>
                </c:pt>
                <c:pt idx="3">
                  <c:v>82</c:v>
                </c:pt>
                <c:pt idx="4">
                  <c:v>85</c:v>
                </c:pt>
                <c:pt idx="5">
                  <c:v>48</c:v>
                </c:pt>
              </c:numCache>
            </c:numRef>
          </c:val>
        </c:ser>
        <c:dLbls>
          <c:showVal val="1"/>
        </c:dLbls>
        <c:gapWidth val="75"/>
        <c:overlap val="100"/>
        <c:axId val="173251584"/>
        <c:axId val="177273856"/>
      </c:barChart>
      <c:catAx>
        <c:axId val="1732515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7273856"/>
        <c:crossesAt val="0"/>
        <c:lblAlgn val="ctr"/>
        <c:lblOffset val="100"/>
        <c:tickMarkSkip val="1"/>
      </c:catAx>
      <c:valAx>
        <c:axId val="1772738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32515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29</c:v>
                </c:pt>
                <c:pt idx="1">
                  <c:v>48</c:v>
                </c:pt>
                <c:pt idx="2">
                  <c:v>22</c:v>
                </c:pt>
                <c:pt idx="3">
                  <c:v>35</c:v>
                </c:pt>
                <c:pt idx="4">
                  <c:v>43</c:v>
                </c:pt>
                <c:pt idx="5">
                  <c:v>66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26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13</c:v>
                </c:pt>
                <c:pt idx="5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32</c:v>
                </c:pt>
                <c:pt idx="4">
                  <c:v>15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45</c:v>
                </c:pt>
                <c:pt idx="1">
                  <c:v>52</c:v>
                </c:pt>
                <c:pt idx="2">
                  <c:v>58</c:v>
                </c:pt>
                <c:pt idx="3">
                  <c:v>33</c:v>
                </c:pt>
                <c:pt idx="4">
                  <c:v>29</c:v>
                </c:pt>
                <c:pt idx="5">
                  <c:v>34</c:v>
                </c:pt>
              </c:numCache>
            </c:numRef>
          </c:val>
        </c:ser>
        <c:dLbls>
          <c:showVal val="1"/>
        </c:dLbls>
        <c:gapWidth val="75"/>
        <c:overlap val="100"/>
        <c:axId val="133330432"/>
        <c:axId val="133331968"/>
      </c:barChart>
      <c:catAx>
        <c:axId val="1333304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3331968"/>
        <c:crossesAt val="0"/>
        <c:lblAlgn val="ctr"/>
        <c:lblOffset val="100"/>
        <c:tickMarkSkip val="1"/>
      </c:catAx>
      <c:valAx>
        <c:axId val="1333319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33304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14</c:v>
                </c:pt>
                <c:pt idx="1">
                  <c:v>24</c:v>
                </c:pt>
                <c:pt idx="2">
                  <c:v>18</c:v>
                </c:pt>
                <c:pt idx="3">
                  <c:v>16</c:v>
                </c:pt>
                <c:pt idx="4">
                  <c:v>19</c:v>
                </c:pt>
                <c:pt idx="5">
                  <c:v>44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35</c:v>
                </c:pt>
                <c:pt idx="1">
                  <c:v>38</c:v>
                </c:pt>
                <c:pt idx="2">
                  <c:v>24</c:v>
                </c:pt>
                <c:pt idx="3">
                  <c:v>28</c:v>
                </c:pt>
                <c:pt idx="4">
                  <c:v>26</c:v>
                </c:pt>
                <c:pt idx="5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33</c:v>
                </c:pt>
                <c:pt idx="1">
                  <c:v>19</c:v>
                </c:pt>
                <c:pt idx="2">
                  <c:v>35</c:v>
                </c:pt>
                <c:pt idx="3">
                  <c:v>32</c:v>
                </c:pt>
                <c:pt idx="4">
                  <c:v>40</c:v>
                </c:pt>
                <c:pt idx="5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18</c:v>
                </c:pt>
                <c:pt idx="1">
                  <c:v>19</c:v>
                </c:pt>
                <c:pt idx="2">
                  <c:v>23</c:v>
                </c:pt>
                <c:pt idx="3">
                  <c:v>25</c:v>
                </c:pt>
                <c:pt idx="4">
                  <c:v>15</c:v>
                </c:pt>
                <c:pt idx="5">
                  <c:v>6</c:v>
                </c:pt>
              </c:numCache>
            </c:numRef>
          </c:val>
        </c:ser>
        <c:dLbls>
          <c:showVal val="1"/>
        </c:dLbls>
        <c:gapWidth val="75"/>
        <c:overlap val="100"/>
        <c:axId val="133996928"/>
        <c:axId val="133998464"/>
      </c:barChart>
      <c:catAx>
        <c:axId val="1339969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3998464"/>
        <c:crossesAt val="0"/>
        <c:lblAlgn val="ctr"/>
        <c:lblOffset val="100"/>
        <c:tickMarkSkip val="1"/>
      </c:catAx>
      <c:valAx>
        <c:axId val="1339984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39969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25</c:v>
                </c:pt>
                <c:pt idx="6">
                  <c:v>23</c:v>
                </c:pt>
                <c:pt idx="7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7</c:v>
                </c:pt>
                <c:pt idx="1">
                  <c:v>15</c:v>
                </c:pt>
                <c:pt idx="2">
                  <c:v>26</c:v>
                </c:pt>
                <c:pt idx="3">
                  <c:v>22</c:v>
                </c:pt>
                <c:pt idx="4">
                  <c:v>23</c:v>
                </c:pt>
                <c:pt idx="5">
                  <c:v>29</c:v>
                </c:pt>
                <c:pt idx="6">
                  <c:v>26</c:v>
                </c:pt>
                <c:pt idx="7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22</c:v>
                </c:pt>
                <c:pt idx="1">
                  <c:v>26</c:v>
                </c:pt>
                <c:pt idx="2">
                  <c:v>31</c:v>
                </c:pt>
                <c:pt idx="3">
                  <c:v>35</c:v>
                </c:pt>
                <c:pt idx="4">
                  <c:v>34</c:v>
                </c:pt>
                <c:pt idx="5">
                  <c:v>24</c:v>
                </c:pt>
                <c:pt idx="6">
                  <c:v>29</c:v>
                </c:pt>
                <c:pt idx="7">
                  <c:v>37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69</c:v>
                </c:pt>
                <c:pt idx="1">
                  <c:v>56</c:v>
                </c:pt>
                <c:pt idx="2">
                  <c:v>39</c:v>
                </c:pt>
                <c:pt idx="3">
                  <c:v>31</c:v>
                </c:pt>
                <c:pt idx="4">
                  <c:v>37</c:v>
                </c:pt>
                <c:pt idx="5">
                  <c:v>22</c:v>
                </c:pt>
                <c:pt idx="6">
                  <c:v>22</c:v>
                </c:pt>
                <c:pt idx="7">
                  <c:v>34</c:v>
                </c:pt>
              </c:numCache>
            </c:numRef>
          </c:val>
        </c:ser>
        <c:dLbls>
          <c:showVal val="1"/>
        </c:dLbls>
        <c:gapWidth val="75"/>
        <c:overlap val="100"/>
        <c:axId val="75938816"/>
        <c:axId val="75952896"/>
      </c:barChart>
      <c:catAx>
        <c:axId val="759388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5952896"/>
        <c:crossesAt val="0"/>
        <c:lblAlgn val="ctr"/>
        <c:lblOffset val="100"/>
        <c:tickMarkSkip val="1"/>
      </c:catAx>
      <c:valAx>
        <c:axId val="759528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59388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30</c:v>
                </c:pt>
                <c:pt idx="1">
                  <c:v>42</c:v>
                </c:pt>
                <c:pt idx="2">
                  <c:v>31</c:v>
                </c:pt>
                <c:pt idx="3">
                  <c:v>20</c:v>
                </c:pt>
                <c:pt idx="4">
                  <c:v>40</c:v>
                </c:pt>
                <c:pt idx="5">
                  <c:v>52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32</c:v>
                </c:pt>
                <c:pt idx="1">
                  <c:v>29</c:v>
                </c:pt>
                <c:pt idx="2">
                  <c:v>28</c:v>
                </c:pt>
                <c:pt idx="3">
                  <c:v>41</c:v>
                </c:pt>
                <c:pt idx="4">
                  <c:v>32</c:v>
                </c:pt>
                <c:pt idx="5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22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19</c:v>
                </c:pt>
                <c:pt idx="5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17</c:v>
                </c:pt>
                <c:pt idx="3">
                  <c:v>15</c:v>
                </c:pt>
                <c:pt idx="4">
                  <c:v>9</c:v>
                </c:pt>
                <c:pt idx="5">
                  <c:v>9</c:v>
                </c:pt>
              </c:numCache>
            </c:numRef>
          </c:val>
        </c:ser>
        <c:dLbls>
          <c:showVal val="1"/>
        </c:dLbls>
        <c:gapWidth val="75"/>
        <c:overlap val="100"/>
        <c:axId val="134511616"/>
        <c:axId val="134525696"/>
      </c:barChart>
      <c:catAx>
        <c:axId val="1345116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525696"/>
        <c:crossesAt val="0"/>
        <c:lblAlgn val="ctr"/>
        <c:lblOffset val="100"/>
        <c:tickMarkSkip val="1"/>
      </c:catAx>
      <c:valAx>
        <c:axId val="1345256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5116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44</c:v>
                </c:pt>
                <c:pt idx="1">
                  <c:v>44</c:v>
                </c:pt>
                <c:pt idx="2">
                  <c:v>34</c:v>
                </c:pt>
                <c:pt idx="3">
                  <c:v>44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27</c:v>
                </c:pt>
                <c:pt idx="1">
                  <c:v>28</c:v>
                </c:pt>
                <c:pt idx="2">
                  <c:v>32</c:v>
                </c:pt>
                <c:pt idx="3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18</c:v>
                </c:pt>
                <c:pt idx="1">
                  <c:v>19</c:v>
                </c:pt>
                <c:pt idx="2">
                  <c:v>23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12</c:v>
                </c:pt>
                <c:pt idx="3">
                  <c:v>11</c:v>
                </c:pt>
              </c:numCache>
            </c:numRef>
          </c:val>
        </c:ser>
        <c:dLbls>
          <c:showVal val="1"/>
        </c:dLbls>
        <c:gapWidth val="75"/>
        <c:overlap val="100"/>
        <c:axId val="134752512"/>
        <c:axId val="134762496"/>
      </c:barChart>
      <c:catAx>
        <c:axId val="1347525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762496"/>
        <c:crossesAt val="0"/>
        <c:lblAlgn val="ctr"/>
        <c:lblOffset val="100"/>
        <c:tickMarkSkip val="1"/>
      </c:catAx>
      <c:valAx>
        <c:axId val="1347624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7525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69</c:v>
                </c:pt>
                <c:pt idx="1">
                  <c:v>44</c:v>
                </c:pt>
                <c:pt idx="2">
                  <c:v>7</c:v>
                </c:pt>
                <c:pt idx="3">
                  <c:v>6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4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31</c:v>
                </c:pt>
                <c:pt idx="1">
                  <c:v>56</c:v>
                </c:pt>
                <c:pt idx="2">
                  <c:v>93</c:v>
                </c:pt>
                <c:pt idx="3">
                  <c:v>94</c:v>
                </c:pt>
                <c:pt idx="4">
                  <c:v>98</c:v>
                </c:pt>
                <c:pt idx="5">
                  <c:v>97</c:v>
                </c:pt>
                <c:pt idx="6">
                  <c:v>98</c:v>
                </c:pt>
                <c:pt idx="7">
                  <c:v>99</c:v>
                </c:pt>
                <c:pt idx="8">
                  <c:v>98</c:v>
                </c:pt>
                <c:pt idx="9">
                  <c:v>96</c:v>
                </c:pt>
                <c:pt idx="10">
                  <c:v>99</c:v>
                </c:pt>
                <c:pt idx="11">
                  <c:v>100</c:v>
                </c:pt>
              </c:numCache>
            </c:numRef>
          </c:val>
        </c:ser>
        <c:dLbls>
          <c:showVal val="1"/>
        </c:dLbls>
        <c:gapWidth val="75"/>
        <c:overlap val="100"/>
        <c:axId val="132790528"/>
        <c:axId val="132812800"/>
      </c:barChart>
      <c:catAx>
        <c:axId val="1327905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2812800"/>
        <c:crossesAt val="0"/>
        <c:lblAlgn val="ctr"/>
        <c:lblOffset val="100"/>
        <c:tickMarkSkip val="1"/>
      </c:catAx>
      <c:valAx>
        <c:axId val="1328128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27905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45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46</c:v>
                </c:pt>
                <c:pt idx="2">
                  <c:v>64</c:v>
                </c:pt>
                <c:pt idx="3">
                  <c:v>59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14</c:v>
                </c:pt>
                <c:pt idx="1">
                  <c:v>18</c:v>
                </c:pt>
                <c:pt idx="2">
                  <c:v>20</c:v>
                </c:pt>
                <c:pt idx="3">
                  <c:v>40</c:v>
                </c:pt>
                <c:pt idx="4">
                  <c:v>0</c:v>
                </c:pt>
              </c:numCache>
            </c:numRef>
          </c:val>
        </c:ser>
        <c:gapWidth val="20"/>
        <c:axId val="135652096"/>
        <c:axId val="135653632"/>
      </c:barChart>
      <c:catAx>
        <c:axId val="13565209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5653632"/>
        <c:crosses val="autoZero"/>
        <c:auto val="1"/>
        <c:lblAlgn val="ctr"/>
        <c:lblOffset val="100"/>
        <c:tickLblSkip val="1"/>
        <c:tickMarkSkip val="1"/>
      </c:catAx>
      <c:valAx>
        <c:axId val="13565363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565209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78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26</c:v>
                </c:pt>
                <c:pt idx="3">
                  <c:v>74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11</c:v>
                </c:pt>
                <c:pt idx="1">
                  <c:v>28</c:v>
                </c:pt>
                <c:pt idx="2">
                  <c:v>21</c:v>
                </c:pt>
                <c:pt idx="3">
                  <c:v>59</c:v>
                </c:pt>
                <c:pt idx="4">
                  <c:v>5</c:v>
                </c:pt>
              </c:numCache>
            </c:numRef>
          </c:val>
        </c:ser>
        <c:gapWidth val="20"/>
        <c:axId val="135709824"/>
        <c:axId val="135711360"/>
      </c:barChart>
      <c:catAx>
        <c:axId val="13570982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5711360"/>
        <c:crosses val="autoZero"/>
        <c:auto val="1"/>
        <c:lblAlgn val="ctr"/>
        <c:lblOffset val="100"/>
        <c:tickLblSkip val="1"/>
        <c:tickMarkSkip val="1"/>
      </c:catAx>
      <c:valAx>
        <c:axId val="13571136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570982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78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6</c:v>
                </c:pt>
                <c:pt idx="1">
                  <c:v>42</c:v>
                </c:pt>
                <c:pt idx="2">
                  <c:v>54</c:v>
                </c:pt>
                <c:pt idx="3">
                  <c:v>26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24</c:v>
                </c:pt>
                <c:pt idx="1">
                  <c:v>55</c:v>
                </c:pt>
                <c:pt idx="2">
                  <c:v>28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gapWidth val="20"/>
        <c:axId val="146734464"/>
        <c:axId val="147081472"/>
      </c:barChart>
      <c:catAx>
        <c:axId val="14673446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47081472"/>
        <c:crosses val="autoZero"/>
        <c:auto val="1"/>
        <c:lblAlgn val="ctr"/>
        <c:lblOffset val="100"/>
        <c:tickLblSkip val="1"/>
        <c:tickMarkSkip val="1"/>
      </c:catAx>
      <c:valAx>
        <c:axId val="14708147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4673446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212961920"/>
        <c:axId val="213205760"/>
      </c:barChart>
      <c:catAx>
        <c:axId val="21296192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213205760"/>
        <c:crosses val="autoZero"/>
        <c:auto val="1"/>
        <c:lblAlgn val="ctr"/>
        <c:lblOffset val="100"/>
        <c:tickLblSkip val="1"/>
        <c:tickMarkSkip val="1"/>
      </c:catAx>
      <c:valAx>
        <c:axId val="21320576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21296192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240282624"/>
        <c:axId val="246903552"/>
      </c:barChart>
      <c:catAx>
        <c:axId val="24028262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246903552"/>
        <c:crosses val="autoZero"/>
        <c:auto val="1"/>
        <c:lblAlgn val="ctr"/>
        <c:lblOffset val="100"/>
        <c:tickLblSkip val="1"/>
        <c:tickMarkSkip val="1"/>
      </c:catAx>
      <c:valAx>
        <c:axId val="24690355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24028262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18</c:v>
                </c:pt>
                <c:pt idx="1">
                  <c:v>19</c:v>
                </c:pt>
                <c:pt idx="2">
                  <c:v>26</c:v>
                </c:pt>
                <c:pt idx="3">
                  <c:v>29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  <c:pt idx="8">
                  <c:v>43</c:v>
                </c:pt>
                <c:pt idx="9">
                  <c:v>41</c:v>
                </c:pt>
                <c:pt idx="10">
                  <c:v>41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20</c:v>
                </c:pt>
                <c:pt idx="1">
                  <c:v>21</c:v>
                </c:pt>
                <c:pt idx="2">
                  <c:v>32</c:v>
                </c:pt>
                <c:pt idx="3">
                  <c:v>34</c:v>
                </c:pt>
                <c:pt idx="4">
                  <c:v>34</c:v>
                </c:pt>
                <c:pt idx="5">
                  <c:v>31</c:v>
                </c:pt>
                <c:pt idx="6">
                  <c:v>28</c:v>
                </c:pt>
                <c:pt idx="7">
                  <c:v>30</c:v>
                </c:pt>
                <c:pt idx="8">
                  <c:v>30</c:v>
                </c:pt>
                <c:pt idx="9">
                  <c:v>33</c:v>
                </c:pt>
                <c:pt idx="10">
                  <c:v>31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32</c:v>
                </c:pt>
                <c:pt idx="1">
                  <c:v>26</c:v>
                </c:pt>
                <c:pt idx="2">
                  <c:v>29</c:v>
                </c:pt>
                <c:pt idx="3">
                  <c:v>24</c:v>
                </c:pt>
                <c:pt idx="4">
                  <c:v>25</c:v>
                </c:pt>
                <c:pt idx="5">
                  <c:v>27</c:v>
                </c:pt>
                <c:pt idx="6">
                  <c:v>30</c:v>
                </c:pt>
                <c:pt idx="7">
                  <c:v>28</c:v>
                </c:pt>
                <c:pt idx="8">
                  <c:v>18</c:v>
                </c:pt>
                <c:pt idx="9">
                  <c:v>16</c:v>
                </c:pt>
                <c:pt idx="10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31</c:v>
                </c:pt>
                <c:pt idx="1">
                  <c:v>34</c:v>
                </c:pt>
                <c:pt idx="2">
                  <c:v>14</c:v>
                </c:pt>
                <c:pt idx="3">
                  <c:v>13</c:v>
                </c:pt>
                <c:pt idx="4">
                  <c:v>14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9</c:v>
                </c:pt>
                <c:pt idx="9">
                  <c:v>10</c:v>
                </c:pt>
                <c:pt idx="10">
                  <c:v>8</c:v>
                </c:pt>
              </c:numCache>
            </c:numRef>
          </c:val>
        </c:ser>
        <c:dLbls>
          <c:showVal val="1"/>
        </c:dLbls>
        <c:gapWidth val="75"/>
        <c:overlap val="100"/>
        <c:axId val="92969984"/>
        <c:axId val="92984064"/>
      </c:barChart>
      <c:catAx>
        <c:axId val="929699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2984064"/>
        <c:crossesAt val="0"/>
        <c:lblAlgn val="ctr"/>
        <c:lblOffset val="100"/>
        <c:tickMarkSkip val="1"/>
      </c:catAx>
      <c:valAx>
        <c:axId val="929840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29699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22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62</c:v>
                </c:pt>
                <c:pt idx="1">
                  <c:v>7</c:v>
                </c:pt>
                <c:pt idx="2">
                  <c:v>14</c:v>
                </c:pt>
                <c:pt idx="3">
                  <c:v>7</c:v>
                </c:pt>
                <c:pt idx="4">
                  <c:v>2</c:v>
                </c:pt>
                <c:pt idx="5">
                  <c:v>0</c:v>
                </c:pt>
                <c:pt idx="6">
                  <c:v>8</c:v>
                </c:pt>
                <c:pt idx="7">
                  <c:v>21</c:v>
                </c:pt>
                <c:pt idx="8">
                  <c:v>15</c:v>
                </c:pt>
                <c:pt idx="9">
                  <c:v>43</c:v>
                </c:pt>
                <c:pt idx="10">
                  <c:v>48</c:v>
                </c:pt>
                <c:pt idx="11">
                  <c:v>11</c:v>
                </c:pt>
                <c:pt idx="12">
                  <c:v>34</c:v>
                </c:pt>
                <c:pt idx="13">
                  <c:v>5</c:v>
                </c:pt>
                <c:pt idx="14">
                  <c:v>15</c:v>
                </c:pt>
                <c:pt idx="15">
                  <c:v>4</c:v>
                </c:pt>
                <c:pt idx="16">
                  <c:v>6</c:v>
                </c:pt>
              </c:numCache>
            </c:numRef>
          </c:val>
        </c:ser>
        <c:gapWidth val="20"/>
        <c:axId val="154923008"/>
        <c:axId val="154924544"/>
      </c:barChart>
      <c:catAx>
        <c:axId val="15492300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4924544"/>
        <c:crosses val="autoZero"/>
        <c:auto val="1"/>
        <c:lblAlgn val="ctr"/>
        <c:lblOffset val="100"/>
        <c:tickLblSkip val="1"/>
        <c:tickMarkSkip val="1"/>
      </c:catAx>
      <c:valAx>
        <c:axId val="15492454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492300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</c:v>
                </c:pt>
                <c:pt idx="1">
                  <c:v>15</c:v>
                </c:pt>
                <c:pt idx="2">
                  <c:v>18</c:v>
                </c:pt>
                <c:pt idx="3">
                  <c:v>6</c:v>
                </c:pt>
                <c:pt idx="4">
                  <c:v>12</c:v>
                </c:pt>
                <c:pt idx="5">
                  <c:v>48</c:v>
                </c:pt>
                <c:pt idx="6">
                  <c:v>42</c:v>
                </c:pt>
                <c:pt idx="7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7</c:v>
                </c:pt>
                <c:pt idx="1">
                  <c:v>27</c:v>
                </c:pt>
                <c:pt idx="2">
                  <c:v>30</c:v>
                </c:pt>
                <c:pt idx="3">
                  <c:v>15</c:v>
                </c:pt>
                <c:pt idx="4">
                  <c:v>12</c:v>
                </c:pt>
                <c:pt idx="5">
                  <c:v>24</c:v>
                </c:pt>
                <c:pt idx="6">
                  <c:v>26</c:v>
                </c:pt>
                <c:pt idx="7">
                  <c:v>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25</c:v>
                </c:pt>
                <c:pt idx="1">
                  <c:v>30</c:v>
                </c:pt>
                <c:pt idx="2">
                  <c:v>31</c:v>
                </c:pt>
                <c:pt idx="3">
                  <c:v>35</c:v>
                </c:pt>
                <c:pt idx="4">
                  <c:v>27</c:v>
                </c:pt>
                <c:pt idx="5">
                  <c:v>17</c:v>
                </c:pt>
                <c:pt idx="6">
                  <c:v>19</c:v>
                </c:pt>
                <c:pt idx="7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65</c:v>
                </c:pt>
                <c:pt idx="1">
                  <c:v>28</c:v>
                </c:pt>
                <c:pt idx="2">
                  <c:v>20</c:v>
                </c:pt>
                <c:pt idx="3">
                  <c:v>43</c:v>
                </c:pt>
                <c:pt idx="4">
                  <c:v>50</c:v>
                </c:pt>
                <c:pt idx="5">
                  <c:v>12</c:v>
                </c:pt>
                <c:pt idx="6">
                  <c:v>13</c:v>
                </c:pt>
                <c:pt idx="7">
                  <c:v>70</c:v>
                </c:pt>
              </c:numCache>
            </c:numRef>
          </c:val>
        </c:ser>
        <c:dLbls>
          <c:showVal val="1"/>
        </c:dLbls>
        <c:gapWidth val="75"/>
        <c:overlap val="100"/>
        <c:axId val="76294016"/>
        <c:axId val="76295552"/>
      </c:barChart>
      <c:catAx>
        <c:axId val="762940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6295552"/>
        <c:crossesAt val="0"/>
        <c:lblAlgn val="ctr"/>
        <c:lblOffset val="100"/>
        <c:tickMarkSkip val="1"/>
      </c:catAx>
      <c:valAx>
        <c:axId val="762955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62940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24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55205632"/>
        <c:axId val="155207168"/>
      </c:barChart>
      <c:catAx>
        <c:axId val="1552056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5207168"/>
        <c:crossesAt val="0"/>
        <c:lblAlgn val="ctr"/>
        <c:lblOffset val="100"/>
        <c:tickMarkSkip val="1"/>
      </c:catAx>
      <c:valAx>
        <c:axId val="1552071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5205632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45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28</c:v>
                </c:pt>
                <c:pt idx="1">
                  <c:v>39</c:v>
                </c:pt>
                <c:pt idx="2">
                  <c:v>26</c:v>
                </c:pt>
                <c:pt idx="3">
                  <c:v>17</c:v>
                </c:pt>
                <c:pt idx="4">
                  <c:v>1</c:v>
                </c:pt>
                <c:pt idx="5">
                  <c:v>11</c:v>
                </c:pt>
                <c:pt idx="6">
                  <c:v>13</c:v>
                </c:pt>
                <c:pt idx="7">
                  <c:v>27</c:v>
                </c:pt>
                <c:pt idx="8">
                  <c:v>1</c:v>
                </c:pt>
                <c:pt idx="9">
                  <c:v>1</c:v>
                </c:pt>
                <c:pt idx="10">
                  <c:v>37</c:v>
                </c:pt>
              </c:numCache>
            </c:numRef>
          </c:val>
        </c:ser>
        <c:gapWidth val="20"/>
        <c:axId val="155166976"/>
        <c:axId val="155172864"/>
      </c:barChart>
      <c:catAx>
        <c:axId val="15516697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5172864"/>
        <c:crosses val="autoZero"/>
        <c:auto val="1"/>
        <c:lblAlgn val="ctr"/>
        <c:lblOffset val="100"/>
        <c:tickLblSkip val="1"/>
        <c:tickMarkSkip val="1"/>
      </c:catAx>
      <c:valAx>
        <c:axId val="15517286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516697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8</c:v>
                </c:pt>
                <c:pt idx="1">
                  <c:v>9</c:v>
                </c:pt>
                <c:pt idx="2">
                  <c:v>25</c:v>
                </c:pt>
                <c:pt idx="3">
                  <c:v>9</c:v>
                </c:pt>
                <c:pt idx="4">
                  <c:v>18</c:v>
                </c:pt>
                <c:pt idx="5">
                  <c:v>5</c:v>
                </c:pt>
                <c:pt idx="6">
                  <c:v>34</c:v>
                </c:pt>
                <c:pt idx="7">
                  <c:v>34</c:v>
                </c:pt>
                <c:pt idx="8">
                  <c:v>21</c:v>
                </c:pt>
                <c:pt idx="9">
                  <c:v>20</c:v>
                </c:pt>
                <c:pt idx="10">
                  <c:v>44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17</c:v>
                </c:pt>
                <c:pt idx="1">
                  <c:v>31</c:v>
                </c:pt>
                <c:pt idx="2">
                  <c:v>29</c:v>
                </c:pt>
                <c:pt idx="3">
                  <c:v>12</c:v>
                </c:pt>
                <c:pt idx="4">
                  <c:v>18</c:v>
                </c:pt>
                <c:pt idx="5">
                  <c:v>13</c:v>
                </c:pt>
                <c:pt idx="6">
                  <c:v>16</c:v>
                </c:pt>
                <c:pt idx="7">
                  <c:v>29</c:v>
                </c:pt>
                <c:pt idx="8">
                  <c:v>19</c:v>
                </c:pt>
                <c:pt idx="9">
                  <c:v>22</c:v>
                </c:pt>
                <c:pt idx="10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26</c:v>
                </c:pt>
                <c:pt idx="1">
                  <c:v>19</c:v>
                </c:pt>
                <c:pt idx="2">
                  <c:v>20</c:v>
                </c:pt>
                <c:pt idx="3">
                  <c:v>33</c:v>
                </c:pt>
                <c:pt idx="4">
                  <c:v>27</c:v>
                </c:pt>
                <c:pt idx="5">
                  <c:v>24</c:v>
                </c:pt>
                <c:pt idx="6">
                  <c:v>34</c:v>
                </c:pt>
                <c:pt idx="7">
                  <c:v>25</c:v>
                </c:pt>
                <c:pt idx="8">
                  <c:v>28</c:v>
                </c:pt>
                <c:pt idx="9">
                  <c:v>21</c:v>
                </c:pt>
                <c:pt idx="10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48</c:v>
                </c:pt>
                <c:pt idx="1">
                  <c:v>41</c:v>
                </c:pt>
                <c:pt idx="2">
                  <c:v>26</c:v>
                </c:pt>
                <c:pt idx="3">
                  <c:v>45</c:v>
                </c:pt>
                <c:pt idx="4">
                  <c:v>37</c:v>
                </c:pt>
                <c:pt idx="5">
                  <c:v>59</c:v>
                </c:pt>
                <c:pt idx="6">
                  <c:v>16</c:v>
                </c:pt>
                <c:pt idx="7">
                  <c:v>13</c:v>
                </c:pt>
                <c:pt idx="8">
                  <c:v>32</c:v>
                </c:pt>
                <c:pt idx="9">
                  <c:v>36</c:v>
                </c:pt>
                <c:pt idx="10">
                  <c:v>16</c:v>
                </c:pt>
              </c:numCache>
            </c:numRef>
          </c:val>
        </c:ser>
        <c:dLbls>
          <c:showVal val="1"/>
        </c:dLbls>
        <c:gapWidth val="75"/>
        <c:overlap val="100"/>
        <c:axId val="76494720"/>
        <c:axId val="76496256"/>
      </c:barChart>
      <c:catAx>
        <c:axId val="764947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6496256"/>
        <c:crossesAt val="0"/>
        <c:lblAlgn val="ctr"/>
        <c:lblOffset val="100"/>
        <c:tickMarkSkip val="1"/>
      </c:catAx>
      <c:valAx>
        <c:axId val="764962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64947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12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7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0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88</c:v>
                </c:pt>
                <c:pt idx="1">
                  <c:v>94</c:v>
                </c:pt>
                <c:pt idx="2">
                  <c:v>98</c:v>
                </c:pt>
                <c:pt idx="3">
                  <c:v>99</c:v>
                </c:pt>
                <c:pt idx="4">
                  <c:v>93</c:v>
                </c:pt>
                <c:pt idx="5">
                  <c:v>96</c:v>
                </c:pt>
                <c:pt idx="6">
                  <c:v>99</c:v>
                </c:pt>
                <c:pt idx="7">
                  <c:v>96</c:v>
                </c:pt>
                <c:pt idx="8">
                  <c:v>100</c:v>
                </c:pt>
                <c:pt idx="9">
                  <c:v>95</c:v>
                </c:pt>
                <c:pt idx="10">
                  <c:v>98</c:v>
                </c:pt>
                <c:pt idx="11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77035008"/>
        <c:axId val="77036544"/>
      </c:barChart>
      <c:catAx>
        <c:axId val="770350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7036544"/>
        <c:crossesAt val="0"/>
        <c:lblAlgn val="ctr"/>
        <c:lblOffset val="100"/>
        <c:tickMarkSkip val="1"/>
      </c:catAx>
      <c:valAx>
        <c:axId val="770365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70350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8</c:v>
                </c:pt>
                <c:pt idx="1">
                  <c:v>9</c:v>
                </c:pt>
                <c:pt idx="2">
                  <c:v>16</c:v>
                </c:pt>
                <c:pt idx="3">
                  <c:v>0</c:v>
                </c:pt>
                <c:pt idx="4">
                  <c:v>4</c:v>
                </c:pt>
                <c:pt idx="5">
                  <c:v>14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18</c:v>
                </c:pt>
                <c:pt idx="1">
                  <c:v>0</c:v>
                </c:pt>
                <c:pt idx="2">
                  <c:v>0</c:v>
                </c:pt>
                <c:pt idx="3">
                  <c:v>19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18</c:v>
                </c:pt>
                <c:pt idx="1">
                  <c:v>25</c:v>
                </c:pt>
                <c:pt idx="2">
                  <c:v>22</c:v>
                </c:pt>
                <c:pt idx="3">
                  <c:v>0</c:v>
                </c:pt>
                <c:pt idx="4">
                  <c:v>8</c:v>
                </c:pt>
                <c:pt idx="5">
                  <c:v>42</c:v>
                </c:pt>
                <c:pt idx="6">
                  <c:v>58</c:v>
                </c:pt>
                <c:pt idx="7">
                  <c:v>36</c:v>
                </c:pt>
                <c:pt idx="8">
                  <c:v>0</c:v>
                </c:pt>
                <c:pt idx="9">
                  <c:v>18</c:v>
                </c:pt>
                <c:pt idx="10">
                  <c:v>32</c:v>
                </c:pt>
                <c:pt idx="1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56</c:v>
                </c:pt>
                <c:pt idx="1">
                  <c:v>66</c:v>
                </c:pt>
                <c:pt idx="2">
                  <c:v>62</c:v>
                </c:pt>
                <c:pt idx="3">
                  <c:v>81</c:v>
                </c:pt>
                <c:pt idx="4">
                  <c:v>85</c:v>
                </c:pt>
                <c:pt idx="5">
                  <c:v>44</c:v>
                </c:pt>
                <c:pt idx="6">
                  <c:v>42</c:v>
                </c:pt>
                <c:pt idx="7">
                  <c:v>64</c:v>
                </c:pt>
                <c:pt idx="8">
                  <c:v>0</c:v>
                </c:pt>
                <c:pt idx="9">
                  <c:v>65</c:v>
                </c:pt>
                <c:pt idx="10">
                  <c:v>68</c:v>
                </c:pt>
                <c:pt idx="11">
                  <c:v>100</c:v>
                </c:pt>
              </c:numCache>
            </c:numRef>
          </c:val>
        </c:ser>
        <c:dLbls>
          <c:showVal val="1"/>
        </c:dLbls>
        <c:gapWidth val="75"/>
        <c:overlap val="100"/>
        <c:axId val="77475200"/>
        <c:axId val="77489280"/>
      </c:barChart>
      <c:catAx>
        <c:axId val="774752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7489280"/>
        <c:crossesAt val="0"/>
        <c:lblAlgn val="ctr"/>
        <c:lblOffset val="100"/>
        <c:tickMarkSkip val="1"/>
      </c:catAx>
      <c:valAx>
        <c:axId val="774892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74752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21</c:v>
                </c:pt>
                <c:pt idx="3">
                  <c:v>15</c:v>
                </c:pt>
                <c:pt idx="4">
                  <c:v>7</c:v>
                </c:pt>
                <c:pt idx="5">
                  <c:v>12</c:v>
                </c:pt>
                <c:pt idx="6">
                  <c:v>9</c:v>
                </c:pt>
                <c:pt idx="7">
                  <c:v>9</c:v>
                </c:pt>
                <c:pt idx="8">
                  <c:v>13</c:v>
                </c:pt>
                <c:pt idx="9">
                  <c:v>18</c:v>
                </c:pt>
                <c:pt idx="10">
                  <c:v>11</c:v>
                </c:pt>
                <c:pt idx="11">
                  <c:v>27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21</c:v>
                </c:pt>
                <c:pt idx="1">
                  <c:v>18</c:v>
                </c:pt>
                <c:pt idx="2">
                  <c:v>20</c:v>
                </c:pt>
                <c:pt idx="3">
                  <c:v>26</c:v>
                </c:pt>
                <c:pt idx="4">
                  <c:v>28</c:v>
                </c:pt>
                <c:pt idx="5">
                  <c:v>42</c:v>
                </c:pt>
                <c:pt idx="6">
                  <c:v>28</c:v>
                </c:pt>
                <c:pt idx="7">
                  <c:v>31</c:v>
                </c:pt>
                <c:pt idx="8">
                  <c:v>26</c:v>
                </c:pt>
                <c:pt idx="9">
                  <c:v>23</c:v>
                </c:pt>
                <c:pt idx="10">
                  <c:v>24</c:v>
                </c:pt>
                <c:pt idx="11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43</c:v>
                </c:pt>
                <c:pt idx="1">
                  <c:v>42</c:v>
                </c:pt>
                <c:pt idx="2">
                  <c:v>35</c:v>
                </c:pt>
                <c:pt idx="3">
                  <c:v>33</c:v>
                </c:pt>
                <c:pt idx="4">
                  <c:v>37</c:v>
                </c:pt>
                <c:pt idx="5">
                  <c:v>20</c:v>
                </c:pt>
                <c:pt idx="6">
                  <c:v>28</c:v>
                </c:pt>
                <c:pt idx="7">
                  <c:v>33</c:v>
                </c:pt>
                <c:pt idx="8">
                  <c:v>36</c:v>
                </c:pt>
                <c:pt idx="9">
                  <c:v>35</c:v>
                </c:pt>
                <c:pt idx="10">
                  <c:v>22</c:v>
                </c:pt>
                <c:pt idx="11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29</c:v>
                </c:pt>
                <c:pt idx="1">
                  <c:v>33</c:v>
                </c:pt>
                <c:pt idx="2">
                  <c:v>23</c:v>
                </c:pt>
                <c:pt idx="3">
                  <c:v>26</c:v>
                </c:pt>
                <c:pt idx="4">
                  <c:v>28</c:v>
                </c:pt>
                <c:pt idx="5">
                  <c:v>26</c:v>
                </c:pt>
                <c:pt idx="6">
                  <c:v>35</c:v>
                </c:pt>
                <c:pt idx="7">
                  <c:v>27</c:v>
                </c:pt>
                <c:pt idx="8">
                  <c:v>26</c:v>
                </c:pt>
                <c:pt idx="9">
                  <c:v>24</c:v>
                </c:pt>
                <c:pt idx="10">
                  <c:v>43</c:v>
                </c:pt>
                <c:pt idx="11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78177792"/>
        <c:axId val="78179328"/>
      </c:barChart>
      <c:catAx>
        <c:axId val="781777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8179328"/>
        <c:crossesAt val="0"/>
        <c:lblAlgn val="ctr"/>
        <c:lblOffset val="100"/>
        <c:tickMarkSkip val="1"/>
      </c:catAx>
      <c:valAx>
        <c:axId val="781793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81777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Sagene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Sagene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Sagene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388</a:t>
            </a:r>
          </a:p>
          <a:p>
            <a:r>
              <a:rPr lang="nb-NO" smtClean="0"/>
              <a:t>Responsrate: 33%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411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430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427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428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426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427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428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426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412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431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  <a:endParaRPr lang="en-US" smtClean="0"/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386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n=438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n=16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n=438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n=438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Sagene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11573</TotalTime>
  <Words>2992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780</cp:revision>
  <dcterms:created xsi:type="dcterms:W3CDTF">2005-04-18T10:08:26Z</dcterms:created>
  <dcterms:modified xsi:type="dcterms:W3CDTF">2011-01-13T10:54:04Z</dcterms:modified>
</cp:coreProperties>
</file>