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9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83</c:v>
                </c:pt>
                <c:pt idx="1">
                  <c:v>69</c:v>
                </c:pt>
                <c:pt idx="2">
                  <c:v>88</c:v>
                </c:pt>
                <c:pt idx="3">
                  <c:v>62</c:v>
                </c:pt>
              </c:numCache>
            </c:numRef>
          </c:val>
        </c:ser>
        <c:dLbls>
          <c:showVal val="1"/>
        </c:dLbls>
        <c:gapWidth val="75"/>
        <c:overlap val="100"/>
        <c:axId val="125099392"/>
        <c:axId val="125200256"/>
      </c:barChart>
      <c:catAx>
        <c:axId val="1250993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200256"/>
        <c:crossesAt val="0"/>
        <c:lblAlgn val="ctr"/>
        <c:lblOffset val="100"/>
        <c:tickMarkSkip val="1"/>
      </c:catAx>
      <c:valAx>
        <c:axId val="1252002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0993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31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48</c:v>
                </c:pt>
                <c:pt idx="1">
                  <c:v>79</c:v>
                </c:pt>
                <c:pt idx="2">
                  <c:v>57</c:v>
                </c:pt>
                <c:pt idx="3">
                  <c:v>25</c:v>
                </c:pt>
                <c:pt idx="4">
                  <c:v>6</c:v>
                </c:pt>
                <c:pt idx="5">
                  <c:v>16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52</c:v>
                </c:pt>
                <c:pt idx="1">
                  <c:v>21</c:v>
                </c:pt>
                <c:pt idx="2">
                  <c:v>43</c:v>
                </c:pt>
                <c:pt idx="3">
                  <c:v>75</c:v>
                </c:pt>
                <c:pt idx="4">
                  <c:v>94</c:v>
                </c:pt>
                <c:pt idx="5">
                  <c:v>84</c:v>
                </c:pt>
                <c:pt idx="6">
                  <c:v>92</c:v>
                </c:pt>
                <c:pt idx="7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83548800"/>
        <c:axId val="83554688"/>
      </c:barChart>
      <c:catAx>
        <c:axId val="835488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3554688"/>
        <c:crossesAt val="0"/>
        <c:lblAlgn val="ctr"/>
        <c:lblOffset val="100"/>
        <c:tickMarkSkip val="1"/>
      </c:catAx>
      <c:valAx>
        <c:axId val="835546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35488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23</c:v>
                </c:pt>
                <c:pt idx="7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99</c:v>
                </c:pt>
                <c:pt idx="1">
                  <c:v>97</c:v>
                </c:pt>
                <c:pt idx="2">
                  <c:v>96</c:v>
                </c:pt>
                <c:pt idx="3">
                  <c:v>94</c:v>
                </c:pt>
                <c:pt idx="4">
                  <c:v>98</c:v>
                </c:pt>
                <c:pt idx="5">
                  <c:v>95</c:v>
                </c:pt>
                <c:pt idx="6">
                  <c:v>77</c:v>
                </c:pt>
                <c:pt idx="7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83676160"/>
        <c:axId val="83755776"/>
      </c:barChart>
      <c:catAx>
        <c:axId val="836761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3755776"/>
        <c:crossesAt val="0"/>
        <c:lblAlgn val="ctr"/>
        <c:lblOffset val="100"/>
        <c:tickMarkSkip val="1"/>
      </c:catAx>
      <c:valAx>
        <c:axId val="837557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36761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14</c:v>
                </c:pt>
                <c:pt idx="4">
                  <c:v>12</c:v>
                </c:pt>
                <c:pt idx="5">
                  <c:v>4</c:v>
                </c:pt>
                <c:pt idx="6">
                  <c:v>10</c:v>
                </c:pt>
                <c:pt idx="7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  <c:pt idx="4">
                  <c:v>0</c:v>
                </c:pt>
                <c:pt idx="5">
                  <c:v>8</c:v>
                </c:pt>
                <c:pt idx="6">
                  <c:v>10</c:v>
                </c:pt>
                <c:pt idx="7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25</c:v>
                </c:pt>
                <c:pt idx="1">
                  <c:v>20</c:v>
                </c:pt>
                <c:pt idx="2">
                  <c:v>21</c:v>
                </c:pt>
                <c:pt idx="3">
                  <c:v>29</c:v>
                </c:pt>
                <c:pt idx="4">
                  <c:v>45</c:v>
                </c:pt>
                <c:pt idx="5">
                  <c:v>25</c:v>
                </c:pt>
                <c:pt idx="6">
                  <c:v>34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65</c:v>
                </c:pt>
                <c:pt idx="1">
                  <c:v>68</c:v>
                </c:pt>
                <c:pt idx="2">
                  <c:v>66</c:v>
                </c:pt>
                <c:pt idx="3">
                  <c:v>46</c:v>
                </c:pt>
                <c:pt idx="4">
                  <c:v>42</c:v>
                </c:pt>
                <c:pt idx="5">
                  <c:v>63</c:v>
                </c:pt>
                <c:pt idx="6">
                  <c:v>46</c:v>
                </c:pt>
                <c:pt idx="7">
                  <c:v>27</c:v>
                </c:pt>
              </c:numCache>
            </c:numRef>
          </c:val>
        </c:ser>
        <c:dLbls>
          <c:showVal val="1"/>
        </c:dLbls>
        <c:gapWidth val="75"/>
        <c:overlap val="100"/>
        <c:axId val="83908864"/>
        <c:axId val="83922944"/>
      </c:barChart>
      <c:catAx>
        <c:axId val="839088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3922944"/>
        <c:crossesAt val="0"/>
        <c:lblAlgn val="ctr"/>
        <c:lblOffset val="100"/>
        <c:tickMarkSkip val="1"/>
      </c:catAx>
      <c:valAx>
        <c:axId val="83922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39088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43</c:v>
                </c:pt>
                <c:pt idx="2">
                  <c:v>14</c:v>
                </c:pt>
                <c:pt idx="3">
                  <c:v>0</c:v>
                </c:pt>
                <c:pt idx="4">
                  <c:v>21</c:v>
                </c:pt>
                <c:pt idx="5">
                  <c:v>11</c:v>
                </c:pt>
                <c:pt idx="6">
                  <c:v>18</c:v>
                </c:pt>
                <c:pt idx="7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0</c:v>
                </c:pt>
                <c:pt idx="1">
                  <c:v>29</c:v>
                </c:pt>
                <c:pt idx="2">
                  <c:v>19</c:v>
                </c:pt>
                <c:pt idx="3">
                  <c:v>4</c:v>
                </c:pt>
                <c:pt idx="4">
                  <c:v>0</c:v>
                </c:pt>
                <c:pt idx="5">
                  <c:v>18</c:v>
                </c:pt>
                <c:pt idx="6">
                  <c:v>17</c:v>
                </c:pt>
                <c:pt idx="7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7</c:v>
                </c:pt>
                <c:pt idx="3">
                  <c:v>28</c:v>
                </c:pt>
                <c:pt idx="4">
                  <c:v>41</c:v>
                </c:pt>
                <c:pt idx="5">
                  <c:v>12</c:v>
                </c:pt>
                <c:pt idx="6">
                  <c:v>25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100</c:v>
                </c:pt>
                <c:pt idx="1">
                  <c:v>9</c:v>
                </c:pt>
                <c:pt idx="2">
                  <c:v>60</c:v>
                </c:pt>
                <c:pt idx="3">
                  <c:v>68</c:v>
                </c:pt>
                <c:pt idx="4">
                  <c:v>38</c:v>
                </c:pt>
                <c:pt idx="5">
                  <c:v>58</c:v>
                </c:pt>
                <c:pt idx="6">
                  <c:v>40</c:v>
                </c:pt>
                <c:pt idx="7">
                  <c:v>60</c:v>
                </c:pt>
              </c:numCache>
            </c:numRef>
          </c:val>
        </c:ser>
        <c:dLbls>
          <c:showVal val="1"/>
        </c:dLbls>
        <c:gapWidth val="75"/>
        <c:overlap val="100"/>
        <c:axId val="84051456"/>
        <c:axId val="84052992"/>
      </c:barChart>
      <c:catAx>
        <c:axId val="840514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052992"/>
        <c:crossesAt val="0"/>
        <c:lblAlgn val="ctr"/>
        <c:lblOffset val="100"/>
        <c:tickMarkSkip val="1"/>
      </c:catAx>
      <c:valAx>
        <c:axId val="840529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0514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</c:v>
                </c:pt>
                <c:pt idx="1">
                  <c:v>4</c:v>
                </c:pt>
                <c:pt idx="2">
                  <c:v>12</c:v>
                </c:pt>
                <c:pt idx="3">
                  <c:v>12</c:v>
                </c:pt>
                <c:pt idx="4">
                  <c:v>21</c:v>
                </c:pt>
                <c:pt idx="5">
                  <c:v>4</c:v>
                </c:pt>
                <c:pt idx="6">
                  <c:v>5</c:v>
                </c:pt>
                <c:pt idx="7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11</c:v>
                </c:pt>
                <c:pt idx="1">
                  <c:v>8</c:v>
                </c:pt>
                <c:pt idx="2">
                  <c:v>10</c:v>
                </c:pt>
                <c:pt idx="3">
                  <c:v>15</c:v>
                </c:pt>
                <c:pt idx="4">
                  <c:v>22</c:v>
                </c:pt>
                <c:pt idx="5">
                  <c:v>8</c:v>
                </c:pt>
                <c:pt idx="6">
                  <c:v>21</c:v>
                </c:pt>
                <c:pt idx="7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32</c:v>
                </c:pt>
                <c:pt idx="1">
                  <c:v>22</c:v>
                </c:pt>
                <c:pt idx="2">
                  <c:v>29</c:v>
                </c:pt>
                <c:pt idx="3">
                  <c:v>38</c:v>
                </c:pt>
                <c:pt idx="4">
                  <c:v>29</c:v>
                </c:pt>
                <c:pt idx="5">
                  <c:v>31</c:v>
                </c:pt>
                <c:pt idx="6">
                  <c:v>44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52</c:v>
                </c:pt>
                <c:pt idx="1">
                  <c:v>66</c:v>
                </c:pt>
                <c:pt idx="2">
                  <c:v>49</c:v>
                </c:pt>
                <c:pt idx="3">
                  <c:v>34</c:v>
                </c:pt>
                <c:pt idx="4">
                  <c:v>29</c:v>
                </c:pt>
                <c:pt idx="5">
                  <c:v>57</c:v>
                </c:pt>
                <c:pt idx="6">
                  <c:v>30</c:v>
                </c:pt>
                <c:pt idx="7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84312064"/>
        <c:axId val="84313600"/>
      </c:barChart>
      <c:catAx>
        <c:axId val="84312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313600"/>
        <c:crossesAt val="0"/>
        <c:lblAlgn val="ctr"/>
        <c:lblOffset val="100"/>
        <c:tickMarkSkip val="1"/>
      </c:catAx>
      <c:valAx>
        <c:axId val="843136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3120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24</c:v>
                </c:pt>
                <c:pt idx="1">
                  <c:v>20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24</c:v>
                </c:pt>
                <c:pt idx="7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12</c:v>
                </c:pt>
                <c:pt idx="4">
                  <c:v>32</c:v>
                </c:pt>
                <c:pt idx="5">
                  <c:v>22</c:v>
                </c:pt>
                <c:pt idx="6">
                  <c:v>28</c:v>
                </c:pt>
                <c:pt idx="7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38</c:v>
                </c:pt>
                <c:pt idx="1">
                  <c:v>32</c:v>
                </c:pt>
                <c:pt idx="2">
                  <c:v>37</c:v>
                </c:pt>
                <c:pt idx="3">
                  <c:v>44</c:v>
                </c:pt>
                <c:pt idx="4">
                  <c:v>25</c:v>
                </c:pt>
                <c:pt idx="5">
                  <c:v>17</c:v>
                </c:pt>
                <c:pt idx="6">
                  <c:v>25</c:v>
                </c:pt>
                <c:pt idx="7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18</c:v>
                </c:pt>
                <c:pt idx="1">
                  <c:v>25</c:v>
                </c:pt>
                <c:pt idx="2">
                  <c:v>21</c:v>
                </c:pt>
                <c:pt idx="3">
                  <c:v>34</c:v>
                </c:pt>
                <c:pt idx="4">
                  <c:v>22</c:v>
                </c:pt>
                <c:pt idx="5">
                  <c:v>41</c:v>
                </c:pt>
                <c:pt idx="6">
                  <c:v>23</c:v>
                </c:pt>
                <c:pt idx="7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84544512"/>
        <c:axId val="84570880"/>
      </c:barChart>
      <c:catAx>
        <c:axId val="845445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570880"/>
        <c:crossesAt val="0"/>
        <c:lblAlgn val="ctr"/>
        <c:lblOffset val="100"/>
        <c:tickMarkSkip val="1"/>
      </c:catAx>
      <c:valAx>
        <c:axId val="84570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5445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73</c:v>
                </c:pt>
              </c:numCache>
            </c:numRef>
          </c:val>
        </c:ser>
        <c:dLbls>
          <c:showVal val="1"/>
        </c:dLbls>
        <c:gapWidth val="75"/>
        <c:overlap val="100"/>
        <c:axId val="84839424"/>
        <c:axId val="84861696"/>
      </c:barChart>
      <c:catAx>
        <c:axId val="84839424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861696"/>
        <c:crossesAt val="0"/>
        <c:lblAlgn val="ctr"/>
        <c:lblOffset val="100"/>
        <c:tickMarkSkip val="1"/>
      </c:catAx>
      <c:valAx>
        <c:axId val="848616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4839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</c:v>
                </c:pt>
                <c:pt idx="1">
                  <c:v>6</c:v>
                </c:pt>
                <c:pt idx="2">
                  <c:v>24</c:v>
                </c:pt>
                <c:pt idx="3">
                  <c:v>29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16</c:v>
                </c:pt>
                <c:pt idx="3">
                  <c:v>20</c:v>
                </c:pt>
                <c:pt idx="4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13</c:v>
                </c:pt>
                <c:pt idx="1">
                  <c:v>27</c:v>
                </c:pt>
                <c:pt idx="2">
                  <c:v>23</c:v>
                </c:pt>
                <c:pt idx="3">
                  <c:v>22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76</c:v>
                </c:pt>
                <c:pt idx="1">
                  <c:v>56</c:v>
                </c:pt>
                <c:pt idx="2">
                  <c:v>37</c:v>
                </c:pt>
                <c:pt idx="3">
                  <c:v>30</c:v>
                </c:pt>
                <c:pt idx="4">
                  <c:v>65</c:v>
                </c:pt>
              </c:numCache>
            </c:numRef>
          </c:val>
        </c:ser>
        <c:dLbls>
          <c:showVal val="1"/>
        </c:dLbls>
        <c:gapWidth val="75"/>
        <c:overlap val="100"/>
        <c:axId val="129385216"/>
        <c:axId val="129386752"/>
      </c:barChart>
      <c:catAx>
        <c:axId val="1293852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386752"/>
        <c:crossesAt val="0"/>
        <c:lblAlgn val="ctr"/>
        <c:lblOffset val="100"/>
        <c:tickMarkSkip val="1"/>
      </c:catAx>
      <c:valAx>
        <c:axId val="129386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3852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129518976"/>
        <c:axId val="129524864"/>
      </c:barChart>
      <c:catAx>
        <c:axId val="1295189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524864"/>
        <c:crossesAt val="0"/>
        <c:lblAlgn val="ctr"/>
        <c:lblOffset val="100"/>
        <c:tickMarkSkip val="1"/>
      </c:catAx>
      <c:valAx>
        <c:axId val="1295248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5189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24</c:v>
                </c:pt>
                <c:pt idx="2">
                  <c:v>23</c:v>
                </c:pt>
                <c:pt idx="3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27</c:v>
                </c:pt>
                <c:pt idx="2">
                  <c:v>25</c:v>
                </c:pt>
                <c:pt idx="3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25</c:v>
                </c:pt>
                <c:pt idx="2">
                  <c:v>30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73</c:v>
                </c:pt>
                <c:pt idx="1">
                  <c:v>24</c:v>
                </c:pt>
                <c:pt idx="2">
                  <c:v>22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29665664"/>
        <c:axId val="129671552"/>
      </c:barChart>
      <c:catAx>
        <c:axId val="1296656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671552"/>
        <c:crossesAt val="0"/>
        <c:lblAlgn val="ctr"/>
        <c:lblOffset val="100"/>
        <c:tickMarkSkip val="1"/>
      </c:catAx>
      <c:valAx>
        <c:axId val="129671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6656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11</c:v>
                </c:pt>
                <c:pt idx="6">
                  <c:v>2</c:v>
                </c:pt>
                <c:pt idx="7">
                  <c:v>18</c:v>
                </c:pt>
                <c:pt idx="8">
                  <c:v>41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2</c:v>
                </c:pt>
                <c:pt idx="7">
                  <c:v>29</c:v>
                </c:pt>
                <c:pt idx="8">
                  <c:v>33</c:v>
                </c:pt>
                <c:pt idx="9">
                  <c:v>6</c:v>
                </c:pt>
                <c:pt idx="10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17</c:v>
                </c:pt>
                <c:pt idx="1">
                  <c:v>15</c:v>
                </c:pt>
                <c:pt idx="2">
                  <c:v>27</c:v>
                </c:pt>
                <c:pt idx="3">
                  <c:v>11</c:v>
                </c:pt>
                <c:pt idx="4">
                  <c:v>24</c:v>
                </c:pt>
                <c:pt idx="5">
                  <c:v>35</c:v>
                </c:pt>
                <c:pt idx="6">
                  <c:v>18</c:v>
                </c:pt>
                <c:pt idx="7">
                  <c:v>29</c:v>
                </c:pt>
                <c:pt idx="8">
                  <c:v>19</c:v>
                </c:pt>
                <c:pt idx="9">
                  <c:v>18</c:v>
                </c:pt>
                <c:pt idx="10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79</c:v>
                </c:pt>
                <c:pt idx="1">
                  <c:v>74</c:v>
                </c:pt>
                <c:pt idx="2">
                  <c:v>60</c:v>
                </c:pt>
                <c:pt idx="3">
                  <c:v>83</c:v>
                </c:pt>
                <c:pt idx="4">
                  <c:v>66</c:v>
                </c:pt>
                <c:pt idx="5">
                  <c:v>39</c:v>
                </c:pt>
                <c:pt idx="6">
                  <c:v>78</c:v>
                </c:pt>
                <c:pt idx="7">
                  <c:v>24</c:v>
                </c:pt>
                <c:pt idx="8">
                  <c:v>8</c:v>
                </c:pt>
                <c:pt idx="9">
                  <c:v>73</c:v>
                </c:pt>
                <c:pt idx="10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40326016"/>
        <c:axId val="140327552"/>
      </c:barChart>
      <c:catAx>
        <c:axId val="1403260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327552"/>
        <c:crossesAt val="0"/>
        <c:lblAlgn val="ctr"/>
        <c:lblOffset val="100"/>
        <c:tickMarkSkip val="1"/>
      </c:catAx>
      <c:valAx>
        <c:axId val="140327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3260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4</c:v>
                </c:pt>
                <c:pt idx="2">
                  <c:v>36</c:v>
                </c:pt>
                <c:pt idx="3">
                  <c:v>41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</c:v>
                </c:pt>
                <c:pt idx="1">
                  <c:v>7</c:v>
                </c:pt>
                <c:pt idx="2">
                  <c:v>21</c:v>
                </c:pt>
                <c:pt idx="3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21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93</c:v>
                </c:pt>
                <c:pt idx="1">
                  <c:v>67</c:v>
                </c:pt>
                <c:pt idx="2">
                  <c:v>22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30311296"/>
        <c:axId val="130312832"/>
      </c:barChart>
      <c:catAx>
        <c:axId val="1303112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0312832"/>
        <c:crossesAt val="0"/>
        <c:lblAlgn val="ctr"/>
        <c:lblOffset val="100"/>
        <c:tickMarkSkip val="1"/>
      </c:catAx>
      <c:valAx>
        <c:axId val="1303128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03112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9</c:v>
                </c:pt>
                <c:pt idx="3">
                  <c:v>25</c:v>
                </c:pt>
                <c:pt idx="4">
                  <c:v>51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27</c:v>
                </c:pt>
                <c:pt idx="1">
                  <c:v>29</c:v>
                </c:pt>
                <c:pt idx="2">
                  <c:v>25</c:v>
                </c:pt>
                <c:pt idx="3">
                  <c:v>29</c:v>
                </c:pt>
                <c:pt idx="4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37</c:v>
                </c:pt>
                <c:pt idx="1">
                  <c:v>35</c:v>
                </c:pt>
                <c:pt idx="2">
                  <c:v>36</c:v>
                </c:pt>
                <c:pt idx="3">
                  <c:v>28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20</c:v>
                </c:pt>
                <c:pt idx="1">
                  <c:v>16</c:v>
                </c:pt>
                <c:pt idx="2">
                  <c:v>30</c:v>
                </c:pt>
                <c:pt idx="3">
                  <c:v>19</c:v>
                </c:pt>
                <c:pt idx="4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30986368"/>
        <c:axId val="130987904"/>
      </c:barChart>
      <c:catAx>
        <c:axId val="1309863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0987904"/>
        <c:crossesAt val="0"/>
        <c:lblAlgn val="ctr"/>
        <c:lblOffset val="100"/>
        <c:tickMarkSkip val="1"/>
      </c:catAx>
      <c:valAx>
        <c:axId val="1309879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09863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7</c:v>
                </c:pt>
                <c:pt idx="3">
                  <c:v>10</c:v>
                </c:pt>
                <c:pt idx="4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24</c:v>
                </c:pt>
                <c:pt idx="1">
                  <c:v>28</c:v>
                </c:pt>
                <c:pt idx="2">
                  <c:v>33</c:v>
                </c:pt>
                <c:pt idx="3">
                  <c:v>34</c:v>
                </c:pt>
                <c:pt idx="4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56</c:v>
                </c:pt>
                <c:pt idx="1">
                  <c:v>46</c:v>
                </c:pt>
                <c:pt idx="2">
                  <c:v>48</c:v>
                </c:pt>
                <c:pt idx="3">
                  <c:v>44</c:v>
                </c:pt>
                <c:pt idx="4">
                  <c:v>28</c:v>
                </c:pt>
              </c:numCache>
            </c:numRef>
          </c:val>
        </c:ser>
        <c:dLbls>
          <c:showVal val="1"/>
        </c:dLbls>
        <c:gapWidth val="75"/>
        <c:overlap val="100"/>
        <c:axId val="131381888"/>
        <c:axId val="131395968"/>
      </c:barChart>
      <c:catAx>
        <c:axId val="1313818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1395968"/>
        <c:crossesAt val="0"/>
        <c:lblAlgn val="ctr"/>
        <c:lblOffset val="100"/>
        <c:tickMarkSkip val="1"/>
      </c:catAx>
      <c:valAx>
        <c:axId val="131395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13818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8</c:v>
                </c:pt>
                <c:pt idx="1">
                  <c:v>59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22</c:v>
                </c:pt>
                <c:pt idx="1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30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40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3446272"/>
        <c:axId val="133472640"/>
      </c:barChart>
      <c:catAx>
        <c:axId val="133446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472640"/>
        <c:crossesAt val="0"/>
        <c:lblAlgn val="ctr"/>
        <c:lblOffset val="100"/>
        <c:tickMarkSkip val="1"/>
      </c:catAx>
      <c:valAx>
        <c:axId val="1334726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344627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12</c:v>
                </c:pt>
                <c:pt idx="1">
                  <c:v>31</c:v>
                </c:pt>
                <c:pt idx="2">
                  <c:v>21</c:v>
                </c:pt>
                <c:pt idx="3">
                  <c:v>6</c:v>
                </c:pt>
                <c:pt idx="4">
                  <c:v>40</c:v>
                </c:pt>
                <c:pt idx="5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17</c:v>
                </c:pt>
                <c:pt idx="1">
                  <c:v>33</c:v>
                </c:pt>
                <c:pt idx="2">
                  <c:v>44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26</c:v>
                </c:pt>
                <c:pt idx="3">
                  <c:v>14</c:v>
                </c:pt>
                <c:pt idx="4">
                  <c:v>5</c:v>
                </c:pt>
                <c:pt idx="5">
                  <c:v>29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6</c:v>
                </c:pt>
                <c:pt idx="3">
                  <c:v>19</c:v>
                </c:pt>
                <c:pt idx="4">
                  <c:v>12</c:v>
                </c:pt>
                <c:pt idx="5">
                  <c:v>32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32</c:v>
                </c:pt>
                <c:pt idx="1">
                  <c:v>2</c:v>
                </c:pt>
                <c:pt idx="2">
                  <c:v>3</c:v>
                </c:pt>
                <c:pt idx="3">
                  <c:v>47</c:v>
                </c:pt>
                <c:pt idx="4">
                  <c:v>25</c:v>
                </c:pt>
                <c:pt idx="5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34562176"/>
        <c:axId val="134563712"/>
      </c:barChart>
      <c:catAx>
        <c:axId val="1345621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563712"/>
        <c:crossesAt val="0"/>
        <c:lblAlgn val="ctr"/>
        <c:lblOffset val="100"/>
        <c:tickMarkSkip val="1"/>
      </c:catAx>
      <c:valAx>
        <c:axId val="1345637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5621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26"/>
          <c:h val="9.9736959163200467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13</c:v>
                </c:pt>
                <c:pt idx="4">
                  <c:v>4</c:v>
                </c:pt>
                <c:pt idx="5">
                  <c:v>11</c:v>
                </c:pt>
                <c:pt idx="6">
                  <c:v>14</c:v>
                </c:pt>
                <c:pt idx="7">
                  <c:v>15</c:v>
                </c:pt>
                <c:pt idx="8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10</c:v>
                </c:pt>
                <c:pt idx="1">
                  <c:v>14</c:v>
                </c:pt>
                <c:pt idx="2">
                  <c:v>19</c:v>
                </c:pt>
                <c:pt idx="3">
                  <c:v>18</c:v>
                </c:pt>
                <c:pt idx="4">
                  <c:v>13</c:v>
                </c:pt>
                <c:pt idx="5">
                  <c:v>18</c:v>
                </c:pt>
                <c:pt idx="6">
                  <c:v>22</c:v>
                </c:pt>
                <c:pt idx="7">
                  <c:v>20</c:v>
                </c:pt>
                <c:pt idx="8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36</c:v>
                </c:pt>
                <c:pt idx="4">
                  <c:v>33</c:v>
                </c:pt>
                <c:pt idx="5">
                  <c:v>27</c:v>
                </c:pt>
                <c:pt idx="6">
                  <c:v>30</c:v>
                </c:pt>
                <c:pt idx="7">
                  <c:v>27</c:v>
                </c:pt>
                <c:pt idx="8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59</c:v>
                </c:pt>
                <c:pt idx="1">
                  <c:v>52</c:v>
                </c:pt>
                <c:pt idx="2">
                  <c:v>39</c:v>
                </c:pt>
                <c:pt idx="3">
                  <c:v>33</c:v>
                </c:pt>
                <c:pt idx="4">
                  <c:v>49</c:v>
                </c:pt>
                <c:pt idx="5">
                  <c:v>43</c:v>
                </c:pt>
                <c:pt idx="6">
                  <c:v>33</c:v>
                </c:pt>
                <c:pt idx="7">
                  <c:v>38</c:v>
                </c:pt>
                <c:pt idx="8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34990848"/>
        <c:axId val="135086848"/>
      </c:barChart>
      <c:catAx>
        <c:axId val="134990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5086848"/>
        <c:crossesAt val="0"/>
        <c:lblAlgn val="ctr"/>
        <c:lblOffset val="100"/>
        <c:tickMarkSkip val="1"/>
      </c:catAx>
      <c:valAx>
        <c:axId val="1350868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9908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13</c:v>
                </c:pt>
                <c:pt idx="3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27</c:v>
                </c:pt>
                <c:pt idx="3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29</c:v>
                </c:pt>
                <c:pt idx="1">
                  <c:v>31</c:v>
                </c:pt>
                <c:pt idx="2">
                  <c:v>35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33</c:v>
                </c:pt>
                <c:pt idx="1">
                  <c:v>29</c:v>
                </c:pt>
                <c:pt idx="2">
                  <c:v>26</c:v>
                </c:pt>
                <c:pt idx="3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17290112"/>
        <c:axId val="118239616"/>
      </c:barChart>
      <c:catAx>
        <c:axId val="1172901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239616"/>
        <c:crossesAt val="0"/>
        <c:lblAlgn val="ctr"/>
        <c:lblOffset val="100"/>
        <c:tickMarkSkip val="1"/>
      </c:catAx>
      <c:valAx>
        <c:axId val="1182396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2901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14</c:v>
                </c:pt>
                <c:pt idx="3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24</c:v>
                </c:pt>
                <c:pt idx="1">
                  <c:v>24</c:v>
                </c:pt>
                <c:pt idx="2">
                  <c:v>25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26</c:v>
                </c:pt>
                <c:pt idx="1">
                  <c:v>25</c:v>
                </c:pt>
                <c:pt idx="2">
                  <c:v>29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30</c:v>
                </c:pt>
                <c:pt idx="1">
                  <c:v>28</c:v>
                </c:pt>
                <c:pt idx="2">
                  <c:v>31</c:v>
                </c:pt>
                <c:pt idx="3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39921280"/>
        <c:axId val="139922816"/>
      </c:barChart>
      <c:catAx>
        <c:axId val="1399212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922816"/>
        <c:crossesAt val="0"/>
        <c:lblAlgn val="ctr"/>
        <c:lblOffset val="100"/>
        <c:tickMarkSkip val="1"/>
      </c:catAx>
      <c:valAx>
        <c:axId val="1399228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9212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23</c:v>
                </c:pt>
                <c:pt idx="1">
                  <c:v>29</c:v>
                </c:pt>
                <c:pt idx="2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23</c:v>
                </c:pt>
                <c:pt idx="1">
                  <c:v>26</c:v>
                </c:pt>
                <c:pt idx="2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28</c:v>
                </c:pt>
                <c:pt idx="1">
                  <c:v>29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26</c:v>
                </c:pt>
                <c:pt idx="1">
                  <c:v>16</c:v>
                </c:pt>
                <c:pt idx="2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147732352"/>
        <c:axId val="148064128"/>
      </c:barChart>
      <c:catAx>
        <c:axId val="1477323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8064128"/>
        <c:crossesAt val="0"/>
        <c:lblAlgn val="ctr"/>
        <c:lblOffset val="100"/>
        <c:tickMarkSkip val="1"/>
      </c:catAx>
      <c:valAx>
        <c:axId val="1480641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77323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27</c:v>
                </c:pt>
                <c:pt idx="3">
                  <c:v>22</c:v>
                </c:pt>
                <c:pt idx="4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23</c:v>
                </c:pt>
                <c:pt idx="1">
                  <c:v>27</c:v>
                </c:pt>
                <c:pt idx="2">
                  <c:v>29</c:v>
                </c:pt>
                <c:pt idx="3">
                  <c:v>26</c:v>
                </c:pt>
                <c:pt idx="4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29</c:v>
                </c:pt>
                <c:pt idx="1">
                  <c:v>26</c:v>
                </c:pt>
                <c:pt idx="2">
                  <c:v>23</c:v>
                </c:pt>
                <c:pt idx="3">
                  <c:v>27</c:v>
                </c:pt>
                <c:pt idx="4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27</c:v>
                </c:pt>
                <c:pt idx="1">
                  <c:v>19</c:v>
                </c:pt>
                <c:pt idx="2">
                  <c:v>21</c:v>
                </c:pt>
                <c:pt idx="3">
                  <c:v>25</c:v>
                </c:pt>
                <c:pt idx="4">
                  <c:v>39</c:v>
                </c:pt>
              </c:numCache>
            </c:numRef>
          </c:val>
        </c:ser>
        <c:dLbls>
          <c:showVal val="1"/>
        </c:dLbls>
        <c:gapWidth val="75"/>
        <c:overlap val="100"/>
        <c:axId val="162504064"/>
        <c:axId val="162514048"/>
      </c:barChart>
      <c:catAx>
        <c:axId val="162504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514048"/>
        <c:crossesAt val="0"/>
        <c:lblAlgn val="ctr"/>
        <c:lblOffset val="100"/>
        <c:tickMarkSkip val="1"/>
      </c:catAx>
      <c:valAx>
        <c:axId val="1625140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5040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14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19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23</c:v>
                </c:pt>
                <c:pt idx="1">
                  <c:v>19</c:v>
                </c:pt>
                <c:pt idx="2">
                  <c:v>23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62</c:v>
                </c:pt>
                <c:pt idx="1">
                  <c:v>76</c:v>
                </c:pt>
                <c:pt idx="2">
                  <c:v>44</c:v>
                </c:pt>
                <c:pt idx="3">
                  <c:v>51</c:v>
                </c:pt>
                <c:pt idx="4">
                  <c:v>74</c:v>
                </c:pt>
              </c:numCache>
            </c:numRef>
          </c:val>
        </c:ser>
        <c:dLbls>
          <c:showVal val="1"/>
        </c:dLbls>
        <c:gapWidth val="75"/>
        <c:overlap val="100"/>
        <c:axId val="152662784"/>
        <c:axId val="152664320"/>
      </c:barChart>
      <c:catAx>
        <c:axId val="1526627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664320"/>
        <c:crossesAt val="0"/>
        <c:lblAlgn val="ctr"/>
        <c:lblOffset val="100"/>
        <c:tickMarkSkip val="1"/>
      </c:catAx>
      <c:valAx>
        <c:axId val="1526643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6627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29</c:v>
                </c:pt>
                <c:pt idx="1">
                  <c:v>22</c:v>
                </c:pt>
                <c:pt idx="2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22</c:v>
                </c:pt>
                <c:pt idx="1">
                  <c:v>24</c:v>
                </c:pt>
                <c:pt idx="2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27</c:v>
                </c:pt>
                <c:pt idx="1">
                  <c:v>33</c:v>
                </c:pt>
                <c:pt idx="2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23</c:v>
                </c:pt>
                <c:pt idx="1">
                  <c:v>21</c:v>
                </c:pt>
                <c:pt idx="2">
                  <c:v>39</c:v>
                </c:pt>
              </c:numCache>
            </c:numRef>
          </c:val>
        </c:ser>
        <c:dLbls>
          <c:showVal val="1"/>
        </c:dLbls>
        <c:gapWidth val="75"/>
        <c:overlap val="100"/>
        <c:axId val="163191040"/>
        <c:axId val="163217408"/>
      </c:barChart>
      <c:catAx>
        <c:axId val="163191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217408"/>
        <c:crossesAt val="0"/>
        <c:lblAlgn val="ctr"/>
        <c:lblOffset val="100"/>
        <c:tickMarkSkip val="1"/>
      </c:catAx>
      <c:valAx>
        <c:axId val="1632174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191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18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33</c:v>
                </c:pt>
                <c:pt idx="1">
                  <c:v>27</c:v>
                </c:pt>
                <c:pt idx="2">
                  <c:v>32</c:v>
                </c:pt>
                <c:pt idx="3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34</c:v>
                </c:pt>
                <c:pt idx="1">
                  <c:v>37</c:v>
                </c:pt>
                <c:pt idx="2">
                  <c:v>39</c:v>
                </c:pt>
                <c:pt idx="3">
                  <c:v>38</c:v>
                </c:pt>
              </c:numCache>
            </c:numRef>
          </c:val>
        </c:ser>
        <c:dLbls>
          <c:showVal val="1"/>
        </c:dLbls>
        <c:gapWidth val="75"/>
        <c:overlap val="100"/>
        <c:axId val="163656832"/>
        <c:axId val="163658368"/>
      </c:barChart>
      <c:catAx>
        <c:axId val="1636568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658368"/>
        <c:crossesAt val="0"/>
        <c:lblAlgn val="ctr"/>
        <c:lblOffset val="100"/>
        <c:tickMarkSkip val="1"/>
      </c:catAx>
      <c:valAx>
        <c:axId val="1636583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36568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Val val="1"/>
        </c:dLbls>
        <c:gapWidth val="75"/>
        <c:overlap val="100"/>
        <c:axId val="164267136"/>
        <c:axId val="164268672"/>
      </c:barChart>
      <c:catAx>
        <c:axId val="1642671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268672"/>
        <c:crossesAt val="0"/>
        <c:lblAlgn val="ctr"/>
        <c:lblOffset val="100"/>
        <c:tickMarkSkip val="1"/>
      </c:catAx>
      <c:valAx>
        <c:axId val="1642686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2671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92"/>
          <c:h val="9.97369591632005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85"/>
          <c:w val="0.3945139428952364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10</c:v>
                </c:pt>
                <c:pt idx="1">
                  <c:v>13</c:v>
                </c:pt>
                <c:pt idx="2">
                  <c:v>7</c:v>
                </c:pt>
                <c:pt idx="3">
                  <c:v>7</c:v>
                </c:pt>
                <c:pt idx="4">
                  <c:v>33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11</c:v>
                </c:pt>
                <c:pt idx="4">
                  <c:v>34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18</c:v>
                </c:pt>
              </c:numCache>
            </c:numRef>
          </c:val>
        </c:ser>
        <c:gapWidth val="20"/>
        <c:axId val="164489472"/>
        <c:axId val="164560896"/>
      </c:barChart>
      <c:catAx>
        <c:axId val="16448947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64560896"/>
        <c:crosses val="autoZero"/>
        <c:auto val="1"/>
        <c:lblAlgn val="ctr"/>
        <c:lblOffset val="100"/>
        <c:tickLblSkip val="1"/>
        <c:tickMarkSkip val="1"/>
      </c:catAx>
      <c:valAx>
        <c:axId val="1645608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448947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13</c:v>
                </c:pt>
                <c:pt idx="5">
                  <c:v>3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18</c:v>
                </c:pt>
                <c:pt idx="1">
                  <c:v>14</c:v>
                </c:pt>
                <c:pt idx="2">
                  <c:v>27</c:v>
                </c:pt>
                <c:pt idx="3">
                  <c:v>10</c:v>
                </c:pt>
                <c:pt idx="4">
                  <c:v>24</c:v>
                </c:pt>
                <c:pt idx="5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36</c:v>
                </c:pt>
                <c:pt idx="1">
                  <c:v>33</c:v>
                </c:pt>
                <c:pt idx="2">
                  <c:v>35</c:v>
                </c:pt>
                <c:pt idx="3">
                  <c:v>31</c:v>
                </c:pt>
                <c:pt idx="4">
                  <c:v>33</c:v>
                </c:pt>
                <c:pt idx="5">
                  <c:v>30</c:v>
                </c:pt>
                <c:pt idx="6">
                  <c:v>33</c:v>
                </c:pt>
                <c:pt idx="7">
                  <c:v>31</c:v>
                </c:pt>
                <c:pt idx="8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40</c:v>
                </c:pt>
                <c:pt idx="1">
                  <c:v>47</c:v>
                </c:pt>
                <c:pt idx="2">
                  <c:v>30</c:v>
                </c:pt>
                <c:pt idx="3">
                  <c:v>52</c:v>
                </c:pt>
                <c:pt idx="4">
                  <c:v>30</c:v>
                </c:pt>
                <c:pt idx="5">
                  <c:v>49</c:v>
                </c:pt>
                <c:pt idx="6">
                  <c:v>39</c:v>
                </c:pt>
                <c:pt idx="7">
                  <c:v>42</c:v>
                </c:pt>
                <c:pt idx="8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164667776"/>
        <c:axId val="164669312"/>
      </c:barChart>
      <c:catAx>
        <c:axId val="1646677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669312"/>
        <c:crossesAt val="0"/>
        <c:lblAlgn val="ctr"/>
        <c:lblOffset val="100"/>
        <c:tickMarkSkip val="1"/>
      </c:catAx>
      <c:valAx>
        <c:axId val="1646693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46677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92</c:v>
                </c:pt>
                <c:pt idx="1">
                  <c:v>86</c:v>
                </c:pt>
                <c:pt idx="2">
                  <c:v>92</c:v>
                </c:pt>
                <c:pt idx="3">
                  <c:v>95</c:v>
                </c:pt>
                <c:pt idx="4">
                  <c:v>91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45984128"/>
        <c:axId val="146843520"/>
      </c:barChart>
      <c:catAx>
        <c:axId val="1459841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843520"/>
        <c:crossesAt val="0"/>
        <c:lblAlgn val="ctr"/>
        <c:lblOffset val="100"/>
        <c:tickMarkSkip val="1"/>
      </c:catAx>
      <c:valAx>
        <c:axId val="1468435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841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97</c:v>
                </c:pt>
                <c:pt idx="2">
                  <c:v>93</c:v>
                </c:pt>
                <c:pt idx="3">
                  <c:v>94</c:v>
                </c:pt>
                <c:pt idx="4">
                  <c:v>96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72243200"/>
        <c:axId val="172315392"/>
      </c:barChart>
      <c:catAx>
        <c:axId val="1722432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2315392"/>
        <c:crossesAt val="0"/>
        <c:lblAlgn val="ctr"/>
        <c:lblOffset val="100"/>
        <c:tickMarkSkip val="1"/>
      </c:catAx>
      <c:valAx>
        <c:axId val="172315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22432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4</c:v>
                </c:pt>
                <c:pt idx="1">
                  <c:v>4</c:v>
                </c:pt>
                <c:pt idx="2">
                  <c:v>13</c:v>
                </c:pt>
                <c:pt idx="3">
                  <c:v>19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31</c:v>
                </c:pt>
                <c:pt idx="1">
                  <c:v>27</c:v>
                </c:pt>
                <c:pt idx="2">
                  <c:v>28</c:v>
                </c:pt>
                <c:pt idx="3">
                  <c:v>25</c:v>
                </c:pt>
                <c:pt idx="4">
                  <c:v>33</c:v>
                </c:pt>
                <c:pt idx="5">
                  <c:v>57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61</c:v>
                </c:pt>
                <c:pt idx="1">
                  <c:v>68</c:v>
                </c:pt>
                <c:pt idx="2">
                  <c:v>51</c:v>
                </c:pt>
                <c:pt idx="3">
                  <c:v>51</c:v>
                </c:pt>
                <c:pt idx="4">
                  <c:v>54</c:v>
                </c:pt>
                <c:pt idx="5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174126976"/>
        <c:axId val="174128512"/>
      </c:barChart>
      <c:catAx>
        <c:axId val="1741269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128512"/>
        <c:crossesAt val="0"/>
        <c:lblAlgn val="ctr"/>
        <c:lblOffset val="100"/>
        <c:tickMarkSkip val="1"/>
      </c:catAx>
      <c:valAx>
        <c:axId val="1741285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1269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18</c:v>
                </c:pt>
                <c:pt idx="1">
                  <c:v>57</c:v>
                </c:pt>
                <c:pt idx="2">
                  <c:v>20</c:v>
                </c:pt>
                <c:pt idx="3">
                  <c:v>25</c:v>
                </c:pt>
                <c:pt idx="4">
                  <c:v>62</c:v>
                </c:pt>
                <c:pt idx="5">
                  <c:v>78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35</c:v>
                </c:pt>
                <c:pt idx="1">
                  <c:v>23</c:v>
                </c:pt>
                <c:pt idx="2">
                  <c:v>33</c:v>
                </c:pt>
                <c:pt idx="3">
                  <c:v>23</c:v>
                </c:pt>
                <c:pt idx="4">
                  <c:v>31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36</c:v>
                </c:pt>
                <c:pt idx="1">
                  <c:v>9</c:v>
                </c:pt>
                <c:pt idx="2">
                  <c:v>39</c:v>
                </c:pt>
                <c:pt idx="3">
                  <c:v>48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Width val="75"/>
        <c:overlap val="100"/>
        <c:axId val="174444928"/>
        <c:axId val="174446464"/>
      </c:barChart>
      <c:catAx>
        <c:axId val="174444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446464"/>
        <c:crossesAt val="0"/>
        <c:lblAlgn val="ctr"/>
        <c:lblOffset val="100"/>
        <c:tickMarkSkip val="1"/>
      </c:catAx>
      <c:valAx>
        <c:axId val="174446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444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20</c:v>
                </c:pt>
                <c:pt idx="2">
                  <c:v>12</c:v>
                </c:pt>
                <c:pt idx="3">
                  <c:v>21</c:v>
                </c:pt>
                <c:pt idx="4">
                  <c:v>12</c:v>
                </c:pt>
                <c:pt idx="5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24</c:v>
                </c:pt>
                <c:pt idx="3">
                  <c:v>25</c:v>
                </c:pt>
                <c:pt idx="4">
                  <c:v>29</c:v>
                </c:pt>
                <c:pt idx="5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43</c:v>
                </c:pt>
                <c:pt idx="1">
                  <c:v>35</c:v>
                </c:pt>
                <c:pt idx="2">
                  <c:v>40</c:v>
                </c:pt>
                <c:pt idx="3">
                  <c:v>37</c:v>
                </c:pt>
                <c:pt idx="4">
                  <c:v>36</c:v>
                </c:pt>
                <c:pt idx="5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25</c:v>
                </c:pt>
                <c:pt idx="3">
                  <c:v>16</c:v>
                </c:pt>
                <c:pt idx="4">
                  <c:v>24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74906368"/>
        <c:axId val="174981888"/>
      </c:barChart>
      <c:catAx>
        <c:axId val="1749063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981888"/>
        <c:crossesAt val="0"/>
        <c:lblAlgn val="ctr"/>
        <c:lblOffset val="100"/>
        <c:tickMarkSkip val="1"/>
      </c:catAx>
      <c:valAx>
        <c:axId val="174981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49063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20</c:v>
                </c:pt>
                <c:pt idx="4">
                  <c:v>6</c:v>
                </c:pt>
                <c:pt idx="5">
                  <c:v>13</c:v>
                </c:pt>
                <c:pt idx="6">
                  <c:v>18</c:v>
                </c:pt>
                <c:pt idx="7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</c:v>
                </c:pt>
                <c:pt idx="1">
                  <c:v>5</c:v>
                </c:pt>
                <c:pt idx="2">
                  <c:v>16</c:v>
                </c:pt>
                <c:pt idx="3">
                  <c:v>26</c:v>
                </c:pt>
                <c:pt idx="4">
                  <c:v>11</c:v>
                </c:pt>
                <c:pt idx="5">
                  <c:v>17</c:v>
                </c:pt>
                <c:pt idx="6">
                  <c:v>25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14</c:v>
                </c:pt>
                <c:pt idx="1">
                  <c:v>21</c:v>
                </c:pt>
                <c:pt idx="2">
                  <c:v>33</c:v>
                </c:pt>
                <c:pt idx="3">
                  <c:v>31</c:v>
                </c:pt>
                <c:pt idx="4">
                  <c:v>36</c:v>
                </c:pt>
                <c:pt idx="5">
                  <c:v>33</c:v>
                </c:pt>
                <c:pt idx="6">
                  <c:v>34</c:v>
                </c:pt>
                <c:pt idx="7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82</c:v>
                </c:pt>
                <c:pt idx="1">
                  <c:v>71</c:v>
                </c:pt>
                <c:pt idx="2">
                  <c:v>44</c:v>
                </c:pt>
                <c:pt idx="3">
                  <c:v>22</c:v>
                </c:pt>
                <c:pt idx="4">
                  <c:v>47</c:v>
                </c:pt>
                <c:pt idx="5">
                  <c:v>37</c:v>
                </c:pt>
                <c:pt idx="6">
                  <c:v>23</c:v>
                </c:pt>
                <c:pt idx="7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156982656"/>
        <c:axId val="156984448"/>
      </c:barChart>
      <c:catAx>
        <c:axId val="1569826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6984448"/>
        <c:crossesAt val="0"/>
        <c:lblAlgn val="ctr"/>
        <c:lblOffset val="100"/>
        <c:tickMarkSkip val="1"/>
      </c:catAx>
      <c:valAx>
        <c:axId val="1569844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69826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</c:v>
                </c:pt>
                <c:pt idx="1">
                  <c:v>43</c:v>
                </c:pt>
                <c:pt idx="2">
                  <c:v>21</c:v>
                </c:pt>
                <c:pt idx="3">
                  <c:v>30</c:v>
                </c:pt>
                <c:pt idx="4">
                  <c:v>34</c:v>
                </c:pt>
                <c:pt idx="5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</c:v>
                </c:pt>
                <c:pt idx="1">
                  <c:v>33</c:v>
                </c:pt>
                <c:pt idx="2">
                  <c:v>29</c:v>
                </c:pt>
                <c:pt idx="3">
                  <c:v>20</c:v>
                </c:pt>
                <c:pt idx="4">
                  <c:v>34</c:v>
                </c:pt>
                <c:pt idx="5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33</c:v>
                </c:pt>
                <c:pt idx="1">
                  <c:v>21</c:v>
                </c:pt>
                <c:pt idx="2">
                  <c:v>31</c:v>
                </c:pt>
                <c:pt idx="3">
                  <c:v>34</c:v>
                </c:pt>
                <c:pt idx="4">
                  <c:v>22</c:v>
                </c:pt>
                <c:pt idx="5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4</c:v>
                </c:pt>
                <c:pt idx="2">
                  <c:v>18</c:v>
                </c:pt>
                <c:pt idx="3">
                  <c:v>16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75273856"/>
        <c:axId val="175275392"/>
      </c:barChart>
      <c:catAx>
        <c:axId val="1752738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5275392"/>
        <c:crossesAt val="0"/>
        <c:lblAlgn val="ctr"/>
        <c:lblOffset val="100"/>
        <c:tickMarkSkip val="1"/>
      </c:catAx>
      <c:valAx>
        <c:axId val="175275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52738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46</c:v>
                </c:pt>
                <c:pt idx="1">
                  <c:v>53</c:v>
                </c:pt>
                <c:pt idx="2">
                  <c:v>37</c:v>
                </c:pt>
                <c:pt idx="3">
                  <c:v>48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31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</c:v>
                </c:pt>
                <c:pt idx="1">
                  <c:v>4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75543040"/>
        <c:axId val="175544576"/>
      </c:barChart>
      <c:catAx>
        <c:axId val="175543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5544576"/>
        <c:crossesAt val="0"/>
        <c:lblAlgn val="ctr"/>
        <c:lblOffset val="100"/>
        <c:tickMarkSkip val="1"/>
      </c:catAx>
      <c:valAx>
        <c:axId val="1755445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5543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74</c:v>
                </c:pt>
                <c:pt idx="1">
                  <c:v>48</c:v>
                </c:pt>
                <c:pt idx="2">
                  <c:v>11</c:v>
                </c:pt>
                <c:pt idx="3">
                  <c:v>12</c:v>
                </c:pt>
                <c:pt idx="4">
                  <c:v>4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26</c:v>
                </c:pt>
                <c:pt idx="1">
                  <c:v>52</c:v>
                </c:pt>
                <c:pt idx="2">
                  <c:v>89</c:v>
                </c:pt>
                <c:pt idx="3">
                  <c:v>88</c:v>
                </c:pt>
                <c:pt idx="4">
                  <c:v>96</c:v>
                </c:pt>
                <c:pt idx="5">
                  <c:v>97</c:v>
                </c:pt>
                <c:pt idx="6">
                  <c:v>100</c:v>
                </c:pt>
                <c:pt idx="7">
                  <c:v>98</c:v>
                </c:pt>
                <c:pt idx="8">
                  <c:v>98</c:v>
                </c:pt>
                <c:pt idx="9">
                  <c:v>93</c:v>
                </c:pt>
                <c:pt idx="10">
                  <c:v>99</c:v>
                </c:pt>
                <c:pt idx="11">
                  <c:v>100</c:v>
                </c:pt>
              </c:numCache>
            </c:numRef>
          </c:val>
        </c:ser>
        <c:dLbls>
          <c:showVal val="1"/>
        </c:dLbls>
        <c:gapWidth val="75"/>
        <c:overlap val="100"/>
        <c:axId val="175867392"/>
        <c:axId val="175868928"/>
      </c:barChart>
      <c:catAx>
        <c:axId val="1758673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5868928"/>
        <c:crossesAt val="0"/>
        <c:lblAlgn val="ctr"/>
        <c:lblOffset val="100"/>
        <c:tickMarkSkip val="1"/>
      </c:catAx>
      <c:valAx>
        <c:axId val="1758689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58673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29</c:v>
                </c:pt>
                <c:pt idx="1">
                  <c:v>29</c:v>
                </c:pt>
                <c:pt idx="2">
                  <c:v>46</c:v>
                </c:pt>
                <c:pt idx="3">
                  <c:v>24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13</c:v>
                </c:pt>
                <c:pt idx="1">
                  <c:v>17</c:v>
                </c:pt>
                <c:pt idx="2">
                  <c:v>12</c:v>
                </c:pt>
                <c:pt idx="3">
                  <c:v>39</c:v>
                </c:pt>
                <c:pt idx="4">
                  <c:v>5</c:v>
                </c:pt>
              </c:numCache>
            </c:numRef>
          </c:val>
        </c:ser>
        <c:gapWidth val="20"/>
        <c:axId val="176204800"/>
        <c:axId val="176227072"/>
      </c:barChart>
      <c:catAx>
        <c:axId val="17620480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6227072"/>
        <c:crosses val="autoZero"/>
        <c:auto val="1"/>
        <c:lblAlgn val="ctr"/>
        <c:lblOffset val="100"/>
        <c:tickLblSkip val="1"/>
        <c:tickMarkSkip val="1"/>
      </c:catAx>
      <c:valAx>
        <c:axId val="17622707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620480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14</c:v>
                </c:pt>
                <c:pt idx="1">
                  <c:v>65</c:v>
                </c:pt>
                <c:pt idx="2">
                  <c:v>25</c:v>
                </c:pt>
                <c:pt idx="3">
                  <c:v>36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21</c:v>
                </c:pt>
                <c:pt idx="1">
                  <c:v>21</c:v>
                </c:pt>
                <c:pt idx="2">
                  <c:v>11</c:v>
                </c:pt>
                <c:pt idx="3">
                  <c:v>38</c:v>
                </c:pt>
                <c:pt idx="4">
                  <c:v>3</c:v>
                </c:pt>
              </c:numCache>
            </c:numRef>
          </c:val>
        </c:ser>
        <c:gapWidth val="20"/>
        <c:axId val="176278912"/>
        <c:axId val="176284800"/>
      </c:barChart>
      <c:catAx>
        <c:axId val="1762789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6284800"/>
        <c:crosses val="autoZero"/>
        <c:auto val="1"/>
        <c:lblAlgn val="ctr"/>
        <c:lblOffset val="100"/>
        <c:tickLblSkip val="1"/>
        <c:tickMarkSkip val="1"/>
      </c:catAx>
      <c:valAx>
        <c:axId val="17628480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62789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30</c:v>
                </c:pt>
                <c:pt idx="1">
                  <c:v>59</c:v>
                </c:pt>
                <c:pt idx="2">
                  <c:v>19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12</c:v>
                </c:pt>
                <c:pt idx="1">
                  <c:v>61</c:v>
                </c:pt>
                <c:pt idx="2">
                  <c:v>21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</c:ser>
        <c:gapWidth val="20"/>
        <c:axId val="185259520"/>
        <c:axId val="185262080"/>
      </c:barChart>
      <c:catAx>
        <c:axId val="18525952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85262080"/>
        <c:crosses val="autoZero"/>
        <c:auto val="1"/>
        <c:lblAlgn val="ctr"/>
        <c:lblOffset val="100"/>
        <c:tickLblSkip val="1"/>
        <c:tickMarkSkip val="1"/>
      </c:catAx>
      <c:valAx>
        <c:axId val="18526208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8525952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34</c:v>
                </c:pt>
                <c:pt idx="2">
                  <c:v>0</c:v>
                </c:pt>
                <c:pt idx="3">
                  <c:v>66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86328960"/>
        <c:axId val="186350208"/>
      </c:barChart>
      <c:catAx>
        <c:axId val="1863289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86350208"/>
        <c:crosses val="autoZero"/>
        <c:auto val="1"/>
        <c:lblAlgn val="ctr"/>
        <c:lblOffset val="100"/>
        <c:tickLblSkip val="1"/>
        <c:tickMarkSkip val="1"/>
      </c:catAx>
      <c:valAx>
        <c:axId val="1863502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863289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46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88037760"/>
        <c:axId val="192123264"/>
      </c:barChart>
      <c:catAx>
        <c:axId val="1880377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2123264"/>
        <c:crosses val="autoZero"/>
        <c:auto val="1"/>
        <c:lblAlgn val="ctr"/>
        <c:lblOffset val="100"/>
        <c:tickLblSkip val="1"/>
        <c:tickMarkSkip val="1"/>
      </c:catAx>
      <c:valAx>
        <c:axId val="1921232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880377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13</c:v>
                </c:pt>
                <c:pt idx="1">
                  <c:v>21</c:v>
                </c:pt>
                <c:pt idx="2">
                  <c:v>24</c:v>
                </c:pt>
                <c:pt idx="3">
                  <c:v>27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30</c:v>
                </c:pt>
                <c:pt idx="8">
                  <c:v>43</c:v>
                </c:pt>
                <c:pt idx="9">
                  <c:v>42</c:v>
                </c:pt>
                <c:pt idx="10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22</c:v>
                </c:pt>
                <c:pt idx="1">
                  <c:v>19</c:v>
                </c:pt>
                <c:pt idx="2">
                  <c:v>31</c:v>
                </c:pt>
                <c:pt idx="3">
                  <c:v>31</c:v>
                </c:pt>
                <c:pt idx="4">
                  <c:v>30</c:v>
                </c:pt>
                <c:pt idx="5">
                  <c:v>26</c:v>
                </c:pt>
                <c:pt idx="6">
                  <c:v>27</c:v>
                </c:pt>
                <c:pt idx="7">
                  <c:v>25</c:v>
                </c:pt>
                <c:pt idx="8">
                  <c:v>33</c:v>
                </c:pt>
                <c:pt idx="9">
                  <c:v>33</c:v>
                </c:pt>
                <c:pt idx="10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28</c:v>
                </c:pt>
                <c:pt idx="1">
                  <c:v>26</c:v>
                </c:pt>
                <c:pt idx="2">
                  <c:v>30</c:v>
                </c:pt>
                <c:pt idx="3">
                  <c:v>27</c:v>
                </c:pt>
                <c:pt idx="4">
                  <c:v>28</c:v>
                </c:pt>
                <c:pt idx="5">
                  <c:v>26</c:v>
                </c:pt>
                <c:pt idx="6">
                  <c:v>28</c:v>
                </c:pt>
                <c:pt idx="7">
                  <c:v>28</c:v>
                </c:pt>
                <c:pt idx="8">
                  <c:v>16</c:v>
                </c:pt>
                <c:pt idx="9">
                  <c:v>16</c:v>
                </c:pt>
                <c:pt idx="1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37</c:v>
                </c:pt>
                <c:pt idx="1">
                  <c:v>34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17</c:v>
                </c:pt>
                <c:pt idx="6">
                  <c:v>18</c:v>
                </c:pt>
                <c:pt idx="7">
                  <c:v>17</c:v>
                </c:pt>
                <c:pt idx="8">
                  <c:v>8</c:v>
                </c:pt>
                <c:pt idx="9">
                  <c:v>8</c:v>
                </c:pt>
                <c:pt idx="10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92821120"/>
        <c:axId val="192822656"/>
      </c:barChart>
      <c:catAx>
        <c:axId val="1928211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2822656"/>
        <c:crossesAt val="0"/>
        <c:lblAlgn val="ctr"/>
        <c:lblOffset val="100"/>
        <c:tickMarkSkip val="1"/>
      </c:catAx>
      <c:valAx>
        <c:axId val="1928226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28211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22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49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2</c:v>
                </c:pt>
                <c:pt idx="6">
                  <c:v>13</c:v>
                </c:pt>
                <c:pt idx="7">
                  <c:v>13</c:v>
                </c:pt>
                <c:pt idx="8">
                  <c:v>16</c:v>
                </c:pt>
                <c:pt idx="9">
                  <c:v>54</c:v>
                </c:pt>
                <c:pt idx="10">
                  <c:v>56</c:v>
                </c:pt>
                <c:pt idx="11">
                  <c:v>8</c:v>
                </c:pt>
                <c:pt idx="12">
                  <c:v>37</c:v>
                </c:pt>
                <c:pt idx="13">
                  <c:v>3</c:v>
                </c:pt>
                <c:pt idx="14">
                  <c:v>21</c:v>
                </c:pt>
                <c:pt idx="15">
                  <c:v>6</c:v>
                </c:pt>
                <c:pt idx="16">
                  <c:v>6</c:v>
                </c:pt>
              </c:numCache>
            </c:numRef>
          </c:val>
        </c:ser>
        <c:gapWidth val="20"/>
        <c:axId val="193235584"/>
        <c:axId val="193307008"/>
      </c:barChart>
      <c:catAx>
        <c:axId val="19323558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3307008"/>
        <c:crosses val="autoZero"/>
        <c:auto val="1"/>
        <c:lblAlgn val="ctr"/>
        <c:lblOffset val="100"/>
        <c:tickLblSkip val="1"/>
        <c:tickMarkSkip val="1"/>
      </c:catAx>
      <c:valAx>
        <c:axId val="19330700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323558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14</c:v>
                </c:pt>
                <c:pt idx="4">
                  <c:v>14</c:v>
                </c:pt>
                <c:pt idx="5">
                  <c:v>8</c:v>
                </c:pt>
                <c:pt idx="6">
                  <c:v>14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11</c:v>
                </c:pt>
                <c:pt idx="3">
                  <c:v>24</c:v>
                </c:pt>
                <c:pt idx="4">
                  <c:v>12</c:v>
                </c:pt>
                <c:pt idx="5">
                  <c:v>19</c:v>
                </c:pt>
                <c:pt idx="6">
                  <c:v>22</c:v>
                </c:pt>
                <c:pt idx="7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14</c:v>
                </c:pt>
                <c:pt idx="1">
                  <c:v>21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23</c:v>
                </c:pt>
                <c:pt idx="6">
                  <c:v>30</c:v>
                </c:pt>
                <c:pt idx="7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83</c:v>
                </c:pt>
                <c:pt idx="1">
                  <c:v>73</c:v>
                </c:pt>
                <c:pt idx="2">
                  <c:v>57</c:v>
                </c:pt>
                <c:pt idx="3">
                  <c:v>33</c:v>
                </c:pt>
                <c:pt idx="4">
                  <c:v>48</c:v>
                </c:pt>
                <c:pt idx="5">
                  <c:v>50</c:v>
                </c:pt>
                <c:pt idx="6">
                  <c:v>34</c:v>
                </c:pt>
                <c:pt idx="7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214398848"/>
        <c:axId val="214400384"/>
      </c:barChart>
      <c:catAx>
        <c:axId val="214398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4400384"/>
        <c:crossesAt val="0"/>
        <c:lblAlgn val="ctr"/>
        <c:lblOffset val="100"/>
        <c:tickMarkSkip val="1"/>
      </c:catAx>
      <c:valAx>
        <c:axId val="2144003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43988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93415808"/>
        <c:axId val="193433984"/>
      </c:barChart>
      <c:catAx>
        <c:axId val="1934158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3433984"/>
        <c:crossesAt val="0"/>
        <c:lblAlgn val="ctr"/>
        <c:lblOffset val="100"/>
        <c:tickMarkSkip val="1"/>
      </c:catAx>
      <c:valAx>
        <c:axId val="1934339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93415808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39</c:v>
                </c:pt>
                <c:pt idx="1">
                  <c:v>44</c:v>
                </c:pt>
                <c:pt idx="2">
                  <c:v>33</c:v>
                </c:pt>
                <c:pt idx="3">
                  <c:v>24</c:v>
                </c:pt>
                <c:pt idx="4">
                  <c:v>0</c:v>
                </c:pt>
                <c:pt idx="5">
                  <c:v>9</c:v>
                </c:pt>
                <c:pt idx="6">
                  <c:v>7</c:v>
                </c:pt>
                <c:pt idx="7">
                  <c:v>13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</c:numCache>
            </c:numRef>
          </c:val>
        </c:ser>
        <c:gapWidth val="20"/>
        <c:axId val="193758336"/>
        <c:axId val="193759872"/>
      </c:barChart>
      <c:catAx>
        <c:axId val="1937583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3759872"/>
        <c:crosses val="autoZero"/>
        <c:auto val="1"/>
        <c:lblAlgn val="ctr"/>
        <c:lblOffset val="100"/>
        <c:tickLblSkip val="1"/>
        <c:tickMarkSkip val="1"/>
      </c:catAx>
      <c:valAx>
        <c:axId val="19375987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937583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</c:v>
                </c:pt>
                <c:pt idx="1">
                  <c:v>4</c:v>
                </c:pt>
                <c:pt idx="2">
                  <c:v>24</c:v>
                </c:pt>
                <c:pt idx="3">
                  <c:v>4</c:v>
                </c:pt>
                <c:pt idx="4">
                  <c:v>15</c:v>
                </c:pt>
                <c:pt idx="5">
                  <c:v>7</c:v>
                </c:pt>
                <c:pt idx="6">
                  <c:v>28</c:v>
                </c:pt>
                <c:pt idx="7">
                  <c:v>32</c:v>
                </c:pt>
                <c:pt idx="8">
                  <c:v>21</c:v>
                </c:pt>
                <c:pt idx="9">
                  <c:v>9</c:v>
                </c:pt>
                <c:pt idx="10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6</c:v>
                </c:pt>
                <c:pt idx="1">
                  <c:v>10</c:v>
                </c:pt>
                <c:pt idx="2">
                  <c:v>31</c:v>
                </c:pt>
                <c:pt idx="3">
                  <c:v>7</c:v>
                </c:pt>
                <c:pt idx="4">
                  <c:v>14</c:v>
                </c:pt>
                <c:pt idx="5">
                  <c:v>9</c:v>
                </c:pt>
                <c:pt idx="6">
                  <c:v>36</c:v>
                </c:pt>
                <c:pt idx="7">
                  <c:v>35</c:v>
                </c:pt>
                <c:pt idx="8">
                  <c:v>29</c:v>
                </c:pt>
                <c:pt idx="9">
                  <c:v>16</c:v>
                </c:pt>
                <c:pt idx="10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25</c:v>
                </c:pt>
                <c:pt idx="1">
                  <c:v>29</c:v>
                </c:pt>
                <c:pt idx="2">
                  <c:v>19</c:v>
                </c:pt>
                <c:pt idx="3">
                  <c:v>24</c:v>
                </c:pt>
                <c:pt idx="4">
                  <c:v>26</c:v>
                </c:pt>
                <c:pt idx="5">
                  <c:v>25</c:v>
                </c:pt>
                <c:pt idx="6">
                  <c:v>25</c:v>
                </c:pt>
                <c:pt idx="7">
                  <c:v>18</c:v>
                </c:pt>
                <c:pt idx="8">
                  <c:v>28</c:v>
                </c:pt>
                <c:pt idx="9">
                  <c:v>31</c:v>
                </c:pt>
                <c:pt idx="10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62</c:v>
                </c:pt>
                <c:pt idx="1">
                  <c:v>58</c:v>
                </c:pt>
                <c:pt idx="2">
                  <c:v>26</c:v>
                </c:pt>
                <c:pt idx="3">
                  <c:v>65</c:v>
                </c:pt>
                <c:pt idx="4">
                  <c:v>46</c:v>
                </c:pt>
                <c:pt idx="5">
                  <c:v>59</c:v>
                </c:pt>
                <c:pt idx="6">
                  <c:v>11</c:v>
                </c:pt>
                <c:pt idx="7">
                  <c:v>15</c:v>
                </c:pt>
                <c:pt idx="8">
                  <c:v>22</c:v>
                </c:pt>
                <c:pt idx="9">
                  <c:v>44</c:v>
                </c:pt>
                <c:pt idx="10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215479424"/>
        <c:axId val="215480960"/>
      </c:barChart>
      <c:catAx>
        <c:axId val="215479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5480960"/>
        <c:crossesAt val="0"/>
        <c:lblAlgn val="ctr"/>
        <c:lblOffset val="100"/>
        <c:tickMarkSkip val="1"/>
      </c:catAx>
      <c:valAx>
        <c:axId val="2154809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215479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  <c:pt idx="4">
                  <c:v>21</c:v>
                </c:pt>
                <c:pt idx="5">
                  <c:v>14</c:v>
                </c:pt>
                <c:pt idx="6">
                  <c:v>2</c:v>
                </c:pt>
                <c:pt idx="7">
                  <c:v>12</c:v>
                </c:pt>
                <c:pt idx="8">
                  <c:v>3</c:v>
                </c:pt>
                <c:pt idx="9">
                  <c:v>11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90</c:v>
                </c:pt>
                <c:pt idx="1">
                  <c:v>90</c:v>
                </c:pt>
                <c:pt idx="2">
                  <c:v>99</c:v>
                </c:pt>
                <c:pt idx="3">
                  <c:v>99</c:v>
                </c:pt>
                <c:pt idx="4">
                  <c:v>79</c:v>
                </c:pt>
                <c:pt idx="5">
                  <c:v>86</c:v>
                </c:pt>
                <c:pt idx="6">
                  <c:v>98</c:v>
                </c:pt>
                <c:pt idx="7">
                  <c:v>88</c:v>
                </c:pt>
                <c:pt idx="8">
                  <c:v>97</c:v>
                </c:pt>
                <c:pt idx="9">
                  <c:v>89</c:v>
                </c:pt>
                <c:pt idx="10">
                  <c:v>99</c:v>
                </c:pt>
                <c:pt idx="11">
                  <c:v>95</c:v>
                </c:pt>
              </c:numCache>
            </c:numRef>
          </c:val>
        </c:ser>
        <c:dLbls>
          <c:showVal val="1"/>
        </c:dLbls>
        <c:gapWidth val="75"/>
        <c:overlap val="100"/>
        <c:axId val="71269376"/>
        <c:axId val="71279360"/>
      </c:barChart>
      <c:catAx>
        <c:axId val="712693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279360"/>
        <c:crossesAt val="0"/>
        <c:lblAlgn val="ctr"/>
        <c:lblOffset val="100"/>
        <c:tickMarkSkip val="1"/>
      </c:catAx>
      <c:valAx>
        <c:axId val="71279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2693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18</c:v>
                </c:pt>
                <c:pt idx="10">
                  <c:v>0</c:v>
                </c:pt>
                <c:pt idx="11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16</c:v>
                </c:pt>
                <c:pt idx="1">
                  <c:v>6</c:v>
                </c:pt>
                <c:pt idx="2">
                  <c:v>25</c:v>
                </c:pt>
                <c:pt idx="3">
                  <c:v>43</c:v>
                </c:pt>
                <c:pt idx="4">
                  <c:v>14</c:v>
                </c:pt>
                <c:pt idx="5">
                  <c:v>20</c:v>
                </c:pt>
                <c:pt idx="6">
                  <c:v>0</c:v>
                </c:pt>
                <c:pt idx="7">
                  <c:v>17</c:v>
                </c:pt>
                <c:pt idx="8">
                  <c:v>21</c:v>
                </c:pt>
                <c:pt idx="9">
                  <c:v>10</c:v>
                </c:pt>
                <c:pt idx="10">
                  <c:v>23</c:v>
                </c:pt>
                <c:pt idx="11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78</c:v>
                </c:pt>
                <c:pt idx="1">
                  <c:v>88</c:v>
                </c:pt>
                <c:pt idx="2">
                  <c:v>75</c:v>
                </c:pt>
                <c:pt idx="3">
                  <c:v>57</c:v>
                </c:pt>
                <c:pt idx="4">
                  <c:v>78</c:v>
                </c:pt>
                <c:pt idx="5">
                  <c:v>76</c:v>
                </c:pt>
                <c:pt idx="6">
                  <c:v>100</c:v>
                </c:pt>
                <c:pt idx="7">
                  <c:v>78</c:v>
                </c:pt>
                <c:pt idx="8">
                  <c:v>79</c:v>
                </c:pt>
                <c:pt idx="9">
                  <c:v>69</c:v>
                </c:pt>
                <c:pt idx="10">
                  <c:v>77</c:v>
                </c:pt>
                <c:pt idx="11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71480448"/>
        <c:axId val="71481984"/>
      </c:barChart>
      <c:catAx>
        <c:axId val="714804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481984"/>
        <c:crossesAt val="0"/>
        <c:lblAlgn val="ctr"/>
        <c:lblOffset val="100"/>
        <c:tickMarkSkip val="1"/>
      </c:catAx>
      <c:valAx>
        <c:axId val="714819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14804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20</c:v>
                </c:pt>
                <c:pt idx="3">
                  <c:v>12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12</c:v>
                </c:pt>
                <c:pt idx="9">
                  <c:v>4</c:v>
                </c:pt>
                <c:pt idx="10">
                  <c:v>18</c:v>
                </c:pt>
                <c:pt idx="11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12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</c:v>
                </c:pt>
                <c:pt idx="5">
                  <c:v>6</c:v>
                </c:pt>
                <c:pt idx="6">
                  <c:v>15</c:v>
                </c:pt>
                <c:pt idx="7">
                  <c:v>11</c:v>
                </c:pt>
                <c:pt idx="8">
                  <c:v>14</c:v>
                </c:pt>
                <c:pt idx="9">
                  <c:v>27</c:v>
                </c:pt>
                <c:pt idx="10">
                  <c:v>22</c:v>
                </c:pt>
                <c:pt idx="11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38</c:v>
                </c:pt>
                <c:pt idx="1">
                  <c:v>30</c:v>
                </c:pt>
                <c:pt idx="2">
                  <c:v>33</c:v>
                </c:pt>
                <c:pt idx="3">
                  <c:v>27</c:v>
                </c:pt>
                <c:pt idx="4">
                  <c:v>28</c:v>
                </c:pt>
                <c:pt idx="5">
                  <c:v>36</c:v>
                </c:pt>
                <c:pt idx="6">
                  <c:v>26</c:v>
                </c:pt>
                <c:pt idx="7">
                  <c:v>26</c:v>
                </c:pt>
                <c:pt idx="8">
                  <c:v>21</c:v>
                </c:pt>
                <c:pt idx="9">
                  <c:v>25</c:v>
                </c:pt>
                <c:pt idx="10">
                  <c:v>30</c:v>
                </c:pt>
                <c:pt idx="11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48</c:v>
                </c:pt>
                <c:pt idx="1">
                  <c:v>59</c:v>
                </c:pt>
                <c:pt idx="2">
                  <c:v>28</c:v>
                </c:pt>
                <c:pt idx="3">
                  <c:v>36</c:v>
                </c:pt>
                <c:pt idx="4">
                  <c:v>69</c:v>
                </c:pt>
                <c:pt idx="5">
                  <c:v>57</c:v>
                </c:pt>
                <c:pt idx="6">
                  <c:v>54</c:v>
                </c:pt>
                <c:pt idx="7">
                  <c:v>61</c:v>
                </c:pt>
                <c:pt idx="8">
                  <c:v>52</c:v>
                </c:pt>
                <c:pt idx="9">
                  <c:v>44</c:v>
                </c:pt>
                <c:pt idx="10">
                  <c:v>30</c:v>
                </c:pt>
                <c:pt idx="11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78240768"/>
        <c:axId val="83346176"/>
      </c:barChart>
      <c:catAx>
        <c:axId val="782407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3346176"/>
        <c:crossesAt val="0"/>
        <c:lblAlgn val="ctr"/>
        <c:lblOffset val="100"/>
        <c:tickMarkSkip val="1"/>
      </c:catAx>
      <c:valAx>
        <c:axId val="83346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782407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Ullern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Ullern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Ullern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416</a:t>
            </a:r>
          </a:p>
          <a:p>
            <a:r>
              <a:rPr lang="nb-NO" smtClean="0"/>
              <a:t>Responsrate: 41%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356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341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  <a:endParaRPr lang="en-US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n=372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n=6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n=6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n=372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n=372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Ullern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780</cp:revision>
  <dcterms:created xsi:type="dcterms:W3CDTF">2005-04-18T10:08:26Z</dcterms:created>
  <dcterms:modified xsi:type="dcterms:W3CDTF">2011-01-13T12:20:37Z</dcterms:modified>
</cp:coreProperties>
</file>