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7</c:v>
                </c:pt>
                <c:pt idx="2">
                  <c:v>6</c:v>
                </c:pt>
                <c:pt idx="3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76</c:v>
                </c:pt>
                <c:pt idx="1">
                  <c:v>66</c:v>
                </c:pt>
                <c:pt idx="2">
                  <c:v>68</c:v>
                </c:pt>
                <c:pt idx="3">
                  <c:v>53</c:v>
                </c:pt>
              </c:numCache>
            </c:numRef>
          </c:val>
        </c:ser>
        <c:dLbls>
          <c:showVal val="1"/>
        </c:dLbls>
        <c:gapWidth val="75"/>
        <c:overlap val="100"/>
        <c:axId val="103454592"/>
        <c:axId val="103456128"/>
      </c:barChart>
      <c:catAx>
        <c:axId val="103454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456128"/>
        <c:crossesAt val="0"/>
        <c:lblAlgn val="ctr"/>
        <c:lblOffset val="100"/>
        <c:tickMarkSkip val="1"/>
      </c:catAx>
      <c:valAx>
        <c:axId val="1034561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454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54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47</c:v>
                </c:pt>
                <c:pt idx="1">
                  <c:v>81</c:v>
                </c:pt>
                <c:pt idx="2">
                  <c:v>56</c:v>
                </c:pt>
                <c:pt idx="3">
                  <c:v>45</c:v>
                </c:pt>
                <c:pt idx="4">
                  <c:v>11</c:v>
                </c:pt>
                <c:pt idx="5">
                  <c:v>20</c:v>
                </c:pt>
                <c:pt idx="6">
                  <c:v>12</c:v>
                </c:pt>
                <c:pt idx="7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53</c:v>
                </c:pt>
                <c:pt idx="1">
                  <c:v>19</c:v>
                </c:pt>
                <c:pt idx="2">
                  <c:v>44</c:v>
                </c:pt>
                <c:pt idx="3">
                  <c:v>55</c:v>
                </c:pt>
                <c:pt idx="4">
                  <c:v>89</c:v>
                </c:pt>
                <c:pt idx="5">
                  <c:v>80</c:v>
                </c:pt>
                <c:pt idx="6">
                  <c:v>88</c:v>
                </c:pt>
                <c:pt idx="7">
                  <c:v>93</c:v>
                </c:pt>
              </c:numCache>
            </c:numRef>
          </c:val>
        </c:ser>
        <c:dLbls>
          <c:showVal val="1"/>
        </c:dLbls>
        <c:gapWidth val="75"/>
        <c:overlap val="100"/>
        <c:axId val="108849408"/>
        <c:axId val="108859392"/>
      </c:barChart>
      <c:catAx>
        <c:axId val="1088494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859392"/>
        <c:crossesAt val="0"/>
        <c:lblAlgn val="ctr"/>
        <c:lblOffset val="100"/>
        <c:tickMarkSkip val="1"/>
      </c:catAx>
      <c:valAx>
        <c:axId val="108859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849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7</c:v>
                </c:pt>
                <c:pt idx="6">
                  <c:v>29</c:v>
                </c:pt>
                <c:pt idx="7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98</c:v>
                </c:pt>
                <c:pt idx="1">
                  <c:v>95</c:v>
                </c:pt>
                <c:pt idx="2">
                  <c:v>96</c:v>
                </c:pt>
                <c:pt idx="3">
                  <c:v>94</c:v>
                </c:pt>
                <c:pt idx="4">
                  <c:v>97</c:v>
                </c:pt>
                <c:pt idx="5">
                  <c:v>93</c:v>
                </c:pt>
                <c:pt idx="6">
                  <c:v>71</c:v>
                </c:pt>
                <c:pt idx="7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109316736"/>
        <c:axId val="109343104"/>
      </c:barChart>
      <c:catAx>
        <c:axId val="1093167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343104"/>
        <c:crossesAt val="0"/>
        <c:lblAlgn val="ctr"/>
        <c:lblOffset val="100"/>
        <c:tickMarkSkip val="1"/>
      </c:catAx>
      <c:valAx>
        <c:axId val="1093431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3167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15</c:v>
                </c:pt>
                <c:pt idx="4">
                  <c:v>20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17</c:v>
                </c:pt>
                <c:pt idx="4">
                  <c:v>12</c:v>
                </c:pt>
                <c:pt idx="5">
                  <c:v>4</c:v>
                </c:pt>
                <c:pt idx="6">
                  <c:v>10</c:v>
                </c:pt>
                <c:pt idx="7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32</c:v>
                </c:pt>
                <c:pt idx="1">
                  <c:v>25</c:v>
                </c:pt>
                <c:pt idx="2">
                  <c:v>22</c:v>
                </c:pt>
                <c:pt idx="3">
                  <c:v>27</c:v>
                </c:pt>
                <c:pt idx="4">
                  <c:v>20</c:v>
                </c:pt>
                <c:pt idx="5">
                  <c:v>21</c:v>
                </c:pt>
                <c:pt idx="6">
                  <c:v>34</c:v>
                </c:pt>
                <c:pt idx="7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55</c:v>
                </c:pt>
                <c:pt idx="1">
                  <c:v>64</c:v>
                </c:pt>
                <c:pt idx="2">
                  <c:v>60</c:v>
                </c:pt>
                <c:pt idx="3">
                  <c:v>41</c:v>
                </c:pt>
                <c:pt idx="4">
                  <c:v>49</c:v>
                </c:pt>
                <c:pt idx="5">
                  <c:v>71</c:v>
                </c:pt>
                <c:pt idx="6">
                  <c:v>50</c:v>
                </c:pt>
                <c:pt idx="7">
                  <c:v>50</c:v>
                </c:pt>
              </c:numCache>
            </c:numRef>
          </c:val>
        </c:ser>
        <c:dLbls>
          <c:showVal val="1"/>
        </c:dLbls>
        <c:gapWidth val="75"/>
        <c:overlap val="100"/>
        <c:axId val="109692416"/>
        <c:axId val="109693952"/>
      </c:barChart>
      <c:catAx>
        <c:axId val="1096924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93952"/>
        <c:crossesAt val="0"/>
        <c:lblAlgn val="ctr"/>
        <c:lblOffset val="100"/>
        <c:tickMarkSkip val="1"/>
      </c:catAx>
      <c:valAx>
        <c:axId val="109693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924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9</c:v>
                </c:pt>
                <c:pt idx="2">
                  <c:v>6</c:v>
                </c:pt>
                <c:pt idx="3">
                  <c:v>0</c:v>
                </c:pt>
                <c:pt idx="4">
                  <c:v>11</c:v>
                </c:pt>
                <c:pt idx="5">
                  <c:v>24</c:v>
                </c:pt>
                <c:pt idx="6">
                  <c:v>38</c:v>
                </c:pt>
                <c:pt idx="7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0</c:v>
                </c:pt>
                <c:pt idx="1">
                  <c:v>31</c:v>
                </c:pt>
                <c:pt idx="2">
                  <c:v>20</c:v>
                </c:pt>
                <c:pt idx="3">
                  <c:v>13</c:v>
                </c:pt>
                <c:pt idx="4">
                  <c:v>20</c:v>
                </c:pt>
                <c:pt idx="5">
                  <c:v>9</c:v>
                </c:pt>
                <c:pt idx="6">
                  <c:v>18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45</c:v>
                </c:pt>
                <c:pt idx="1">
                  <c:v>16</c:v>
                </c:pt>
                <c:pt idx="2">
                  <c:v>23</c:v>
                </c:pt>
                <c:pt idx="3">
                  <c:v>27</c:v>
                </c:pt>
                <c:pt idx="4">
                  <c:v>26</c:v>
                </c:pt>
                <c:pt idx="5">
                  <c:v>40</c:v>
                </c:pt>
                <c:pt idx="6">
                  <c:v>20</c:v>
                </c:pt>
                <c:pt idx="7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55</c:v>
                </c:pt>
                <c:pt idx="1">
                  <c:v>44</c:v>
                </c:pt>
                <c:pt idx="2">
                  <c:v>51</c:v>
                </c:pt>
                <c:pt idx="3">
                  <c:v>59</c:v>
                </c:pt>
                <c:pt idx="4">
                  <c:v>44</c:v>
                </c:pt>
                <c:pt idx="5">
                  <c:v>27</c:v>
                </c:pt>
                <c:pt idx="6">
                  <c:v>24</c:v>
                </c:pt>
                <c:pt idx="7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10043520"/>
        <c:axId val="110045056"/>
      </c:barChart>
      <c:catAx>
        <c:axId val="110043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045056"/>
        <c:crossesAt val="0"/>
        <c:lblAlgn val="ctr"/>
        <c:lblOffset val="100"/>
        <c:tickMarkSkip val="1"/>
      </c:catAx>
      <c:valAx>
        <c:axId val="1100450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043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11</c:v>
                </c:pt>
                <c:pt idx="1">
                  <c:v>13</c:v>
                </c:pt>
                <c:pt idx="2">
                  <c:v>9</c:v>
                </c:pt>
                <c:pt idx="3">
                  <c:v>14</c:v>
                </c:pt>
                <c:pt idx="4">
                  <c:v>22</c:v>
                </c:pt>
                <c:pt idx="5">
                  <c:v>9</c:v>
                </c:pt>
                <c:pt idx="6">
                  <c:v>18</c:v>
                </c:pt>
                <c:pt idx="7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13</c:v>
                </c:pt>
                <c:pt idx="1">
                  <c:v>6</c:v>
                </c:pt>
                <c:pt idx="2">
                  <c:v>9</c:v>
                </c:pt>
                <c:pt idx="3">
                  <c:v>21</c:v>
                </c:pt>
                <c:pt idx="4">
                  <c:v>13</c:v>
                </c:pt>
                <c:pt idx="5">
                  <c:v>10</c:v>
                </c:pt>
                <c:pt idx="6">
                  <c:v>22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31</c:v>
                </c:pt>
                <c:pt idx="1">
                  <c:v>23</c:v>
                </c:pt>
                <c:pt idx="2">
                  <c:v>25</c:v>
                </c:pt>
                <c:pt idx="3">
                  <c:v>23</c:v>
                </c:pt>
                <c:pt idx="4">
                  <c:v>30</c:v>
                </c:pt>
                <c:pt idx="5">
                  <c:v>29</c:v>
                </c:pt>
                <c:pt idx="6">
                  <c:v>21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44</c:v>
                </c:pt>
                <c:pt idx="1">
                  <c:v>58</c:v>
                </c:pt>
                <c:pt idx="2">
                  <c:v>57</c:v>
                </c:pt>
                <c:pt idx="3">
                  <c:v>42</c:v>
                </c:pt>
                <c:pt idx="4">
                  <c:v>35</c:v>
                </c:pt>
                <c:pt idx="5">
                  <c:v>52</c:v>
                </c:pt>
                <c:pt idx="6">
                  <c:v>40</c:v>
                </c:pt>
                <c:pt idx="7">
                  <c:v>42</c:v>
                </c:pt>
              </c:numCache>
            </c:numRef>
          </c:val>
        </c:ser>
        <c:dLbls>
          <c:showVal val="1"/>
        </c:dLbls>
        <c:gapWidth val="75"/>
        <c:overlap val="100"/>
        <c:axId val="110402560"/>
        <c:axId val="110424832"/>
      </c:barChart>
      <c:catAx>
        <c:axId val="110402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424832"/>
        <c:crossesAt val="0"/>
        <c:lblAlgn val="ctr"/>
        <c:lblOffset val="100"/>
        <c:tickMarkSkip val="1"/>
      </c:catAx>
      <c:valAx>
        <c:axId val="1104248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402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17</c:v>
                </c:pt>
                <c:pt idx="1">
                  <c:v>15</c:v>
                </c:pt>
                <c:pt idx="2">
                  <c:v>14</c:v>
                </c:pt>
                <c:pt idx="3">
                  <c:v>14</c:v>
                </c:pt>
                <c:pt idx="4">
                  <c:v>29</c:v>
                </c:pt>
                <c:pt idx="5">
                  <c:v>15</c:v>
                </c:pt>
                <c:pt idx="6">
                  <c:v>41</c:v>
                </c:pt>
                <c:pt idx="7">
                  <c:v>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18</c:v>
                </c:pt>
                <c:pt idx="1">
                  <c:v>23</c:v>
                </c:pt>
                <c:pt idx="2">
                  <c:v>26</c:v>
                </c:pt>
                <c:pt idx="3">
                  <c:v>20</c:v>
                </c:pt>
                <c:pt idx="4">
                  <c:v>23</c:v>
                </c:pt>
                <c:pt idx="5">
                  <c:v>21</c:v>
                </c:pt>
                <c:pt idx="6">
                  <c:v>22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29</c:v>
                </c:pt>
                <c:pt idx="1">
                  <c:v>19</c:v>
                </c:pt>
                <c:pt idx="2">
                  <c:v>22</c:v>
                </c:pt>
                <c:pt idx="3">
                  <c:v>20</c:v>
                </c:pt>
                <c:pt idx="4">
                  <c:v>15</c:v>
                </c:pt>
                <c:pt idx="5">
                  <c:v>19</c:v>
                </c:pt>
                <c:pt idx="6">
                  <c:v>17</c:v>
                </c:pt>
                <c:pt idx="7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35</c:v>
                </c:pt>
                <c:pt idx="1">
                  <c:v>43</c:v>
                </c:pt>
                <c:pt idx="2">
                  <c:v>38</c:v>
                </c:pt>
                <c:pt idx="3">
                  <c:v>45</c:v>
                </c:pt>
                <c:pt idx="4">
                  <c:v>33</c:v>
                </c:pt>
                <c:pt idx="5">
                  <c:v>45</c:v>
                </c:pt>
                <c:pt idx="6">
                  <c:v>20</c:v>
                </c:pt>
                <c:pt idx="7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10974464"/>
        <c:axId val="110976000"/>
      </c:barChart>
      <c:catAx>
        <c:axId val="1109744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976000"/>
        <c:crossesAt val="0"/>
        <c:lblAlgn val="ctr"/>
        <c:lblOffset val="100"/>
        <c:tickMarkSkip val="1"/>
      </c:catAx>
      <c:valAx>
        <c:axId val="1109760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9744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111261568"/>
        <c:axId val="111263104"/>
      </c:barChart>
      <c:catAx>
        <c:axId val="111261568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1263104"/>
        <c:crossesAt val="0"/>
        <c:lblAlgn val="ctr"/>
        <c:lblOffset val="100"/>
        <c:tickMarkSkip val="1"/>
      </c:catAx>
      <c:valAx>
        <c:axId val="1112631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12615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26</c:v>
                </c:pt>
                <c:pt idx="3">
                  <c:v>21</c:v>
                </c:pt>
                <c:pt idx="4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16</c:v>
                </c:pt>
                <c:pt idx="3">
                  <c:v>21</c:v>
                </c:pt>
                <c:pt idx="4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22</c:v>
                </c:pt>
                <c:pt idx="1">
                  <c:v>25</c:v>
                </c:pt>
                <c:pt idx="2">
                  <c:v>19</c:v>
                </c:pt>
                <c:pt idx="3">
                  <c:v>20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75</c:v>
                </c:pt>
                <c:pt idx="1">
                  <c:v>55</c:v>
                </c:pt>
                <c:pt idx="2">
                  <c:v>39</c:v>
                </c:pt>
                <c:pt idx="3">
                  <c:v>38</c:v>
                </c:pt>
                <c:pt idx="4">
                  <c:v>76</c:v>
                </c:pt>
              </c:numCache>
            </c:numRef>
          </c:val>
        </c:ser>
        <c:dLbls>
          <c:showVal val="1"/>
        </c:dLbls>
        <c:gapWidth val="75"/>
        <c:overlap val="100"/>
        <c:axId val="134661248"/>
        <c:axId val="134662784"/>
      </c:barChart>
      <c:catAx>
        <c:axId val="1346612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662784"/>
        <c:crossesAt val="0"/>
        <c:lblAlgn val="ctr"/>
        <c:lblOffset val="100"/>
        <c:tickMarkSkip val="1"/>
      </c:catAx>
      <c:valAx>
        <c:axId val="1346627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6612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</c:ser>
        <c:dLbls>
          <c:showVal val="1"/>
        </c:dLbls>
        <c:gapWidth val="75"/>
        <c:overlap val="100"/>
        <c:axId val="142951168"/>
        <c:axId val="142952704"/>
      </c:barChart>
      <c:catAx>
        <c:axId val="1429511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952704"/>
        <c:crossesAt val="0"/>
        <c:lblAlgn val="ctr"/>
        <c:lblOffset val="100"/>
        <c:tickMarkSkip val="1"/>
      </c:catAx>
      <c:valAx>
        <c:axId val="1429527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9511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25</c:v>
                </c:pt>
                <c:pt idx="3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22</c:v>
                </c:pt>
                <c:pt idx="3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22</c:v>
                </c:pt>
                <c:pt idx="1">
                  <c:v>26</c:v>
                </c:pt>
                <c:pt idx="2">
                  <c:v>25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67</c:v>
                </c:pt>
                <c:pt idx="1">
                  <c:v>26</c:v>
                </c:pt>
                <c:pt idx="2">
                  <c:v>27</c:v>
                </c:pt>
                <c:pt idx="3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43170944"/>
        <c:axId val="143185024"/>
      </c:barChart>
      <c:catAx>
        <c:axId val="1431709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185024"/>
        <c:crossesAt val="0"/>
        <c:lblAlgn val="ctr"/>
        <c:lblOffset val="100"/>
        <c:tickMarkSkip val="1"/>
      </c:catAx>
      <c:valAx>
        <c:axId val="1431850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1709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2</c:v>
                </c:pt>
                <c:pt idx="7">
                  <c:v>19</c:v>
                </c:pt>
                <c:pt idx="8">
                  <c:v>41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  <c:pt idx="4">
                  <c:v>10</c:v>
                </c:pt>
                <c:pt idx="5">
                  <c:v>18</c:v>
                </c:pt>
                <c:pt idx="6">
                  <c:v>4</c:v>
                </c:pt>
                <c:pt idx="7">
                  <c:v>21</c:v>
                </c:pt>
                <c:pt idx="8">
                  <c:v>26</c:v>
                </c:pt>
                <c:pt idx="9">
                  <c:v>9</c:v>
                </c:pt>
                <c:pt idx="10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17</c:v>
                </c:pt>
                <c:pt idx="1">
                  <c:v>17</c:v>
                </c:pt>
                <c:pt idx="2">
                  <c:v>26</c:v>
                </c:pt>
                <c:pt idx="3">
                  <c:v>15</c:v>
                </c:pt>
                <c:pt idx="4">
                  <c:v>27</c:v>
                </c:pt>
                <c:pt idx="5">
                  <c:v>31</c:v>
                </c:pt>
                <c:pt idx="6">
                  <c:v>20</c:v>
                </c:pt>
                <c:pt idx="7">
                  <c:v>29</c:v>
                </c:pt>
                <c:pt idx="8">
                  <c:v>21</c:v>
                </c:pt>
                <c:pt idx="9">
                  <c:v>25</c:v>
                </c:pt>
                <c:pt idx="10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74</c:v>
                </c:pt>
                <c:pt idx="1">
                  <c:v>69</c:v>
                </c:pt>
                <c:pt idx="2">
                  <c:v>62</c:v>
                </c:pt>
                <c:pt idx="3">
                  <c:v>79</c:v>
                </c:pt>
                <c:pt idx="4">
                  <c:v>59</c:v>
                </c:pt>
                <c:pt idx="5">
                  <c:v>45</c:v>
                </c:pt>
                <c:pt idx="6">
                  <c:v>73</c:v>
                </c:pt>
                <c:pt idx="7">
                  <c:v>31</c:v>
                </c:pt>
                <c:pt idx="8">
                  <c:v>12</c:v>
                </c:pt>
                <c:pt idx="9">
                  <c:v>62</c:v>
                </c:pt>
                <c:pt idx="10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03269120"/>
        <c:axId val="103270656"/>
      </c:barChart>
      <c:catAx>
        <c:axId val="1032691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270656"/>
        <c:crossesAt val="0"/>
        <c:lblAlgn val="ctr"/>
        <c:lblOffset val="100"/>
        <c:tickMarkSkip val="1"/>
      </c:catAx>
      <c:valAx>
        <c:axId val="1032706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2691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37</c:v>
                </c:pt>
                <c:pt idx="3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21</c:v>
                </c:pt>
                <c:pt idx="3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82</c:v>
                </c:pt>
                <c:pt idx="1">
                  <c:v>52</c:v>
                </c:pt>
                <c:pt idx="2">
                  <c:v>24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42394496"/>
        <c:axId val="142396032"/>
      </c:barChart>
      <c:catAx>
        <c:axId val="1423944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396032"/>
        <c:crossesAt val="0"/>
        <c:lblAlgn val="ctr"/>
        <c:lblOffset val="100"/>
        <c:tickMarkSkip val="1"/>
      </c:catAx>
      <c:valAx>
        <c:axId val="1423960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3944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22</c:v>
                </c:pt>
                <c:pt idx="1">
                  <c:v>22</c:v>
                </c:pt>
                <c:pt idx="2">
                  <c:v>13</c:v>
                </c:pt>
                <c:pt idx="3">
                  <c:v>28</c:v>
                </c:pt>
                <c:pt idx="4">
                  <c:v>53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22</c:v>
                </c:pt>
                <c:pt idx="3">
                  <c:v>24</c:v>
                </c:pt>
                <c:pt idx="4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31</c:v>
                </c:pt>
                <c:pt idx="1">
                  <c:v>30</c:v>
                </c:pt>
                <c:pt idx="2">
                  <c:v>34</c:v>
                </c:pt>
                <c:pt idx="3">
                  <c:v>26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31</c:v>
                </c:pt>
                <c:pt idx="3">
                  <c:v>22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43190272"/>
        <c:axId val="143454208"/>
      </c:barChart>
      <c:catAx>
        <c:axId val="143190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454208"/>
        <c:crossesAt val="0"/>
        <c:lblAlgn val="ctr"/>
        <c:lblOffset val="100"/>
        <c:tickMarkSkip val="1"/>
      </c:catAx>
      <c:valAx>
        <c:axId val="1434542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1902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12</c:v>
                </c:pt>
                <c:pt idx="3">
                  <c:v>16</c:v>
                </c:pt>
                <c:pt idx="4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18</c:v>
                </c:pt>
                <c:pt idx="3">
                  <c:v>19</c:v>
                </c:pt>
                <c:pt idx="4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28</c:v>
                </c:pt>
                <c:pt idx="3">
                  <c:v>27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51</c:v>
                </c:pt>
                <c:pt idx="1">
                  <c:v>49</c:v>
                </c:pt>
                <c:pt idx="2">
                  <c:v>42</c:v>
                </c:pt>
                <c:pt idx="3">
                  <c:v>39</c:v>
                </c:pt>
                <c:pt idx="4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143836288"/>
        <c:axId val="143837824"/>
      </c:barChart>
      <c:catAx>
        <c:axId val="1438362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837824"/>
        <c:crossesAt val="0"/>
        <c:lblAlgn val="ctr"/>
        <c:lblOffset val="100"/>
        <c:tickMarkSkip val="1"/>
      </c:catAx>
      <c:valAx>
        <c:axId val="1438378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8362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11</c:v>
                </c:pt>
                <c:pt idx="1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17</c:v>
                </c:pt>
                <c:pt idx="1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28</c:v>
                </c:pt>
                <c:pt idx="1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44</c:v>
                </c:pt>
                <c:pt idx="1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42767232"/>
        <c:axId val="142768768"/>
      </c:barChart>
      <c:catAx>
        <c:axId val="1427672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768768"/>
        <c:crossesAt val="0"/>
        <c:lblAlgn val="ctr"/>
        <c:lblOffset val="100"/>
        <c:tickMarkSkip val="1"/>
      </c:catAx>
      <c:valAx>
        <c:axId val="1427687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76723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8</c:v>
                </c:pt>
                <c:pt idx="1">
                  <c:v>24</c:v>
                </c:pt>
                <c:pt idx="2">
                  <c:v>12</c:v>
                </c:pt>
                <c:pt idx="3">
                  <c:v>5</c:v>
                </c:pt>
                <c:pt idx="4">
                  <c:v>26</c:v>
                </c:pt>
                <c:pt idx="5">
                  <c:v>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11</c:v>
                </c:pt>
                <c:pt idx="1">
                  <c:v>28</c:v>
                </c:pt>
                <c:pt idx="2">
                  <c:v>27</c:v>
                </c:pt>
                <c:pt idx="3">
                  <c:v>10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15</c:v>
                </c:pt>
                <c:pt idx="1">
                  <c:v>22</c:v>
                </c:pt>
                <c:pt idx="2">
                  <c:v>37</c:v>
                </c:pt>
                <c:pt idx="3">
                  <c:v>11</c:v>
                </c:pt>
                <c:pt idx="4">
                  <c:v>7</c:v>
                </c:pt>
                <c:pt idx="5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13</c:v>
                </c:pt>
                <c:pt idx="1">
                  <c:v>12</c:v>
                </c:pt>
                <c:pt idx="2">
                  <c:v>15</c:v>
                </c:pt>
                <c:pt idx="3">
                  <c:v>18</c:v>
                </c:pt>
                <c:pt idx="4">
                  <c:v>13</c:v>
                </c:pt>
                <c:pt idx="5">
                  <c:v>30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49</c:v>
                </c:pt>
                <c:pt idx="1">
                  <c:v>4</c:v>
                </c:pt>
                <c:pt idx="2">
                  <c:v>6</c:v>
                </c:pt>
                <c:pt idx="3">
                  <c:v>53</c:v>
                </c:pt>
                <c:pt idx="4">
                  <c:v>38</c:v>
                </c:pt>
                <c:pt idx="5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144407168"/>
        <c:axId val="144413056"/>
      </c:barChart>
      <c:catAx>
        <c:axId val="1444071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413056"/>
        <c:crossesAt val="0"/>
        <c:lblAlgn val="ctr"/>
        <c:lblOffset val="100"/>
        <c:tickMarkSkip val="1"/>
      </c:catAx>
      <c:valAx>
        <c:axId val="1444130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4071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6</c:v>
                </c:pt>
                <c:pt idx="1">
                  <c:v>6</c:v>
                </c:pt>
                <c:pt idx="2">
                  <c:v>11</c:v>
                </c:pt>
                <c:pt idx="3">
                  <c:v>15</c:v>
                </c:pt>
                <c:pt idx="4">
                  <c:v>9</c:v>
                </c:pt>
                <c:pt idx="5">
                  <c:v>23</c:v>
                </c:pt>
                <c:pt idx="6">
                  <c:v>24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16</c:v>
                </c:pt>
                <c:pt idx="1">
                  <c:v>15</c:v>
                </c:pt>
                <c:pt idx="2">
                  <c:v>26</c:v>
                </c:pt>
                <c:pt idx="3">
                  <c:v>23</c:v>
                </c:pt>
                <c:pt idx="4">
                  <c:v>17</c:v>
                </c:pt>
                <c:pt idx="5">
                  <c:v>24</c:v>
                </c:pt>
                <c:pt idx="6">
                  <c:v>29</c:v>
                </c:pt>
                <c:pt idx="7">
                  <c:v>23</c:v>
                </c:pt>
                <c:pt idx="8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34</c:v>
                </c:pt>
                <c:pt idx="1">
                  <c:v>37</c:v>
                </c:pt>
                <c:pt idx="2">
                  <c:v>36</c:v>
                </c:pt>
                <c:pt idx="3">
                  <c:v>36</c:v>
                </c:pt>
                <c:pt idx="4">
                  <c:v>37</c:v>
                </c:pt>
                <c:pt idx="5">
                  <c:v>28</c:v>
                </c:pt>
                <c:pt idx="6">
                  <c:v>27</c:v>
                </c:pt>
                <c:pt idx="7">
                  <c:v>30</c:v>
                </c:pt>
                <c:pt idx="8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43</c:v>
                </c:pt>
                <c:pt idx="1">
                  <c:v>43</c:v>
                </c:pt>
                <c:pt idx="2">
                  <c:v>27</c:v>
                </c:pt>
                <c:pt idx="3">
                  <c:v>26</c:v>
                </c:pt>
                <c:pt idx="4">
                  <c:v>36</c:v>
                </c:pt>
                <c:pt idx="5">
                  <c:v>25</c:v>
                </c:pt>
                <c:pt idx="6">
                  <c:v>19</c:v>
                </c:pt>
                <c:pt idx="7">
                  <c:v>33</c:v>
                </c:pt>
                <c:pt idx="8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144782848"/>
        <c:axId val="144784384"/>
      </c:barChart>
      <c:catAx>
        <c:axId val="144782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784384"/>
        <c:crossesAt val="0"/>
        <c:lblAlgn val="ctr"/>
        <c:lblOffset val="100"/>
        <c:tickMarkSkip val="1"/>
      </c:catAx>
      <c:valAx>
        <c:axId val="1447843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7828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18</c:v>
                </c:pt>
                <c:pt idx="1">
                  <c:v>18</c:v>
                </c:pt>
                <c:pt idx="2">
                  <c:v>16</c:v>
                </c:pt>
                <c:pt idx="3">
                  <c:v>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30</c:v>
                </c:pt>
                <c:pt idx="1">
                  <c:v>36</c:v>
                </c:pt>
                <c:pt idx="2">
                  <c:v>34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32</c:v>
                </c:pt>
                <c:pt idx="1">
                  <c:v>25</c:v>
                </c:pt>
                <c:pt idx="2">
                  <c:v>24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45150336"/>
        <c:axId val="145151872"/>
      </c:barChart>
      <c:catAx>
        <c:axId val="1451503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151872"/>
        <c:crossesAt val="0"/>
        <c:lblAlgn val="ctr"/>
        <c:lblOffset val="100"/>
        <c:tickMarkSkip val="1"/>
      </c:catAx>
      <c:valAx>
        <c:axId val="1451518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1503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21</c:v>
                </c:pt>
                <c:pt idx="2">
                  <c:v>22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23</c:v>
                </c:pt>
                <c:pt idx="1">
                  <c:v>27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34</c:v>
                </c:pt>
                <c:pt idx="1">
                  <c:v>29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45570816"/>
        <c:axId val="145584896"/>
      </c:barChart>
      <c:catAx>
        <c:axId val="145570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584896"/>
        <c:crossesAt val="0"/>
        <c:lblAlgn val="ctr"/>
        <c:lblOffset val="100"/>
        <c:tickMarkSkip val="1"/>
      </c:catAx>
      <c:valAx>
        <c:axId val="145584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570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23</c:v>
                </c:pt>
                <c:pt idx="1">
                  <c:v>31</c:v>
                </c:pt>
                <c:pt idx="2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24</c:v>
                </c:pt>
                <c:pt idx="1">
                  <c:v>17</c:v>
                </c:pt>
                <c:pt idx="2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45913728"/>
        <c:axId val="145915264"/>
      </c:barChart>
      <c:catAx>
        <c:axId val="1459137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15264"/>
        <c:crossesAt val="0"/>
        <c:lblAlgn val="ctr"/>
        <c:lblOffset val="100"/>
        <c:tickMarkSkip val="1"/>
      </c:catAx>
      <c:valAx>
        <c:axId val="1459152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137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17</c:v>
                </c:pt>
                <c:pt idx="1">
                  <c:v>28</c:v>
                </c:pt>
                <c:pt idx="2">
                  <c:v>29</c:v>
                </c:pt>
                <c:pt idx="3">
                  <c:v>27</c:v>
                </c:pt>
                <c:pt idx="4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19</c:v>
                </c:pt>
                <c:pt idx="1">
                  <c:v>22</c:v>
                </c:pt>
                <c:pt idx="2">
                  <c:v>21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27</c:v>
                </c:pt>
                <c:pt idx="1">
                  <c:v>25</c:v>
                </c:pt>
                <c:pt idx="2">
                  <c:v>26</c:v>
                </c:pt>
                <c:pt idx="3">
                  <c:v>25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37</c:v>
                </c:pt>
                <c:pt idx="1">
                  <c:v>24</c:v>
                </c:pt>
                <c:pt idx="2">
                  <c:v>23</c:v>
                </c:pt>
                <c:pt idx="3">
                  <c:v>24</c:v>
                </c:pt>
                <c:pt idx="4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46060032"/>
        <c:axId val="146061568"/>
      </c:barChart>
      <c:catAx>
        <c:axId val="146060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061568"/>
        <c:crossesAt val="0"/>
        <c:lblAlgn val="ctr"/>
        <c:lblOffset val="100"/>
        <c:tickMarkSkip val="1"/>
      </c:catAx>
      <c:valAx>
        <c:axId val="146061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060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14</c:v>
                </c:pt>
                <c:pt idx="1">
                  <c:v>8</c:v>
                </c:pt>
                <c:pt idx="2">
                  <c:v>20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19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22</c:v>
                </c:pt>
                <c:pt idx="1">
                  <c:v>23</c:v>
                </c:pt>
                <c:pt idx="2">
                  <c:v>23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45</c:v>
                </c:pt>
                <c:pt idx="1">
                  <c:v>58</c:v>
                </c:pt>
                <c:pt idx="2">
                  <c:v>38</c:v>
                </c:pt>
                <c:pt idx="3">
                  <c:v>50</c:v>
                </c:pt>
                <c:pt idx="4">
                  <c:v>67</c:v>
                </c:pt>
              </c:numCache>
            </c:numRef>
          </c:val>
        </c:ser>
        <c:dLbls>
          <c:showVal val="1"/>
        </c:dLbls>
        <c:gapWidth val="75"/>
        <c:overlap val="100"/>
        <c:axId val="105622144"/>
        <c:axId val="105640320"/>
      </c:barChart>
      <c:catAx>
        <c:axId val="1056221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640320"/>
        <c:crossesAt val="0"/>
        <c:lblAlgn val="ctr"/>
        <c:lblOffset val="100"/>
        <c:tickMarkSkip val="1"/>
      </c:catAx>
      <c:valAx>
        <c:axId val="1056403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6221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28</c:v>
                </c:pt>
                <c:pt idx="1">
                  <c:v>27</c:v>
                </c:pt>
                <c:pt idx="2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23</c:v>
                </c:pt>
                <c:pt idx="1">
                  <c:v>29</c:v>
                </c:pt>
                <c:pt idx="2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24</c:v>
                </c:pt>
                <c:pt idx="1">
                  <c:v>23</c:v>
                </c:pt>
                <c:pt idx="2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46496896"/>
        <c:axId val="146506880"/>
      </c:barChart>
      <c:catAx>
        <c:axId val="146496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506880"/>
        <c:crossesAt val="0"/>
        <c:lblAlgn val="ctr"/>
        <c:lblOffset val="100"/>
        <c:tickMarkSkip val="1"/>
      </c:catAx>
      <c:valAx>
        <c:axId val="146506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496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30</c:v>
                </c:pt>
                <c:pt idx="1">
                  <c:v>21</c:v>
                </c:pt>
                <c:pt idx="2">
                  <c:v>23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44</c:v>
                </c:pt>
                <c:pt idx="1">
                  <c:v>51</c:v>
                </c:pt>
                <c:pt idx="2">
                  <c:v>50</c:v>
                </c:pt>
                <c:pt idx="3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146716928"/>
        <c:axId val="146739200"/>
      </c:barChart>
      <c:catAx>
        <c:axId val="146716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739200"/>
        <c:crossesAt val="0"/>
        <c:lblAlgn val="ctr"/>
        <c:lblOffset val="100"/>
        <c:tickMarkSkip val="1"/>
      </c:catAx>
      <c:valAx>
        <c:axId val="1467392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716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147069184"/>
        <c:axId val="147087360"/>
      </c:barChart>
      <c:catAx>
        <c:axId val="147069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087360"/>
        <c:crossesAt val="0"/>
        <c:lblAlgn val="ctr"/>
        <c:lblOffset val="100"/>
        <c:tickMarkSkip val="1"/>
      </c:catAx>
      <c:valAx>
        <c:axId val="147087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069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8</c:v>
                </c:pt>
                <c:pt idx="3">
                  <c:v>8</c:v>
                </c:pt>
                <c:pt idx="4">
                  <c:v>28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12</c:v>
                </c:pt>
                <c:pt idx="1">
                  <c:v>11</c:v>
                </c:pt>
                <c:pt idx="2">
                  <c:v>8</c:v>
                </c:pt>
                <c:pt idx="3">
                  <c:v>10</c:v>
                </c:pt>
                <c:pt idx="4">
                  <c:v>35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17</c:v>
                </c:pt>
              </c:numCache>
            </c:numRef>
          </c:val>
        </c:ser>
        <c:gapWidth val="20"/>
        <c:axId val="147254272"/>
        <c:axId val="147325696"/>
      </c:barChart>
      <c:catAx>
        <c:axId val="1472542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47325696"/>
        <c:crosses val="autoZero"/>
        <c:auto val="1"/>
        <c:lblAlgn val="ctr"/>
        <c:lblOffset val="100"/>
        <c:tickLblSkip val="1"/>
        <c:tickMarkSkip val="1"/>
      </c:catAx>
      <c:valAx>
        <c:axId val="1473256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72542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8</c:v>
                </c:pt>
                <c:pt idx="7">
                  <c:v>8</c:v>
                </c:pt>
                <c:pt idx="8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21</c:v>
                </c:pt>
                <c:pt idx="1">
                  <c:v>21</c:v>
                </c:pt>
                <c:pt idx="2">
                  <c:v>26</c:v>
                </c:pt>
                <c:pt idx="3">
                  <c:v>16</c:v>
                </c:pt>
                <c:pt idx="4">
                  <c:v>21</c:v>
                </c:pt>
                <c:pt idx="5">
                  <c:v>21</c:v>
                </c:pt>
                <c:pt idx="6">
                  <c:v>16</c:v>
                </c:pt>
                <c:pt idx="7">
                  <c:v>12</c:v>
                </c:pt>
                <c:pt idx="8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31</c:v>
                </c:pt>
                <c:pt idx="2">
                  <c:v>32</c:v>
                </c:pt>
                <c:pt idx="3">
                  <c:v>34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22</c:v>
                </c:pt>
                <c:pt idx="8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35</c:v>
                </c:pt>
                <c:pt idx="1">
                  <c:v>38</c:v>
                </c:pt>
                <c:pt idx="2">
                  <c:v>28</c:v>
                </c:pt>
                <c:pt idx="3">
                  <c:v>40</c:v>
                </c:pt>
                <c:pt idx="4">
                  <c:v>37</c:v>
                </c:pt>
                <c:pt idx="5">
                  <c:v>36</c:v>
                </c:pt>
                <c:pt idx="6">
                  <c:v>47</c:v>
                </c:pt>
                <c:pt idx="7">
                  <c:v>58</c:v>
                </c:pt>
                <c:pt idx="8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47502592"/>
        <c:axId val="147504128"/>
      </c:barChart>
      <c:catAx>
        <c:axId val="147502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504128"/>
        <c:crossesAt val="0"/>
        <c:lblAlgn val="ctr"/>
        <c:lblOffset val="100"/>
        <c:tickMarkSkip val="1"/>
      </c:catAx>
      <c:valAx>
        <c:axId val="1475041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502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94</c:v>
                </c:pt>
                <c:pt idx="1">
                  <c:v>90</c:v>
                </c:pt>
                <c:pt idx="2">
                  <c:v>94</c:v>
                </c:pt>
                <c:pt idx="3">
                  <c:v>93</c:v>
                </c:pt>
                <c:pt idx="4">
                  <c:v>92</c:v>
                </c:pt>
                <c:pt idx="5">
                  <c:v>93</c:v>
                </c:pt>
              </c:numCache>
            </c:numRef>
          </c:val>
        </c:ser>
        <c:dLbls>
          <c:showVal val="1"/>
        </c:dLbls>
        <c:gapWidth val="75"/>
        <c:overlap val="100"/>
        <c:axId val="147896192"/>
        <c:axId val="147897728"/>
      </c:barChart>
      <c:catAx>
        <c:axId val="1478961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897728"/>
        <c:crossesAt val="0"/>
        <c:lblAlgn val="ctr"/>
        <c:lblOffset val="100"/>
        <c:tickMarkSkip val="1"/>
      </c:catAx>
      <c:valAx>
        <c:axId val="147897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8961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95</c:v>
                </c:pt>
                <c:pt idx="1">
                  <c:v>96</c:v>
                </c:pt>
                <c:pt idx="2">
                  <c:v>89</c:v>
                </c:pt>
                <c:pt idx="3">
                  <c:v>93</c:v>
                </c:pt>
                <c:pt idx="4">
                  <c:v>93</c:v>
                </c:pt>
                <c:pt idx="5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48175104"/>
        <c:axId val="148193280"/>
      </c:barChart>
      <c:catAx>
        <c:axId val="1481751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193280"/>
        <c:crossesAt val="0"/>
        <c:lblAlgn val="ctr"/>
        <c:lblOffset val="100"/>
        <c:tickMarkSkip val="1"/>
      </c:catAx>
      <c:valAx>
        <c:axId val="1481932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1751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6</c:v>
                </c:pt>
                <c:pt idx="1">
                  <c:v>26</c:v>
                </c:pt>
                <c:pt idx="2">
                  <c:v>24</c:v>
                </c:pt>
                <c:pt idx="3">
                  <c:v>23</c:v>
                </c:pt>
                <c:pt idx="4">
                  <c:v>12</c:v>
                </c:pt>
                <c:pt idx="5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33</c:v>
                </c:pt>
                <c:pt idx="1">
                  <c:v>44</c:v>
                </c:pt>
                <c:pt idx="2">
                  <c:v>35</c:v>
                </c:pt>
                <c:pt idx="3">
                  <c:v>13</c:v>
                </c:pt>
                <c:pt idx="4">
                  <c:v>37</c:v>
                </c:pt>
                <c:pt idx="5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58</c:v>
                </c:pt>
                <c:pt idx="1">
                  <c:v>28</c:v>
                </c:pt>
                <c:pt idx="2">
                  <c:v>35</c:v>
                </c:pt>
                <c:pt idx="3">
                  <c:v>56</c:v>
                </c:pt>
                <c:pt idx="4">
                  <c:v>49</c:v>
                </c:pt>
                <c:pt idx="5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148526208"/>
        <c:axId val="148527744"/>
      </c:barChart>
      <c:catAx>
        <c:axId val="1485262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527744"/>
        <c:crossesAt val="0"/>
        <c:lblAlgn val="ctr"/>
        <c:lblOffset val="100"/>
        <c:tickMarkSkip val="1"/>
      </c:catAx>
      <c:valAx>
        <c:axId val="1485277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5262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13</c:v>
                </c:pt>
                <c:pt idx="2">
                  <c:v>6</c:v>
                </c:pt>
                <c:pt idx="3">
                  <c:v>8</c:v>
                </c:pt>
                <c:pt idx="4">
                  <c:v>24</c:v>
                </c:pt>
                <c:pt idx="5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</c:v>
                </c:pt>
                <c:pt idx="1">
                  <c:v>23</c:v>
                </c:pt>
                <c:pt idx="2">
                  <c:v>24</c:v>
                </c:pt>
                <c:pt idx="3">
                  <c:v>17</c:v>
                </c:pt>
                <c:pt idx="4">
                  <c:v>5</c:v>
                </c:pt>
                <c:pt idx="5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7</c:v>
                </c:pt>
                <c:pt idx="1">
                  <c:v>26</c:v>
                </c:pt>
                <c:pt idx="2">
                  <c:v>27</c:v>
                </c:pt>
                <c:pt idx="3">
                  <c:v>29</c:v>
                </c:pt>
                <c:pt idx="4">
                  <c:v>26</c:v>
                </c:pt>
                <c:pt idx="5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52</c:v>
                </c:pt>
                <c:pt idx="1">
                  <c:v>39</c:v>
                </c:pt>
                <c:pt idx="2">
                  <c:v>43</c:v>
                </c:pt>
                <c:pt idx="3">
                  <c:v>46</c:v>
                </c:pt>
                <c:pt idx="4">
                  <c:v>44</c:v>
                </c:pt>
                <c:pt idx="5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48918272"/>
        <c:axId val="148919808"/>
      </c:barChart>
      <c:catAx>
        <c:axId val="148918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919808"/>
        <c:crossesAt val="0"/>
        <c:lblAlgn val="ctr"/>
        <c:lblOffset val="100"/>
        <c:tickMarkSkip val="1"/>
      </c:catAx>
      <c:valAx>
        <c:axId val="1489198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9182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19</c:v>
                </c:pt>
                <c:pt idx="1">
                  <c:v>25</c:v>
                </c:pt>
                <c:pt idx="2">
                  <c:v>21</c:v>
                </c:pt>
                <c:pt idx="3">
                  <c:v>20</c:v>
                </c:pt>
                <c:pt idx="4">
                  <c:v>18</c:v>
                </c:pt>
                <c:pt idx="5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19</c:v>
                </c:pt>
                <c:pt idx="1">
                  <c:v>23</c:v>
                </c:pt>
                <c:pt idx="2">
                  <c:v>20</c:v>
                </c:pt>
                <c:pt idx="3">
                  <c:v>16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39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30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23</c:v>
                </c:pt>
                <c:pt idx="1">
                  <c:v>15</c:v>
                </c:pt>
                <c:pt idx="2">
                  <c:v>21</c:v>
                </c:pt>
                <c:pt idx="3">
                  <c:v>28</c:v>
                </c:pt>
                <c:pt idx="4">
                  <c:v>27</c:v>
                </c:pt>
                <c:pt idx="5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46434688"/>
        <c:axId val="146456960"/>
      </c:barChart>
      <c:catAx>
        <c:axId val="1464346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456960"/>
        <c:crossesAt val="0"/>
        <c:lblAlgn val="ctr"/>
        <c:lblOffset val="100"/>
        <c:tickMarkSkip val="1"/>
      </c:catAx>
      <c:valAx>
        <c:axId val="1464569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4346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25</c:v>
                </c:pt>
                <c:pt idx="4">
                  <c:v>11</c:v>
                </c:pt>
                <c:pt idx="5">
                  <c:v>24</c:v>
                </c:pt>
                <c:pt idx="6">
                  <c:v>22</c:v>
                </c:pt>
                <c:pt idx="7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11</c:v>
                </c:pt>
                <c:pt idx="1">
                  <c:v>6</c:v>
                </c:pt>
                <c:pt idx="2">
                  <c:v>17</c:v>
                </c:pt>
                <c:pt idx="3">
                  <c:v>21</c:v>
                </c:pt>
                <c:pt idx="4">
                  <c:v>16</c:v>
                </c:pt>
                <c:pt idx="5">
                  <c:v>17</c:v>
                </c:pt>
                <c:pt idx="6">
                  <c:v>21</c:v>
                </c:pt>
                <c:pt idx="7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26</c:v>
                </c:pt>
                <c:pt idx="1">
                  <c:v>16</c:v>
                </c:pt>
                <c:pt idx="2">
                  <c:v>30</c:v>
                </c:pt>
                <c:pt idx="3">
                  <c:v>29</c:v>
                </c:pt>
                <c:pt idx="4">
                  <c:v>34</c:v>
                </c:pt>
                <c:pt idx="5">
                  <c:v>28</c:v>
                </c:pt>
                <c:pt idx="6">
                  <c:v>29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57</c:v>
                </c:pt>
                <c:pt idx="1">
                  <c:v>73</c:v>
                </c:pt>
                <c:pt idx="2">
                  <c:v>40</c:v>
                </c:pt>
                <c:pt idx="3">
                  <c:v>25</c:v>
                </c:pt>
                <c:pt idx="4">
                  <c:v>38</c:v>
                </c:pt>
                <c:pt idx="5">
                  <c:v>31</c:v>
                </c:pt>
                <c:pt idx="6">
                  <c:v>28</c:v>
                </c:pt>
                <c:pt idx="7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06063360"/>
        <c:axId val="106064896"/>
      </c:barChart>
      <c:catAx>
        <c:axId val="1060633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064896"/>
        <c:crossesAt val="0"/>
        <c:lblAlgn val="ctr"/>
        <c:lblOffset val="100"/>
        <c:tickMarkSkip val="1"/>
      </c:catAx>
      <c:valAx>
        <c:axId val="106064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0633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28</c:v>
                </c:pt>
                <c:pt idx="1">
                  <c:v>50</c:v>
                </c:pt>
                <c:pt idx="2">
                  <c:v>31</c:v>
                </c:pt>
                <c:pt idx="3">
                  <c:v>30</c:v>
                </c:pt>
                <c:pt idx="4">
                  <c:v>43</c:v>
                </c:pt>
                <c:pt idx="5">
                  <c:v>45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22</c:v>
                </c:pt>
                <c:pt idx="1">
                  <c:v>18</c:v>
                </c:pt>
                <c:pt idx="2">
                  <c:v>18</c:v>
                </c:pt>
                <c:pt idx="3">
                  <c:v>17</c:v>
                </c:pt>
                <c:pt idx="4">
                  <c:v>19</c:v>
                </c:pt>
                <c:pt idx="5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32</c:v>
                </c:pt>
                <c:pt idx="1">
                  <c:v>17</c:v>
                </c:pt>
                <c:pt idx="2">
                  <c:v>27</c:v>
                </c:pt>
                <c:pt idx="3">
                  <c:v>32</c:v>
                </c:pt>
                <c:pt idx="4">
                  <c:v>22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14</c:v>
                </c:pt>
                <c:pt idx="2">
                  <c:v>24</c:v>
                </c:pt>
                <c:pt idx="3">
                  <c:v>21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51660032"/>
        <c:axId val="151661568"/>
      </c:barChart>
      <c:catAx>
        <c:axId val="151660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1661568"/>
        <c:crossesAt val="0"/>
        <c:lblAlgn val="ctr"/>
        <c:lblOffset val="100"/>
        <c:tickMarkSkip val="1"/>
      </c:catAx>
      <c:valAx>
        <c:axId val="151661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1660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53</c:v>
                </c:pt>
                <c:pt idx="1">
                  <c:v>53</c:v>
                </c:pt>
                <c:pt idx="2">
                  <c:v>43</c:v>
                </c:pt>
                <c:pt idx="3">
                  <c:v>49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27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00432512"/>
        <c:axId val="100446592"/>
      </c:barChart>
      <c:catAx>
        <c:axId val="100432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446592"/>
        <c:crossesAt val="0"/>
        <c:lblAlgn val="ctr"/>
        <c:lblOffset val="100"/>
        <c:tickMarkSkip val="1"/>
      </c:catAx>
      <c:valAx>
        <c:axId val="100446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432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64</c:v>
                </c:pt>
                <c:pt idx="1">
                  <c:v>38</c:v>
                </c:pt>
                <c:pt idx="2">
                  <c:v>6</c:v>
                </c:pt>
                <c:pt idx="3">
                  <c:v>9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7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36</c:v>
                </c:pt>
                <c:pt idx="1">
                  <c:v>62</c:v>
                </c:pt>
                <c:pt idx="2">
                  <c:v>94</c:v>
                </c:pt>
                <c:pt idx="3">
                  <c:v>91</c:v>
                </c:pt>
                <c:pt idx="4">
                  <c:v>96</c:v>
                </c:pt>
                <c:pt idx="5">
                  <c:v>97</c:v>
                </c:pt>
                <c:pt idx="6">
                  <c:v>99</c:v>
                </c:pt>
                <c:pt idx="7">
                  <c:v>97</c:v>
                </c:pt>
                <c:pt idx="8">
                  <c:v>97</c:v>
                </c:pt>
                <c:pt idx="9">
                  <c:v>93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00715520"/>
        <c:axId val="100721408"/>
      </c:barChart>
      <c:catAx>
        <c:axId val="100715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21408"/>
        <c:crossesAt val="0"/>
        <c:lblAlgn val="ctr"/>
        <c:lblOffset val="100"/>
        <c:tickMarkSkip val="1"/>
      </c:catAx>
      <c:valAx>
        <c:axId val="1007214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15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10</c:v>
                </c:pt>
                <c:pt idx="1">
                  <c:v>37</c:v>
                </c:pt>
                <c:pt idx="2">
                  <c:v>39</c:v>
                </c:pt>
                <c:pt idx="3">
                  <c:v>45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42</c:v>
                </c:pt>
                <c:pt idx="3">
                  <c:v>23</c:v>
                </c:pt>
                <c:pt idx="4">
                  <c:v>0</c:v>
                </c:pt>
              </c:numCache>
            </c:numRef>
          </c:val>
        </c:ser>
        <c:gapWidth val="20"/>
        <c:axId val="101119872"/>
        <c:axId val="101121408"/>
      </c:barChart>
      <c:catAx>
        <c:axId val="1011198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1121408"/>
        <c:crosses val="autoZero"/>
        <c:auto val="1"/>
        <c:lblAlgn val="ctr"/>
        <c:lblOffset val="100"/>
        <c:tickLblSkip val="1"/>
        <c:tickMarkSkip val="1"/>
      </c:catAx>
      <c:valAx>
        <c:axId val="1011214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11198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18</c:v>
                </c:pt>
                <c:pt idx="3">
                  <c:v>55</c:v>
                </c:pt>
                <c:pt idx="4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18</c:v>
                </c:pt>
                <c:pt idx="3">
                  <c:v>38</c:v>
                </c:pt>
                <c:pt idx="4">
                  <c:v>4</c:v>
                </c:pt>
              </c:numCache>
            </c:numRef>
          </c:val>
        </c:ser>
        <c:gapWidth val="20"/>
        <c:axId val="110908928"/>
        <c:axId val="110910464"/>
      </c:barChart>
      <c:catAx>
        <c:axId val="11090892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910464"/>
        <c:crosses val="autoZero"/>
        <c:auto val="1"/>
        <c:lblAlgn val="ctr"/>
        <c:lblOffset val="100"/>
        <c:tickLblSkip val="1"/>
        <c:tickMarkSkip val="1"/>
      </c:catAx>
      <c:valAx>
        <c:axId val="1109104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90892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12</c:v>
                </c:pt>
                <c:pt idx="1">
                  <c:v>40</c:v>
                </c:pt>
                <c:pt idx="2">
                  <c:v>34</c:v>
                </c:pt>
                <c:pt idx="3">
                  <c:v>23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21</c:v>
                </c:pt>
                <c:pt idx="1">
                  <c:v>39</c:v>
                </c:pt>
                <c:pt idx="2">
                  <c:v>21</c:v>
                </c:pt>
                <c:pt idx="3">
                  <c:v>24</c:v>
                </c:pt>
                <c:pt idx="4">
                  <c:v>5</c:v>
                </c:pt>
              </c:numCache>
            </c:numRef>
          </c:val>
        </c:ser>
        <c:gapWidth val="20"/>
        <c:axId val="119651712"/>
        <c:axId val="119661696"/>
      </c:barChart>
      <c:catAx>
        <c:axId val="1196517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661696"/>
        <c:crosses val="autoZero"/>
        <c:auto val="1"/>
        <c:lblAlgn val="ctr"/>
        <c:lblOffset val="100"/>
        <c:tickLblSkip val="1"/>
        <c:tickMarkSkip val="1"/>
      </c:catAx>
      <c:valAx>
        <c:axId val="1196616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6517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15</c:v>
                </c:pt>
                <c:pt idx="3">
                  <c:v>50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20696832"/>
        <c:axId val="120698368"/>
      </c:barChart>
      <c:catAx>
        <c:axId val="12069683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0698368"/>
        <c:crosses val="autoZero"/>
        <c:auto val="1"/>
        <c:lblAlgn val="ctr"/>
        <c:lblOffset val="100"/>
        <c:tickLblSkip val="1"/>
        <c:tickMarkSkip val="1"/>
      </c:catAx>
      <c:valAx>
        <c:axId val="12069836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069683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27</c:v>
                </c:pt>
                <c:pt idx="3">
                  <c:v>22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37697536"/>
        <c:axId val="137711616"/>
      </c:barChart>
      <c:catAx>
        <c:axId val="1376975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711616"/>
        <c:crosses val="autoZero"/>
        <c:auto val="1"/>
        <c:lblAlgn val="ctr"/>
        <c:lblOffset val="100"/>
        <c:tickLblSkip val="1"/>
        <c:tickMarkSkip val="1"/>
      </c:catAx>
      <c:valAx>
        <c:axId val="13771161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6975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19</c:v>
                </c:pt>
                <c:pt idx="1">
                  <c:v>23</c:v>
                </c:pt>
                <c:pt idx="2">
                  <c:v>25</c:v>
                </c:pt>
                <c:pt idx="3">
                  <c:v>30</c:v>
                </c:pt>
                <c:pt idx="4">
                  <c:v>34</c:v>
                </c:pt>
                <c:pt idx="5">
                  <c:v>33</c:v>
                </c:pt>
                <c:pt idx="6">
                  <c:v>35</c:v>
                </c:pt>
                <c:pt idx="7">
                  <c:v>36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19</c:v>
                </c:pt>
                <c:pt idx="1">
                  <c:v>20</c:v>
                </c:pt>
                <c:pt idx="2">
                  <c:v>30</c:v>
                </c:pt>
                <c:pt idx="3">
                  <c:v>29</c:v>
                </c:pt>
                <c:pt idx="4">
                  <c:v>26</c:v>
                </c:pt>
                <c:pt idx="5">
                  <c:v>30</c:v>
                </c:pt>
                <c:pt idx="6">
                  <c:v>29</c:v>
                </c:pt>
                <c:pt idx="7">
                  <c:v>31</c:v>
                </c:pt>
                <c:pt idx="8">
                  <c:v>28</c:v>
                </c:pt>
                <c:pt idx="9">
                  <c:v>30</c:v>
                </c:pt>
                <c:pt idx="10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27</c:v>
                </c:pt>
                <c:pt idx="1">
                  <c:v>29</c:v>
                </c:pt>
                <c:pt idx="2">
                  <c:v>25</c:v>
                </c:pt>
                <c:pt idx="3">
                  <c:v>23</c:v>
                </c:pt>
                <c:pt idx="4">
                  <c:v>22</c:v>
                </c:pt>
                <c:pt idx="5">
                  <c:v>23</c:v>
                </c:pt>
                <c:pt idx="6">
                  <c:v>20</c:v>
                </c:pt>
                <c:pt idx="7">
                  <c:v>18</c:v>
                </c:pt>
                <c:pt idx="8">
                  <c:v>18</c:v>
                </c:pt>
                <c:pt idx="9">
                  <c:v>19</c:v>
                </c:pt>
                <c:pt idx="10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35</c:v>
                </c:pt>
                <c:pt idx="1">
                  <c:v>28</c:v>
                </c:pt>
                <c:pt idx="2">
                  <c:v>20</c:v>
                </c:pt>
                <c:pt idx="3">
                  <c:v>17</c:v>
                </c:pt>
                <c:pt idx="4">
                  <c:v>18</c:v>
                </c:pt>
                <c:pt idx="5">
                  <c:v>15</c:v>
                </c:pt>
                <c:pt idx="6">
                  <c:v>17</c:v>
                </c:pt>
                <c:pt idx="7">
                  <c:v>15</c:v>
                </c:pt>
                <c:pt idx="8">
                  <c:v>12</c:v>
                </c:pt>
                <c:pt idx="9">
                  <c:v>8</c:v>
                </c:pt>
                <c:pt idx="10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37077504"/>
        <c:axId val="137079040"/>
      </c:barChart>
      <c:catAx>
        <c:axId val="1370775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079040"/>
        <c:crossesAt val="0"/>
        <c:lblAlgn val="ctr"/>
        <c:lblOffset val="100"/>
        <c:tickMarkSkip val="1"/>
      </c:catAx>
      <c:valAx>
        <c:axId val="1370790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0775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48</c:v>
                </c:pt>
                <c:pt idx="1">
                  <c:v>8</c:v>
                </c:pt>
                <c:pt idx="2">
                  <c:v>14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14</c:v>
                </c:pt>
                <c:pt idx="7">
                  <c:v>12</c:v>
                </c:pt>
                <c:pt idx="8">
                  <c:v>14</c:v>
                </c:pt>
                <c:pt idx="9">
                  <c:v>41</c:v>
                </c:pt>
                <c:pt idx="10">
                  <c:v>43</c:v>
                </c:pt>
                <c:pt idx="11">
                  <c:v>9</c:v>
                </c:pt>
                <c:pt idx="12">
                  <c:v>40</c:v>
                </c:pt>
                <c:pt idx="13">
                  <c:v>8</c:v>
                </c:pt>
                <c:pt idx="14">
                  <c:v>18</c:v>
                </c:pt>
                <c:pt idx="15">
                  <c:v>7</c:v>
                </c:pt>
                <c:pt idx="16">
                  <c:v>7</c:v>
                </c:pt>
              </c:numCache>
            </c:numRef>
          </c:val>
        </c:ser>
        <c:gapWidth val="20"/>
        <c:axId val="100227328"/>
        <c:axId val="100233216"/>
      </c:barChart>
      <c:catAx>
        <c:axId val="10022732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233216"/>
        <c:crosses val="autoZero"/>
        <c:auto val="1"/>
        <c:lblAlgn val="ctr"/>
        <c:lblOffset val="100"/>
        <c:tickLblSkip val="1"/>
        <c:tickMarkSkip val="1"/>
      </c:catAx>
      <c:valAx>
        <c:axId val="10023321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22732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7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10</c:v>
                </c:pt>
                <c:pt idx="5">
                  <c:v>17</c:v>
                </c:pt>
                <c:pt idx="6">
                  <c:v>22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</c:v>
                </c:pt>
                <c:pt idx="1">
                  <c:v>11</c:v>
                </c:pt>
                <c:pt idx="2">
                  <c:v>20</c:v>
                </c:pt>
                <c:pt idx="3">
                  <c:v>28</c:v>
                </c:pt>
                <c:pt idx="4">
                  <c:v>13</c:v>
                </c:pt>
                <c:pt idx="5">
                  <c:v>16</c:v>
                </c:pt>
                <c:pt idx="6">
                  <c:v>21</c:v>
                </c:pt>
                <c:pt idx="7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23</c:v>
                </c:pt>
                <c:pt idx="1">
                  <c:v>25</c:v>
                </c:pt>
                <c:pt idx="2">
                  <c:v>25</c:v>
                </c:pt>
                <c:pt idx="3">
                  <c:v>26</c:v>
                </c:pt>
                <c:pt idx="4">
                  <c:v>22</c:v>
                </c:pt>
                <c:pt idx="5">
                  <c:v>24</c:v>
                </c:pt>
                <c:pt idx="6">
                  <c:v>25</c:v>
                </c:pt>
                <c:pt idx="7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60</c:v>
                </c:pt>
                <c:pt idx="1">
                  <c:v>49</c:v>
                </c:pt>
                <c:pt idx="2">
                  <c:v>35</c:v>
                </c:pt>
                <c:pt idx="3">
                  <c:v>24</c:v>
                </c:pt>
                <c:pt idx="4">
                  <c:v>56</c:v>
                </c:pt>
                <c:pt idx="5">
                  <c:v>43</c:v>
                </c:pt>
                <c:pt idx="6">
                  <c:v>33</c:v>
                </c:pt>
                <c:pt idx="7">
                  <c:v>59</c:v>
                </c:pt>
              </c:numCache>
            </c:numRef>
          </c:val>
        </c:ser>
        <c:dLbls>
          <c:showVal val="1"/>
        </c:dLbls>
        <c:gapWidth val="75"/>
        <c:overlap val="100"/>
        <c:axId val="106373504"/>
        <c:axId val="106375040"/>
      </c:barChart>
      <c:catAx>
        <c:axId val="1063735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375040"/>
        <c:crossesAt val="0"/>
        <c:lblAlgn val="ctr"/>
        <c:lblOffset val="100"/>
        <c:tickMarkSkip val="1"/>
      </c:catAx>
      <c:valAx>
        <c:axId val="1063750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3735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8153344"/>
        <c:axId val="138163328"/>
      </c:barChart>
      <c:catAx>
        <c:axId val="138153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163328"/>
        <c:crossesAt val="0"/>
        <c:lblAlgn val="ctr"/>
        <c:lblOffset val="100"/>
        <c:tickMarkSkip val="1"/>
      </c:catAx>
      <c:valAx>
        <c:axId val="138163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153344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36</c:v>
                </c:pt>
                <c:pt idx="1">
                  <c:v>32</c:v>
                </c:pt>
                <c:pt idx="2">
                  <c:v>24</c:v>
                </c:pt>
                <c:pt idx="3">
                  <c:v>31</c:v>
                </c:pt>
                <c:pt idx="4">
                  <c:v>3</c:v>
                </c:pt>
                <c:pt idx="5">
                  <c:v>5</c:v>
                </c:pt>
                <c:pt idx="6">
                  <c:v>13</c:v>
                </c:pt>
                <c:pt idx="7">
                  <c:v>16</c:v>
                </c:pt>
                <c:pt idx="8">
                  <c:v>2</c:v>
                </c:pt>
                <c:pt idx="9">
                  <c:v>2</c:v>
                </c:pt>
                <c:pt idx="10">
                  <c:v>30</c:v>
                </c:pt>
              </c:numCache>
            </c:numRef>
          </c:val>
        </c:ser>
        <c:gapWidth val="20"/>
        <c:axId val="137951872"/>
        <c:axId val="138494336"/>
      </c:barChart>
      <c:catAx>
        <c:axId val="1379518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8494336"/>
        <c:crosses val="autoZero"/>
        <c:auto val="1"/>
        <c:lblAlgn val="ctr"/>
        <c:lblOffset val="100"/>
        <c:tickLblSkip val="1"/>
        <c:tickMarkSkip val="1"/>
      </c:catAx>
      <c:valAx>
        <c:axId val="13849433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9518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25</c:v>
                </c:pt>
                <c:pt idx="3">
                  <c:v>9</c:v>
                </c:pt>
                <c:pt idx="4">
                  <c:v>16</c:v>
                </c:pt>
                <c:pt idx="5">
                  <c:v>9</c:v>
                </c:pt>
                <c:pt idx="6">
                  <c:v>22</c:v>
                </c:pt>
                <c:pt idx="7">
                  <c:v>23</c:v>
                </c:pt>
                <c:pt idx="8">
                  <c:v>18</c:v>
                </c:pt>
                <c:pt idx="9">
                  <c:v>12</c:v>
                </c:pt>
                <c:pt idx="10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9</c:v>
                </c:pt>
                <c:pt idx="1">
                  <c:v>13</c:v>
                </c:pt>
                <c:pt idx="2">
                  <c:v>22</c:v>
                </c:pt>
                <c:pt idx="3">
                  <c:v>14</c:v>
                </c:pt>
                <c:pt idx="4">
                  <c:v>16</c:v>
                </c:pt>
                <c:pt idx="5">
                  <c:v>13</c:v>
                </c:pt>
                <c:pt idx="6">
                  <c:v>20</c:v>
                </c:pt>
                <c:pt idx="7">
                  <c:v>24</c:v>
                </c:pt>
                <c:pt idx="8">
                  <c:v>19</c:v>
                </c:pt>
                <c:pt idx="9">
                  <c:v>18</c:v>
                </c:pt>
                <c:pt idx="1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19</c:v>
                </c:pt>
                <c:pt idx="1">
                  <c:v>28</c:v>
                </c:pt>
                <c:pt idx="2">
                  <c:v>25</c:v>
                </c:pt>
                <c:pt idx="3">
                  <c:v>27</c:v>
                </c:pt>
                <c:pt idx="4">
                  <c:v>25</c:v>
                </c:pt>
                <c:pt idx="5">
                  <c:v>29</c:v>
                </c:pt>
                <c:pt idx="6">
                  <c:v>32</c:v>
                </c:pt>
                <c:pt idx="7">
                  <c:v>24</c:v>
                </c:pt>
                <c:pt idx="8">
                  <c:v>31</c:v>
                </c:pt>
                <c:pt idx="9">
                  <c:v>25</c:v>
                </c:pt>
                <c:pt idx="1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66</c:v>
                </c:pt>
                <c:pt idx="1">
                  <c:v>53</c:v>
                </c:pt>
                <c:pt idx="2">
                  <c:v>28</c:v>
                </c:pt>
                <c:pt idx="3">
                  <c:v>50</c:v>
                </c:pt>
                <c:pt idx="4">
                  <c:v>44</c:v>
                </c:pt>
                <c:pt idx="5">
                  <c:v>49</c:v>
                </c:pt>
                <c:pt idx="6">
                  <c:v>26</c:v>
                </c:pt>
                <c:pt idx="7">
                  <c:v>28</c:v>
                </c:pt>
                <c:pt idx="8">
                  <c:v>33</c:v>
                </c:pt>
                <c:pt idx="9">
                  <c:v>45</c:v>
                </c:pt>
                <c:pt idx="10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106912768"/>
        <c:axId val="106930944"/>
      </c:barChart>
      <c:catAx>
        <c:axId val="1069127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930944"/>
        <c:crossesAt val="0"/>
        <c:lblAlgn val="ctr"/>
        <c:lblOffset val="100"/>
        <c:tickMarkSkip val="1"/>
      </c:catAx>
      <c:valAx>
        <c:axId val="106930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9127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18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19</c:v>
                </c:pt>
                <c:pt idx="5">
                  <c:v>14</c:v>
                </c:pt>
                <c:pt idx="6">
                  <c:v>3</c:v>
                </c:pt>
                <c:pt idx="7">
                  <c:v>17</c:v>
                </c:pt>
                <c:pt idx="8">
                  <c:v>2</c:v>
                </c:pt>
                <c:pt idx="9">
                  <c:v>10</c:v>
                </c:pt>
                <c:pt idx="10">
                  <c:v>3</c:v>
                </c:pt>
                <c:pt idx="11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82</c:v>
                </c:pt>
                <c:pt idx="1">
                  <c:v>93</c:v>
                </c:pt>
                <c:pt idx="2">
                  <c:v>98</c:v>
                </c:pt>
                <c:pt idx="3">
                  <c:v>98</c:v>
                </c:pt>
                <c:pt idx="4">
                  <c:v>81</c:v>
                </c:pt>
                <c:pt idx="5">
                  <c:v>86</c:v>
                </c:pt>
                <c:pt idx="6">
                  <c:v>97</c:v>
                </c:pt>
                <c:pt idx="7">
                  <c:v>83</c:v>
                </c:pt>
                <c:pt idx="8">
                  <c:v>98</c:v>
                </c:pt>
                <c:pt idx="9">
                  <c:v>90</c:v>
                </c:pt>
                <c:pt idx="10">
                  <c:v>97</c:v>
                </c:pt>
                <c:pt idx="11">
                  <c:v>93</c:v>
                </c:pt>
              </c:numCache>
            </c:numRef>
          </c:val>
        </c:ser>
        <c:dLbls>
          <c:showVal val="1"/>
        </c:dLbls>
        <c:gapWidth val="75"/>
        <c:overlap val="100"/>
        <c:axId val="107492864"/>
        <c:axId val="107494400"/>
      </c:barChart>
      <c:catAx>
        <c:axId val="1074928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94400"/>
        <c:crossesAt val="0"/>
        <c:lblAlgn val="ctr"/>
        <c:lblOffset val="100"/>
        <c:tickMarkSkip val="1"/>
      </c:catAx>
      <c:valAx>
        <c:axId val="1074944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928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  <c:pt idx="7">
                  <c:v>9</c:v>
                </c:pt>
                <c:pt idx="8">
                  <c:v>17</c:v>
                </c:pt>
                <c:pt idx="9">
                  <c:v>10</c:v>
                </c:pt>
                <c:pt idx="10">
                  <c:v>0</c:v>
                </c:pt>
                <c:pt idx="11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9</c:v>
                </c:pt>
                <c:pt idx="1">
                  <c:v>13</c:v>
                </c:pt>
                <c:pt idx="2">
                  <c:v>0</c:v>
                </c:pt>
                <c:pt idx="3">
                  <c:v>39</c:v>
                </c:pt>
                <c:pt idx="4">
                  <c:v>5</c:v>
                </c:pt>
                <c:pt idx="5">
                  <c:v>14</c:v>
                </c:pt>
                <c:pt idx="6">
                  <c:v>0</c:v>
                </c:pt>
                <c:pt idx="7">
                  <c:v>7</c:v>
                </c:pt>
                <c:pt idx="8">
                  <c:v>9</c:v>
                </c:pt>
                <c:pt idx="9">
                  <c:v>6</c:v>
                </c:pt>
                <c:pt idx="10">
                  <c:v>0</c:v>
                </c:pt>
                <c:pt idx="11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19</c:v>
                </c:pt>
                <c:pt idx="1">
                  <c:v>16</c:v>
                </c:pt>
                <c:pt idx="2">
                  <c:v>29</c:v>
                </c:pt>
                <c:pt idx="3">
                  <c:v>35</c:v>
                </c:pt>
                <c:pt idx="4">
                  <c:v>33</c:v>
                </c:pt>
                <c:pt idx="5">
                  <c:v>26</c:v>
                </c:pt>
                <c:pt idx="6">
                  <c:v>34</c:v>
                </c:pt>
                <c:pt idx="7">
                  <c:v>26</c:v>
                </c:pt>
                <c:pt idx="8">
                  <c:v>7</c:v>
                </c:pt>
                <c:pt idx="9">
                  <c:v>27</c:v>
                </c:pt>
                <c:pt idx="10">
                  <c:v>26</c:v>
                </c:pt>
                <c:pt idx="11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68</c:v>
                </c:pt>
                <c:pt idx="1">
                  <c:v>71</c:v>
                </c:pt>
                <c:pt idx="2">
                  <c:v>71</c:v>
                </c:pt>
                <c:pt idx="3">
                  <c:v>27</c:v>
                </c:pt>
                <c:pt idx="4">
                  <c:v>55</c:v>
                </c:pt>
                <c:pt idx="5">
                  <c:v>52</c:v>
                </c:pt>
                <c:pt idx="6">
                  <c:v>42</c:v>
                </c:pt>
                <c:pt idx="7">
                  <c:v>58</c:v>
                </c:pt>
                <c:pt idx="8">
                  <c:v>66</c:v>
                </c:pt>
                <c:pt idx="9">
                  <c:v>56</c:v>
                </c:pt>
                <c:pt idx="10">
                  <c:v>74</c:v>
                </c:pt>
                <c:pt idx="11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07680512"/>
        <c:axId val="107682048"/>
      </c:barChart>
      <c:catAx>
        <c:axId val="107680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682048"/>
        <c:crossesAt val="0"/>
        <c:lblAlgn val="ctr"/>
        <c:lblOffset val="100"/>
        <c:tickMarkSkip val="1"/>
      </c:catAx>
      <c:valAx>
        <c:axId val="1076820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680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</c:v>
                </c:pt>
                <c:pt idx="1">
                  <c:v>11</c:v>
                </c:pt>
                <c:pt idx="2">
                  <c:v>20</c:v>
                </c:pt>
                <c:pt idx="3">
                  <c:v>18</c:v>
                </c:pt>
                <c:pt idx="4">
                  <c:v>16</c:v>
                </c:pt>
                <c:pt idx="5">
                  <c:v>19</c:v>
                </c:pt>
                <c:pt idx="6">
                  <c:v>18</c:v>
                </c:pt>
                <c:pt idx="7">
                  <c:v>17</c:v>
                </c:pt>
                <c:pt idx="8">
                  <c:v>23</c:v>
                </c:pt>
                <c:pt idx="9">
                  <c:v>13</c:v>
                </c:pt>
                <c:pt idx="10">
                  <c:v>22</c:v>
                </c:pt>
                <c:pt idx="11">
                  <c:v>23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15</c:v>
                </c:pt>
                <c:pt idx="3">
                  <c:v>20</c:v>
                </c:pt>
                <c:pt idx="4">
                  <c:v>10</c:v>
                </c:pt>
                <c:pt idx="5">
                  <c:v>13</c:v>
                </c:pt>
                <c:pt idx="6">
                  <c:v>11</c:v>
                </c:pt>
                <c:pt idx="7">
                  <c:v>21</c:v>
                </c:pt>
                <c:pt idx="8">
                  <c:v>15</c:v>
                </c:pt>
                <c:pt idx="9">
                  <c:v>18</c:v>
                </c:pt>
                <c:pt idx="10">
                  <c:v>16</c:v>
                </c:pt>
                <c:pt idx="11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32</c:v>
                </c:pt>
                <c:pt idx="1">
                  <c:v>27</c:v>
                </c:pt>
                <c:pt idx="2">
                  <c:v>31</c:v>
                </c:pt>
                <c:pt idx="3">
                  <c:v>28</c:v>
                </c:pt>
                <c:pt idx="4">
                  <c:v>30</c:v>
                </c:pt>
                <c:pt idx="5">
                  <c:v>37</c:v>
                </c:pt>
                <c:pt idx="6">
                  <c:v>32</c:v>
                </c:pt>
                <c:pt idx="7">
                  <c:v>24</c:v>
                </c:pt>
                <c:pt idx="8">
                  <c:v>20</c:v>
                </c:pt>
                <c:pt idx="9">
                  <c:v>35</c:v>
                </c:pt>
                <c:pt idx="10">
                  <c:v>26</c:v>
                </c:pt>
                <c:pt idx="11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50</c:v>
                </c:pt>
                <c:pt idx="1">
                  <c:v>48</c:v>
                </c:pt>
                <c:pt idx="2">
                  <c:v>34</c:v>
                </c:pt>
                <c:pt idx="3">
                  <c:v>34</c:v>
                </c:pt>
                <c:pt idx="4">
                  <c:v>44</c:v>
                </c:pt>
                <c:pt idx="5">
                  <c:v>30</c:v>
                </c:pt>
                <c:pt idx="6">
                  <c:v>39</c:v>
                </c:pt>
                <c:pt idx="7">
                  <c:v>38</c:v>
                </c:pt>
                <c:pt idx="8">
                  <c:v>42</c:v>
                </c:pt>
                <c:pt idx="9">
                  <c:v>35</c:v>
                </c:pt>
                <c:pt idx="10">
                  <c:v>36</c:v>
                </c:pt>
                <c:pt idx="11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08403328"/>
        <c:axId val="108429696"/>
      </c:barChart>
      <c:catAx>
        <c:axId val="108403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429696"/>
        <c:crossesAt val="0"/>
        <c:lblAlgn val="ctr"/>
        <c:lblOffset val="100"/>
        <c:tickMarkSkip val="1"/>
      </c:catAx>
      <c:valAx>
        <c:axId val="108429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403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Alna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Alna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Alna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605</a:t>
            </a:r>
          </a:p>
          <a:p>
            <a:r>
              <a:rPr lang="nb-NO" smtClean="0"/>
              <a:t>Responsrate: 33%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464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n=565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n=16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n=565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n=565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Alna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2011-02-07T10:34:21Z</dcterms:modified>
</cp:coreProperties>
</file>