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21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79</c:v>
                </c:pt>
                <c:pt idx="1">
                  <c:v>63</c:v>
                </c:pt>
                <c:pt idx="2">
                  <c:v>68</c:v>
                </c:pt>
                <c:pt idx="3">
                  <c:v>47</c:v>
                </c:pt>
              </c:numCache>
            </c:numRef>
          </c:val>
        </c:ser>
        <c:dLbls>
          <c:showVal val="1"/>
        </c:dLbls>
        <c:gapWidth val="75"/>
        <c:overlap val="100"/>
        <c:axId val="85031936"/>
        <c:axId val="85041920"/>
      </c:barChart>
      <c:catAx>
        <c:axId val="85031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041920"/>
        <c:crossesAt val="0"/>
        <c:lblAlgn val="ctr"/>
        <c:lblOffset val="100"/>
        <c:tickMarkSkip val="1"/>
      </c:catAx>
      <c:valAx>
        <c:axId val="850419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031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36</c:v>
                </c:pt>
                <c:pt idx="1">
                  <c:v>74</c:v>
                </c:pt>
                <c:pt idx="2">
                  <c:v>49</c:v>
                </c:pt>
                <c:pt idx="3">
                  <c:v>45</c:v>
                </c:pt>
                <c:pt idx="4">
                  <c:v>10</c:v>
                </c:pt>
                <c:pt idx="5">
                  <c:v>19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64</c:v>
                </c:pt>
                <c:pt idx="1">
                  <c:v>26</c:v>
                </c:pt>
                <c:pt idx="2">
                  <c:v>51</c:v>
                </c:pt>
                <c:pt idx="3">
                  <c:v>55</c:v>
                </c:pt>
                <c:pt idx="4">
                  <c:v>90</c:v>
                </c:pt>
                <c:pt idx="5">
                  <c:v>81</c:v>
                </c:pt>
                <c:pt idx="6">
                  <c:v>93</c:v>
                </c:pt>
                <c:pt idx="7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8935424"/>
        <c:axId val="108941312"/>
      </c:barChart>
      <c:catAx>
        <c:axId val="108935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941312"/>
        <c:crossesAt val="0"/>
        <c:lblAlgn val="ctr"/>
        <c:lblOffset val="100"/>
        <c:tickMarkSkip val="1"/>
      </c:catAx>
      <c:valAx>
        <c:axId val="1089413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935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32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98</c:v>
                </c:pt>
                <c:pt idx="1">
                  <c:v>97</c:v>
                </c:pt>
                <c:pt idx="2">
                  <c:v>97</c:v>
                </c:pt>
                <c:pt idx="3">
                  <c:v>98</c:v>
                </c:pt>
                <c:pt idx="4">
                  <c:v>97</c:v>
                </c:pt>
                <c:pt idx="5">
                  <c:v>96</c:v>
                </c:pt>
                <c:pt idx="6">
                  <c:v>68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09271680"/>
        <c:axId val="109285760"/>
      </c:barChart>
      <c:catAx>
        <c:axId val="1092716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285760"/>
        <c:crossesAt val="0"/>
        <c:lblAlgn val="ctr"/>
        <c:lblOffset val="100"/>
        <c:tickMarkSkip val="1"/>
      </c:catAx>
      <c:valAx>
        <c:axId val="1092857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2716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10</c:v>
                </c:pt>
                <c:pt idx="1">
                  <c:v>8</c:v>
                </c:pt>
                <c:pt idx="2">
                  <c:v>11</c:v>
                </c:pt>
                <c:pt idx="3">
                  <c:v>16</c:v>
                </c:pt>
                <c:pt idx="4">
                  <c:v>26</c:v>
                </c:pt>
                <c:pt idx="5">
                  <c:v>5</c:v>
                </c:pt>
                <c:pt idx="6">
                  <c:v>13</c:v>
                </c:pt>
                <c:pt idx="7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20</c:v>
                </c:pt>
                <c:pt idx="1">
                  <c:v>11</c:v>
                </c:pt>
                <c:pt idx="2">
                  <c:v>16</c:v>
                </c:pt>
                <c:pt idx="3">
                  <c:v>15</c:v>
                </c:pt>
                <c:pt idx="4">
                  <c:v>23</c:v>
                </c:pt>
                <c:pt idx="5">
                  <c:v>13</c:v>
                </c:pt>
                <c:pt idx="6">
                  <c:v>22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27</c:v>
                </c:pt>
                <c:pt idx="1">
                  <c:v>23</c:v>
                </c:pt>
                <c:pt idx="2">
                  <c:v>25</c:v>
                </c:pt>
                <c:pt idx="3">
                  <c:v>21</c:v>
                </c:pt>
                <c:pt idx="4">
                  <c:v>16</c:v>
                </c:pt>
                <c:pt idx="5">
                  <c:v>23</c:v>
                </c:pt>
                <c:pt idx="6">
                  <c:v>24</c:v>
                </c:pt>
                <c:pt idx="7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43</c:v>
                </c:pt>
                <c:pt idx="1">
                  <c:v>58</c:v>
                </c:pt>
                <c:pt idx="2">
                  <c:v>48</c:v>
                </c:pt>
                <c:pt idx="3">
                  <c:v>48</c:v>
                </c:pt>
                <c:pt idx="4">
                  <c:v>35</c:v>
                </c:pt>
                <c:pt idx="5">
                  <c:v>60</c:v>
                </c:pt>
                <c:pt idx="6">
                  <c:v>41</c:v>
                </c:pt>
                <c:pt idx="7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09655552"/>
        <c:axId val="109657088"/>
      </c:barChart>
      <c:catAx>
        <c:axId val="1096555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57088"/>
        <c:crossesAt val="0"/>
        <c:lblAlgn val="ctr"/>
        <c:lblOffset val="100"/>
        <c:tickMarkSkip val="1"/>
      </c:catAx>
      <c:valAx>
        <c:axId val="109657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6555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50</c:v>
                </c:pt>
                <c:pt idx="1">
                  <c:v>18</c:v>
                </c:pt>
                <c:pt idx="2">
                  <c:v>26</c:v>
                </c:pt>
                <c:pt idx="3">
                  <c:v>37</c:v>
                </c:pt>
                <c:pt idx="4">
                  <c:v>28</c:v>
                </c:pt>
                <c:pt idx="5">
                  <c:v>13</c:v>
                </c:pt>
                <c:pt idx="6">
                  <c:v>45</c:v>
                </c:pt>
                <c:pt idx="7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12</c:v>
                </c:pt>
                <c:pt idx="1">
                  <c:v>15</c:v>
                </c:pt>
                <c:pt idx="2">
                  <c:v>23</c:v>
                </c:pt>
                <c:pt idx="3">
                  <c:v>12</c:v>
                </c:pt>
                <c:pt idx="4">
                  <c:v>15</c:v>
                </c:pt>
                <c:pt idx="5">
                  <c:v>26</c:v>
                </c:pt>
                <c:pt idx="6">
                  <c:v>21</c:v>
                </c:pt>
                <c:pt idx="7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12</c:v>
                </c:pt>
                <c:pt idx="1">
                  <c:v>41</c:v>
                </c:pt>
                <c:pt idx="2">
                  <c:v>21</c:v>
                </c:pt>
                <c:pt idx="3">
                  <c:v>0</c:v>
                </c:pt>
                <c:pt idx="4">
                  <c:v>38</c:v>
                </c:pt>
                <c:pt idx="5">
                  <c:v>12</c:v>
                </c:pt>
                <c:pt idx="6">
                  <c:v>16</c:v>
                </c:pt>
                <c:pt idx="7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25</c:v>
                </c:pt>
                <c:pt idx="1">
                  <c:v>26</c:v>
                </c:pt>
                <c:pt idx="2">
                  <c:v>30</c:v>
                </c:pt>
                <c:pt idx="3">
                  <c:v>52</c:v>
                </c:pt>
                <c:pt idx="4">
                  <c:v>19</c:v>
                </c:pt>
                <c:pt idx="5">
                  <c:v>49</c:v>
                </c:pt>
                <c:pt idx="6">
                  <c:v>19</c:v>
                </c:pt>
                <c:pt idx="7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08152320"/>
        <c:axId val="108153856"/>
      </c:barChart>
      <c:catAx>
        <c:axId val="1081523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153856"/>
        <c:crossesAt val="0"/>
        <c:lblAlgn val="ctr"/>
        <c:lblOffset val="100"/>
        <c:tickMarkSkip val="1"/>
      </c:catAx>
      <c:valAx>
        <c:axId val="108153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1523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2</c:v>
                </c:pt>
                <c:pt idx="7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22</c:v>
                </c:pt>
                <c:pt idx="1">
                  <c:v>14</c:v>
                </c:pt>
                <c:pt idx="2">
                  <c:v>18</c:v>
                </c:pt>
                <c:pt idx="3">
                  <c:v>29</c:v>
                </c:pt>
                <c:pt idx="4">
                  <c:v>21</c:v>
                </c:pt>
                <c:pt idx="5">
                  <c:v>19</c:v>
                </c:pt>
                <c:pt idx="6">
                  <c:v>27</c:v>
                </c:pt>
                <c:pt idx="7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42</c:v>
                </c:pt>
                <c:pt idx="1">
                  <c:v>34</c:v>
                </c:pt>
                <c:pt idx="2">
                  <c:v>30</c:v>
                </c:pt>
                <c:pt idx="3">
                  <c:v>28</c:v>
                </c:pt>
                <c:pt idx="4">
                  <c:v>42</c:v>
                </c:pt>
                <c:pt idx="5">
                  <c:v>48</c:v>
                </c:pt>
                <c:pt idx="6">
                  <c:v>47</c:v>
                </c:pt>
                <c:pt idx="7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28</c:v>
                </c:pt>
                <c:pt idx="1">
                  <c:v>44</c:v>
                </c:pt>
                <c:pt idx="2">
                  <c:v>37</c:v>
                </c:pt>
                <c:pt idx="3">
                  <c:v>28</c:v>
                </c:pt>
                <c:pt idx="4">
                  <c:v>23</c:v>
                </c:pt>
                <c:pt idx="5">
                  <c:v>33</c:v>
                </c:pt>
                <c:pt idx="6">
                  <c:v>24</c:v>
                </c:pt>
                <c:pt idx="7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10299392"/>
        <c:axId val="110317568"/>
      </c:barChart>
      <c:catAx>
        <c:axId val="110299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317568"/>
        <c:crossesAt val="0"/>
        <c:lblAlgn val="ctr"/>
        <c:lblOffset val="100"/>
        <c:tickMarkSkip val="1"/>
      </c:catAx>
      <c:valAx>
        <c:axId val="110317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0299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14</c:v>
                </c:pt>
                <c:pt idx="4">
                  <c:v>17</c:v>
                </c:pt>
                <c:pt idx="5">
                  <c:v>18</c:v>
                </c:pt>
                <c:pt idx="6">
                  <c:v>35</c:v>
                </c:pt>
                <c:pt idx="7">
                  <c:v>21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30</c:v>
                </c:pt>
                <c:pt idx="1">
                  <c:v>38</c:v>
                </c:pt>
                <c:pt idx="2">
                  <c:v>41</c:v>
                </c:pt>
                <c:pt idx="3">
                  <c:v>34</c:v>
                </c:pt>
                <c:pt idx="4">
                  <c:v>46</c:v>
                </c:pt>
                <c:pt idx="5">
                  <c:v>46</c:v>
                </c:pt>
                <c:pt idx="6">
                  <c:v>32</c:v>
                </c:pt>
                <c:pt idx="7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31</c:v>
                </c:pt>
                <c:pt idx="1">
                  <c:v>22</c:v>
                </c:pt>
                <c:pt idx="2">
                  <c:v>17</c:v>
                </c:pt>
                <c:pt idx="3">
                  <c:v>25</c:v>
                </c:pt>
                <c:pt idx="4">
                  <c:v>24</c:v>
                </c:pt>
                <c:pt idx="5">
                  <c:v>28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18</c:v>
                </c:pt>
                <c:pt idx="1">
                  <c:v>19</c:v>
                </c:pt>
                <c:pt idx="2">
                  <c:v>19</c:v>
                </c:pt>
                <c:pt idx="3">
                  <c:v>27</c:v>
                </c:pt>
                <c:pt idx="4">
                  <c:v>13</c:v>
                </c:pt>
                <c:pt idx="5">
                  <c:v>7</c:v>
                </c:pt>
                <c:pt idx="6">
                  <c:v>13</c:v>
                </c:pt>
                <c:pt idx="7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14994560"/>
        <c:axId val="115008640"/>
      </c:barChart>
      <c:catAx>
        <c:axId val="114994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008640"/>
        <c:crossesAt val="0"/>
        <c:lblAlgn val="ctr"/>
        <c:lblOffset val="100"/>
        <c:tickMarkSkip val="1"/>
      </c:catAx>
      <c:valAx>
        <c:axId val="1150086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994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64</c:v>
                </c:pt>
              </c:numCache>
            </c:numRef>
          </c:val>
        </c:ser>
        <c:dLbls>
          <c:showVal val="1"/>
        </c:dLbls>
        <c:gapWidth val="75"/>
        <c:overlap val="100"/>
        <c:axId val="115355648"/>
        <c:axId val="115357184"/>
      </c:barChart>
      <c:catAx>
        <c:axId val="115355648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357184"/>
        <c:crossesAt val="0"/>
        <c:lblAlgn val="ctr"/>
        <c:lblOffset val="100"/>
        <c:tickMarkSkip val="1"/>
      </c:catAx>
      <c:valAx>
        <c:axId val="115357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355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54</c:v>
                </c:pt>
                <c:pt idx="3">
                  <c:v>42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5</c:v>
                </c:pt>
                <c:pt idx="1">
                  <c:v>17</c:v>
                </c:pt>
                <c:pt idx="2">
                  <c:v>13</c:v>
                </c:pt>
                <c:pt idx="3">
                  <c:v>19</c:v>
                </c:pt>
                <c:pt idx="4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23</c:v>
                </c:pt>
                <c:pt idx="1">
                  <c:v>32</c:v>
                </c:pt>
                <c:pt idx="2">
                  <c:v>15</c:v>
                </c:pt>
                <c:pt idx="3">
                  <c:v>17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69</c:v>
                </c:pt>
                <c:pt idx="1">
                  <c:v>40</c:v>
                </c:pt>
                <c:pt idx="2">
                  <c:v>18</c:v>
                </c:pt>
                <c:pt idx="3">
                  <c:v>22</c:v>
                </c:pt>
                <c:pt idx="4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16364032"/>
        <c:axId val="116365568"/>
      </c:barChart>
      <c:catAx>
        <c:axId val="116364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365568"/>
        <c:crossesAt val="0"/>
        <c:lblAlgn val="ctr"/>
        <c:lblOffset val="100"/>
        <c:tickMarkSkip val="1"/>
      </c:catAx>
      <c:valAx>
        <c:axId val="116365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364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dLbls>
          <c:showVal val="1"/>
        </c:dLbls>
        <c:gapWidth val="75"/>
        <c:overlap val="100"/>
        <c:axId val="116579712"/>
        <c:axId val="116610176"/>
      </c:barChart>
      <c:catAx>
        <c:axId val="1165797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610176"/>
        <c:crossesAt val="0"/>
        <c:lblAlgn val="ctr"/>
        <c:lblOffset val="100"/>
        <c:tickMarkSkip val="1"/>
      </c:catAx>
      <c:valAx>
        <c:axId val="1166101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5797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26</c:v>
                </c:pt>
                <c:pt idx="2">
                  <c:v>24</c:v>
                </c:pt>
                <c:pt idx="3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25</c:v>
                </c:pt>
                <c:pt idx="3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29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75</c:v>
                </c:pt>
                <c:pt idx="1">
                  <c:v>25</c:v>
                </c:pt>
                <c:pt idx="2">
                  <c:v>22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18537600"/>
        <c:axId val="118547584"/>
      </c:barChart>
      <c:catAx>
        <c:axId val="118537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547584"/>
        <c:crossesAt val="0"/>
        <c:lblAlgn val="ctr"/>
        <c:lblOffset val="100"/>
        <c:tickMarkSkip val="1"/>
      </c:catAx>
      <c:valAx>
        <c:axId val="118547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537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13</c:v>
                </c:pt>
                <c:pt idx="6">
                  <c:v>3</c:v>
                </c:pt>
                <c:pt idx="7">
                  <c:v>24</c:v>
                </c:pt>
                <c:pt idx="8">
                  <c:v>47</c:v>
                </c:pt>
                <c:pt idx="9">
                  <c:v>3</c:v>
                </c:pt>
                <c:pt idx="10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8</c:v>
                </c:pt>
                <c:pt idx="4">
                  <c:v>11</c:v>
                </c:pt>
                <c:pt idx="5">
                  <c:v>22</c:v>
                </c:pt>
                <c:pt idx="6">
                  <c:v>7</c:v>
                </c:pt>
                <c:pt idx="7">
                  <c:v>29</c:v>
                </c:pt>
                <c:pt idx="8">
                  <c:v>29</c:v>
                </c:pt>
                <c:pt idx="9">
                  <c:v>9</c:v>
                </c:pt>
                <c:pt idx="10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23</c:v>
                </c:pt>
                <c:pt idx="1">
                  <c:v>18</c:v>
                </c:pt>
                <c:pt idx="2">
                  <c:v>33</c:v>
                </c:pt>
                <c:pt idx="3">
                  <c:v>15</c:v>
                </c:pt>
                <c:pt idx="4">
                  <c:v>23</c:v>
                </c:pt>
                <c:pt idx="5">
                  <c:v>27</c:v>
                </c:pt>
                <c:pt idx="6">
                  <c:v>19</c:v>
                </c:pt>
                <c:pt idx="7">
                  <c:v>30</c:v>
                </c:pt>
                <c:pt idx="8">
                  <c:v>15</c:v>
                </c:pt>
                <c:pt idx="9">
                  <c:v>22</c:v>
                </c:pt>
                <c:pt idx="10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71</c:v>
                </c:pt>
                <c:pt idx="1">
                  <c:v>71</c:v>
                </c:pt>
                <c:pt idx="2">
                  <c:v>49</c:v>
                </c:pt>
                <c:pt idx="3">
                  <c:v>75</c:v>
                </c:pt>
                <c:pt idx="4">
                  <c:v>61</c:v>
                </c:pt>
                <c:pt idx="5">
                  <c:v>38</c:v>
                </c:pt>
                <c:pt idx="6">
                  <c:v>71</c:v>
                </c:pt>
                <c:pt idx="7">
                  <c:v>17</c:v>
                </c:pt>
                <c:pt idx="8">
                  <c:v>8</c:v>
                </c:pt>
                <c:pt idx="9">
                  <c:v>66</c:v>
                </c:pt>
                <c:pt idx="10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03004032"/>
        <c:axId val="103005568"/>
      </c:barChart>
      <c:catAx>
        <c:axId val="103004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05568"/>
        <c:crossesAt val="0"/>
        <c:lblAlgn val="ctr"/>
        <c:lblOffset val="100"/>
        <c:tickMarkSkip val="1"/>
      </c:catAx>
      <c:valAx>
        <c:axId val="103005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04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</c:v>
                </c:pt>
                <c:pt idx="1">
                  <c:v>18</c:v>
                </c:pt>
                <c:pt idx="2">
                  <c:v>30</c:v>
                </c:pt>
                <c:pt idx="3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83</c:v>
                </c:pt>
                <c:pt idx="1">
                  <c:v>42</c:v>
                </c:pt>
                <c:pt idx="2">
                  <c:v>19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18757632"/>
        <c:axId val="118771712"/>
      </c:barChart>
      <c:catAx>
        <c:axId val="1187576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771712"/>
        <c:crossesAt val="0"/>
        <c:lblAlgn val="ctr"/>
        <c:lblOffset val="100"/>
        <c:tickMarkSkip val="1"/>
      </c:catAx>
      <c:valAx>
        <c:axId val="1187717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7576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15</c:v>
                </c:pt>
                <c:pt idx="3">
                  <c:v>31</c:v>
                </c:pt>
                <c:pt idx="4">
                  <c:v>48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29</c:v>
                </c:pt>
                <c:pt idx="1">
                  <c:v>33</c:v>
                </c:pt>
                <c:pt idx="2">
                  <c:v>25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31</c:v>
                </c:pt>
                <c:pt idx="1">
                  <c:v>28</c:v>
                </c:pt>
                <c:pt idx="2">
                  <c:v>38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23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18994048"/>
        <c:axId val="118995584"/>
      </c:barChart>
      <c:catAx>
        <c:axId val="118994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995584"/>
        <c:crossesAt val="0"/>
        <c:lblAlgn val="ctr"/>
        <c:lblOffset val="100"/>
        <c:tickMarkSkip val="1"/>
      </c:catAx>
      <c:valAx>
        <c:axId val="118995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994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14</c:v>
                </c:pt>
                <c:pt idx="3">
                  <c:v>21</c:v>
                </c:pt>
                <c:pt idx="4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22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32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27</c:v>
                </c:pt>
                <c:pt idx="1">
                  <c:v>32</c:v>
                </c:pt>
                <c:pt idx="2">
                  <c:v>36</c:v>
                </c:pt>
                <c:pt idx="3">
                  <c:v>28</c:v>
                </c:pt>
                <c:pt idx="4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18394880"/>
        <c:axId val="118396416"/>
      </c:barChart>
      <c:catAx>
        <c:axId val="118394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396416"/>
        <c:crossesAt val="0"/>
        <c:lblAlgn val="ctr"/>
        <c:lblOffset val="100"/>
        <c:tickMarkSkip val="1"/>
      </c:catAx>
      <c:valAx>
        <c:axId val="118396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8394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17</c:v>
                </c:pt>
                <c:pt idx="1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23</c:v>
                </c:pt>
                <c:pt idx="1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26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35</c:v>
                </c:pt>
                <c:pt idx="1">
                  <c:v>25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19590912"/>
        <c:axId val="119592448"/>
      </c:barChart>
      <c:catAx>
        <c:axId val="119590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592448"/>
        <c:crossesAt val="0"/>
        <c:lblAlgn val="ctr"/>
        <c:lblOffset val="100"/>
        <c:tickMarkSkip val="1"/>
      </c:catAx>
      <c:valAx>
        <c:axId val="119592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59091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14</c:v>
                </c:pt>
                <c:pt idx="1">
                  <c:v>27</c:v>
                </c:pt>
                <c:pt idx="2">
                  <c:v>15</c:v>
                </c:pt>
                <c:pt idx="3">
                  <c:v>6</c:v>
                </c:pt>
                <c:pt idx="4">
                  <c:v>30</c:v>
                </c:pt>
                <c:pt idx="5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13</c:v>
                </c:pt>
                <c:pt idx="1">
                  <c:v>38</c:v>
                </c:pt>
                <c:pt idx="2">
                  <c:v>41</c:v>
                </c:pt>
                <c:pt idx="3">
                  <c:v>8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29</c:v>
                </c:pt>
                <c:pt idx="3">
                  <c:v>12</c:v>
                </c:pt>
                <c:pt idx="4">
                  <c:v>6</c:v>
                </c:pt>
                <c:pt idx="5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9</c:v>
                </c:pt>
                <c:pt idx="3">
                  <c:v>19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31</c:v>
                </c:pt>
                <c:pt idx="1">
                  <c:v>3</c:v>
                </c:pt>
                <c:pt idx="2">
                  <c:v>4</c:v>
                </c:pt>
                <c:pt idx="3">
                  <c:v>54</c:v>
                </c:pt>
                <c:pt idx="4">
                  <c:v>31</c:v>
                </c:pt>
                <c:pt idx="5">
                  <c:v>19</c:v>
                </c:pt>
              </c:numCache>
            </c:numRef>
          </c:val>
        </c:ser>
        <c:dLbls>
          <c:showVal val="1"/>
        </c:dLbls>
        <c:gapWidth val="75"/>
        <c:overlap val="100"/>
        <c:axId val="120161792"/>
        <c:axId val="120163328"/>
      </c:barChart>
      <c:catAx>
        <c:axId val="120161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163328"/>
        <c:crossesAt val="0"/>
        <c:lblAlgn val="ctr"/>
        <c:lblOffset val="100"/>
        <c:tickMarkSkip val="1"/>
      </c:catAx>
      <c:valAx>
        <c:axId val="120163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161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7</c:v>
                </c:pt>
                <c:pt idx="1">
                  <c:v>12</c:v>
                </c:pt>
                <c:pt idx="2">
                  <c:v>17</c:v>
                </c:pt>
                <c:pt idx="3">
                  <c:v>21</c:v>
                </c:pt>
                <c:pt idx="4">
                  <c:v>10</c:v>
                </c:pt>
                <c:pt idx="5">
                  <c:v>22</c:v>
                </c:pt>
                <c:pt idx="6">
                  <c:v>22</c:v>
                </c:pt>
                <c:pt idx="7">
                  <c:v>16</c:v>
                </c:pt>
                <c:pt idx="8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13</c:v>
                </c:pt>
                <c:pt idx="1">
                  <c:v>16</c:v>
                </c:pt>
                <c:pt idx="2">
                  <c:v>24</c:v>
                </c:pt>
                <c:pt idx="3">
                  <c:v>24</c:v>
                </c:pt>
                <c:pt idx="4">
                  <c:v>20</c:v>
                </c:pt>
                <c:pt idx="5">
                  <c:v>28</c:v>
                </c:pt>
                <c:pt idx="6">
                  <c:v>29</c:v>
                </c:pt>
                <c:pt idx="7">
                  <c:v>21</c:v>
                </c:pt>
                <c:pt idx="8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32</c:v>
                </c:pt>
                <c:pt idx="2">
                  <c:v>31</c:v>
                </c:pt>
                <c:pt idx="3">
                  <c:v>29</c:v>
                </c:pt>
                <c:pt idx="4">
                  <c:v>32</c:v>
                </c:pt>
                <c:pt idx="5">
                  <c:v>26</c:v>
                </c:pt>
                <c:pt idx="6">
                  <c:v>26</c:v>
                </c:pt>
                <c:pt idx="7">
                  <c:v>31</c:v>
                </c:pt>
                <c:pt idx="8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46</c:v>
                </c:pt>
                <c:pt idx="1">
                  <c:v>40</c:v>
                </c:pt>
                <c:pt idx="2">
                  <c:v>28</c:v>
                </c:pt>
                <c:pt idx="3">
                  <c:v>26</c:v>
                </c:pt>
                <c:pt idx="4">
                  <c:v>39</c:v>
                </c:pt>
                <c:pt idx="5">
                  <c:v>23</c:v>
                </c:pt>
                <c:pt idx="6">
                  <c:v>23</c:v>
                </c:pt>
                <c:pt idx="7">
                  <c:v>31</c:v>
                </c:pt>
                <c:pt idx="8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20578432"/>
        <c:axId val="120579968"/>
      </c:barChart>
      <c:catAx>
        <c:axId val="120578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579968"/>
        <c:crossesAt val="0"/>
        <c:lblAlgn val="ctr"/>
        <c:lblOffset val="100"/>
        <c:tickMarkSkip val="1"/>
      </c:catAx>
      <c:valAx>
        <c:axId val="120579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578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25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22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29</c:v>
                </c:pt>
                <c:pt idx="1">
                  <c:v>32</c:v>
                </c:pt>
                <c:pt idx="2">
                  <c:v>29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26</c:v>
                </c:pt>
                <c:pt idx="1">
                  <c:v>20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22243328"/>
        <c:axId val="122429824"/>
      </c:barChart>
      <c:catAx>
        <c:axId val="122243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429824"/>
        <c:crossesAt val="0"/>
        <c:lblAlgn val="ctr"/>
        <c:lblOffset val="100"/>
        <c:tickMarkSkip val="1"/>
      </c:catAx>
      <c:valAx>
        <c:axId val="1224298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243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36</c:v>
                </c:pt>
                <c:pt idx="1">
                  <c:v>33</c:v>
                </c:pt>
                <c:pt idx="2">
                  <c:v>28</c:v>
                </c:pt>
                <c:pt idx="3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25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21</c:v>
                </c:pt>
                <c:pt idx="1">
                  <c:v>21</c:v>
                </c:pt>
                <c:pt idx="2">
                  <c:v>19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22747520"/>
        <c:axId val="122835328"/>
      </c:barChart>
      <c:catAx>
        <c:axId val="122747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835328"/>
        <c:crossesAt val="0"/>
        <c:lblAlgn val="ctr"/>
        <c:lblOffset val="100"/>
        <c:tickMarkSkip val="1"/>
      </c:catAx>
      <c:valAx>
        <c:axId val="122835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747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36</c:v>
                </c:pt>
                <c:pt idx="1">
                  <c:v>41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27</c:v>
                </c:pt>
                <c:pt idx="1">
                  <c:v>30</c:v>
                </c:pt>
                <c:pt idx="2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22</c:v>
                </c:pt>
                <c:pt idx="1">
                  <c:v>17</c:v>
                </c:pt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24747776"/>
        <c:axId val="124749312"/>
      </c:barChart>
      <c:catAx>
        <c:axId val="1247477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749312"/>
        <c:crossesAt val="0"/>
        <c:lblAlgn val="ctr"/>
        <c:lblOffset val="100"/>
        <c:tickMarkSkip val="1"/>
      </c:catAx>
      <c:valAx>
        <c:axId val="1247493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7477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32</c:v>
                </c:pt>
                <c:pt idx="1">
                  <c:v>38</c:v>
                </c:pt>
                <c:pt idx="2">
                  <c:v>39</c:v>
                </c:pt>
                <c:pt idx="3">
                  <c:v>33</c:v>
                </c:pt>
                <c:pt idx="4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24</c:v>
                </c:pt>
                <c:pt idx="1">
                  <c:v>19</c:v>
                </c:pt>
                <c:pt idx="2">
                  <c:v>21</c:v>
                </c:pt>
                <c:pt idx="3">
                  <c:v>24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14</c:v>
                </c:pt>
                <c:pt idx="3">
                  <c:v>15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  <c:gapWidth val="75"/>
        <c:overlap val="100"/>
        <c:axId val="125276928"/>
        <c:axId val="125278464"/>
      </c:barChart>
      <c:catAx>
        <c:axId val="125276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278464"/>
        <c:crossesAt val="0"/>
        <c:lblAlgn val="ctr"/>
        <c:lblOffset val="100"/>
        <c:tickMarkSkip val="1"/>
      </c:catAx>
      <c:valAx>
        <c:axId val="125278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276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15</c:v>
                </c:pt>
                <c:pt idx="3">
                  <c:v>22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12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48</c:v>
                </c:pt>
                <c:pt idx="1">
                  <c:v>42</c:v>
                </c:pt>
                <c:pt idx="2">
                  <c:v>47</c:v>
                </c:pt>
                <c:pt idx="3">
                  <c:v>35</c:v>
                </c:pt>
                <c:pt idx="4">
                  <c:v>57</c:v>
                </c:pt>
              </c:numCache>
            </c:numRef>
          </c:val>
        </c:ser>
        <c:dLbls>
          <c:showVal val="1"/>
        </c:dLbls>
        <c:gapWidth val="75"/>
        <c:overlap val="100"/>
        <c:axId val="105377792"/>
        <c:axId val="105379328"/>
      </c:barChart>
      <c:catAx>
        <c:axId val="1053777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379328"/>
        <c:crossesAt val="0"/>
        <c:lblAlgn val="ctr"/>
        <c:lblOffset val="100"/>
        <c:tickMarkSkip val="1"/>
      </c:catAx>
      <c:valAx>
        <c:axId val="1053793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3777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29</c:v>
                </c:pt>
                <c:pt idx="1">
                  <c:v>33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25686144"/>
        <c:axId val="125687680"/>
      </c:barChart>
      <c:catAx>
        <c:axId val="125686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687680"/>
        <c:crossesAt val="0"/>
        <c:lblAlgn val="ctr"/>
        <c:lblOffset val="100"/>
        <c:tickMarkSkip val="1"/>
      </c:catAx>
      <c:valAx>
        <c:axId val="1256876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6861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24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33</c:v>
                </c:pt>
                <c:pt idx="1">
                  <c:v>27</c:v>
                </c:pt>
                <c:pt idx="2">
                  <c:v>30</c:v>
                </c:pt>
                <c:pt idx="3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27</c:v>
                </c:pt>
                <c:pt idx="1">
                  <c:v>29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24474880"/>
        <c:axId val="124608512"/>
      </c:barChart>
      <c:catAx>
        <c:axId val="1244748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608512"/>
        <c:crossesAt val="0"/>
        <c:lblAlgn val="ctr"/>
        <c:lblOffset val="100"/>
        <c:tickMarkSkip val="1"/>
      </c:catAx>
      <c:valAx>
        <c:axId val="124608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4748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6220928"/>
        <c:axId val="126239104"/>
      </c:barChart>
      <c:catAx>
        <c:axId val="126220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239104"/>
        <c:crossesAt val="0"/>
        <c:lblAlgn val="ctr"/>
        <c:lblOffset val="100"/>
        <c:tickMarkSkip val="1"/>
      </c:catAx>
      <c:valAx>
        <c:axId val="1262391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220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4</c:v>
                </c:pt>
                <c:pt idx="3">
                  <c:v>6</c:v>
                </c:pt>
                <c:pt idx="4">
                  <c:v>39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54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11</c:v>
                </c:pt>
              </c:numCache>
            </c:numRef>
          </c:val>
        </c:ser>
        <c:gapWidth val="20"/>
        <c:axId val="126415616"/>
        <c:axId val="126417152"/>
      </c:barChart>
      <c:catAx>
        <c:axId val="12641561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26417152"/>
        <c:crosses val="autoZero"/>
        <c:auto val="1"/>
        <c:lblAlgn val="ctr"/>
        <c:lblOffset val="100"/>
        <c:tickLblSkip val="1"/>
        <c:tickMarkSkip val="1"/>
      </c:catAx>
      <c:valAx>
        <c:axId val="12641715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641561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15</c:v>
                </c:pt>
                <c:pt idx="1">
                  <c:v>13</c:v>
                </c:pt>
                <c:pt idx="2">
                  <c:v>18</c:v>
                </c:pt>
                <c:pt idx="3">
                  <c:v>13</c:v>
                </c:pt>
                <c:pt idx="4">
                  <c:v>19</c:v>
                </c:pt>
                <c:pt idx="5">
                  <c:v>13</c:v>
                </c:pt>
                <c:pt idx="6">
                  <c:v>9</c:v>
                </c:pt>
                <c:pt idx="7">
                  <c:v>16</c:v>
                </c:pt>
                <c:pt idx="8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27</c:v>
                </c:pt>
                <c:pt idx="1">
                  <c:v>20</c:v>
                </c:pt>
                <c:pt idx="2">
                  <c:v>22</c:v>
                </c:pt>
                <c:pt idx="3">
                  <c:v>17</c:v>
                </c:pt>
                <c:pt idx="4">
                  <c:v>21</c:v>
                </c:pt>
                <c:pt idx="5">
                  <c:v>22</c:v>
                </c:pt>
                <c:pt idx="6">
                  <c:v>17</c:v>
                </c:pt>
                <c:pt idx="7">
                  <c:v>25</c:v>
                </c:pt>
                <c:pt idx="8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37</c:v>
                </c:pt>
                <c:pt idx="4">
                  <c:v>36</c:v>
                </c:pt>
                <c:pt idx="5">
                  <c:v>37</c:v>
                </c:pt>
                <c:pt idx="6">
                  <c:v>31</c:v>
                </c:pt>
                <c:pt idx="7">
                  <c:v>29</c:v>
                </c:pt>
                <c:pt idx="8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25</c:v>
                </c:pt>
                <c:pt idx="1">
                  <c:v>33</c:v>
                </c:pt>
                <c:pt idx="2">
                  <c:v>25</c:v>
                </c:pt>
                <c:pt idx="3">
                  <c:v>33</c:v>
                </c:pt>
                <c:pt idx="4">
                  <c:v>24</c:v>
                </c:pt>
                <c:pt idx="5">
                  <c:v>28</c:v>
                </c:pt>
                <c:pt idx="6">
                  <c:v>43</c:v>
                </c:pt>
                <c:pt idx="7">
                  <c:v>30</c:v>
                </c:pt>
                <c:pt idx="8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26919040"/>
        <c:axId val="126920576"/>
      </c:barChart>
      <c:catAx>
        <c:axId val="126919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920576"/>
        <c:crossesAt val="0"/>
        <c:lblAlgn val="ctr"/>
        <c:lblOffset val="100"/>
        <c:tickMarkSkip val="1"/>
      </c:catAx>
      <c:valAx>
        <c:axId val="1269205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919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98</c:v>
                </c:pt>
                <c:pt idx="1">
                  <c:v>94</c:v>
                </c:pt>
                <c:pt idx="2">
                  <c:v>97</c:v>
                </c:pt>
                <c:pt idx="3">
                  <c:v>98</c:v>
                </c:pt>
                <c:pt idx="4">
                  <c:v>97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24768640"/>
        <c:axId val="124969728"/>
      </c:barChart>
      <c:catAx>
        <c:axId val="1247686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969728"/>
        <c:crossesAt val="0"/>
        <c:lblAlgn val="ctr"/>
        <c:lblOffset val="100"/>
        <c:tickMarkSkip val="1"/>
      </c:catAx>
      <c:valAx>
        <c:axId val="124969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7686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98</c:v>
                </c:pt>
                <c:pt idx="1">
                  <c:v>98</c:v>
                </c:pt>
                <c:pt idx="2">
                  <c:v>93</c:v>
                </c:pt>
                <c:pt idx="3">
                  <c:v>97</c:v>
                </c:pt>
                <c:pt idx="4">
                  <c:v>97</c:v>
                </c:pt>
                <c:pt idx="5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26628992"/>
        <c:axId val="126630912"/>
      </c:barChart>
      <c:catAx>
        <c:axId val="126628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630912"/>
        <c:crossesAt val="0"/>
        <c:lblAlgn val="ctr"/>
        <c:lblOffset val="100"/>
        <c:tickMarkSkip val="1"/>
      </c:catAx>
      <c:valAx>
        <c:axId val="1266309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628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39</c:v>
                </c:pt>
                <c:pt idx="1">
                  <c:v>17</c:v>
                </c:pt>
                <c:pt idx="2">
                  <c:v>26</c:v>
                </c:pt>
                <c:pt idx="3">
                  <c:v>41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19</c:v>
                </c:pt>
                <c:pt idx="1">
                  <c:v>23</c:v>
                </c:pt>
                <c:pt idx="2">
                  <c:v>7</c:v>
                </c:pt>
                <c:pt idx="3">
                  <c:v>14</c:v>
                </c:pt>
                <c:pt idx="4">
                  <c:v>24</c:v>
                </c:pt>
                <c:pt idx="5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0</c:v>
                </c:pt>
                <c:pt idx="1">
                  <c:v>21</c:v>
                </c:pt>
                <c:pt idx="2">
                  <c:v>50</c:v>
                </c:pt>
                <c:pt idx="3">
                  <c:v>15</c:v>
                </c:pt>
                <c:pt idx="4">
                  <c:v>22</c:v>
                </c:pt>
                <c:pt idx="5">
                  <c:v>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43</c:v>
                </c:pt>
                <c:pt idx="1">
                  <c:v>40</c:v>
                </c:pt>
                <c:pt idx="2">
                  <c:v>17</c:v>
                </c:pt>
                <c:pt idx="3">
                  <c:v>30</c:v>
                </c:pt>
                <c:pt idx="4">
                  <c:v>47</c:v>
                </c:pt>
                <c:pt idx="5">
                  <c:v>39</c:v>
                </c:pt>
              </c:numCache>
            </c:numRef>
          </c:val>
        </c:ser>
        <c:dLbls>
          <c:showVal val="1"/>
        </c:dLbls>
        <c:gapWidth val="75"/>
        <c:overlap val="100"/>
        <c:axId val="128197760"/>
        <c:axId val="128199296"/>
      </c:barChart>
      <c:catAx>
        <c:axId val="1281977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8199296"/>
        <c:crossesAt val="0"/>
        <c:lblAlgn val="ctr"/>
        <c:lblOffset val="100"/>
        <c:tickMarkSkip val="1"/>
      </c:catAx>
      <c:valAx>
        <c:axId val="1281992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81977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24</c:v>
                </c:pt>
                <c:pt idx="1">
                  <c:v>56</c:v>
                </c:pt>
                <c:pt idx="2">
                  <c:v>26</c:v>
                </c:pt>
                <c:pt idx="3">
                  <c:v>8</c:v>
                </c:pt>
                <c:pt idx="4">
                  <c:v>47</c:v>
                </c:pt>
                <c:pt idx="5">
                  <c:v>71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10</c:v>
                </c:pt>
                <c:pt idx="3">
                  <c:v>29</c:v>
                </c:pt>
                <c:pt idx="4">
                  <c:v>0</c:v>
                </c:pt>
                <c:pt idx="5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25</c:v>
                </c:pt>
                <c:pt idx="1">
                  <c:v>0</c:v>
                </c:pt>
                <c:pt idx="2">
                  <c:v>33</c:v>
                </c:pt>
                <c:pt idx="3">
                  <c:v>40</c:v>
                </c:pt>
                <c:pt idx="4">
                  <c:v>30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37</c:v>
                </c:pt>
                <c:pt idx="1">
                  <c:v>30</c:v>
                </c:pt>
                <c:pt idx="2">
                  <c:v>31</c:v>
                </c:pt>
                <c:pt idx="3">
                  <c:v>23</c:v>
                </c:pt>
                <c:pt idx="4">
                  <c:v>24</c:v>
                </c:pt>
                <c:pt idx="5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29285120"/>
        <c:axId val="129299200"/>
      </c:barChart>
      <c:catAx>
        <c:axId val="1292851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299200"/>
        <c:crossesAt val="0"/>
        <c:lblAlgn val="ctr"/>
        <c:lblOffset val="100"/>
        <c:tickMarkSkip val="1"/>
      </c:catAx>
      <c:valAx>
        <c:axId val="1292992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92851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19</c:v>
                </c:pt>
                <c:pt idx="1">
                  <c:v>32</c:v>
                </c:pt>
                <c:pt idx="2">
                  <c:v>28</c:v>
                </c:pt>
                <c:pt idx="3">
                  <c:v>24</c:v>
                </c:pt>
                <c:pt idx="4">
                  <c:v>24</c:v>
                </c:pt>
                <c:pt idx="5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32</c:v>
                </c:pt>
                <c:pt idx="1">
                  <c:v>30</c:v>
                </c:pt>
                <c:pt idx="2">
                  <c:v>24</c:v>
                </c:pt>
                <c:pt idx="3">
                  <c:v>18</c:v>
                </c:pt>
                <c:pt idx="4">
                  <c:v>24</c:v>
                </c:pt>
                <c:pt idx="5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31</c:v>
                </c:pt>
                <c:pt idx="1">
                  <c:v>23</c:v>
                </c:pt>
                <c:pt idx="2">
                  <c:v>31</c:v>
                </c:pt>
                <c:pt idx="3">
                  <c:v>27</c:v>
                </c:pt>
                <c:pt idx="4">
                  <c:v>28</c:v>
                </c:pt>
                <c:pt idx="5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18</c:v>
                </c:pt>
                <c:pt idx="1">
                  <c:v>15</c:v>
                </c:pt>
                <c:pt idx="2">
                  <c:v>17</c:v>
                </c:pt>
                <c:pt idx="3">
                  <c:v>31</c:v>
                </c:pt>
                <c:pt idx="4">
                  <c:v>24</c:v>
                </c:pt>
                <c:pt idx="5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26243200"/>
        <c:axId val="90557440"/>
      </c:barChart>
      <c:catAx>
        <c:axId val="1262432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0557440"/>
        <c:crossesAt val="0"/>
        <c:lblAlgn val="ctr"/>
        <c:lblOffset val="100"/>
        <c:tickMarkSkip val="1"/>
      </c:catAx>
      <c:valAx>
        <c:axId val="905574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2432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11</c:v>
                </c:pt>
                <c:pt idx="2">
                  <c:v>13</c:v>
                </c:pt>
                <c:pt idx="3">
                  <c:v>17</c:v>
                </c:pt>
                <c:pt idx="4">
                  <c:v>14</c:v>
                </c:pt>
                <c:pt idx="5">
                  <c:v>36</c:v>
                </c:pt>
                <c:pt idx="6">
                  <c:v>32</c:v>
                </c:pt>
                <c:pt idx="7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8</c:v>
                </c:pt>
                <c:pt idx="1">
                  <c:v>18</c:v>
                </c:pt>
                <c:pt idx="2">
                  <c:v>31</c:v>
                </c:pt>
                <c:pt idx="3">
                  <c:v>31</c:v>
                </c:pt>
                <c:pt idx="4">
                  <c:v>23</c:v>
                </c:pt>
                <c:pt idx="5">
                  <c:v>23</c:v>
                </c:pt>
                <c:pt idx="6">
                  <c:v>30</c:v>
                </c:pt>
                <c:pt idx="7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27</c:v>
                </c:pt>
                <c:pt idx="1">
                  <c:v>32</c:v>
                </c:pt>
                <c:pt idx="2">
                  <c:v>31</c:v>
                </c:pt>
                <c:pt idx="3">
                  <c:v>30</c:v>
                </c:pt>
                <c:pt idx="4">
                  <c:v>38</c:v>
                </c:pt>
                <c:pt idx="5">
                  <c:v>17</c:v>
                </c:pt>
                <c:pt idx="6">
                  <c:v>22</c:v>
                </c:pt>
                <c:pt idx="7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60</c:v>
                </c:pt>
                <c:pt idx="1">
                  <c:v>38</c:v>
                </c:pt>
                <c:pt idx="2">
                  <c:v>24</c:v>
                </c:pt>
                <c:pt idx="3">
                  <c:v>22</c:v>
                </c:pt>
                <c:pt idx="4">
                  <c:v>24</c:v>
                </c:pt>
                <c:pt idx="5">
                  <c:v>24</c:v>
                </c:pt>
                <c:pt idx="6">
                  <c:v>16</c:v>
                </c:pt>
                <c:pt idx="7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05798272"/>
        <c:axId val="105812352"/>
      </c:barChart>
      <c:catAx>
        <c:axId val="105798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12352"/>
        <c:crossesAt val="0"/>
        <c:lblAlgn val="ctr"/>
        <c:lblOffset val="100"/>
        <c:tickMarkSkip val="1"/>
      </c:catAx>
      <c:valAx>
        <c:axId val="105812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7982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32</c:v>
                </c:pt>
                <c:pt idx="1">
                  <c:v>48</c:v>
                </c:pt>
                <c:pt idx="2">
                  <c:v>28</c:v>
                </c:pt>
                <c:pt idx="3">
                  <c:v>31</c:v>
                </c:pt>
                <c:pt idx="4">
                  <c:v>47</c:v>
                </c:pt>
                <c:pt idx="5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26</c:v>
                </c:pt>
                <c:pt idx="2">
                  <c:v>27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20</c:v>
                </c:pt>
                <c:pt idx="1">
                  <c:v>14</c:v>
                </c:pt>
                <c:pt idx="2">
                  <c:v>21</c:v>
                </c:pt>
                <c:pt idx="3">
                  <c:v>23</c:v>
                </c:pt>
                <c:pt idx="4">
                  <c:v>21</c:v>
                </c:pt>
                <c:pt idx="5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21</c:v>
                </c:pt>
                <c:pt idx="1">
                  <c:v>11</c:v>
                </c:pt>
                <c:pt idx="2">
                  <c:v>24</c:v>
                </c:pt>
                <c:pt idx="3">
                  <c:v>20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30325504"/>
        <c:axId val="130339584"/>
      </c:barChart>
      <c:catAx>
        <c:axId val="1303255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0339584"/>
        <c:crossesAt val="0"/>
        <c:lblAlgn val="ctr"/>
        <c:lblOffset val="100"/>
        <c:tickMarkSkip val="1"/>
      </c:catAx>
      <c:valAx>
        <c:axId val="130339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03255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58</c:v>
                </c:pt>
                <c:pt idx="1">
                  <c:v>61</c:v>
                </c:pt>
                <c:pt idx="2">
                  <c:v>46</c:v>
                </c:pt>
                <c:pt idx="3">
                  <c:v>55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26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00452992"/>
        <c:axId val="100532608"/>
      </c:barChart>
      <c:catAx>
        <c:axId val="100452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532608"/>
        <c:crossesAt val="0"/>
        <c:lblAlgn val="ctr"/>
        <c:lblOffset val="100"/>
        <c:tickMarkSkip val="1"/>
      </c:catAx>
      <c:valAx>
        <c:axId val="1005326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452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66</c:v>
                </c:pt>
                <c:pt idx="1">
                  <c:v>39</c:v>
                </c:pt>
                <c:pt idx="2">
                  <c:v>6</c:v>
                </c:pt>
                <c:pt idx="3">
                  <c:v>14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34</c:v>
                </c:pt>
                <c:pt idx="1">
                  <c:v>61</c:v>
                </c:pt>
                <c:pt idx="2">
                  <c:v>94</c:v>
                </c:pt>
                <c:pt idx="3">
                  <c:v>86</c:v>
                </c:pt>
                <c:pt idx="4">
                  <c:v>93</c:v>
                </c:pt>
                <c:pt idx="5">
                  <c:v>97</c:v>
                </c:pt>
                <c:pt idx="6">
                  <c:v>99</c:v>
                </c:pt>
                <c:pt idx="7">
                  <c:v>97</c:v>
                </c:pt>
                <c:pt idx="8">
                  <c:v>98</c:v>
                </c:pt>
                <c:pt idx="9">
                  <c:v>93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00793344"/>
        <c:axId val="100799232"/>
      </c:barChart>
      <c:catAx>
        <c:axId val="100793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99232"/>
        <c:crossesAt val="0"/>
        <c:lblAlgn val="ctr"/>
        <c:lblOffset val="100"/>
        <c:tickMarkSkip val="1"/>
      </c:catAx>
      <c:valAx>
        <c:axId val="1007992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93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30</c:v>
                </c:pt>
                <c:pt idx="3">
                  <c:v>22</c:v>
                </c:pt>
                <c:pt idx="4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17</c:v>
                </c:pt>
                <c:pt idx="3">
                  <c:v>58</c:v>
                </c:pt>
                <c:pt idx="4">
                  <c:v>4</c:v>
                </c:pt>
              </c:numCache>
            </c:numRef>
          </c:val>
        </c:ser>
        <c:gapWidth val="20"/>
        <c:axId val="110245760"/>
        <c:axId val="110247296"/>
      </c:barChart>
      <c:catAx>
        <c:axId val="1102457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247296"/>
        <c:crosses val="autoZero"/>
        <c:auto val="1"/>
        <c:lblAlgn val="ctr"/>
        <c:lblOffset val="100"/>
        <c:tickLblSkip val="1"/>
        <c:tickMarkSkip val="1"/>
      </c:catAx>
      <c:valAx>
        <c:axId val="1102472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02457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8</c:v>
                </c:pt>
                <c:pt idx="2">
                  <c:v>33</c:v>
                </c:pt>
                <c:pt idx="3">
                  <c:v>50</c:v>
                </c:pt>
                <c:pt idx="4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7</c:v>
                </c:pt>
                <c:pt idx="1">
                  <c:v>5</c:v>
                </c:pt>
                <c:pt idx="2">
                  <c:v>34</c:v>
                </c:pt>
                <c:pt idx="3">
                  <c:v>62</c:v>
                </c:pt>
                <c:pt idx="4">
                  <c:v>0</c:v>
                </c:pt>
              </c:numCache>
            </c:numRef>
          </c:val>
        </c:ser>
        <c:gapWidth val="20"/>
        <c:axId val="107586304"/>
        <c:axId val="107587840"/>
      </c:barChart>
      <c:catAx>
        <c:axId val="1075863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7587840"/>
        <c:crosses val="autoZero"/>
        <c:auto val="1"/>
        <c:lblAlgn val="ctr"/>
        <c:lblOffset val="100"/>
        <c:tickLblSkip val="1"/>
        <c:tickMarkSkip val="1"/>
      </c:catAx>
      <c:valAx>
        <c:axId val="1075878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75863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22</c:v>
                </c:pt>
                <c:pt idx="1">
                  <c:v>54</c:v>
                </c:pt>
                <c:pt idx="2">
                  <c:v>39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17</c:v>
                </c:pt>
                <c:pt idx="1">
                  <c:v>50</c:v>
                </c:pt>
                <c:pt idx="2">
                  <c:v>19</c:v>
                </c:pt>
                <c:pt idx="3">
                  <c:v>31</c:v>
                </c:pt>
                <c:pt idx="4">
                  <c:v>6</c:v>
                </c:pt>
              </c:numCache>
            </c:numRef>
          </c:val>
        </c:ser>
        <c:gapWidth val="20"/>
        <c:axId val="121277824"/>
        <c:axId val="100373632"/>
      </c:barChart>
      <c:catAx>
        <c:axId val="1212778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373632"/>
        <c:crosses val="autoZero"/>
        <c:auto val="1"/>
        <c:lblAlgn val="ctr"/>
        <c:lblOffset val="100"/>
        <c:tickLblSkip val="1"/>
        <c:tickMarkSkip val="1"/>
      </c:catAx>
      <c:valAx>
        <c:axId val="10037363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2778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17</c:v>
                </c:pt>
                <c:pt idx="1">
                  <c:v>0</c:v>
                </c:pt>
                <c:pt idx="2">
                  <c:v>22</c:v>
                </c:pt>
                <c:pt idx="3">
                  <c:v>22</c:v>
                </c:pt>
                <c:pt idx="4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00395648"/>
        <c:axId val="121688448"/>
      </c:barChart>
      <c:catAx>
        <c:axId val="10039564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688448"/>
        <c:crosses val="autoZero"/>
        <c:auto val="1"/>
        <c:lblAlgn val="ctr"/>
        <c:lblOffset val="100"/>
        <c:tickLblSkip val="1"/>
        <c:tickMarkSkip val="1"/>
      </c:catAx>
      <c:valAx>
        <c:axId val="12168844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39564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33</c:v>
                </c:pt>
                <c:pt idx="1">
                  <c:v>63</c:v>
                </c:pt>
                <c:pt idx="2">
                  <c:v>33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1946496"/>
        <c:axId val="121948032"/>
      </c:barChart>
      <c:catAx>
        <c:axId val="12194649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948032"/>
        <c:crosses val="autoZero"/>
        <c:auto val="1"/>
        <c:lblAlgn val="ctr"/>
        <c:lblOffset val="100"/>
        <c:tickLblSkip val="1"/>
        <c:tickMarkSkip val="1"/>
      </c:catAx>
      <c:valAx>
        <c:axId val="12194803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94649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18</c:v>
                </c:pt>
                <c:pt idx="1">
                  <c:v>17</c:v>
                </c:pt>
                <c:pt idx="2">
                  <c:v>26</c:v>
                </c:pt>
                <c:pt idx="3">
                  <c:v>28</c:v>
                </c:pt>
                <c:pt idx="4">
                  <c:v>32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49</c:v>
                </c:pt>
                <c:pt idx="9">
                  <c:v>56</c:v>
                </c:pt>
                <c:pt idx="10">
                  <c:v>51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22</c:v>
                </c:pt>
                <c:pt idx="1">
                  <c:v>19</c:v>
                </c:pt>
                <c:pt idx="2">
                  <c:v>31</c:v>
                </c:pt>
                <c:pt idx="3">
                  <c:v>29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29</c:v>
                </c:pt>
                <c:pt idx="8">
                  <c:v>33</c:v>
                </c:pt>
                <c:pt idx="9">
                  <c:v>26</c:v>
                </c:pt>
                <c:pt idx="10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29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25</c:v>
                </c:pt>
                <c:pt idx="5">
                  <c:v>28</c:v>
                </c:pt>
                <c:pt idx="6">
                  <c:v>26</c:v>
                </c:pt>
                <c:pt idx="7">
                  <c:v>26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31</c:v>
                </c:pt>
                <c:pt idx="1">
                  <c:v>31</c:v>
                </c:pt>
                <c:pt idx="2">
                  <c:v>14</c:v>
                </c:pt>
                <c:pt idx="3">
                  <c:v>13</c:v>
                </c:pt>
                <c:pt idx="4">
                  <c:v>16</c:v>
                </c:pt>
                <c:pt idx="5">
                  <c:v>12</c:v>
                </c:pt>
                <c:pt idx="6">
                  <c:v>13</c:v>
                </c:pt>
                <c:pt idx="7">
                  <c:v>12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</c:ser>
        <c:dLbls>
          <c:showVal val="1"/>
        </c:dLbls>
        <c:gapWidth val="75"/>
        <c:overlap val="100"/>
        <c:axId val="115855360"/>
        <c:axId val="116802304"/>
      </c:barChart>
      <c:catAx>
        <c:axId val="1158553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6802304"/>
        <c:crossesAt val="0"/>
        <c:lblAlgn val="ctr"/>
        <c:lblOffset val="100"/>
        <c:tickMarkSkip val="1"/>
      </c:catAx>
      <c:valAx>
        <c:axId val="1168023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8553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56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12</c:v>
                </c:pt>
                <c:pt idx="7">
                  <c:v>20</c:v>
                </c:pt>
                <c:pt idx="8">
                  <c:v>18</c:v>
                </c:pt>
                <c:pt idx="9">
                  <c:v>42</c:v>
                </c:pt>
                <c:pt idx="10">
                  <c:v>45</c:v>
                </c:pt>
                <c:pt idx="11">
                  <c:v>10</c:v>
                </c:pt>
                <c:pt idx="12">
                  <c:v>36</c:v>
                </c:pt>
                <c:pt idx="13">
                  <c:v>5</c:v>
                </c:pt>
                <c:pt idx="14">
                  <c:v>17</c:v>
                </c:pt>
                <c:pt idx="15">
                  <c:v>5</c:v>
                </c:pt>
                <c:pt idx="16">
                  <c:v>8</c:v>
                </c:pt>
              </c:numCache>
            </c:numRef>
          </c:val>
        </c:ser>
        <c:gapWidth val="20"/>
        <c:axId val="122233984"/>
        <c:axId val="122235520"/>
      </c:barChart>
      <c:catAx>
        <c:axId val="12223398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2235520"/>
        <c:crosses val="autoZero"/>
        <c:auto val="1"/>
        <c:lblAlgn val="ctr"/>
        <c:lblOffset val="100"/>
        <c:tickLblSkip val="1"/>
        <c:tickMarkSkip val="1"/>
      </c:catAx>
      <c:valAx>
        <c:axId val="12223552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223398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21</c:v>
                </c:pt>
                <c:pt idx="2">
                  <c:v>25</c:v>
                </c:pt>
                <c:pt idx="3">
                  <c:v>11</c:v>
                </c:pt>
                <c:pt idx="4">
                  <c:v>19</c:v>
                </c:pt>
                <c:pt idx="5">
                  <c:v>38</c:v>
                </c:pt>
                <c:pt idx="6">
                  <c:v>40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8</c:v>
                </c:pt>
                <c:pt idx="1">
                  <c:v>20</c:v>
                </c:pt>
                <c:pt idx="2">
                  <c:v>26</c:v>
                </c:pt>
                <c:pt idx="3">
                  <c:v>22</c:v>
                </c:pt>
                <c:pt idx="4">
                  <c:v>15</c:v>
                </c:pt>
                <c:pt idx="5">
                  <c:v>22</c:v>
                </c:pt>
                <c:pt idx="6">
                  <c:v>20</c:v>
                </c:pt>
                <c:pt idx="7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25</c:v>
                </c:pt>
                <c:pt idx="2">
                  <c:v>21</c:v>
                </c:pt>
                <c:pt idx="3">
                  <c:v>35</c:v>
                </c:pt>
                <c:pt idx="4">
                  <c:v>24</c:v>
                </c:pt>
                <c:pt idx="5">
                  <c:v>20</c:v>
                </c:pt>
                <c:pt idx="6">
                  <c:v>22</c:v>
                </c:pt>
                <c:pt idx="7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60</c:v>
                </c:pt>
                <c:pt idx="1">
                  <c:v>34</c:v>
                </c:pt>
                <c:pt idx="2">
                  <c:v>27</c:v>
                </c:pt>
                <c:pt idx="3">
                  <c:v>31</c:v>
                </c:pt>
                <c:pt idx="4">
                  <c:v>42</c:v>
                </c:pt>
                <c:pt idx="5">
                  <c:v>20</c:v>
                </c:pt>
                <c:pt idx="6">
                  <c:v>18</c:v>
                </c:pt>
                <c:pt idx="7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106108416"/>
        <c:axId val="106109952"/>
      </c:barChart>
      <c:catAx>
        <c:axId val="106108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109952"/>
        <c:crossesAt val="0"/>
        <c:lblAlgn val="ctr"/>
        <c:lblOffset val="100"/>
        <c:tickMarkSkip val="1"/>
      </c:catAx>
      <c:valAx>
        <c:axId val="106109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1084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2564608"/>
        <c:axId val="122566144"/>
      </c:barChart>
      <c:catAx>
        <c:axId val="1225646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566144"/>
        <c:crossesAt val="0"/>
        <c:lblAlgn val="ctr"/>
        <c:lblOffset val="100"/>
        <c:tickMarkSkip val="1"/>
      </c:catAx>
      <c:valAx>
        <c:axId val="1225661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564608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31</c:v>
                </c:pt>
                <c:pt idx="1">
                  <c:v>33</c:v>
                </c:pt>
                <c:pt idx="2">
                  <c:v>27</c:v>
                </c:pt>
                <c:pt idx="3">
                  <c:v>23</c:v>
                </c:pt>
                <c:pt idx="4">
                  <c:v>1</c:v>
                </c:pt>
                <c:pt idx="5">
                  <c:v>10</c:v>
                </c:pt>
                <c:pt idx="6">
                  <c:v>11</c:v>
                </c:pt>
                <c:pt idx="7">
                  <c:v>25</c:v>
                </c:pt>
                <c:pt idx="8">
                  <c:v>3</c:v>
                </c:pt>
                <c:pt idx="9">
                  <c:v>3</c:v>
                </c:pt>
                <c:pt idx="10">
                  <c:v>33</c:v>
                </c:pt>
              </c:numCache>
            </c:numRef>
          </c:val>
        </c:ser>
        <c:gapWidth val="20"/>
        <c:axId val="122886400"/>
        <c:axId val="122892288"/>
      </c:barChart>
      <c:catAx>
        <c:axId val="12288640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2892288"/>
        <c:crosses val="autoZero"/>
        <c:auto val="1"/>
        <c:lblAlgn val="ctr"/>
        <c:lblOffset val="100"/>
        <c:tickLblSkip val="1"/>
        <c:tickMarkSkip val="1"/>
      </c:catAx>
      <c:valAx>
        <c:axId val="12289228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288640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</c:v>
                </c:pt>
                <c:pt idx="1">
                  <c:v>9</c:v>
                </c:pt>
                <c:pt idx="2">
                  <c:v>39</c:v>
                </c:pt>
                <c:pt idx="3">
                  <c:v>16</c:v>
                </c:pt>
                <c:pt idx="4">
                  <c:v>19</c:v>
                </c:pt>
                <c:pt idx="5">
                  <c:v>12</c:v>
                </c:pt>
                <c:pt idx="6">
                  <c:v>40</c:v>
                </c:pt>
                <c:pt idx="7">
                  <c:v>49</c:v>
                </c:pt>
                <c:pt idx="8">
                  <c:v>30</c:v>
                </c:pt>
                <c:pt idx="9">
                  <c:v>26</c:v>
                </c:pt>
                <c:pt idx="10">
                  <c:v>49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12</c:v>
                </c:pt>
                <c:pt idx="1">
                  <c:v>12</c:v>
                </c:pt>
                <c:pt idx="2">
                  <c:v>22</c:v>
                </c:pt>
                <c:pt idx="3">
                  <c:v>18</c:v>
                </c:pt>
                <c:pt idx="4">
                  <c:v>20</c:v>
                </c:pt>
                <c:pt idx="5">
                  <c:v>19</c:v>
                </c:pt>
                <c:pt idx="6">
                  <c:v>27</c:v>
                </c:pt>
                <c:pt idx="7">
                  <c:v>22</c:v>
                </c:pt>
                <c:pt idx="8">
                  <c:v>32</c:v>
                </c:pt>
                <c:pt idx="9">
                  <c:v>30</c:v>
                </c:pt>
                <c:pt idx="10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25</c:v>
                </c:pt>
                <c:pt idx="1">
                  <c:v>27</c:v>
                </c:pt>
                <c:pt idx="2">
                  <c:v>20</c:v>
                </c:pt>
                <c:pt idx="3">
                  <c:v>29</c:v>
                </c:pt>
                <c:pt idx="4">
                  <c:v>27</c:v>
                </c:pt>
                <c:pt idx="5">
                  <c:v>30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21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57</c:v>
                </c:pt>
                <c:pt idx="1">
                  <c:v>52</c:v>
                </c:pt>
                <c:pt idx="2">
                  <c:v>19</c:v>
                </c:pt>
                <c:pt idx="3">
                  <c:v>37</c:v>
                </c:pt>
                <c:pt idx="4">
                  <c:v>34</c:v>
                </c:pt>
                <c:pt idx="5">
                  <c:v>38</c:v>
                </c:pt>
                <c:pt idx="6">
                  <c:v>14</c:v>
                </c:pt>
                <c:pt idx="7">
                  <c:v>11</c:v>
                </c:pt>
                <c:pt idx="8">
                  <c:v>21</c:v>
                </c:pt>
                <c:pt idx="9">
                  <c:v>22</c:v>
                </c:pt>
                <c:pt idx="10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05030016"/>
        <c:axId val="105031552"/>
      </c:barChart>
      <c:catAx>
        <c:axId val="105030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031552"/>
        <c:crossesAt val="0"/>
        <c:lblAlgn val="ctr"/>
        <c:lblOffset val="100"/>
        <c:tickMarkSkip val="1"/>
      </c:catAx>
      <c:valAx>
        <c:axId val="105031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030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15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12</c:v>
                </c:pt>
                <c:pt idx="5">
                  <c:v>7</c:v>
                </c:pt>
                <c:pt idx="6">
                  <c:v>2</c:v>
                </c:pt>
                <c:pt idx="7">
                  <c:v>6</c:v>
                </c:pt>
                <c:pt idx="8">
                  <c:v>3</c:v>
                </c:pt>
                <c:pt idx="9">
                  <c:v>8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85</c:v>
                </c:pt>
                <c:pt idx="1">
                  <c:v>95</c:v>
                </c:pt>
                <c:pt idx="2">
                  <c:v>96</c:v>
                </c:pt>
                <c:pt idx="3">
                  <c:v>99</c:v>
                </c:pt>
                <c:pt idx="4">
                  <c:v>88</c:v>
                </c:pt>
                <c:pt idx="5">
                  <c:v>93</c:v>
                </c:pt>
                <c:pt idx="6">
                  <c:v>98</c:v>
                </c:pt>
                <c:pt idx="7">
                  <c:v>94</c:v>
                </c:pt>
                <c:pt idx="8">
                  <c:v>97</c:v>
                </c:pt>
                <c:pt idx="9">
                  <c:v>92</c:v>
                </c:pt>
                <c:pt idx="10">
                  <c:v>98</c:v>
                </c:pt>
                <c:pt idx="11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7032576"/>
        <c:axId val="107034112"/>
      </c:barChart>
      <c:catAx>
        <c:axId val="1070325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34112"/>
        <c:crossesAt val="0"/>
        <c:lblAlgn val="ctr"/>
        <c:lblOffset val="100"/>
        <c:tickMarkSkip val="1"/>
      </c:catAx>
      <c:valAx>
        <c:axId val="1070341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0325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6</c:v>
                </c:pt>
                <c:pt idx="10">
                  <c:v>0</c:v>
                </c:pt>
                <c:pt idx="11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23</c:v>
                </c:pt>
                <c:pt idx="6">
                  <c:v>23</c:v>
                </c:pt>
                <c:pt idx="7">
                  <c:v>13</c:v>
                </c:pt>
                <c:pt idx="8">
                  <c:v>21</c:v>
                </c:pt>
                <c:pt idx="9">
                  <c:v>20</c:v>
                </c:pt>
                <c:pt idx="10">
                  <c:v>0</c:v>
                </c:pt>
                <c:pt idx="11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20</c:v>
                </c:pt>
                <c:pt idx="1">
                  <c:v>28</c:v>
                </c:pt>
                <c:pt idx="2">
                  <c:v>15</c:v>
                </c:pt>
                <c:pt idx="3">
                  <c:v>39</c:v>
                </c:pt>
                <c:pt idx="4">
                  <c:v>24</c:v>
                </c:pt>
                <c:pt idx="5">
                  <c:v>17</c:v>
                </c:pt>
                <c:pt idx="6">
                  <c:v>24</c:v>
                </c:pt>
                <c:pt idx="7">
                  <c:v>35</c:v>
                </c:pt>
                <c:pt idx="8">
                  <c:v>22</c:v>
                </c:pt>
                <c:pt idx="9">
                  <c:v>31</c:v>
                </c:pt>
                <c:pt idx="10">
                  <c:v>31</c:v>
                </c:pt>
                <c:pt idx="11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68</c:v>
                </c:pt>
                <c:pt idx="1">
                  <c:v>56</c:v>
                </c:pt>
                <c:pt idx="2">
                  <c:v>69</c:v>
                </c:pt>
                <c:pt idx="3">
                  <c:v>48</c:v>
                </c:pt>
                <c:pt idx="4">
                  <c:v>56</c:v>
                </c:pt>
                <c:pt idx="5">
                  <c:v>57</c:v>
                </c:pt>
                <c:pt idx="6">
                  <c:v>54</c:v>
                </c:pt>
                <c:pt idx="7">
                  <c:v>49</c:v>
                </c:pt>
                <c:pt idx="8">
                  <c:v>57</c:v>
                </c:pt>
                <c:pt idx="9">
                  <c:v>43</c:v>
                </c:pt>
                <c:pt idx="10">
                  <c:v>69</c:v>
                </c:pt>
                <c:pt idx="11">
                  <c:v>56</c:v>
                </c:pt>
              </c:numCache>
            </c:numRef>
          </c:val>
        </c:ser>
        <c:dLbls>
          <c:showVal val="1"/>
        </c:dLbls>
        <c:gapWidth val="75"/>
        <c:overlap val="100"/>
        <c:axId val="107762432"/>
        <c:axId val="107763968"/>
      </c:barChart>
      <c:catAx>
        <c:axId val="107762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763968"/>
        <c:crossesAt val="0"/>
        <c:lblAlgn val="ctr"/>
        <c:lblOffset val="100"/>
        <c:tickMarkSkip val="1"/>
      </c:catAx>
      <c:valAx>
        <c:axId val="107763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762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8</c:v>
                </c:pt>
                <c:pt idx="1">
                  <c:v>10</c:v>
                </c:pt>
                <c:pt idx="2">
                  <c:v>16</c:v>
                </c:pt>
                <c:pt idx="3">
                  <c:v>12</c:v>
                </c:pt>
                <c:pt idx="4">
                  <c:v>11</c:v>
                </c:pt>
                <c:pt idx="5">
                  <c:v>17</c:v>
                </c:pt>
                <c:pt idx="6">
                  <c:v>29</c:v>
                </c:pt>
                <c:pt idx="7">
                  <c:v>11</c:v>
                </c:pt>
                <c:pt idx="8">
                  <c:v>21</c:v>
                </c:pt>
                <c:pt idx="9">
                  <c:v>7</c:v>
                </c:pt>
                <c:pt idx="10">
                  <c:v>21</c:v>
                </c:pt>
                <c:pt idx="11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15</c:v>
                </c:pt>
                <c:pt idx="1">
                  <c:v>19</c:v>
                </c:pt>
                <c:pt idx="2">
                  <c:v>19</c:v>
                </c:pt>
                <c:pt idx="3">
                  <c:v>25</c:v>
                </c:pt>
                <c:pt idx="4">
                  <c:v>29</c:v>
                </c:pt>
                <c:pt idx="5">
                  <c:v>33</c:v>
                </c:pt>
                <c:pt idx="6">
                  <c:v>29</c:v>
                </c:pt>
                <c:pt idx="7">
                  <c:v>31</c:v>
                </c:pt>
                <c:pt idx="8">
                  <c:v>23</c:v>
                </c:pt>
                <c:pt idx="9">
                  <c:v>17</c:v>
                </c:pt>
                <c:pt idx="10">
                  <c:v>15</c:v>
                </c:pt>
                <c:pt idx="11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39</c:v>
                </c:pt>
                <c:pt idx="1">
                  <c:v>37</c:v>
                </c:pt>
                <c:pt idx="2">
                  <c:v>37</c:v>
                </c:pt>
                <c:pt idx="3">
                  <c:v>40</c:v>
                </c:pt>
                <c:pt idx="4">
                  <c:v>33</c:v>
                </c:pt>
                <c:pt idx="5">
                  <c:v>28</c:v>
                </c:pt>
                <c:pt idx="6">
                  <c:v>21</c:v>
                </c:pt>
                <c:pt idx="7">
                  <c:v>25</c:v>
                </c:pt>
                <c:pt idx="8">
                  <c:v>24</c:v>
                </c:pt>
                <c:pt idx="9">
                  <c:v>46</c:v>
                </c:pt>
                <c:pt idx="10">
                  <c:v>39</c:v>
                </c:pt>
                <c:pt idx="11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38</c:v>
                </c:pt>
                <c:pt idx="1">
                  <c:v>34</c:v>
                </c:pt>
                <c:pt idx="2">
                  <c:v>28</c:v>
                </c:pt>
                <c:pt idx="3">
                  <c:v>22</c:v>
                </c:pt>
                <c:pt idx="4">
                  <c:v>27</c:v>
                </c:pt>
                <c:pt idx="5">
                  <c:v>23</c:v>
                </c:pt>
                <c:pt idx="6">
                  <c:v>22</c:v>
                </c:pt>
                <c:pt idx="7">
                  <c:v>33</c:v>
                </c:pt>
                <c:pt idx="8">
                  <c:v>31</c:v>
                </c:pt>
                <c:pt idx="9">
                  <c:v>29</c:v>
                </c:pt>
                <c:pt idx="10">
                  <c:v>25</c:v>
                </c:pt>
                <c:pt idx="11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06605184"/>
        <c:axId val="106619264"/>
      </c:barChart>
      <c:catAx>
        <c:axId val="106605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19264"/>
        <c:crossesAt val="0"/>
        <c:lblAlgn val="ctr"/>
        <c:lblOffset val="100"/>
        <c:tickMarkSkip val="1"/>
      </c:catAx>
      <c:valAx>
        <c:axId val="1066192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605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Gamle Oslo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Gamle Oslo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Gamle Oslo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570</a:t>
            </a:r>
          </a:p>
          <a:p>
            <a:r>
              <a:rPr lang="nb-NO" smtClean="0"/>
              <a:t>Responsrate: 32%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452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n=534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n=11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n=534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n=534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Gamle Oslo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3045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2011-02-07T10:35:46Z</dcterms:modified>
</cp:coreProperties>
</file>