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</c:v>
                </c:pt>
                <c:pt idx="1">
                  <c:v>7</c:v>
                </c:pt>
                <c:pt idx="2">
                  <c:v>1</c:v>
                </c:pt>
                <c:pt idx="3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13</c:v>
                </c:pt>
                <c:pt idx="1">
                  <c:v>18</c:v>
                </c:pt>
                <c:pt idx="2">
                  <c:v>9</c:v>
                </c:pt>
                <c:pt idx="3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84</c:v>
                </c:pt>
                <c:pt idx="1">
                  <c:v>71</c:v>
                </c:pt>
                <c:pt idx="2">
                  <c:v>88</c:v>
                </c:pt>
                <c:pt idx="3">
                  <c:v>71</c:v>
                </c:pt>
              </c:numCache>
            </c:numRef>
          </c:val>
        </c:ser>
        <c:dLbls>
          <c:showVal val="1"/>
        </c:dLbls>
        <c:gapWidth val="75"/>
        <c:overlap val="100"/>
        <c:axId val="103383808"/>
        <c:axId val="103385344"/>
      </c:barChart>
      <c:catAx>
        <c:axId val="103383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385344"/>
        <c:crossesAt val="0"/>
        <c:lblAlgn val="ctr"/>
        <c:lblOffset val="100"/>
        <c:tickMarkSkip val="1"/>
      </c:catAx>
      <c:valAx>
        <c:axId val="103385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3838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56</c:v>
                </c:pt>
                <c:pt idx="1">
                  <c:v>79</c:v>
                </c:pt>
                <c:pt idx="2">
                  <c:v>61</c:v>
                </c:pt>
                <c:pt idx="3">
                  <c:v>41</c:v>
                </c:pt>
                <c:pt idx="4">
                  <c:v>8</c:v>
                </c:pt>
                <c:pt idx="5">
                  <c:v>19</c:v>
                </c:pt>
                <c:pt idx="6">
                  <c:v>14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44</c:v>
                </c:pt>
                <c:pt idx="1">
                  <c:v>21</c:v>
                </c:pt>
                <c:pt idx="2">
                  <c:v>39</c:v>
                </c:pt>
                <c:pt idx="3">
                  <c:v>59</c:v>
                </c:pt>
                <c:pt idx="4">
                  <c:v>92</c:v>
                </c:pt>
                <c:pt idx="5">
                  <c:v>81</c:v>
                </c:pt>
                <c:pt idx="6">
                  <c:v>86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08659840"/>
        <c:axId val="108661376"/>
      </c:barChart>
      <c:catAx>
        <c:axId val="108659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661376"/>
        <c:crossesAt val="0"/>
        <c:lblAlgn val="ctr"/>
        <c:lblOffset val="100"/>
        <c:tickMarkSkip val="1"/>
      </c:catAx>
      <c:valAx>
        <c:axId val="108661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659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8</c:v>
                </c:pt>
                <c:pt idx="2">
                  <c:v>6</c:v>
                </c:pt>
                <c:pt idx="3">
                  <c:v>12</c:v>
                </c:pt>
                <c:pt idx="4">
                  <c:v>3</c:v>
                </c:pt>
                <c:pt idx="5">
                  <c:v>6</c:v>
                </c:pt>
                <c:pt idx="6">
                  <c:v>29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97</c:v>
                </c:pt>
                <c:pt idx="1">
                  <c:v>92</c:v>
                </c:pt>
                <c:pt idx="2">
                  <c:v>94</c:v>
                </c:pt>
                <c:pt idx="3">
                  <c:v>88</c:v>
                </c:pt>
                <c:pt idx="4">
                  <c:v>97</c:v>
                </c:pt>
                <c:pt idx="5">
                  <c:v>94</c:v>
                </c:pt>
                <c:pt idx="6">
                  <c:v>71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06247680"/>
        <c:axId val="106249216"/>
      </c:barChart>
      <c:catAx>
        <c:axId val="1062476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249216"/>
        <c:crossesAt val="0"/>
        <c:lblAlgn val="ctr"/>
        <c:lblOffset val="100"/>
        <c:tickMarkSkip val="1"/>
      </c:catAx>
      <c:valAx>
        <c:axId val="1062492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2476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4</c:v>
                </c:pt>
                <c:pt idx="2">
                  <c:v>6</c:v>
                </c:pt>
                <c:pt idx="3">
                  <c:v>12</c:v>
                </c:pt>
                <c:pt idx="4">
                  <c:v>10</c:v>
                </c:pt>
                <c:pt idx="5">
                  <c:v>2</c:v>
                </c:pt>
                <c:pt idx="6">
                  <c:v>5</c:v>
                </c:pt>
                <c:pt idx="7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8</c:v>
                </c:pt>
                <c:pt idx="2">
                  <c:v>8</c:v>
                </c:pt>
                <c:pt idx="3">
                  <c:v>15</c:v>
                </c:pt>
                <c:pt idx="4">
                  <c:v>0</c:v>
                </c:pt>
                <c:pt idx="5">
                  <c:v>3</c:v>
                </c:pt>
                <c:pt idx="6">
                  <c:v>11</c:v>
                </c:pt>
                <c:pt idx="7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21</c:v>
                </c:pt>
                <c:pt idx="1">
                  <c:v>12</c:v>
                </c:pt>
                <c:pt idx="2">
                  <c:v>19</c:v>
                </c:pt>
                <c:pt idx="3">
                  <c:v>30</c:v>
                </c:pt>
                <c:pt idx="4">
                  <c:v>20</c:v>
                </c:pt>
                <c:pt idx="5">
                  <c:v>24</c:v>
                </c:pt>
                <c:pt idx="6">
                  <c:v>35</c:v>
                </c:pt>
                <c:pt idx="7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66</c:v>
                </c:pt>
                <c:pt idx="1">
                  <c:v>76</c:v>
                </c:pt>
                <c:pt idx="2">
                  <c:v>66</c:v>
                </c:pt>
                <c:pt idx="3">
                  <c:v>43</c:v>
                </c:pt>
                <c:pt idx="4">
                  <c:v>70</c:v>
                </c:pt>
                <c:pt idx="5">
                  <c:v>71</c:v>
                </c:pt>
                <c:pt idx="6">
                  <c:v>48</c:v>
                </c:pt>
                <c:pt idx="7">
                  <c:v>44</c:v>
                </c:pt>
              </c:numCache>
            </c:numRef>
          </c:val>
        </c:ser>
        <c:dLbls>
          <c:showVal val="1"/>
        </c:dLbls>
        <c:gapWidth val="75"/>
        <c:overlap val="100"/>
        <c:axId val="109467904"/>
        <c:axId val="109473792"/>
      </c:barChart>
      <c:catAx>
        <c:axId val="1094679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473792"/>
        <c:crossesAt val="0"/>
        <c:lblAlgn val="ctr"/>
        <c:lblOffset val="100"/>
        <c:tickMarkSkip val="1"/>
      </c:catAx>
      <c:valAx>
        <c:axId val="1094737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4679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29</c:v>
                </c:pt>
                <c:pt idx="1">
                  <c:v>27</c:v>
                </c:pt>
                <c:pt idx="2">
                  <c:v>22</c:v>
                </c:pt>
                <c:pt idx="3">
                  <c:v>2</c:v>
                </c:pt>
                <c:pt idx="4">
                  <c:v>33</c:v>
                </c:pt>
                <c:pt idx="5">
                  <c:v>9</c:v>
                </c:pt>
                <c:pt idx="6">
                  <c:v>29</c:v>
                </c:pt>
                <c:pt idx="7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0</c:v>
                </c:pt>
                <c:pt idx="1">
                  <c:v>10</c:v>
                </c:pt>
                <c:pt idx="2">
                  <c:v>23</c:v>
                </c:pt>
                <c:pt idx="3">
                  <c:v>4</c:v>
                </c:pt>
                <c:pt idx="4">
                  <c:v>26</c:v>
                </c:pt>
                <c:pt idx="5">
                  <c:v>11</c:v>
                </c:pt>
                <c:pt idx="6">
                  <c:v>19</c:v>
                </c:pt>
                <c:pt idx="7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34</c:v>
                </c:pt>
                <c:pt idx="1">
                  <c:v>24</c:v>
                </c:pt>
                <c:pt idx="2">
                  <c:v>13</c:v>
                </c:pt>
                <c:pt idx="3">
                  <c:v>9</c:v>
                </c:pt>
                <c:pt idx="4">
                  <c:v>10</c:v>
                </c:pt>
                <c:pt idx="5">
                  <c:v>33</c:v>
                </c:pt>
                <c:pt idx="6">
                  <c:v>18</c:v>
                </c:pt>
                <c:pt idx="7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36</c:v>
                </c:pt>
                <c:pt idx="1">
                  <c:v>39</c:v>
                </c:pt>
                <c:pt idx="2">
                  <c:v>41</c:v>
                </c:pt>
                <c:pt idx="3">
                  <c:v>85</c:v>
                </c:pt>
                <c:pt idx="4">
                  <c:v>31</c:v>
                </c:pt>
                <c:pt idx="5">
                  <c:v>47</c:v>
                </c:pt>
                <c:pt idx="6">
                  <c:v>33</c:v>
                </c:pt>
                <c:pt idx="7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14023040"/>
        <c:axId val="114106752"/>
      </c:barChart>
      <c:catAx>
        <c:axId val="114023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106752"/>
        <c:crossesAt val="0"/>
        <c:lblAlgn val="ctr"/>
        <c:lblOffset val="100"/>
        <c:tickMarkSkip val="1"/>
      </c:catAx>
      <c:valAx>
        <c:axId val="114106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023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8</c:v>
                </c:pt>
                <c:pt idx="1">
                  <c:v>10</c:v>
                </c:pt>
                <c:pt idx="2">
                  <c:v>17</c:v>
                </c:pt>
                <c:pt idx="3">
                  <c:v>12</c:v>
                </c:pt>
                <c:pt idx="4">
                  <c:v>11</c:v>
                </c:pt>
                <c:pt idx="5">
                  <c:v>0</c:v>
                </c:pt>
                <c:pt idx="6">
                  <c:v>5</c:v>
                </c:pt>
                <c:pt idx="7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17</c:v>
                </c:pt>
                <c:pt idx="1">
                  <c:v>19</c:v>
                </c:pt>
                <c:pt idx="2">
                  <c:v>11</c:v>
                </c:pt>
                <c:pt idx="3">
                  <c:v>22</c:v>
                </c:pt>
                <c:pt idx="4">
                  <c:v>24</c:v>
                </c:pt>
                <c:pt idx="5">
                  <c:v>19</c:v>
                </c:pt>
                <c:pt idx="6">
                  <c:v>20</c:v>
                </c:pt>
                <c:pt idx="7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34</c:v>
                </c:pt>
                <c:pt idx="1">
                  <c:v>21</c:v>
                </c:pt>
                <c:pt idx="2">
                  <c:v>25</c:v>
                </c:pt>
                <c:pt idx="3">
                  <c:v>36</c:v>
                </c:pt>
                <c:pt idx="4">
                  <c:v>40</c:v>
                </c:pt>
                <c:pt idx="5">
                  <c:v>32</c:v>
                </c:pt>
                <c:pt idx="6">
                  <c:v>37</c:v>
                </c:pt>
                <c:pt idx="7">
                  <c:v>42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41</c:v>
                </c:pt>
                <c:pt idx="1">
                  <c:v>49</c:v>
                </c:pt>
                <c:pt idx="2">
                  <c:v>47</c:v>
                </c:pt>
                <c:pt idx="3">
                  <c:v>30</c:v>
                </c:pt>
                <c:pt idx="4">
                  <c:v>25</c:v>
                </c:pt>
                <c:pt idx="5">
                  <c:v>49</c:v>
                </c:pt>
                <c:pt idx="6">
                  <c:v>38</c:v>
                </c:pt>
                <c:pt idx="7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07464192"/>
        <c:axId val="107465728"/>
      </c:barChart>
      <c:catAx>
        <c:axId val="107464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65728"/>
        <c:crossesAt val="0"/>
        <c:lblAlgn val="ctr"/>
        <c:lblOffset val="100"/>
        <c:tickMarkSkip val="1"/>
      </c:catAx>
      <c:valAx>
        <c:axId val="107465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64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15</c:v>
                </c:pt>
                <c:pt idx="1">
                  <c:v>21</c:v>
                </c:pt>
                <c:pt idx="2">
                  <c:v>14</c:v>
                </c:pt>
                <c:pt idx="3">
                  <c:v>9</c:v>
                </c:pt>
                <c:pt idx="4">
                  <c:v>25</c:v>
                </c:pt>
                <c:pt idx="5">
                  <c:v>7</c:v>
                </c:pt>
                <c:pt idx="6">
                  <c:v>23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28</c:v>
                </c:pt>
                <c:pt idx="1">
                  <c:v>23</c:v>
                </c:pt>
                <c:pt idx="2">
                  <c:v>27</c:v>
                </c:pt>
                <c:pt idx="3">
                  <c:v>8</c:v>
                </c:pt>
                <c:pt idx="4">
                  <c:v>31</c:v>
                </c:pt>
                <c:pt idx="5">
                  <c:v>30</c:v>
                </c:pt>
                <c:pt idx="6">
                  <c:v>27</c:v>
                </c:pt>
                <c:pt idx="7">
                  <c:v>38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37</c:v>
                </c:pt>
                <c:pt idx="1">
                  <c:v>43</c:v>
                </c:pt>
                <c:pt idx="2">
                  <c:v>48</c:v>
                </c:pt>
                <c:pt idx="3">
                  <c:v>33</c:v>
                </c:pt>
                <c:pt idx="4">
                  <c:v>26</c:v>
                </c:pt>
                <c:pt idx="5">
                  <c:v>39</c:v>
                </c:pt>
                <c:pt idx="6">
                  <c:v>26</c:v>
                </c:pt>
                <c:pt idx="7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20</c:v>
                </c:pt>
                <c:pt idx="1">
                  <c:v>12</c:v>
                </c:pt>
                <c:pt idx="2">
                  <c:v>11</c:v>
                </c:pt>
                <c:pt idx="3">
                  <c:v>50</c:v>
                </c:pt>
                <c:pt idx="4">
                  <c:v>18</c:v>
                </c:pt>
                <c:pt idx="5">
                  <c:v>24</c:v>
                </c:pt>
                <c:pt idx="6">
                  <c:v>25</c:v>
                </c:pt>
                <c:pt idx="7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14893184"/>
        <c:axId val="114894720"/>
      </c:barChart>
      <c:catAx>
        <c:axId val="114893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894720"/>
        <c:crossesAt val="0"/>
        <c:lblAlgn val="ctr"/>
        <c:lblOffset val="100"/>
        <c:tickMarkSkip val="1"/>
      </c:catAx>
      <c:valAx>
        <c:axId val="1148947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893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15180288"/>
        <c:axId val="115181824"/>
      </c:barChart>
      <c:catAx>
        <c:axId val="115180288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181824"/>
        <c:crossesAt val="0"/>
        <c:lblAlgn val="ctr"/>
        <c:lblOffset val="100"/>
        <c:tickMarkSkip val="1"/>
      </c:catAx>
      <c:valAx>
        <c:axId val="1151818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1802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4</c:v>
                </c:pt>
                <c:pt idx="2">
                  <c:v>40</c:v>
                </c:pt>
                <c:pt idx="3">
                  <c:v>35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4</c:v>
                </c:pt>
                <c:pt idx="1">
                  <c:v>15</c:v>
                </c:pt>
                <c:pt idx="2">
                  <c:v>21</c:v>
                </c:pt>
                <c:pt idx="3">
                  <c:v>23</c:v>
                </c:pt>
                <c:pt idx="4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12</c:v>
                </c:pt>
                <c:pt idx="1">
                  <c:v>24</c:v>
                </c:pt>
                <c:pt idx="2">
                  <c:v>18</c:v>
                </c:pt>
                <c:pt idx="3">
                  <c:v>18</c:v>
                </c:pt>
                <c:pt idx="4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83</c:v>
                </c:pt>
                <c:pt idx="1">
                  <c:v>57</c:v>
                </c:pt>
                <c:pt idx="2">
                  <c:v>21</c:v>
                </c:pt>
                <c:pt idx="3">
                  <c:v>23</c:v>
                </c:pt>
                <c:pt idx="4">
                  <c:v>79</c:v>
                </c:pt>
              </c:numCache>
            </c:numRef>
          </c:val>
        </c:ser>
        <c:dLbls>
          <c:showVal val="1"/>
        </c:dLbls>
        <c:gapWidth val="75"/>
        <c:overlap val="100"/>
        <c:axId val="120239616"/>
        <c:axId val="120241152"/>
      </c:barChart>
      <c:catAx>
        <c:axId val="120239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241152"/>
        <c:crossesAt val="0"/>
        <c:lblAlgn val="ctr"/>
        <c:lblOffset val="100"/>
        <c:tickMarkSkip val="1"/>
      </c:catAx>
      <c:valAx>
        <c:axId val="120241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239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57</c:v>
                </c:pt>
              </c:numCache>
            </c:numRef>
          </c:val>
        </c:ser>
        <c:dLbls>
          <c:showVal val="1"/>
        </c:dLbls>
        <c:gapWidth val="75"/>
        <c:overlap val="100"/>
        <c:axId val="120643968"/>
        <c:axId val="120645504"/>
      </c:barChart>
      <c:catAx>
        <c:axId val="1206439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645504"/>
        <c:crossesAt val="0"/>
        <c:lblAlgn val="ctr"/>
        <c:lblOffset val="100"/>
        <c:tickMarkSkip val="1"/>
      </c:catAx>
      <c:valAx>
        <c:axId val="1206455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6439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31</c:v>
                </c:pt>
                <c:pt idx="2">
                  <c:v>20</c:v>
                </c:pt>
                <c:pt idx="3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22</c:v>
                </c:pt>
                <c:pt idx="2">
                  <c:v>28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22</c:v>
                </c:pt>
                <c:pt idx="2">
                  <c:v>28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70</c:v>
                </c:pt>
                <c:pt idx="1">
                  <c:v>25</c:v>
                </c:pt>
                <c:pt idx="2">
                  <c:v>23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20871936"/>
        <c:axId val="120886016"/>
      </c:barChart>
      <c:catAx>
        <c:axId val="120871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886016"/>
        <c:crossesAt val="0"/>
        <c:lblAlgn val="ctr"/>
        <c:lblOffset val="100"/>
        <c:tickMarkSkip val="1"/>
      </c:catAx>
      <c:valAx>
        <c:axId val="120886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871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7</c:v>
                </c:pt>
                <c:pt idx="6">
                  <c:v>2</c:v>
                </c:pt>
                <c:pt idx="7">
                  <c:v>25</c:v>
                </c:pt>
                <c:pt idx="8">
                  <c:v>42</c:v>
                </c:pt>
                <c:pt idx="9">
                  <c:v>3</c:v>
                </c:pt>
                <c:pt idx="1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5</c:v>
                </c:pt>
                <c:pt idx="1">
                  <c:v>6</c:v>
                </c:pt>
                <c:pt idx="2">
                  <c:v>12</c:v>
                </c:pt>
                <c:pt idx="3">
                  <c:v>5</c:v>
                </c:pt>
                <c:pt idx="4">
                  <c:v>11</c:v>
                </c:pt>
                <c:pt idx="5">
                  <c:v>17</c:v>
                </c:pt>
                <c:pt idx="6">
                  <c:v>5</c:v>
                </c:pt>
                <c:pt idx="7">
                  <c:v>29</c:v>
                </c:pt>
                <c:pt idx="8">
                  <c:v>30</c:v>
                </c:pt>
                <c:pt idx="9">
                  <c:v>8</c:v>
                </c:pt>
                <c:pt idx="10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19</c:v>
                </c:pt>
                <c:pt idx="1">
                  <c:v>18</c:v>
                </c:pt>
                <c:pt idx="2">
                  <c:v>31</c:v>
                </c:pt>
                <c:pt idx="3">
                  <c:v>12</c:v>
                </c:pt>
                <c:pt idx="4">
                  <c:v>26</c:v>
                </c:pt>
                <c:pt idx="5">
                  <c:v>37</c:v>
                </c:pt>
                <c:pt idx="6">
                  <c:v>18</c:v>
                </c:pt>
                <c:pt idx="7">
                  <c:v>27</c:v>
                </c:pt>
                <c:pt idx="8">
                  <c:v>19</c:v>
                </c:pt>
                <c:pt idx="9">
                  <c:v>25</c:v>
                </c:pt>
                <c:pt idx="10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76</c:v>
                </c:pt>
                <c:pt idx="1">
                  <c:v>73</c:v>
                </c:pt>
                <c:pt idx="2">
                  <c:v>54</c:v>
                </c:pt>
                <c:pt idx="3">
                  <c:v>81</c:v>
                </c:pt>
                <c:pt idx="4">
                  <c:v>61</c:v>
                </c:pt>
                <c:pt idx="5">
                  <c:v>39</c:v>
                </c:pt>
                <c:pt idx="6">
                  <c:v>76</c:v>
                </c:pt>
                <c:pt idx="7">
                  <c:v>19</c:v>
                </c:pt>
                <c:pt idx="8">
                  <c:v>9</c:v>
                </c:pt>
                <c:pt idx="9">
                  <c:v>64</c:v>
                </c:pt>
                <c:pt idx="10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03067008"/>
        <c:axId val="103081088"/>
      </c:barChart>
      <c:catAx>
        <c:axId val="103067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81088"/>
        <c:crossesAt val="0"/>
        <c:lblAlgn val="ctr"/>
        <c:lblOffset val="100"/>
        <c:tickMarkSkip val="1"/>
      </c:catAx>
      <c:valAx>
        <c:axId val="103081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67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4</c:v>
                </c:pt>
                <c:pt idx="2">
                  <c:v>29</c:v>
                </c:pt>
                <c:pt idx="3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</c:v>
                </c:pt>
                <c:pt idx="1">
                  <c:v>7</c:v>
                </c:pt>
                <c:pt idx="2">
                  <c:v>26</c:v>
                </c:pt>
                <c:pt idx="3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5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93</c:v>
                </c:pt>
                <c:pt idx="1">
                  <c:v>70</c:v>
                </c:pt>
                <c:pt idx="2">
                  <c:v>25</c:v>
                </c:pt>
                <c:pt idx="3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21116544"/>
        <c:axId val="121118080"/>
      </c:barChart>
      <c:catAx>
        <c:axId val="1211165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118080"/>
        <c:crossesAt val="0"/>
        <c:lblAlgn val="ctr"/>
        <c:lblOffset val="100"/>
        <c:tickMarkSkip val="1"/>
      </c:catAx>
      <c:valAx>
        <c:axId val="1211180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1165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17</c:v>
                </c:pt>
                <c:pt idx="1">
                  <c:v>18</c:v>
                </c:pt>
                <c:pt idx="2">
                  <c:v>11</c:v>
                </c:pt>
                <c:pt idx="3">
                  <c:v>29</c:v>
                </c:pt>
                <c:pt idx="4">
                  <c:v>57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26</c:v>
                </c:pt>
                <c:pt idx="1">
                  <c:v>31</c:v>
                </c:pt>
                <c:pt idx="2">
                  <c:v>28</c:v>
                </c:pt>
                <c:pt idx="3">
                  <c:v>33</c:v>
                </c:pt>
                <c:pt idx="4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36</c:v>
                </c:pt>
                <c:pt idx="1">
                  <c:v>32</c:v>
                </c:pt>
                <c:pt idx="2">
                  <c:v>37</c:v>
                </c:pt>
                <c:pt idx="3">
                  <c:v>26</c:v>
                </c:pt>
                <c:pt idx="4">
                  <c:v>11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21</c:v>
                </c:pt>
                <c:pt idx="1">
                  <c:v>19</c:v>
                </c:pt>
                <c:pt idx="2">
                  <c:v>24</c:v>
                </c:pt>
                <c:pt idx="3">
                  <c:v>13</c:v>
                </c:pt>
                <c:pt idx="4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21529088"/>
        <c:axId val="121530624"/>
      </c:barChart>
      <c:catAx>
        <c:axId val="1215290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530624"/>
        <c:crossesAt val="0"/>
        <c:lblAlgn val="ctr"/>
        <c:lblOffset val="100"/>
        <c:tickMarkSkip val="1"/>
      </c:catAx>
      <c:valAx>
        <c:axId val="1215306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5290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</c:v>
                </c:pt>
                <c:pt idx="1">
                  <c:v>8</c:v>
                </c:pt>
                <c:pt idx="2">
                  <c:v>6</c:v>
                </c:pt>
                <c:pt idx="3">
                  <c:v>10</c:v>
                </c:pt>
                <c:pt idx="4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6</c:v>
                </c:pt>
                <c:pt idx="1">
                  <c:v>8</c:v>
                </c:pt>
                <c:pt idx="2">
                  <c:v>14</c:v>
                </c:pt>
                <c:pt idx="3">
                  <c:v>15</c:v>
                </c:pt>
                <c:pt idx="4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20</c:v>
                </c:pt>
                <c:pt idx="1">
                  <c:v>23</c:v>
                </c:pt>
                <c:pt idx="2">
                  <c:v>30</c:v>
                </c:pt>
                <c:pt idx="3">
                  <c:v>30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71</c:v>
                </c:pt>
                <c:pt idx="1">
                  <c:v>61</c:v>
                </c:pt>
                <c:pt idx="2">
                  <c:v>50</c:v>
                </c:pt>
                <c:pt idx="3">
                  <c:v>45</c:v>
                </c:pt>
                <c:pt idx="4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21920896"/>
        <c:axId val="121959552"/>
      </c:barChart>
      <c:catAx>
        <c:axId val="121920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959552"/>
        <c:crossesAt val="0"/>
        <c:lblAlgn val="ctr"/>
        <c:lblOffset val="100"/>
        <c:tickMarkSkip val="1"/>
      </c:catAx>
      <c:valAx>
        <c:axId val="121959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920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7</c:v>
                </c:pt>
                <c:pt idx="1">
                  <c:v>50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19</c:v>
                </c:pt>
                <c:pt idx="1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27</c:v>
                </c:pt>
                <c:pt idx="1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47</c:v>
                </c:pt>
                <c:pt idx="1">
                  <c:v>10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2175488"/>
        <c:axId val="122177024"/>
      </c:barChart>
      <c:catAx>
        <c:axId val="1221754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177024"/>
        <c:crossesAt val="0"/>
        <c:lblAlgn val="ctr"/>
        <c:lblOffset val="100"/>
        <c:tickMarkSkip val="1"/>
      </c:catAx>
      <c:valAx>
        <c:axId val="1221770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175488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</c:v>
                </c:pt>
                <c:pt idx="1">
                  <c:v>25</c:v>
                </c:pt>
                <c:pt idx="2">
                  <c:v>8</c:v>
                </c:pt>
                <c:pt idx="3">
                  <c:v>7</c:v>
                </c:pt>
                <c:pt idx="4">
                  <c:v>31</c:v>
                </c:pt>
                <c:pt idx="5">
                  <c:v>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12</c:v>
                </c:pt>
                <c:pt idx="1">
                  <c:v>43</c:v>
                </c:pt>
                <c:pt idx="2">
                  <c:v>41</c:v>
                </c:pt>
                <c:pt idx="3">
                  <c:v>8</c:v>
                </c:pt>
                <c:pt idx="4">
                  <c:v>17</c:v>
                </c:pt>
                <c:pt idx="5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22</c:v>
                </c:pt>
                <c:pt idx="1">
                  <c:v>19</c:v>
                </c:pt>
                <c:pt idx="2">
                  <c:v>35</c:v>
                </c:pt>
                <c:pt idx="3">
                  <c:v>14</c:v>
                </c:pt>
                <c:pt idx="4">
                  <c:v>6</c:v>
                </c:pt>
                <c:pt idx="5">
                  <c:v>35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14</c:v>
                </c:pt>
                <c:pt idx="1">
                  <c:v>4</c:v>
                </c:pt>
                <c:pt idx="2">
                  <c:v>10</c:v>
                </c:pt>
                <c:pt idx="3">
                  <c:v>21</c:v>
                </c:pt>
                <c:pt idx="4">
                  <c:v>11</c:v>
                </c:pt>
                <c:pt idx="5">
                  <c:v>30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38</c:v>
                </c:pt>
                <c:pt idx="1">
                  <c:v>3</c:v>
                </c:pt>
                <c:pt idx="2">
                  <c:v>3</c:v>
                </c:pt>
                <c:pt idx="3">
                  <c:v>49</c:v>
                </c:pt>
                <c:pt idx="4">
                  <c:v>30</c:v>
                </c:pt>
                <c:pt idx="5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22598912"/>
        <c:axId val="122600448"/>
      </c:barChart>
      <c:catAx>
        <c:axId val="122598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600448"/>
        <c:crossesAt val="0"/>
        <c:lblAlgn val="ctr"/>
        <c:lblOffset val="100"/>
        <c:tickMarkSkip val="1"/>
      </c:catAx>
      <c:valAx>
        <c:axId val="122600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5989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4</c:v>
                </c:pt>
                <c:pt idx="1">
                  <c:v>7</c:v>
                </c:pt>
                <c:pt idx="2">
                  <c:v>9</c:v>
                </c:pt>
                <c:pt idx="3">
                  <c:v>10</c:v>
                </c:pt>
                <c:pt idx="4">
                  <c:v>6</c:v>
                </c:pt>
                <c:pt idx="5">
                  <c:v>19</c:v>
                </c:pt>
                <c:pt idx="6">
                  <c:v>19</c:v>
                </c:pt>
                <c:pt idx="7">
                  <c:v>12</c:v>
                </c:pt>
                <c:pt idx="8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10</c:v>
                </c:pt>
                <c:pt idx="1">
                  <c:v>14</c:v>
                </c:pt>
                <c:pt idx="2">
                  <c:v>21</c:v>
                </c:pt>
                <c:pt idx="3">
                  <c:v>26</c:v>
                </c:pt>
                <c:pt idx="4">
                  <c:v>18</c:v>
                </c:pt>
                <c:pt idx="5">
                  <c:v>24</c:v>
                </c:pt>
                <c:pt idx="6">
                  <c:v>29</c:v>
                </c:pt>
                <c:pt idx="7">
                  <c:v>27</c:v>
                </c:pt>
                <c:pt idx="8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32</c:v>
                </c:pt>
                <c:pt idx="1">
                  <c:v>37</c:v>
                </c:pt>
                <c:pt idx="2">
                  <c:v>39</c:v>
                </c:pt>
                <c:pt idx="3">
                  <c:v>36</c:v>
                </c:pt>
                <c:pt idx="4">
                  <c:v>40</c:v>
                </c:pt>
                <c:pt idx="5">
                  <c:v>29</c:v>
                </c:pt>
                <c:pt idx="6">
                  <c:v>31</c:v>
                </c:pt>
                <c:pt idx="7">
                  <c:v>32</c:v>
                </c:pt>
                <c:pt idx="8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54</c:v>
                </c:pt>
                <c:pt idx="1">
                  <c:v>43</c:v>
                </c:pt>
                <c:pt idx="2">
                  <c:v>32</c:v>
                </c:pt>
                <c:pt idx="3">
                  <c:v>28</c:v>
                </c:pt>
                <c:pt idx="4">
                  <c:v>35</c:v>
                </c:pt>
                <c:pt idx="5">
                  <c:v>28</c:v>
                </c:pt>
                <c:pt idx="6">
                  <c:v>21</c:v>
                </c:pt>
                <c:pt idx="7">
                  <c:v>28</c:v>
                </c:pt>
                <c:pt idx="8">
                  <c:v>43</c:v>
                </c:pt>
              </c:numCache>
            </c:numRef>
          </c:val>
        </c:ser>
        <c:dLbls>
          <c:showVal val="1"/>
        </c:dLbls>
        <c:gapWidth val="75"/>
        <c:overlap val="100"/>
        <c:axId val="122847616"/>
        <c:axId val="122849152"/>
      </c:barChart>
      <c:catAx>
        <c:axId val="122847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849152"/>
        <c:crossesAt val="0"/>
        <c:lblAlgn val="ctr"/>
        <c:lblOffset val="100"/>
        <c:tickMarkSkip val="1"/>
      </c:catAx>
      <c:valAx>
        <c:axId val="122849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847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21</c:v>
                </c:pt>
                <c:pt idx="1">
                  <c:v>18</c:v>
                </c:pt>
                <c:pt idx="2">
                  <c:v>18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16</c:v>
                </c:pt>
                <c:pt idx="1">
                  <c:v>24</c:v>
                </c:pt>
                <c:pt idx="2">
                  <c:v>22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37</c:v>
                </c:pt>
                <c:pt idx="1">
                  <c:v>35</c:v>
                </c:pt>
                <c:pt idx="2">
                  <c:v>35</c:v>
                </c:pt>
                <c:pt idx="3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25</c:v>
                </c:pt>
                <c:pt idx="1">
                  <c:v>24</c:v>
                </c:pt>
                <c:pt idx="2">
                  <c:v>24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23219328"/>
        <c:axId val="123237504"/>
      </c:barChart>
      <c:catAx>
        <c:axId val="123219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237504"/>
        <c:crossesAt val="0"/>
        <c:lblAlgn val="ctr"/>
        <c:lblOffset val="100"/>
        <c:tickMarkSkip val="1"/>
      </c:catAx>
      <c:valAx>
        <c:axId val="1232375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219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37</c:v>
                </c:pt>
                <c:pt idx="1">
                  <c:v>30</c:v>
                </c:pt>
                <c:pt idx="2">
                  <c:v>19</c:v>
                </c:pt>
                <c:pt idx="3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18</c:v>
                </c:pt>
                <c:pt idx="1">
                  <c:v>23</c:v>
                </c:pt>
                <c:pt idx="2">
                  <c:v>25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23</c:v>
                </c:pt>
                <c:pt idx="1">
                  <c:v>24</c:v>
                </c:pt>
                <c:pt idx="2">
                  <c:v>28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23</c:v>
                </c:pt>
                <c:pt idx="1">
                  <c:v>23</c:v>
                </c:pt>
                <c:pt idx="2">
                  <c:v>27</c:v>
                </c:pt>
                <c:pt idx="3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23480320"/>
        <c:axId val="123514880"/>
      </c:barChart>
      <c:catAx>
        <c:axId val="1234803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514880"/>
        <c:crossesAt val="0"/>
        <c:lblAlgn val="ctr"/>
        <c:lblOffset val="100"/>
        <c:tickMarkSkip val="1"/>
      </c:catAx>
      <c:valAx>
        <c:axId val="123514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4803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28</c:v>
                </c:pt>
                <c:pt idx="1">
                  <c:v>36</c:v>
                </c:pt>
                <c:pt idx="2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30</c:v>
                </c:pt>
                <c:pt idx="1">
                  <c:v>31</c:v>
                </c:pt>
                <c:pt idx="2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26</c:v>
                </c:pt>
                <c:pt idx="1">
                  <c:v>20</c:v>
                </c:pt>
                <c:pt idx="2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17</c:v>
                </c:pt>
                <c:pt idx="1">
                  <c:v>12</c:v>
                </c:pt>
                <c:pt idx="2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23924480"/>
        <c:axId val="123926016"/>
      </c:barChart>
      <c:catAx>
        <c:axId val="123924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926016"/>
        <c:crossesAt val="0"/>
        <c:lblAlgn val="ctr"/>
        <c:lblOffset val="100"/>
        <c:tickMarkSkip val="1"/>
      </c:catAx>
      <c:valAx>
        <c:axId val="123926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9244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28</c:v>
                </c:pt>
                <c:pt idx="1">
                  <c:v>36</c:v>
                </c:pt>
                <c:pt idx="2">
                  <c:v>38</c:v>
                </c:pt>
                <c:pt idx="3">
                  <c:v>29</c:v>
                </c:pt>
                <c:pt idx="4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26</c:v>
                </c:pt>
                <c:pt idx="1">
                  <c:v>26</c:v>
                </c:pt>
                <c:pt idx="2">
                  <c:v>30</c:v>
                </c:pt>
                <c:pt idx="3">
                  <c:v>31</c:v>
                </c:pt>
                <c:pt idx="4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26</c:v>
                </c:pt>
                <c:pt idx="1">
                  <c:v>23</c:v>
                </c:pt>
                <c:pt idx="2">
                  <c:v>20</c:v>
                </c:pt>
                <c:pt idx="3">
                  <c:v>24</c:v>
                </c:pt>
                <c:pt idx="4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12</c:v>
                </c:pt>
                <c:pt idx="3">
                  <c:v>15</c:v>
                </c:pt>
                <c:pt idx="4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24338560"/>
        <c:axId val="124340096"/>
      </c:barChart>
      <c:catAx>
        <c:axId val="124338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340096"/>
        <c:crossesAt val="0"/>
        <c:lblAlgn val="ctr"/>
        <c:lblOffset val="100"/>
        <c:tickMarkSkip val="1"/>
      </c:catAx>
      <c:valAx>
        <c:axId val="124340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338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4</c:v>
                </c:pt>
                <c:pt idx="1">
                  <c:v>1</c:v>
                </c:pt>
                <c:pt idx="2">
                  <c:v>14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8</c:v>
                </c:pt>
                <c:pt idx="1">
                  <c:v>5</c:v>
                </c:pt>
                <c:pt idx="2">
                  <c:v>15</c:v>
                </c:pt>
                <c:pt idx="3">
                  <c:v>13</c:v>
                </c:pt>
                <c:pt idx="4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15</c:v>
                </c:pt>
                <c:pt idx="1">
                  <c:v>12</c:v>
                </c:pt>
                <c:pt idx="2">
                  <c:v>23</c:v>
                </c:pt>
                <c:pt idx="3">
                  <c:v>25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73</c:v>
                </c:pt>
                <c:pt idx="1">
                  <c:v>81</c:v>
                </c:pt>
                <c:pt idx="2">
                  <c:v>48</c:v>
                </c:pt>
                <c:pt idx="3">
                  <c:v>53</c:v>
                </c:pt>
                <c:pt idx="4">
                  <c:v>72</c:v>
                </c:pt>
              </c:numCache>
            </c:numRef>
          </c:val>
        </c:ser>
        <c:dLbls>
          <c:showVal val="1"/>
        </c:dLbls>
        <c:gapWidth val="75"/>
        <c:overlap val="100"/>
        <c:axId val="104318464"/>
        <c:axId val="104320000"/>
      </c:barChart>
      <c:catAx>
        <c:axId val="1043184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320000"/>
        <c:crossesAt val="0"/>
        <c:lblAlgn val="ctr"/>
        <c:lblOffset val="100"/>
        <c:tickMarkSkip val="1"/>
      </c:catAx>
      <c:valAx>
        <c:axId val="1043200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3184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28</c:v>
                </c:pt>
                <c:pt idx="1">
                  <c:v>21</c:v>
                </c:pt>
                <c:pt idx="2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28</c:v>
                </c:pt>
                <c:pt idx="1">
                  <c:v>30</c:v>
                </c:pt>
                <c:pt idx="2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25</c:v>
                </c:pt>
                <c:pt idx="1">
                  <c:v>32</c:v>
                </c:pt>
                <c:pt idx="2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19</c:v>
                </c:pt>
                <c:pt idx="1">
                  <c:v>17</c:v>
                </c:pt>
                <c:pt idx="2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24791808"/>
        <c:axId val="124814080"/>
      </c:barChart>
      <c:catAx>
        <c:axId val="124791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814080"/>
        <c:crossesAt val="0"/>
        <c:lblAlgn val="ctr"/>
        <c:lblOffset val="100"/>
        <c:tickMarkSkip val="1"/>
      </c:catAx>
      <c:valAx>
        <c:axId val="1248140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7918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14</c:v>
                </c:pt>
                <c:pt idx="1">
                  <c:v>21</c:v>
                </c:pt>
                <c:pt idx="2">
                  <c:v>16</c:v>
                </c:pt>
                <c:pt idx="3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21</c:v>
                </c:pt>
                <c:pt idx="2">
                  <c:v>18</c:v>
                </c:pt>
                <c:pt idx="3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33</c:v>
                </c:pt>
                <c:pt idx="1">
                  <c:v>28</c:v>
                </c:pt>
                <c:pt idx="2">
                  <c:v>31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32</c:v>
                </c:pt>
                <c:pt idx="1">
                  <c:v>30</c:v>
                </c:pt>
                <c:pt idx="2">
                  <c:v>34</c:v>
                </c:pt>
                <c:pt idx="3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25066240"/>
        <c:axId val="125092608"/>
      </c:barChart>
      <c:catAx>
        <c:axId val="1250662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092608"/>
        <c:crossesAt val="0"/>
        <c:lblAlgn val="ctr"/>
        <c:lblOffset val="100"/>
        <c:tickMarkSkip val="1"/>
      </c:catAx>
      <c:valAx>
        <c:axId val="1250926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0662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5098624"/>
        <c:axId val="125096320"/>
      </c:barChart>
      <c:catAx>
        <c:axId val="125098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096320"/>
        <c:crossesAt val="0"/>
        <c:lblAlgn val="ctr"/>
        <c:lblOffset val="100"/>
        <c:tickMarkSkip val="1"/>
      </c:catAx>
      <c:valAx>
        <c:axId val="1250963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098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18</c:v>
                </c:pt>
                <c:pt idx="1">
                  <c:v>11</c:v>
                </c:pt>
                <c:pt idx="2">
                  <c:v>6</c:v>
                </c:pt>
                <c:pt idx="3">
                  <c:v>8</c:v>
                </c:pt>
                <c:pt idx="4">
                  <c:v>27</c:v>
                </c:pt>
                <c:pt idx="5">
                  <c:v>3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24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10</c:v>
                </c:pt>
                <c:pt idx="1">
                  <c:v>14</c:v>
                </c:pt>
                <c:pt idx="2">
                  <c:v>9</c:v>
                </c:pt>
                <c:pt idx="3">
                  <c:v>9</c:v>
                </c:pt>
                <c:pt idx="4">
                  <c:v>30</c:v>
                </c:pt>
                <c:pt idx="5">
                  <c:v>4</c:v>
                </c:pt>
                <c:pt idx="6">
                  <c:v>0</c:v>
                </c:pt>
                <c:pt idx="7">
                  <c:v>2</c:v>
                </c:pt>
                <c:pt idx="8">
                  <c:v>2</c:v>
                </c:pt>
                <c:pt idx="9">
                  <c:v>19</c:v>
                </c:pt>
              </c:numCache>
            </c:numRef>
          </c:val>
        </c:ser>
        <c:gapWidth val="20"/>
        <c:axId val="125730176"/>
        <c:axId val="125731968"/>
      </c:barChart>
      <c:catAx>
        <c:axId val="12573017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25731968"/>
        <c:crosses val="autoZero"/>
        <c:auto val="1"/>
        <c:lblAlgn val="ctr"/>
        <c:lblOffset val="100"/>
        <c:tickLblSkip val="1"/>
        <c:tickMarkSkip val="1"/>
      </c:catAx>
      <c:valAx>
        <c:axId val="1257319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573017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7</c:v>
                </c:pt>
                <c:pt idx="1">
                  <c:v>4</c:v>
                </c:pt>
                <c:pt idx="2">
                  <c:v>8</c:v>
                </c:pt>
                <c:pt idx="3">
                  <c:v>3</c:v>
                </c:pt>
                <c:pt idx="4">
                  <c:v>10</c:v>
                </c:pt>
                <c:pt idx="5">
                  <c:v>5</c:v>
                </c:pt>
                <c:pt idx="6">
                  <c:v>7</c:v>
                </c:pt>
                <c:pt idx="7">
                  <c:v>7</c:v>
                </c:pt>
                <c:pt idx="8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20</c:v>
                </c:pt>
                <c:pt idx="1">
                  <c:v>16</c:v>
                </c:pt>
                <c:pt idx="2">
                  <c:v>25</c:v>
                </c:pt>
                <c:pt idx="3">
                  <c:v>16</c:v>
                </c:pt>
                <c:pt idx="4">
                  <c:v>24</c:v>
                </c:pt>
                <c:pt idx="5">
                  <c:v>12</c:v>
                </c:pt>
                <c:pt idx="6">
                  <c:v>15</c:v>
                </c:pt>
                <c:pt idx="7">
                  <c:v>14</c:v>
                </c:pt>
                <c:pt idx="8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35</c:v>
                </c:pt>
                <c:pt idx="1">
                  <c:v>32</c:v>
                </c:pt>
                <c:pt idx="2">
                  <c:v>38</c:v>
                </c:pt>
                <c:pt idx="3">
                  <c:v>31</c:v>
                </c:pt>
                <c:pt idx="4">
                  <c:v>32</c:v>
                </c:pt>
                <c:pt idx="5">
                  <c:v>36</c:v>
                </c:pt>
                <c:pt idx="6">
                  <c:v>33</c:v>
                </c:pt>
                <c:pt idx="7">
                  <c:v>28</c:v>
                </c:pt>
                <c:pt idx="8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38</c:v>
                </c:pt>
                <c:pt idx="1">
                  <c:v>48</c:v>
                </c:pt>
                <c:pt idx="2">
                  <c:v>29</c:v>
                </c:pt>
                <c:pt idx="3">
                  <c:v>50</c:v>
                </c:pt>
                <c:pt idx="4">
                  <c:v>34</c:v>
                </c:pt>
                <c:pt idx="5">
                  <c:v>48</c:v>
                </c:pt>
                <c:pt idx="6">
                  <c:v>45</c:v>
                </c:pt>
                <c:pt idx="7">
                  <c:v>51</c:v>
                </c:pt>
                <c:pt idx="8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25998592"/>
        <c:axId val="126000128"/>
      </c:barChart>
      <c:catAx>
        <c:axId val="125998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000128"/>
        <c:crossesAt val="0"/>
        <c:lblAlgn val="ctr"/>
        <c:lblOffset val="100"/>
        <c:tickMarkSkip val="1"/>
      </c:catAx>
      <c:valAx>
        <c:axId val="126000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998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8</c:v>
                </c:pt>
                <c:pt idx="1">
                  <c:v>14</c:v>
                </c:pt>
                <c:pt idx="2">
                  <c:v>7</c:v>
                </c:pt>
                <c:pt idx="3">
                  <c:v>5</c:v>
                </c:pt>
                <c:pt idx="4">
                  <c:v>10</c:v>
                </c:pt>
                <c:pt idx="5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92</c:v>
                </c:pt>
                <c:pt idx="1">
                  <c:v>86</c:v>
                </c:pt>
                <c:pt idx="2">
                  <c:v>93</c:v>
                </c:pt>
                <c:pt idx="3">
                  <c:v>95</c:v>
                </c:pt>
                <c:pt idx="4">
                  <c:v>90</c:v>
                </c:pt>
                <c:pt idx="5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26534016"/>
        <c:axId val="126535552"/>
      </c:barChart>
      <c:catAx>
        <c:axId val="126534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535552"/>
        <c:crossesAt val="0"/>
        <c:lblAlgn val="ctr"/>
        <c:lblOffset val="100"/>
        <c:tickMarkSkip val="1"/>
      </c:catAx>
      <c:valAx>
        <c:axId val="126535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534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2</c:v>
                </c:pt>
                <c:pt idx="2">
                  <c:v>6</c:v>
                </c:pt>
                <c:pt idx="3">
                  <c:v>5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98</c:v>
                </c:pt>
                <c:pt idx="2">
                  <c:v>94</c:v>
                </c:pt>
                <c:pt idx="3">
                  <c:v>95</c:v>
                </c:pt>
                <c:pt idx="4">
                  <c:v>94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26957440"/>
        <c:axId val="126958976"/>
      </c:barChart>
      <c:catAx>
        <c:axId val="1269574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958976"/>
        <c:crossesAt val="0"/>
        <c:lblAlgn val="ctr"/>
        <c:lblOffset val="100"/>
        <c:tickMarkSkip val="1"/>
      </c:catAx>
      <c:valAx>
        <c:axId val="1269589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9574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11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6</c:v>
                </c:pt>
                <c:pt idx="1">
                  <c:v>10</c:v>
                </c:pt>
                <c:pt idx="2">
                  <c:v>3</c:v>
                </c:pt>
                <c:pt idx="3">
                  <c:v>20</c:v>
                </c:pt>
                <c:pt idx="4">
                  <c:v>2</c:v>
                </c:pt>
                <c:pt idx="5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28</c:v>
                </c:pt>
                <c:pt idx="1">
                  <c:v>29</c:v>
                </c:pt>
                <c:pt idx="2">
                  <c:v>21</c:v>
                </c:pt>
                <c:pt idx="3">
                  <c:v>16</c:v>
                </c:pt>
                <c:pt idx="4">
                  <c:v>21</c:v>
                </c:pt>
                <c:pt idx="5">
                  <c:v>46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63</c:v>
                </c:pt>
                <c:pt idx="1">
                  <c:v>59</c:v>
                </c:pt>
                <c:pt idx="2">
                  <c:v>73</c:v>
                </c:pt>
                <c:pt idx="3">
                  <c:v>53</c:v>
                </c:pt>
                <c:pt idx="4">
                  <c:v>76</c:v>
                </c:pt>
                <c:pt idx="5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127288064"/>
        <c:axId val="127289600"/>
      </c:barChart>
      <c:catAx>
        <c:axId val="127288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7289600"/>
        <c:crossesAt val="0"/>
        <c:lblAlgn val="ctr"/>
        <c:lblOffset val="100"/>
        <c:tickMarkSkip val="1"/>
      </c:catAx>
      <c:valAx>
        <c:axId val="1272896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7288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55</c:v>
                </c:pt>
                <c:pt idx="2">
                  <c:v>21</c:v>
                </c:pt>
                <c:pt idx="3">
                  <c:v>12</c:v>
                </c:pt>
                <c:pt idx="4">
                  <c:v>30</c:v>
                </c:pt>
                <c:pt idx="5">
                  <c:v>60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25</c:v>
                </c:pt>
                <c:pt idx="1">
                  <c:v>15</c:v>
                </c:pt>
                <c:pt idx="2">
                  <c:v>27</c:v>
                </c:pt>
                <c:pt idx="3">
                  <c:v>52</c:v>
                </c:pt>
                <c:pt idx="4">
                  <c:v>28</c:v>
                </c:pt>
                <c:pt idx="5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66</c:v>
                </c:pt>
                <c:pt idx="1">
                  <c:v>30</c:v>
                </c:pt>
                <c:pt idx="2">
                  <c:v>44</c:v>
                </c:pt>
                <c:pt idx="3">
                  <c:v>27</c:v>
                </c:pt>
                <c:pt idx="4">
                  <c:v>31</c:v>
                </c:pt>
                <c:pt idx="5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127622528"/>
        <c:axId val="127648896"/>
      </c:barChart>
      <c:catAx>
        <c:axId val="1276225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7648896"/>
        <c:crossesAt val="0"/>
        <c:lblAlgn val="ctr"/>
        <c:lblOffset val="100"/>
        <c:tickMarkSkip val="1"/>
      </c:catAx>
      <c:valAx>
        <c:axId val="127648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76225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16</c:v>
                </c:pt>
                <c:pt idx="2">
                  <c:v>12</c:v>
                </c:pt>
                <c:pt idx="3">
                  <c:v>17</c:v>
                </c:pt>
                <c:pt idx="4">
                  <c:v>12</c:v>
                </c:pt>
                <c:pt idx="5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28</c:v>
                </c:pt>
                <c:pt idx="2">
                  <c:v>24</c:v>
                </c:pt>
                <c:pt idx="3">
                  <c:v>27</c:v>
                </c:pt>
                <c:pt idx="4">
                  <c:v>26</c:v>
                </c:pt>
                <c:pt idx="5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39</c:v>
                </c:pt>
                <c:pt idx="1">
                  <c:v>33</c:v>
                </c:pt>
                <c:pt idx="2">
                  <c:v>36</c:v>
                </c:pt>
                <c:pt idx="3">
                  <c:v>28</c:v>
                </c:pt>
                <c:pt idx="4">
                  <c:v>37</c:v>
                </c:pt>
                <c:pt idx="5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26</c:v>
                </c:pt>
                <c:pt idx="1">
                  <c:v>23</c:v>
                </c:pt>
                <c:pt idx="2">
                  <c:v>27</c:v>
                </c:pt>
                <c:pt idx="3">
                  <c:v>28</c:v>
                </c:pt>
                <c:pt idx="4">
                  <c:v>26</c:v>
                </c:pt>
                <c:pt idx="5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28002304"/>
        <c:axId val="128024576"/>
      </c:barChart>
      <c:catAx>
        <c:axId val="1280023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8024576"/>
        <c:crossesAt val="0"/>
        <c:lblAlgn val="ctr"/>
        <c:lblOffset val="100"/>
        <c:tickMarkSkip val="1"/>
      </c:catAx>
      <c:valAx>
        <c:axId val="1280245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80023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10</c:v>
                </c:pt>
                <c:pt idx="4">
                  <c:v>8</c:v>
                </c:pt>
                <c:pt idx="5">
                  <c:v>15</c:v>
                </c:pt>
                <c:pt idx="6">
                  <c:v>18</c:v>
                </c:pt>
                <c:pt idx="7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4</c:v>
                </c:pt>
                <c:pt idx="1">
                  <c:v>4</c:v>
                </c:pt>
                <c:pt idx="2">
                  <c:v>17</c:v>
                </c:pt>
                <c:pt idx="3">
                  <c:v>31</c:v>
                </c:pt>
                <c:pt idx="4">
                  <c:v>17</c:v>
                </c:pt>
                <c:pt idx="5">
                  <c:v>18</c:v>
                </c:pt>
                <c:pt idx="6">
                  <c:v>20</c:v>
                </c:pt>
                <c:pt idx="7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14</c:v>
                </c:pt>
                <c:pt idx="1">
                  <c:v>16</c:v>
                </c:pt>
                <c:pt idx="2">
                  <c:v>29</c:v>
                </c:pt>
                <c:pt idx="3">
                  <c:v>32</c:v>
                </c:pt>
                <c:pt idx="4">
                  <c:v>36</c:v>
                </c:pt>
                <c:pt idx="5">
                  <c:v>30</c:v>
                </c:pt>
                <c:pt idx="6">
                  <c:v>37</c:v>
                </c:pt>
                <c:pt idx="7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80</c:v>
                </c:pt>
                <c:pt idx="1">
                  <c:v>78</c:v>
                </c:pt>
                <c:pt idx="2">
                  <c:v>48</c:v>
                </c:pt>
                <c:pt idx="3">
                  <c:v>27</c:v>
                </c:pt>
                <c:pt idx="4">
                  <c:v>39</c:v>
                </c:pt>
                <c:pt idx="5">
                  <c:v>37</c:v>
                </c:pt>
                <c:pt idx="6">
                  <c:v>25</c:v>
                </c:pt>
                <c:pt idx="7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85302272"/>
        <c:axId val="85312256"/>
      </c:barChart>
      <c:catAx>
        <c:axId val="85302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312256"/>
        <c:crossesAt val="0"/>
        <c:lblAlgn val="ctr"/>
        <c:lblOffset val="100"/>
        <c:tickMarkSkip val="1"/>
      </c:catAx>
      <c:valAx>
        <c:axId val="853122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3022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40</c:v>
                </c:pt>
                <c:pt idx="2">
                  <c:v>28</c:v>
                </c:pt>
                <c:pt idx="3">
                  <c:v>15</c:v>
                </c:pt>
                <c:pt idx="4">
                  <c:v>34</c:v>
                </c:pt>
                <c:pt idx="5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27</c:v>
                </c:pt>
                <c:pt idx="1">
                  <c:v>31</c:v>
                </c:pt>
                <c:pt idx="2">
                  <c:v>22</c:v>
                </c:pt>
                <c:pt idx="3">
                  <c:v>32</c:v>
                </c:pt>
                <c:pt idx="4">
                  <c:v>27</c:v>
                </c:pt>
                <c:pt idx="5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23</c:v>
                </c:pt>
                <c:pt idx="1">
                  <c:v>21</c:v>
                </c:pt>
                <c:pt idx="2">
                  <c:v>31</c:v>
                </c:pt>
                <c:pt idx="3">
                  <c:v>29</c:v>
                </c:pt>
                <c:pt idx="4">
                  <c:v>25</c:v>
                </c:pt>
                <c:pt idx="5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28</c:v>
                </c:pt>
                <c:pt idx="1">
                  <c:v>8</c:v>
                </c:pt>
                <c:pt idx="2">
                  <c:v>18</c:v>
                </c:pt>
                <c:pt idx="3">
                  <c:v>23</c:v>
                </c:pt>
                <c:pt idx="4">
                  <c:v>15</c:v>
                </c:pt>
                <c:pt idx="5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25368192"/>
        <c:axId val="125369728"/>
      </c:barChart>
      <c:catAx>
        <c:axId val="125368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369728"/>
        <c:crossesAt val="0"/>
        <c:lblAlgn val="ctr"/>
        <c:lblOffset val="100"/>
        <c:tickMarkSkip val="1"/>
      </c:catAx>
      <c:valAx>
        <c:axId val="125369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368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44</c:v>
                </c:pt>
                <c:pt idx="1">
                  <c:v>48</c:v>
                </c:pt>
                <c:pt idx="2">
                  <c:v>38</c:v>
                </c:pt>
                <c:pt idx="3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30</c:v>
                </c:pt>
                <c:pt idx="1">
                  <c:v>31</c:v>
                </c:pt>
                <c:pt idx="2">
                  <c:v>30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21</c:v>
                </c:pt>
                <c:pt idx="3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6</c:v>
                </c:pt>
                <c:pt idx="1">
                  <c:v>5</c:v>
                </c:pt>
                <c:pt idx="2">
                  <c:v>10</c:v>
                </c:pt>
                <c:pt idx="3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00618624"/>
        <c:axId val="100620160"/>
      </c:barChart>
      <c:catAx>
        <c:axId val="100618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20160"/>
        <c:crossesAt val="0"/>
        <c:lblAlgn val="ctr"/>
        <c:lblOffset val="100"/>
        <c:tickMarkSkip val="1"/>
      </c:catAx>
      <c:valAx>
        <c:axId val="100620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18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75</c:v>
                </c:pt>
                <c:pt idx="1">
                  <c:v>43</c:v>
                </c:pt>
                <c:pt idx="2">
                  <c:v>9</c:v>
                </c:pt>
                <c:pt idx="3">
                  <c:v>16</c:v>
                </c:pt>
                <c:pt idx="4">
                  <c:v>5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9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25</c:v>
                </c:pt>
                <c:pt idx="1">
                  <c:v>57</c:v>
                </c:pt>
                <c:pt idx="2">
                  <c:v>91</c:v>
                </c:pt>
                <c:pt idx="3">
                  <c:v>84</c:v>
                </c:pt>
                <c:pt idx="4">
                  <c:v>95</c:v>
                </c:pt>
                <c:pt idx="5">
                  <c:v>97</c:v>
                </c:pt>
                <c:pt idx="6">
                  <c:v>97</c:v>
                </c:pt>
                <c:pt idx="7">
                  <c:v>97</c:v>
                </c:pt>
                <c:pt idx="8">
                  <c:v>97</c:v>
                </c:pt>
                <c:pt idx="9">
                  <c:v>91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9822976"/>
        <c:axId val="9824512"/>
      </c:barChart>
      <c:catAx>
        <c:axId val="9822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824512"/>
        <c:crossesAt val="0"/>
        <c:lblAlgn val="ctr"/>
        <c:lblOffset val="100"/>
        <c:tickMarkSkip val="1"/>
      </c:catAx>
      <c:valAx>
        <c:axId val="9824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8229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51</c:v>
                </c:pt>
                <c:pt idx="3">
                  <c:v>27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26</c:v>
                </c:pt>
                <c:pt idx="1">
                  <c:v>33</c:v>
                </c:pt>
                <c:pt idx="2">
                  <c:v>32</c:v>
                </c:pt>
                <c:pt idx="3">
                  <c:v>23</c:v>
                </c:pt>
                <c:pt idx="4">
                  <c:v>4</c:v>
                </c:pt>
              </c:numCache>
            </c:numRef>
          </c:val>
        </c:ser>
        <c:gapWidth val="20"/>
        <c:axId val="101334016"/>
        <c:axId val="101348096"/>
      </c:barChart>
      <c:catAx>
        <c:axId val="10133401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1348096"/>
        <c:crosses val="autoZero"/>
        <c:auto val="1"/>
        <c:lblAlgn val="ctr"/>
        <c:lblOffset val="100"/>
        <c:tickLblSkip val="1"/>
        <c:tickMarkSkip val="1"/>
      </c:catAx>
      <c:valAx>
        <c:axId val="1013480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133401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17</c:v>
                </c:pt>
                <c:pt idx="1">
                  <c:v>24</c:v>
                </c:pt>
                <c:pt idx="2">
                  <c:v>33</c:v>
                </c:pt>
                <c:pt idx="3">
                  <c:v>42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24</c:v>
                </c:pt>
                <c:pt idx="1">
                  <c:v>38</c:v>
                </c:pt>
                <c:pt idx="2">
                  <c:v>21</c:v>
                </c:pt>
                <c:pt idx="3">
                  <c:v>33</c:v>
                </c:pt>
                <c:pt idx="4">
                  <c:v>0</c:v>
                </c:pt>
              </c:numCache>
            </c:numRef>
          </c:val>
        </c:ser>
        <c:gapWidth val="20"/>
        <c:axId val="105741312"/>
        <c:axId val="105755392"/>
      </c:barChart>
      <c:catAx>
        <c:axId val="1057413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5755392"/>
        <c:crosses val="autoZero"/>
        <c:auto val="1"/>
        <c:lblAlgn val="ctr"/>
        <c:lblOffset val="100"/>
        <c:tickLblSkip val="1"/>
        <c:tickMarkSkip val="1"/>
      </c:catAx>
      <c:valAx>
        <c:axId val="10575539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57413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26</c:v>
                </c:pt>
                <c:pt idx="1">
                  <c:v>55</c:v>
                </c:pt>
                <c:pt idx="2">
                  <c:v>32</c:v>
                </c:pt>
                <c:pt idx="3">
                  <c:v>15</c:v>
                </c:pt>
                <c:pt idx="4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18</c:v>
                </c:pt>
                <c:pt idx="1">
                  <c:v>62</c:v>
                </c:pt>
                <c:pt idx="2">
                  <c:v>20</c:v>
                </c:pt>
                <c:pt idx="3">
                  <c:v>17</c:v>
                </c:pt>
                <c:pt idx="4">
                  <c:v>1</c:v>
                </c:pt>
              </c:numCache>
            </c:numRef>
          </c:val>
        </c:ser>
        <c:gapWidth val="20"/>
        <c:axId val="115500160"/>
        <c:axId val="115501696"/>
      </c:barChart>
      <c:catAx>
        <c:axId val="1155001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5501696"/>
        <c:crosses val="autoZero"/>
        <c:auto val="1"/>
        <c:lblAlgn val="ctr"/>
        <c:lblOffset val="100"/>
        <c:tickLblSkip val="1"/>
        <c:tickMarkSkip val="1"/>
      </c:catAx>
      <c:valAx>
        <c:axId val="1155016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55001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32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19112832"/>
        <c:axId val="119114368"/>
      </c:barChart>
      <c:catAx>
        <c:axId val="11911283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114368"/>
        <c:crosses val="autoZero"/>
        <c:auto val="1"/>
        <c:lblAlgn val="ctr"/>
        <c:lblOffset val="100"/>
        <c:tickLblSkip val="1"/>
        <c:tickMarkSkip val="1"/>
      </c:catAx>
      <c:valAx>
        <c:axId val="1191143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11283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33</c:v>
                </c:pt>
                <c:pt idx="1">
                  <c:v>65</c:v>
                </c:pt>
                <c:pt idx="2">
                  <c:v>0</c:v>
                </c:pt>
                <c:pt idx="3">
                  <c:v>35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19516160"/>
        <c:axId val="119526144"/>
      </c:barChart>
      <c:catAx>
        <c:axId val="1195161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526144"/>
        <c:crosses val="autoZero"/>
        <c:auto val="1"/>
        <c:lblAlgn val="ctr"/>
        <c:lblOffset val="100"/>
        <c:tickLblSkip val="1"/>
        <c:tickMarkSkip val="1"/>
      </c:catAx>
      <c:valAx>
        <c:axId val="11952614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5161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18</c:v>
                </c:pt>
                <c:pt idx="1">
                  <c:v>18</c:v>
                </c:pt>
                <c:pt idx="2">
                  <c:v>25</c:v>
                </c:pt>
                <c:pt idx="3">
                  <c:v>30</c:v>
                </c:pt>
                <c:pt idx="4">
                  <c:v>28</c:v>
                </c:pt>
                <c:pt idx="5">
                  <c:v>34</c:v>
                </c:pt>
                <c:pt idx="6">
                  <c:v>33</c:v>
                </c:pt>
                <c:pt idx="7">
                  <c:v>34</c:v>
                </c:pt>
                <c:pt idx="8">
                  <c:v>46</c:v>
                </c:pt>
                <c:pt idx="9">
                  <c:v>49</c:v>
                </c:pt>
                <c:pt idx="10">
                  <c:v>50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24</c:v>
                </c:pt>
                <c:pt idx="1">
                  <c:v>20</c:v>
                </c:pt>
                <c:pt idx="2">
                  <c:v>30</c:v>
                </c:pt>
                <c:pt idx="3">
                  <c:v>29</c:v>
                </c:pt>
                <c:pt idx="4">
                  <c:v>29</c:v>
                </c:pt>
                <c:pt idx="5">
                  <c:v>28</c:v>
                </c:pt>
                <c:pt idx="6">
                  <c:v>25</c:v>
                </c:pt>
                <c:pt idx="7">
                  <c:v>26</c:v>
                </c:pt>
                <c:pt idx="8">
                  <c:v>29</c:v>
                </c:pt>
                <c:pt idx="9">
                  <c:v>27</c:v>
                </c:pt>
                <c:pt idx="1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25</c:v>
                </c:pt>
                <c:pt idx="1">
                  <c:v>30</c:v>
                </c:pt>
                <c:pt idx="2">
                  <c:v>27</c:v>
                </c:pt>
                <c:pt idx="3">
                  <c:v>24</c:v>
                </c:pt>
                <c:pt idx="4">
                  <c:v>29</c:v>
                </c:pt>
                <c:pt idx="5">
                  <c:v>22</c:v>
                </c:pt>
                <c:pt idx="6">
                  <c:v>27</c:v>
                </c:pt>
                <c:pt idx="7">
                  <c:v>23</c:v>
                </c:pt>
                <c:pt idx="8">
                  <c:v>14</c:v>
                </c:pt>
                <c:pt idx="9">
                  <c:v>15</c:v>
                </c:pt>
                <c:pt idx="10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33</c:v>
                </c:pt>
                <c:pt idx="1">
                  <c:v>32</c:v>
                </c:pt>
                <c:pt idx="2">
                  <c:v>18</c:v>
                </c:pt>
                <c:pt idx="3">
                  <c:v>17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16</c:v>
                </c:pt>
                <c:pt idx="8">
                  <c:v>11</c:v>
                </c:pt>
                <c:pt idx="9">
                  <c:v>9</c:v>
                </c:pt>
                <c:pt idx="10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17670656"/>
        <c:axId val="117672192"/>
      </c:barChart>
      <c:catAx>
        <c:axId val="1176706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672192"/>
        <c:crossesAt val="0"/>
        <c:lblAlgn val="ctr"/>
        <c:lblOffset val="100"/>
        <c:tickMarkSkip val="1"/>
      </c:catAx>
      <c:valAx>
        <c:axId val="1176721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6706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52</c:v>
                </c:pt>
                <c:pt idx="1">
                  <c:v>8</c:v>
                </c:pt>
                <c:pt idx="2">
                  <c:v>12</c:v>
                </c:pt>
                <c:pt idx="3">
                  <c:v>9</c:v>
                </c:pt>
                <c:pt idx="4">
                  <c:v>5</c:v>
                </c:pt>
                <c:pt idx="5">
                  <c:v>0</c:v>
                </c:pt>
                <c:pt idx="6">
                  <c:v>16</c:v>
                </c:pt>
                <c:pt idx="7">
                  <c:v>12</c:v>
                </c:pt>
                <c:pt idx="8">
                  <c:v>17</c:v>
                </c:pt>
                <c:pt idx="9">
                  <c:v>50</c:v>
                </c:pt>
                <c:pt idx="10">
                  <c:v>53</c:v>
                </c:pt>
                <c:pt idx="11">
                  <c:v>6</c:v>
                </c:pt>
                <c:pt idx="12">
                  <c:v>39</c:v>
                </c:pt>
                <c:pt idx="13">
                  <c:v>5</c:v>
                </c:pt>
                <c:pt idx="14">
                  <c:v>22</c:v>
                </c:pt>
                <c:pt idx="15">
                  <c:v>6</c:v>
                </c:pt>
                <c:pt idx="16">
                  <c:v>8</c:v>
                </c:pt>
              </c:numCache>
            </c:numRef>
          </c:val>
        </c:ser>
        <c:gapWidth val="20"/>
        <c:axId val="119620736"/>
        <c:axId val="119622272"/>
      </c:barChart>
      <c:catAx>
        <c:axId val="1196207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622272"/>
        <c:crosses val="autoZero"/>
        <c:auto val="1"/>
        <c:lblAlgn val="ctr"/>
        <c:lblOffset val="100"/>
        <c:tickLblSkip val="1"/>
        <c:tickMarkSkip val="1"/>
      </c:catAx>
      <c:valAx>
        <c:axId val="1196222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6207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1</c:v>
                </c:pt>
                <c:pt idx="2">
                  <c:v>4</c:v>
                </c:pt>
                <c:pt idx="3">
                  <c:v>10</c:v>
                </c:pt>
                <c:pt idx="4">
                  <c:v>11</c:v>
                </c:pt>
                <c:pt idx="5">
                  <c:v>16</c:v>
                </c:pt>
                <c:pt idx="6">
                  <c:v>31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</c:v>
                </c:pt>
                <c:pt idx="1">
                  <c:v>4</c:v>
                </c:pt>
                <c:pt idx="2">
                  <c:v>8</c:v>
                </c:pt>
                <c:pt idx="3">
                  <c:v>22</c:v>
                </c:pt>
                <c:pt idx="4">
                  <c:v>17</c:v>
                </c:pt>
                <c:pt idx="5">
                  <c:v>15</c:v>
                </c:pt>
                <c:pt idx="6">
                  <c:v>28</c:v>
                </c:pt>
                <c:pt idx="7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12</c:v>
                </c:pt>
                <c:pt idx="1">
                  <c:v>13</c:v>
                </c:pt>
                <c:pt idx="2">
                  <c:v>22</c:v>
                </c:pt>
                <c:pt idx="3">
                  <c:v>35</c:v>
                </c:pt>
                <c:pt idx="4">
                  <c:v>23</c:v>
                </c:pt>
                <c:pt idx="5">
                  <c:v>25</c:v>
                </c:pt>
                <c:pt idx="6">
                  <c:v>23</c:v>
                </c:pt>
                <c:pt idx="7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84</c:v>
                </c:pt>
                <c:pt idx="1">
                  <c:v>82</c:v>
                </c:pt>
                <c:pt idx="2">
                  <c:v>65</c:v>
                </c:pt>
                <c:pt idx="3">
                  <c:v>34</c:v>
                </c:pt>
                <c:pt idx="4">
                  <c:v>49</c:v>
                </c:pt>
                <c:pt idx="5">
                  <c:v>45</c:v>
                </c:pt>
                <c:pt idx="6">
                  <c:v>18</c:v>
                </c:pt>
                <c:pt idx="7">
                  <c:v>54</c:v>
                </c:pt>
              </c:numCache>
            </c:numRef>
          </c:val>
        </c:ser>
        <c:dLbls>
          <c:showVal val="1"/>
        </c:dLbls>
        <c:gapWidth val="75"/>
        <c:overlap val="100"/>
        <c:axId val="106497920"/>
        <c:axId val="106499456"/>
      </c:barChart>
      <c:catAx>
        <c:axId val="1064979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499456"/>
        <c:crossesAt val="0"/>
        <c:lblAlgn val="ctr"/>
        <c:lblOffset val="100"/>
        <c:tickMarkSkip val="1"/>
      </c:catAx>
      <c:valAx>
        <c:axId val="106499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4979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51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24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19796480"/>
        <c:axId val="119798016"/>
      </c:barChart>
      <c:catAx>
        <c:axId val="119796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798016"/>
        <c:crossesAt val="0"/>
        <c:lblAlgn val="ctr"/>
        <c:lblOffset val="100"/>
        <c:tickMarkSkip val="1"/>
      </c:catAx>
      <c:valAx>
        <c:axId val="119798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79648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42</c:v>
                </c:pt>
                <c:pt idx="1">
                  <c:v>43</c:v>
                </c:pt>
                <c:pt idx="2">
                  <c:v>29</c:v>
                </c:pt>
                <c:pt idx="3">
                  <c:v>28</c:v>
                </c:pt>
                <c:pt idx="4">
                  <c:v>0</c:v>
                </c:pt>
                <c:pt idx="5">
                  <c:v>7</c:v>
                </c:pt>
                <c:pt idx="6">
                  <c:v>12</c:v>
                </c:pt>
                <c:pt idx="7">
                  <c:v>13</c:v>
                </c:pt>
                <c:pt idx="8">
                  <c:v>1</c:v>
                </c:pt>
                <c:pt idx="9">
                  <c:v>4</c:v>
                </c:pt>
                <c:pt idx="10">
                  <c:v>31</c:v>
                </c:pt>
              </c:numCache>
            </c:numRef>
          </c:val>
        </c:ser>
        <c:gapWidth val="20"/>
        <c:axId val="120052736"/>
        <c:axId val="120062720"/>
      </c:barChart>
      <c:catAx>
        <c:axId val="1200527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0062720"/>
        <c:crosses val="autoZero"/>
        <c:auto val="1"/>
        <c:lblAlgn val="ctr"/>
        <c:lblOffset val="100"/>
        <c:tickLblSkip val="1"/>
        <c:tickMarkSkip val="1"/>
      </c:catAx>
      <c:valAx>
        <c:axId val="12006272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00527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3</c:v>
                </c:pt>
                <c:pt idx="1">
                  <c:v>6</c:v>
                </c:pt>
                <c:pt idx="2">
                  <c:v>31</c:v>
                </c:pt>
                <c:pt idx="3">
                  <c:v>5</c:v>
                </c:pt>
                <c:pt idx="4">
                  <c:v>12</c:v>
                </c:pt>
                <c:pt idx="5">
                  <c:v>6</c:v>
                </c:pt>
                <c:pt idx="6">
                  <c:v>30</c:v>
                </c:pt>
                <c:pt idx="7">
                  <c:v>32</c:v>
                </c:pt>
                <c:pt idx="8">
                  <c:v>20</c:v>
                </c:pt>
                <c:pt idx="9">
                  <c:v>12</c:v>
                </c:pt>
                <c:pt idx="10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14</c:v>
                </c:pt>
                <c:pt idx="1">
                  <c:v>16</c:v>
                </c:pt>
                <c:pt idx="2">
                  <c:v>29</c:v>
                </c:pt>
                <c:pt idx="3">
                  <c:v>13</c:v>
                </c:pt>
                <c:pt idx="4">
                  <c:v>26</c:v>
                </c:pt>
                <c:pt idx="5">
                  <c:v>21</c:v>
                </c:pt>
                <c:pt idx="6">
                  <c:v>28</c:v>
                </c:pt>
                <c:pt idx="7">
                  <c:v>26</c:v>
                </c:pt>
                <c:pt idx="8">
                  <c:v>29</c:v>
                </c:pt>
                <c:pt idx="9">
                  <c:v>16</c:v>
                </c:pt>
                <c:pt idx="10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26</c:v>
                </c:pt>
                <c:pt idx="1">
                  <c:v>30</c:v>
                </c:pt>
                <c:pt idx="2">
                  <c:v>25</c:v>
                </c:pt>
                <c:pt idx="3">
                  <c:v>28</c:v>
                </c:pt>
                <c:pt idx="4">
                  <c:v>26</c:v>
                </c:pt>
                <c:pt idx="5">
                  <c:v>27</c:v>
                </c:pt>
                <c:pt idx="6">
                  <c:v>26</c:v>
                </c:pt>
                <c:pt idx="7">
                  <c:v>25</c:v>
                </c:pt>
                <c:pt idx="8">
                  <c:v>27</c:v>
                </c:pt>
                <c:pt idx="9">
                  <c:v>23</c:v>
                </c:pt>
                <c:pt idx="10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57</c:v>
                </c:pt>
                <c:pt idx="1">
                  <c:v>48</c:v>
                </c:pt>
                <c:pt idx="2">
                  <c:v>15</c:v>
                </c:pt>
                <c:pt idx="3">
                  <c:v>54</c:v>
                </c:pt>
                <c:pt idx="4">
                  <c:v>37</c:v>
                </c:pt>
                <c:pt idx="5">
                  <c:v>47</c:v>
                </c:pt>
                <c:pt idx="6">
                  <c:v>16</c:v>
                </c:pt>
                <c:pt idx="7">
                  <c:v>18</c:v>
                </c:pt>
                <c:pt idx="8">
                  <c:v>24</c:v>
                </c:pt>
                <c:pt idx="9">
                  <c:v>49</c:v>
                </c:pt>
                <c:pt idx="10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06959616"/>
        <c:axId val="106961152"/>
      </c:barChart>
      <c:catAx>
        <c:axId val="106959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61152"/>
        <c:crossesAt val="0"/>
        <c:lblAlgn val="ctr"/>
        <c:lblOffset val="100"/>
        <c:tickMarkSkip val="1"/>
      </c:catAx>
      <c:valAx>
        <c:axId val="106961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59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13</c:v>
                </c:pt>
                <c:pt idx="1">
                  <c:v>8</c:v>
                </c:pt>
                <c:pt idx="2">
                  <c:v>1</c:v>
                </c:pt>
                <c:pt idx="3">
                  <c:v>2</c:v>
                </c:pt>
                <c:pt idx="4">
                  <c:v>21</c:v>
                </c:pt>
                <c:pt idx="5">
                  <c:v>16</c:v>
                </c:pt>
                <c:pt idx="6">
                  <c:v>2</c:v>
                </c:pt>
                <c:pt idx="7">
                  <c:v>12</c:v>
                </c:pt>
                <c:pt idx="8">
                  <c:v>4</c:v>
                </c:pt>
                <c:pt idx="9">
                  <c:v>13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87</c:v>
                </c:pt>
                <c:pt idx="1">
                  <c:v>92</c:v>
                </c:pt>
                <c:pt idx="2">
                  <c:v>99</c:v>
                </c:pt>
                <c:pt idx="3">
                  <c:v>98</c:v>
                </c:pt>
                <c:pt idx="4">
                  <c:v>79</c:v>
                </c:pt>
                <c:pt idx="5">
                  <c:v>84</c:v>
                </c:pt>
                <c:pt idx="6">
                  <c:v>98</c:v>
                </c:pt>
                <c:pt idx="7">
                  <c:v>88</c:v>
                </c:pt>
                <c:pt idx="8">
                  <c:v>96</c:v>
                </c:pt>
                <c:pt idx="9">
                  <c:v>87</c:v>
                </c:pt>
                <c:pt idx="10">
                  <c:v>98</c:v>
                </c:pt>
                <c:pt idx="11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5890176"/>
        <c:axId val="105891712"/>
      </c:barChart>
      <c:catAx>
        <c:axId val="1058901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91712"/>
        <c:crossesAt val="0"/>
        <c:lblAlgn val="ctr"/>
        <c:lblOffset val="100"/>
        <c:tickMarkSkip val="1"/>
      </c:catAx>
      <c:valAx>
        <c:axId val="1058917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901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11</c:v>
                </c:pt>
                <c:pt idx="9">
                  <c:v>15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5</c:v>
                </c:pt>
                <c:pt idx="1">
                  <c:v>4</c:v>
                </c:pt>
                <c:pt idx="2">
                  <c:v>0</c:v>
                </c:pt>
                <c:pt idx="3">
                  <c:v>16</c:v>
                </c:pt>
                <c:pt idx="4">
                  <c:v>4</c:v>
                </c:pt>
                <c:pt idx="5">
                  <c:v>9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23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12</c:v>
                </c:pt>
                <c:pt idx="1">
                  <c:v>16</c:v>
                </c:pt>
                <c:pt idx="2">
                  <c:v>28</c:v>
                </c:pt>
                <c:pt idx="3">
                  <c:v>22</c:v>
                </c:pt>
                <c:pt idx="4">
                  <c:v>27</c:v>
                </c:pt>
                <c:pt idx="5">
                  <c:v>28</c:v>
                </c:pt>
                <c:pt idx="6">
                  <c:v>0</c:v>
                </c:pt>
                <c:pt idx="7">
                  <c:v>23</c:v>
                </c:pt>
                <c:pt idx="8">
                  <c:v>29</c:v>
                </c:pt>
                <c:pt idx="9">
                  <c:v>25</c:v>
                </c:pt>
                <c:pt idx="10">
                  <c:v>0</c:v>
                </c:pt>
                <c:pt idx="11">
                  <c:v>57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83</c:v>
                </c:pt>
                <c:pt idx="1">
                  <c:v>81</c:v>
                </c:pt>
                <c:pt idx="2">
                  <c:v>72</c:v>
                </c:pt>
                <c:pt idx="3">
                  <c:v>63</c:v>
                </c:pt>
                <c:pt idx="4">
                  <c:v>65</c:v>
                </c:pt>
                <c:pt idx="5">
                  <c:v>56</c:v>
                </c:pt>
                <c:pt idx="6">
                  <c:v>100</c:v>
                </c:pt>
                <c:pt idx="7">
                  <c:v>77</c:v>
                </c:pt>
                <c:pt idx="8">
                  <c:v>60</c:v>
                </c:pt>
                <c:pt idx="9">
                  <c:v>38</c:v>
                </c:pt>
                <c:pt idx="10">
                  <c:v>100</c:v>
                </c:pt>
                <c:pt idx="11">
                  <c:v>43</c:v>
                </c:pt>
              </c:numCache>
            </c:numRef>
          </c:val>
        </c:ser>
        <c:dLbls>
          <c:showVal val="1"/>
        </c:dLbls>
        <c:gapWidth val="75"/>
        <c:overlap val="100"/>
        <c:axId val="107806080"/>
        <c:axId val="107893888"/>
      </c:barChart>
      <c:catAx>
        <c:axId val="1078060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893888"/>
        <c:crossesAt val="0"/>
        <c:lblAlgn val="ctr"/>
        <c:lblOffset val="100"/>
        <c:tickMarkSkip val="1"/>
      </c:catAx>
      <c:valAx>
        <c:axId val="107893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8060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5</c:v>
                </c:pt>
                <c:pt idx="1">
                  <c:v>6</c:v>
                </c:pt>
                <c:pt idx="2">
                  <c:v>8</c:v>
                </c:pt>
                <c:pt idx="3">
                  <c:v>12</c:v>
                </c:pt>
                <c:pt idx="4">
                  <c:v>6</c:v>
                </c:pt>
                <c:pt idx="5">
                  <c:v>6</c:v>
                </c:pt>
                <c:pt idx="6">
                  <c:v>8</c:v>
                </c:pt>
                <c:pt idx="7">
                  <c:v>5</c:v>
                </c:pt>
                <c:pt idx="8">
                  <c:v>9</c:v>
                </c:pt>
                <c:pt idx="9">
                  <c:v>5</c:v>
                </c:pt>
                <c:pt idx="10">
                  <c:v>6</c:v>
                </c:pt>
                <c:pt idx="11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16</c:v>
                </c:pt>
                <c:pt idx="1">
                  <c:v>10</c:v>
                </c:pt>
                <c:pt idx="2">
                  <c:v>27</c:v>
                </c:pt>
                <c:pt idx="3">
                  <c:v>17</c:v>
                </c:pt>
                <c:pt idx="4">
                  <c:v>10</c:v>
                </c:pt>
                <c:pt idx="5">
                  <c:v>10</c:v>
                </c:pt>
                <c:pt idx="6">
                  <c:v>11</c:v>
                </c:pt>
                <c:pt idx="7">
                  <c:v>7</c:v>
                </c:pt>
                <c:pt idx="8">
                  <c:v>17</c:v>
                </c:pt>
                <c:pt idx="9">
                  <c:v>17</c:v>
                </c:pt>
                <c:pt idx="10">
                  <c:v>21</c:v>
                </c:pt>
                <c:pt idx="11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34</c:v>
                </c:pt>
                <c:pt idx="1">
                  <c:v>42</c:v>
                </c:pt>
                <c:pt idx="2">
                  <c:v>44</c:v>
                </c:pt>
                <c:pt idx="3">
                  <c:v>45</c:v>
                </c:pt>
                <c:pt idx="4">
                  <c:v>30</c:v>
                </c:pt>
                <c:pt idx="5">
                  <c:v>29</c:v>
                </c:pt>
                <c:pt idx="6">
                  <c:v>37</c:v>
                </c:pt>
                <c:pt idx="7">
                  <c:v>45</c:v>
                </c:pt>
                <c:pt idx="8">
                  <c:v>41</c:v>
                </c:pt>
                <c:pt idx="9">
                  <c:v>39</c:v>
                </c:pt>
                <c:pt idx="10">
                  <c:v>35</c:v>
                </c:pt>
                <c:pt idx="11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45</c:v>
                </c:pt>
                <c:pt idx="1">
                  <c:v>43</c:v>
                </c:pt>
                <c:pt idx="2">
                  <c:v>22</c:v>
                </c:pt>
                <c:pt idx="3">
                  <c:v>27</c:v>
                </c:pt>
                <c:pt idx="4">
                  <c:v>54</c:v>
                </c:pt>
                <c:pt idx="5">
                  <c:v>55</c:v>
                </c:pt>
                <c:pt idx="6">
                  <c:v>45</c:v>
                </c:pt>
                <c:pt idx="7">
                  <c:v>43</c:v>
                </c:pt>
                <c:pt idx="8">
                  <c:v>32</c:v>
                </c:pt>
                <c:pt idx="9">
                  <c:v>39</c:v>
                </c:pt>
                <c:pt idx="10">
                  <c:v>38</c:v>
                </c:pt>
                <c:pt idx="11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86136320"/>
        <c:axId val="86137856"/>
      </c:barChart>
      <c:catAx>
        <c:axId val="861363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6137856"/>
        <c:crossesAt val="0"/>
        <c:lblAlgn val="ctr"/>
        <c:lblOffset val="100"/>
        <c:tickMarkSkip val="1"/>
      </c:catAx>
      <c:valAx>
        <c:axId val="86137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61363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Nordstrand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Nordstrand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Nordstrand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427</a:t>
            </a:r>
          </a:p>
          <a:p>
            <a:r>
              <a:rPr lang="nb-NO" smtClean="0"/>
              <a:t>Responsrate: 36%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n=552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2011-02-07T10:37:24Z</dcterms:modified>
</cp:coreProperties>
</file>