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78</c:v>
                </c:pt>
                <c:pt idx="1">
                  <c:v>69</c:v>
                </c:pt>
                <c:pt idx="2">
                  <c:v>73</c:v>
                </c:pt>
                <c:pt idx="3">
                  <c:v>56</c:v>
                </c:pt>
              </c:numCache>
            </c:numRef>
          </c:val>
        </c:ser>
        <c:dLbls>
          <c:showVal val="1"/>
        </c:dLbls>
        <c:gapWidth val="75"/>
        <c:overlap val="100"/>
        <c:axId val="84962688"/>
        <c:axId val="84976768"/>
      </c:barChart>
      <c:catAx>
        <c:axId val="849626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976768"/>
        <c:crossesAt val="0"/>
        <c:lblAlgn val="ctr"/>
        <c:lblOffset val="100"/>
        <c:tickMarkSkip val="1"/>
      </c:catAx>
      <c:valAx>
        <c:axId val="849767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9626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54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45</c:v>
                </c:pt>
                <c:pt idx="1">
                  <c:v>76</c:v>
                </c:pt>
                <c:pt idx="2">
                  <c:v>51</c:v>
                </c:pt>
                <c:pt idx="3">
                  <c:v>39</c:v>
                </c:pt>
                <c:pt idx="4">
                  <c:v>11</c:v>
                </c:pt>
                <c:pt idx="5">
                  <c:v>15</c:v>
                </c:pt>
                <c:pt idx="6">
                  <c:v>13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55</c:v>
                </c:pt>
                <c:pt idx="1">
                  <c:v>24</c:v>
                </c:pt>
                <c:pt idx="2">
                  <c:v>49</c:v>
                </c:pt>
                <c:pt idx="3">
                  <c:v>61</c:v>
                </c:pt>
                <c:pt idx="4">
                  <c:v>89</c:v>
                </c:pt>
                <c:pt idx="5">
                  <c:v>85</c:v>
                </c:pt>
                <c:pt idx="6">
                  <c:v>87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08724224"/>
        <c:axId val="108725760"/>
      </c:barChart>
      <c:catAx>
        <c:axId val="1087242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725760"/>
        <c:crossesAt val="0"/>
        <c:lblAlgn val="ctr"/>
        <c:lblOffset val="100"/>
        <c:tickMarkSkip val="1"/>
      </c:catAx>
      <c:valAx>
        <c:axId val="1087257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7242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31</c:v>
                </c:pt>
                <c:pt idx="7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97</c:v>
                </c:pt>
                <c:pt idx="1">
                  <c:v>95</c:v>
                </c:pt>
                <c:pt idx="2">
                  <c:v>96</c:v>
                </c:pt>
                <c:pt idx="3">
                  <c:v>95</c:v>
                </c:pt>
                <c:pt idx="4">
                  <c:v>96</c:v>
                </c:pt>
                <c:pt idx="5">
                  <c:v>94</c:v>
                </c:pt>
                <c:pt idx="6">
                  <c:v>69</c:v>
                </c:pt>
                <c:pt idx="7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109134208"/>
        <c:axId val="109135744"/>
      </c:barChart>
      <c:catAx>
        <c:axId val="1091342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135744"/>
        <c:crossesAt val="0"/>
        <c:lblAlgn val="ctr"/>
        <c:lblOffset val="100"/>
        <c:tickMarkSkip val="1"/>
      </c:catAx>
      <c:valAx>
        <c:axId val="1091357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1342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  <c:pt idx="4">
                  <c:v>23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15</c:v>
                </c:pt>
                <c:pt idx="1">
                  <c:v>6</c:v>
                </c:pt>
                <c:pt idx="2">
                  <c:v>8</c:v>
                </c:pt>
                <c:pt idx="3">
                  <c:v>18</c:v>
                </c:pt>
                <c:pt idx="4">
                  <c:v>13</c:v>
                </c:pt>
                <c:pt idx="5">
                  <c:v>14</c:v>
                </c:pt>
                <c:pt idx="6">
                  <c:v>9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23</c:v>
                </c:pt>
                <c:pt idx="1">
                  <c:v>20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24</c:v>
                </c:pt>
                <c:pt idx="6">
                  <c:v>30</c:v>
                </c:pt>
                <c:pt idx="7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57</c:v>
                </c:pt>
                <c:pt idx="1">
                  <c:v>68</c:v>
                </c:pt>
                <c:pt idx="2">
                  <c:v>62</c:v>
                </c:pt>
                <c:pt idx="3">
                  <c:v>43</c:v>
                </c:pt>
                <c:pt idx="4">
                  <c:v>37</c:v>
                </c:pt>
                <c:pt idx="5">
                  <c:v>61</c:v>
                </c:pt>
                <c:pt idx="6">
                  <c:v>59</c:v>
                </c:pt>
                <c:pt idx="7">
                  <c:v>56</c:v>
                </c:pt>
              </c:numCache>
            </c:numRef>
          </c:val>
        </c:ser>
        <c:dLbls>
          <c:showVal val="1"/>
        </c:dLbls>
        <c:gapWidth val="75"/>
        <c:overlap val="100"/>
        <c:axId val="109489152"/>
        <c:axId val="109507328"/>
      </c:barChart>
      <c:catAx>
        <c:axId val="1094891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507328"/>
        <c:crossesAt val="0"/>
        <c:lblAlgn val="ctr"/>
        <c:lblOffset val="100"/>
        <c:tickMarkSkip val="1"/>
      </c:catAx>
      <c:valAx>
        <c:axId val="109507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4891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16</c:v>
                </c:pt>
                <c:pt idx="2">
                  <c:v>0</c:v>
                </c:pt>
                <c:pt idx="3">
                  <c:v>7</c:v>
                </c:pt>
                <c:pt idx="4">
                  <c:v>14</c:v>
                </c:pt>
                <c:pt idx="5">
                  <c:v>24</c:v>
                </c:pt>
                <c:pt idx="6">
                  <c:v>31</c:v>
                </c:pt>
                <c:pt idx="7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13</c:v>
                </c:pt>
                <c:pt idx="1">
                  <c:v>7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16</c:v>
                </c:pt>
                <c:pt idx="7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10</c:v>
                </c:pt>
                <c:pt idx="1">
                  <c:v>17</c:v>
                </c:pt>
                <c:pt idx="2">
                  <c:v>30</c:v>
                </c:pt>
                <c:pt idx="3">
                  <c:v>15</c:v>
                </c:pt>
                <c:pt idx="4">
                  <c:v>29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78</c:v>
                </c:pt>
                <c:pt idx="1">
                  <c:v>60</c:v>
                </c:pt>
                <c:pt idx="2">
                  <c:v>56</c:v>
                </c:pt>
                <c:pt idx="3">
                  <c:v>65</c:v>
                </c:pt>
                <c:pt idx="4">
                  <c:v>44</c:v>
                </c:pt>
                <c:pt idx="5">
                  <c:v>47</c:v>
                </c:pt>
                <c:pt idx="6">
                  <c:v>32</c:v>
                </c:pt>
                <c:pt idx="7">
                  <c:v>49</c:v>
                </c:pt>
              </c:numCache>
            </c:numRef>
          </c:val>
        </c:ser>
        <c:dLbls>
          <c:showVal val="1"/>
        </c:dLbls>
        <c:gapWidth val="75"/>
        <c:overlap val="100"/>
        <c:axId val="90445696"/>
        <c:axId val="90447232"/>
      </c:barChart>
      <c:catAx>
        <c:axId val="904456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447232"/>
        <c:crossesAt val="0"/>
        <c:lblAlgn val="ctr"/>
        <c:lblOffset val="100"/>
        <c:tickMarkSkip val="1"/>
      </c:catAx>
      <c:valAx>
        <c:axId val="90447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4456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11</c:v>
                </c:pt>
                <c:pt idx="3">
                  <c:v>14</c:v>
                </c:pt>
                <c:pt idx="4">
                  <c:v>17</c:v>
                </c:pt>
                <c:pt idx="5">
                  <c:v>4</c:v>
                </c:pt>
                <c:pt idx="6">
                  <c:v>10</c:v>
                </c:pt>
                <c:pt idx="7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14</c:v>
                </c:pt>
                <c:pt idx="1">
                  <c:v>12</c:v>
                </c:pt>
                <c:pt idx="2">
                  <c:v>13</c:v>
                </c:pt>
                <c:pt idx="3">
                  <c:v>27</c:v>
                </c:pt>
                <c:pt idx="4">
                  <c:v>10</c:v>
                </c:pt>
                <c:pt idx="5">
                  <c:v>17</c:v>
                </c:pt>
                <c:pt idx="6">
                  <c:v>22</c:v>
                </c:pt>
                <c:pt idx="7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31</c:v>
                </c:pt>
                <c:pt idx="1">
                  <c:v>9</c:v>
                </c:pt>
                <c:pt idx="2">
                  <c:v>25</c:v>
                </c:pt>
                <c:pt idx="3">
                  <c:v>24</c:v>
                </c:pt>
                <c:pt idx="4">
                  <c:v>41</c:v>
                </c:pt>
                <c:pt idx="5">
                  <c:v>36</c:v>
                </c:pt>
                <c:pt idx="6">
                  <c:v>38</c:v>
                </c:pt>
                <c:pt idx="7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43</c:v>
                </c:pt>
                <c:pt idx="1">
                  <c:v>65</c:v>
                </c:pt>
                <c:pt idx="2">
                  <c:v>51</c:v>
                </c:pt>
                <c:pt idx="3">
                  <c:v>35</c:v>
                </c:pt>
                <c:pt idx="4">
                  <c:v>32</c:v>
                </c:pt>
                <c:pt idx="5">
                  <c:v>43</c:v>
                </c:pt>
                <c:pt idx="6">
                  <c:v>30</c:v>
                </c:pt>
                <c:pt idx="7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10242432"/>
        <c:axId val="110256512"/>
      </c:barChart>
      <c:catAx>
        <c:axId val="110242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256512"/>
        <c:crossesAt val="0"/>
        <c:lblAlgn val="ctr"/>
        <c:lblOffset val="100"/>
        <c:tickMarkSkip val="1"/>
      </c:catAx>
      <c:valAx>
        <c:axId val="1102565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242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14</c:v>
                </c:pt>
                <c:pt idx="1">
                  <c:v>19</c:v>
                </c:pt>
                <c:pt idx="2">
                  <c:v>18</c:v>
                </c:pt>
                <c:pt idx="3">
                  <c:v>16</c:v>
                </c:pt>
                <c:pt idx="4">
                  <c:v>27</c:v>
                </c:pt>
                <c:pt idx="5">
                  <c:v>20</c:v>
                </c:pt>
                <c:pt idx="6">
                  <c:v>36</c:v>
                </c:pt>
                <c:pt idx="7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20</c:v>
                </c:pt>
                <c:pt idx="1">
                  <c:v>29</c:v>
                </c:pt>
                <c:pt idx="2">
                  <c:v>21</c:v>
                </c:pt>
                <c:pt idx="3">
                  <c:v>15</c:v>
                </c:pt>
                <c:pt idx="4">
                  <c:v>33</c:v>
                </c:pt>
                <c:pt idx="5">
                  <c:v>20</c:v>
                </c:pt>
                <c:pt idx="6">
                  <c:v>22</c:v>
                </c:pt>
                <c:pt idx="7">
                  <c:v>35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44</c:v>
                </c:pt>
                <c:pt idx="1">
                  <c:v>26</c:v>
                </c:pt>
                <c:pt idx="2">
                  <c:v>33</c:v>
                </c:pt>
                <c:pt idx="3">
                  <c:v>34</c:v>
                </c:pt>
                <c:pt idx="4">
                  <c:v>23</c:v>
                </c:pt>
                <c:pt idx="5">
                  <c:v>39</c:v>
                </c:pt>
                <c:pt idx="6">
                  <c:v>25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23</c:v>
                </c:pt>
                <c:pt idx="1">
                  <c:v>25</c:v>
                </c:pt>
                <c:pt idx="2">
                  <c:v>28</c:v>
                </c:pt>
                <c:pt idx="3">
                  <c:v>35</c:v>
                </c:pt>
                <c:pt idx="4">
                  <c:v>17</c:v>
                </c:pt>
                <c:pt idx="5">
                  <c:v>22</c:v>
                </c:pt>
                <c:pt idx="6">
                  <c:v>18</c:v>
                </c:pt>
                <c:pt idx="7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15573888"/>
        <c:axId val="115575424"/>
      </c:barChart>
      <c:catAx>
        <c:axId val="1155738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575424"/>
        <c:crossesAt val="0"/>
        <c:lblAlgn val="ctr"/>
        <c:lblOffset val="100"/>
        <c:tickMarkSkip val="1"/>
      </c:catAx>
      <c:valAx>
        <c:axId val="1155754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5738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68</c:v>
                </c:pt>
              </c:numCache>
            </c:numRef>
          </c:val>
        </c:ser>
        <c:dLbls>
          <c:showVal val="1"/>
        </c:dLbls>
        <c:gapWidth val="75"/>
        <c:overlap val="100"/>
        <c:axId val="108608128"/>
        <c:axId val="108614016"/>
      </c:barChart>
      <c:catAx>
        <c:axId val="108608128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614016"/>
        <c:crossesAt val="0"/>
        <c:lblAlgn val="ctr"/>
        <c:lblOffset val="100"/>
        <c:tickMarkSkip val="1"/>
      </c:catAx>
      <c:valAx>
        <c:axId val="108614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6081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</c:v>
                </c:pt>
                <c:pt idx="1">
                  <c:v>6</c:v>
                </c:pt>
                <c:pt idx="2">
                  <c:v>31</c:v>
                </c:pt>
                <c:pt idx="3">
                  <c:v>24</c:v>
                </c:pt>
                <c:pt idx="4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15</c:v>
                </c:pt>
                <c:pt idx="3">
                  <c:v>18</c:v>
                </c:pt>
                <c:pt idx="4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18</c:v>
                </c:pt>
                <c:pt idx="1">
                  <c:v>27</c:v>
                </c:pt>
                <c:pt idx="2">
                  <c:v>23</c:v>
                </c:pt>
                <c:pt idx="3">
                  <c:v>19</c:v>
                </c:pt>
                <c:pt idx="4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75</c:v>
                </c:pt>
                <c:pt idx="1">
                  <c:v>58</c:v>
                </c:pt>
                <c:pt idx="2">
                  <c:v>32</c:v>
                </c:pt>
                <c:pt idx="3">
                  <c:v>39</c:v>
                </c:pt>
                <c:pt idx="4">
                  <c:v>78</c:v>
                </c:pt>
              </c:numCache>
            </c:numRef>
          </c:val>
        </c:ser>
        <c:dLbls>
          <c:showVal val="1"/>
        </c:dLbls>
        <c:gapWidth val="75"/>
        <c:overlap val="100"/>
        <c:axId val="137652096"/>
        <c:axId val="137653632"/>
      </c:barChart>
      <c:catAx>
        <c:axId val="1376520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653632"/>
        <c:crossesAt val="0"/>
        <c:lblAlgn val="ctr"/>
        <c:lblOffset val="100"/>
        <c:tickMarkSkip val="1"/>
      </c:catAx>
      <c:valAx>
        <c:axId val="1376536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6520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57</c:v>
                </c:pt>
              </c:numCache>
            </c:numRef>
          </c:val>
        </c:ser>
        <c:dLbls>
          <c:showVal val="1"/>
        </c:dLbls>
        <c:gapWidth val="75"/>
        <c:overlap val="100"/>
        <c:axId val="138003200"/>
        <c:axId val="138004736"/>
      </c:barChart>
      <c:catAx>
        <c:axId val="1380032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004736"/>
        <c:crossesAt val="0"/>
        <c:lblAlgn val="ctr"/>
        <c:lblOffset val="100"/>
        <c:tickMarkSkip val="1"/>
      </c:catAx>
      <c:valAx>
        <c:axId val="1380047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0032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</c:v>
                </c:pt>
                <c:pt idx="1">
                  <c:v>31</c:v>
                </c:pt>
                <c:pt idx="2">
                  <c:v>19</c:v>
                </c:pt>
                <c:pt idx="3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30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71</c:v>
                </c:pt>
                <c:pt idx="1">
                  <c:v>25</c:v>
                </c:pt>
                <c:pt idx="2">
                  <c:v>27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38206592"/>
        <c:axId val="138237056"/>
      </c:barChart>
      <c:catAx>
        <c:axId val="138206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237056"/>
        <c:crossesAt val="0"/>
        <c:lblAlgn val="ctr"/>
        <c:lblOffset val="100"/>
        <c:tickMarkSkip val="1"/>
      </c:catAx>
      <c:valAx>
        <c:axId val="1382370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206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2</c:v>
                </c:pt>
                <c:pt idx="7">
                  <c:v>16</c:v>
                </c:pt>
                <c:pt idx="8">
                  <c:v>32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14</c:v>
                </c:pt>
                <c:pt idx="3">
                  <c:v>5</c:v>
                </c:pt>
                <c:pt idx="4">
                  <c:v>8</c:v>
                </c:pt>
                <c:pt idx="5">
                  <c:v>18</c:v>
                </c:pt>
                <c:pt idx="6">
                  <c:v>7</c:v>
                </c:pt>
                <c:pt idx="7">
                  <c:v>21</c:v>
                </c:pt>
                <c:pt idx="8">
                  <c:v>33</c:v>
                </c:pt>
                <c:pt idx="9">
                  <c:v>10</c:v>
                </c:pt>
                <c:pt idx="10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20</c:v>
                </c:pt>
                <c:pt idx="1">
                  <c:v>17</c:v>
                </c:pt>
                <c:pt idx="2">
                  <c:v>28</c:v>
                </c:pt>
                <c:pt idx="3">
                  <c:v>12</c:v>
                </c:pt>
                <c:pt idx="4">
                  <c:v>23</c:v>
                </c:pt>
                <c:pt idx="5">
                  <c:v>26</c:v>
                </c:pt>
                <c:pt idx="6">
                  <c:v>14</c:v>
                </c:pt>
                <c:pt idx="7">
                  <c:v>27</c:v>
                </c:pt>
                <c:pt idx="8">
                  <c:v>22</c:v>
                </c:pt>
                <c:pt idx="9">
                  <c:v>24</c:v>
                </c:pt>
                <c:pt idx="10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73</c:v>
                </c:pt>
                <c:pt idx="1">
                  <c:v>71</c:v>
                </c:pt>
                <c:pt idx="2">
                  <c:v>55</c:v>
                </c:pt>
                <c:pt idx="3">
                  <c:v>81</c:v>
                </c:pt>
                <c:pt idx="4">
                  <c:v>65</c:v>
                </c:pt>
                <c:pt idx="5">
                  <c:v>50</c:v>
                </c:pt>
                <c:pt idx="6">
                  <c:v>77</c:v>
                </c:pt>
                <c:pt idx="7">
                  <c:v>35</c:v>
                </c:pt>
                <c:pt idx="8">
                  <c:v>13</c:v>
                </c:pt>
                <c:pt idx="9">
                  <c:v>62</c:v>
                </c:pt>
                <c:pt idx="10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02349056"/>
        <c:axId val="102354944"/>
      </c:barChart>
      <c:catAx>
        <c:axId val="102349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2354944"/>
        <c:crossesAt val="0"/>
        <c:lblAlgn val="ctr"/>
        <c:lblOffset val="100"/>
        <c:tickMarkSkip val="1"/>
      </c:catAx>
      <c:valAx>
        <c:axId val="102354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23490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27</c:v>
                </c:pt>
                <c:pt idx="3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12</c:v>
                </c:pt>
                <c:pt idx="1">
                  <c:v>18</c:v>
                </c:pt>
                <c:pt idx="2">
                  <c:v>22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83</c:v>
                </c:pt>
                <c:pt idx="1">
                  <c:v>58</c:v>
                </c:pt>
                <c:pt idx="2">
                  <c:v>29</c:v>
                </c:pt>
                <c:pt idx="3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138435968"/>
        <c:axId val="138445952"/>
      </c:barChart>
      <c:catAx>
        <c:axId val="1384359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445952"/>
        <c:crossesAt val="0"/>
        <c:lblAlgn val="ctr"/>
        <c:lblOffset val="100"/>
        <c:tickMarkSkip val="1"/>
      </c:catAx>
      <c:valAx>
        <c:axId val="138445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4359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22</c:v>
                </c:pt>
                <c:pt idx="1">
                  <c:v>24</c:v>
                </c:pt>
                <c:pt idx="2">
                  <c:v>11</c:v>
                </c:pt>
                <c:pt idx="3">
                  <c:v>24</c:v>
                </c:pt>
                <c:pt idx="4">
                  <c:v>57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26</c:v>
                </c:pt>
                <c:pt idx="1">
                  <c:v>30</c:v>
                </c:pt>
                <c:pt idx="2">
                  <c:v>24</c:v>
                </c:pt>
                <c:pt idx="3">
                  <c:v>26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31</c:v>
                </c:pt>
                <c:pt idx="1">
                  <c:v>27</c:v>
                </c:pt>
                <c:pt idx="2">
                  <c:v>37</c:v>
                </c:pt>
                <c:pt idx="3">
                  <c:v>33</c:v>
                </c:pt>
                <c:pt idx="4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28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38939008"/>
        <c:axId val="138953088"/>
      </c:barChart>
      <c:catAx>
        <c:axId val="138939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953088"/>
        <c:crossesAt val="0"/>
        <c:lblAlgn val="ctr"/>
        <c:lblOffset val="100"/>
        <c:tickMarkSkip val="1"/>
      </c:catAx>
      <c:valAx>
        <c:axId val="1389530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939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13</c:v>
                </c:pt>
                <c:pt idx="3">
                  <c:v>16</c:v>
                </c:pt>
                <c:pt idx="4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22</c:v>
                </c:pt>
                <c:pt idx="1">
                  <c:v>21</c:v>
                </c:pt>
                <c:pt idx="2">
                  <c:v>25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55</c:v>
                </c:pt>
                <c:pt idx="1">
                  <c:v>53</c:v>
                </c:pt>
                <c:pt idx="2">
                  <c:v>44</c:v>
                </c:pt>
                <c:pt idx="3">
                  <c:v>37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39200000"/>
        <c:axId val="139201536"/>
      </c:barChart>
      <c:catAx>
        <c:axId val="1392000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201536"/>
        <c:crossesAt val="0"/>
        <c:lblAlgn val="ctr"/>
        <c:lblOffset val="100"/>
        <c:tickMarkSkip val="1"/>
      </c:catAx>
      <c:valAx>
        <c:axId val="139201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2000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28</c:v>
                </c:pt>
                <c:pt idx="1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45</c:v>
                </c:pt>
                <c:pt idx="1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9683328"/>
        <c:axId val="139684864"/>
      </c:barChart>
      <c:catAx>
        <c:axId val="139683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84864"/>
        <c:crossesAt val="0"/>
        <c:lblAlgn val="ctr"/>
        <c:lblOffset val="100"/>
        <c:tickMarkSkip val="1"/>
      </c:catAx>
      <c:valAx>
        <c:axId val="1396848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83328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7</c:v>
                </c:pt>
                <c:pt idx="1">
                  <c:v>27</c:v>
                </c:pt>
                <c:pt idx="2">
                  <c:v>10</c:v>
                </c:pt>
                <c:pt idx="3">
                  <c:v>8</c:v>
                </c:pt>
                <c:pt idx="4">
                  <c:v>22</c:v>
                </c:pt>
                <c:pt idx="5">
                  <c:v>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9</c:v>
                </c:pt>
                <c:pt idx="1">
                  <c:v>29</c:v>
                </c:pt>
                <c:pt idx="2">
                  <c:v>26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23</c:v>
                </c:pt>
                <c:pt idx="2">
                  <c:v>36</c:v>
                </c:pt>
                <c:pt idx="3">
                  <c:v>11</c:v>
                </c:pt>
                <c:pt idx="4">
                  <c:v>7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18</c:v>
                </c:pt>
                <c:pt idx="3">
                  <c:v>18</c:v>
                </c:pt>
                <c:pt idx="4">
                  <c:v>17</c:v>
                </c:pt>
                <c:pt idx="5">
                  <c:v>28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48</c:v>
                </c:pt>
                <c:pt idx="1">
                  <c:v>6</c:v>
                </c:pt>
                <c:pt idx="2">
                  <c:v>8</c:v>
                </c:pt>
                <c:pt idx="3">
                  <c:v>50</c:v>
                </c:pt>
                <c:pt idx="4">
                  <c:v>38</c:v>
                </c:pt>
                <c:pt idx="5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139853184"/>
        <c:axId val="139936896"/>
      </c:barChart>
      <c:catAx>
        <c:axId val="139853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936896"/>
        <c:crossesAt val="0"/>
        <c:lblAlgn val="ctr"/>
        <c:lblOffset val="100"/>
        <c:tickMarkSkip val="1"/>
      </c:catAx>
      <c:valAx>
        <c:axId val="139936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853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6</c:v>
                </c:pt>
                <c:pt idx="1">
                  <c:v>8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28</c:v>
                </c:pt>
                <c:pt idx="6">
                  <c:v>30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14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18</c:v>
                </c:pt>
                <c:pt idx="5">
                  <c:v>21</c:v>
                </c:pt>
                <c:pt idx="6">
                  <c:v>23</c:v>
                </c:pt>
                <c:pt idx="7">
                  <c:v>20</c:v>
                </c:pt>
                <c:pt idx="8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40</c:v>
                </c:pt>
                <c:pt idx="1">
                  <c:v>31</c:v>
                </c:pt>
                <c:pt idx="2">
                  <c:v>33</c:v>
                </c:pt>
                <c:pt idx="3">
                  <c:v>36</c:v>
                </c:pt>
                <c:pt idx="4">
                  <c:v>38</c:v>
                </c:pt>
                <c:pt idx="5">
                  <c:v>27</c:v>
                </c:pt>
                <c:pt idx="6">
                  <c:v>23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40</c:v>
                </c:pt>
                <c:pt idx="1">
                  <c:v>41</c:v>
                </c:pt>
                <c:pt idx="2">
                  <c:v>29</c:v>
                </c:pt>
                <c:pt idx="3">
                  <c:v>30</c:v>
                </c:pt>
                <c:pt idx="4">
                  <c:v>34</c:v>
                </c:pt>
                <c:pt idx="5">
                  <c:v>24</c:v>
                </c:pt>
                <c:pt idx="6">
                  <c:v>24</c:v>
                </c:pt>
                <c:pt idx="7">
                  <c:v>30</c:v>
                </c:pt>
                <c:pt idx="8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39565696"/>
        <c:axId val="139571584"/>
      </c:barChart>
      <c:catAx>
        <c:axId val="1395656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571584"/>
        <c:crossesAt val="0"/>
        <c:lblAlgn val="ctr"/>
        <c:lblOffset val="100"/>
        <c:tickMarkSkip val="1"/>
      </c:catAx>
      <c:valAx>
        <c:axId val="139571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5656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17</c:v>
                </c:pt>
                <c:pt idx="3">
                  <c:v>25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22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29</c:v>
                </c:pt>
                <c:pt idx="1">
                  <c:v>27</c:v>
                </c:pt>
                <c:pt idx="2">
                  <c:v>30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35</c:v>
                </c:pt>
                <c:pt idx="1">
                  <c:v>31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40776576"/>
        <c:axId val="140778112"/>
      </c:barChart>
      <c:catAx>
        <c:axId val="1407765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778112"/>
        <c:crossesAt val="0"/>
        <c:lblAlgn val="ctr"/>
        <c:lblOffset val="100"/>
        <c:tickMarkSkip val="1"/>
      </c:catAx>
      <c:valAx>
        <c:axId val="1407781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7765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26</c:v>
                </c:pt>
                <c:pt idx="1">
                  <c:v>28</c:v>
                </c:pt>
                <c:pt idx="2">
                  <c:v>21</c:v>
                </c:pt>
                <c:pt idx="3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34</c:v>
                </c:pt>
                <c:pt idx="1">
                  <c:v>29</c:v>
                </c:pt>
                <c:pt idx="2">
                  <c:v>31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41309824"/>
        <c:axId val="141311360"/>
      </c:barChart>
      <c:catAx>
        <c:axId val="141309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311360"/>
        <c:crossesAt val="0"/>
        <c:lblAlgn val="ctr"/>
        <c:lblOffset val="100"/>
        <c:tickMarkSkip val="1"/>
      </c:catAx>
      <c:valAx>
        <c:axId val="141311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309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17</c:v>
                </c:pt>
                <c:pt idx="1">
                  <c:v>27</c:v>
                </c:pt>
                <c:pt idx="2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29</c:v>
                </c:pt>
                <c:pt idx="1">
                  <c:v>25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31</c:v>
                </c:pt>
                <c:pt idx="1">
                  <c:v>23</c:v>
                </c:pt>
                <c:pt idx="2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41505280"/>
        <c:axId val="141506816"/>
      </c:barChart>
      <c:catAx>
        <c:axId val="1415052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506816"/>
        <c:crossesAt val="0"/>
        <c:lblAlgn val="ctr"/>
        <c:lblOffset val="100"/>
        <c:tickMarkSkip val="1"/>
      </c:catAx>
      <c:valAx>
        <c:axId val="1415068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5052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16</c:v>
                </c:pt>
                <c:pt idx="1">
                  <c:v>30</c:v>
                </c:pt>
                <c:pt idx="2">
                  <c:v>29</c:v>
                </c:pt>
                <c:pt idx="3">
                  <c:v>28</c:v>
                </c:pt>
                <c:pt idx="4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23</c:v>
                </c:pt>
                <c:pt idx="4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24</c:v>
                </c:pt>
                <c:pt idx="1">
                  <c:v>21</c:v>
                </c:pt>
                <c:pt idx="2">
                  <c:v>21</c:v>
                </c:pt>
                <c:pt idx="3">
                  <c:v>23</c:v>
                </c:pt>
                <c:pt idx="4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41</c:v>
                </c:pt>
                <c:pt idx="1">
                  <c:v>29</c:v>
                </c:pt>
                <c:pt idx="2">
                  <c:v>30</c:v>
                </c:pt>
                <c:pt idx="3">
                  <c:v>26</c:v>
                </c:pt>
                <c:pt idx="4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141819264"/>
        <c:axId val="141837440"/>
      </c:barChart>
      <c:catAx>
        <c:axId val="1418192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837440"/>
        <c:crossesAt val="0"/>
        <c:lblAlgn val="ctr"/>
        <c:lblOffset val="100"/>
        <c:tickMarkSkip val="1"/>
      </c:catAx>
      <c:valAx>
        <c:axId val="1418374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8192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23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20</c:v>
                </c:pt>
                <c:pt idx="1">
                  <c:v>11</c:v>
                </c:pt>
                <c:pt idx="2">
                  <c:v>18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46</c:v>
                </c:pt>
                <c:pt idx="1">
                  <c:v>54</c:v>
                </c:pt>
                <c:pt idx="2">
                  <c:v>36</c:v>
                </c:pt>
                <c:pt idx="3">
                  <c:v>47</c:v>
                </c:pt>
                <c:pt idx="4">
                  <c:v>64</c:v>
                </c:pt>
              </c:numCache>
            </c:numRef>
          </c:val>
        </c:ser>
        <c:dLbls>
          <c:showVal val="1"/>
        </c:dLbls>
        <c:gapWidth val="75"/>
        <c:overlap val="100"/>
        <c:axId val="104714624"/>
        <c:axId val="104716160"/>
      </c:barChart>
      <c:catAx>
        <c:axId val="104714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716160"/>
        <c:crossesAt val="0"/>
        <c:lblAlgn val="ctr"/>
        <c:lblOffset val="100"/>
        <c:tickMarkSkip val="1"/>
      </c:catAx>
      <c:valAx>
        <c:axId val="1047161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714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27</c:v>
                </c:pt>
                <c:pt idx="1">
                  <c:v>23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24</c:v>
                </c:pt>
                <c:pt idx="1">
                  <c:v>28</c:v>
                </c:pt>
                <c:pt idx="2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2219520"/>
        <c:axId val="142237696"/>
      </c:barChart>
      <c:catAx>
        <c:axId val="142219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237696"/>
        <c:crossesAt val="0"/>
        <c:lblAlgn val="ctr"/>
        <c:lblOffset val="100"/>
        <c:tickMarkSkip val="1"/>
      </c:catAx>
      <c:valAx>
        <c:axId val="142237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219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15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27</c:v>
                </c:pt>
                <c:pt idx="1">
                  <c:v>24</c:v>
                </c:pt>
                <c:pt idx="2">
                  <c:v>26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43</c:v>
                </c:pt>
                <c:pt idx="1">
                  <c:v>47</c:v>
                </c:pt>
                <c:pt idx="2">
                  <c:v>47</c:v>
                </c:pt>
                <c:pt idx="3">
                  <c:v>43</c:v>
                </c:pt>
              </c:numCache>
            </c:numRef>
          </c:val>
        </c:ser>
        <c:dLbls>
          <c:showVal val="1"/>
        </c:dLbls>
        <c:gapWidth val="75"/>
        <c:overlap val="100"/>
        <c:axId val="142488704"/>
        <c:axId val="142490240"/>
      </c:barChart>
      <c:catAx>
        <c:axId val="1424887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490240"/>
        <c:crossesAt val="0"/>
        <c:lblAlgn val="ctr"/>
        <c:lblOffset val="100"/>
        <c:tickMarkSkip val="1"/>
      </c:catAx>
      <c:valAx>
        <c:axId val="1424902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4887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Val val="1"/>
        </c:dLbls>
        <c:gapWidth val="75"/>
        <c:overlap val="100"/>
        <c:axId val="142808192"/>
        <c:axId val="142809728"/>
      </c:barChart>
      <c:catAx>
        <c:axId val="1428081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809728"/>
        <c:crossesAt val="0"/>
        <c:lblAlgn val="ctr"/>
        <c:lblOffset val="100"/>
        <c:tickMarkSkip val="1"/>
      </c:catAx>
      <c:valAx>
        <c:axId val="142809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8081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12</c:v>
                </c:pt>
                <c:pt idx="1">
                  <c:v>17</c:v>
                </c:pt>
                <c:pt idx="2">
                  <c:v>4</c:v>
                </c:pt>
                <c:pt idx="3">
                  <c:v>4</c:v>
                </c:pt>
                <c:pt idx="4">
                  <c:v>33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20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30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16</c:v>
                </c:pt>
              </c:numCache>
            </c:numRef>
          </c:val>
        </c:ser>
        <c:gapWidth val="20"/>
        <c:axId val="142169984"/>
        <c:axId val="142171520"/>
      </c:barChart>
      <c:catAx>
        <c:axId val="14216998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42171520"/>
        <c:crosses val="autoZero"/>
        <c:auto val="1"/>
        <c:lblAlgn val="ctr"/>
        <c:lblOffset val="100"/>
        <c:tickLblSkip val="1"/>
        <c:tickMarkSkip val="1"/>
      </c:catAx>
      <c:valAx>
        <c:axId val="14217152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216998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11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21</c:v>
                </c:pt>
                <c:pt idx="1">
                  <c:v>20</c:v>
                </c:pt>
                <c:pt idx="2">
                  <c:v>24</c:v>
                </c:pt>
                <c:pt idx="3">
                  <c:v>16</c:v>
                </c:pt>
                <c:pt idx="4">
                  <c:v>29</c:v>
                </c:pt>
                <c:pt idx="5">
                  <c:v>19</c:v>
                </c:pt>
                <c:pt idx="6">
                  <c:v>17</c:v>
                </c:pt>
                <c:pt idx="7">
                  <c:v>11</c:v>
                </c:pt>
                <c:pt idx="8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36</c:v>
                </c:pt>
                <c:pt idx="1">
                  <c:v>31</c:v>
                </c:pt>
                <c:pt idx="2">
                  <c:v>35</c:v>
                </c:pt>
                <c:pt idx="3">
                  <c:v>36</c:v>
                </c:pt>
                <c:pt idx="4">
                  <c:v>25</c:v>
                </c:pt>
                <c:pt idx="5">
                  <c:v>35</c:v>
                </c:pt>
                <c:pt idx="6">
                  <c:v>28</c:v>
                </c:pt>
                <c:pt idx="7">
                  <c:v>20</c:v>
                </c:pt>
                <c:pt idx="8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32</c:v>
                </c:pt>
                <c:pt idx="1">
                  <c:v>42</c:v>
                </c:pt>
                <c:pt idx="2">
                  <c:v>30</c:v>
                </c:pt>
                <c:pt idx="3">
                  <c:v>41</c:v>
                </c:pt>
                <c:pt idx="4">
                  <c:v>36</c:v>
                </c:pt>
                <c:pt idx="5">
                  <c:v>37</c:v>
                </c:pt>
                <c:pt idx="6">
                  <c:v>45</c:v>
                </c:pt>
                <c:pt idx="7">
                  <c:v>62</c:v>
                </c:pt>
                <c:pt idx="8">
                  <c:v>45</c:v>
                </c:pt>
              </c:numCache>
            </c:numRef>
          </c:val>
        </c:ser>
        <c:dLbls>
          <c:showVal val="1"/>
        </c:dLbls>
        <c:gapWidth val="75"/>
        <c:overlap val="100"/>
        <c:axId val="143270272"/>
        <c:axId val="143271808"/>
      </c:barChart>
      <c:catAx>
        <c:axId val="143270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271808"/>
        <c:crossesAt val="0"/>
        <c:lblAlgn val="ctr"/>
        <c:lblOffset val="100"/>
        <c:tickMarkSkip val="1"/>
      </c:catAx>
      <c:valAx>
        <c:axId val="1432718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2702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7</c:v>
                </c:pt>
                <c:pt idx="3">
                  <c:v>7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94</c:v>
                </c:pt>
                <c:pt idx="1">
                  <c:v>88</c:v>
                </c:pt>
                <c:pt idx="2">
                  <c:v>93</c:v>
                </c:pt>
                <c:pt idx="3">
                  <c:v>93</c:v>
                </c:pt>
                <c:pt idx="4">
                  <c:v>90</c:v>
                </c:pt>
                <c:pt idx="5">
                  <c:v>93</c:v>
                </c:pt>
              </c:numCache>
            </c:numRef>
          </c:val>
        </c:ser>
        <c:dLbls>
          <c:showVal val="1"/>
        </c:dLbls>
        <c:gapWidth val="75"/>
        <c:overlap val="100"/>
        <c:axId val="143098624"/>
        <c:axId val="143100160"/>
      </c:barChart>
      <c:catAx>
        <c:axId val="143098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100160"/>
        <c:crossesAt val="0"/>
        <c:lblAlgn val="ctr"/>
        <c:lblOffset val="100"/>
        <c:tickMarkSkip val="1"/>
      </c:catAx>
      <c:valAx>
        <c:axId val="1431001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098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93</c:v>
                </c:pt>
                <c:pt idx="1">
                  <c:v>96</c:v>
                </c:pt>
                <c:pt idx="2">
                  <c:v>92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43950976"/>
        <c:axId val="143952512"/>
      </c:barChart>
      <c:catAx>
        <c:axId val="1439509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952512"/>
        <c:crossesAt val="0"/>
        <c:lblAlgn val="ctr"/>
        <c:lblOffset val="100"/>
        <c:tickMarkSkip val="1"/>
      </c:catAx>
      <c:valAx>
        <c:axId val="1439525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9509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13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16</c:v>
                </c:pt>
                <c:pt idx="1">
                  <c:v>21</c:v>
                </c:pt>
                <c:pt idx="2">
                  <c:v>22</c:v>
                </c:pt>
                <c:pt idx="3">
                  <c:v>19</c:v>
                </c:pt>
                <c:pt idx="4">
                  <c:v>18</c:v>
                </c:pt>
                <c:pt idx="5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18</c:v>
                </c:pt>
                <c:pt idx="1">
                  <c:v>29</c:v>
                </c:pt>
                <c:pt idx="2">
                  <c:v>29</c:v>
                </c:pt>
                <c:pt idx="3">
                  <c:v>22</c:v>
                </c:pt>
                <c:pt idx="4">
                  <c:v>25</c:v>
                </c:pt>
                <c:pt idx="5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52</c:v>
                </c:pt>
                <c:pt idx="1">
                  <c:v>37</c:v>
                </c:pt>
                <c:pt idx="2">
                  <c:v>46</c:v>
                </c:pt>
                <c:pt idx="3">
                  <c:v>52</c:v>
                </c:pt>
                <c:pt idx="4">
                  <c:v>49</c:v>
                </c:pt>
                <c:pt idx="5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44257024"/>
        <c:axId val="144258560"/>
      </c:barChart>
      <c:catAx>
        <c:axId val="1442570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258560"/>
        <c:crossesAt val="0"/>
        <c:lblAlgn val="ctr"/>
        <c:lblOffset val="100"/>
        <c:tickMarkSkip val="1"/>
      </c:catAx>
      <c:valAx>
        <c:axId val="144258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2570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0</c:v>
                </c:pt>
                <c:pt idx="1">
                  <c:v>29</c:v>
                </c:pt>
                <c:pt idx="2">
                  <c:v>6</c:v>
                </c:pt>
                <c:pt idx="3">
                  <c:v>11</c:v>
                </c:pt>
                <c:pt idx="4">
                  <c:v>18</c:v>
                </c:pt>
                <c:pt idx="5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20</c:v>
                </c:pt>
                <c:pt idx="1">
                  <c:v>13</c:v>
                </c:pt>
                <c:pt idx="2">
                  <c:v>24</c:v>
                </c:pt>
                <c:pt idx="3">
                  <c:v>6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27</c:v>
                </c:pt>
                <c:pt idx="1">
                  <c:v>10</c:v>
                </c:pt>
                <c:pt idx="2">
                  <c:v>10</c:v>
                </c:pt>
                <c:pt idx="3">
                  <c:v>22</c:v>
                </c:pt>
                <c:pt idx="4">
                  <c:v>23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53</c:v>
                </c:pt>
                <c:pt idx="1">
                  <c:v>48</c:v>
                </c:pt>
                <c:pt idx="2">
                  <c:v>59</c:v>
                </c:pt>
                <c:pt idx="3">
                  <c:v>61</c:v>
                </c:pt>
                <c:pt idx="4">
                  <c:v>53</c:v>
                </c:pt>
                <c:pt idx="5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144652928"/>
        <c:axId val="144683392"/>
      </c:barChart>
      <c:catAx>
        <c:axId val="144652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683392"/>
        <c:crossesAt val="0"/>
        <c:lblAlgn val="ctr"/>
        <c:lblOffset val="100"/>
        <c:tickMarkSkip val="1"/>
      </c:catAx>
      <c:valAx>
        <c:axId val="144683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652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15</c:v>
                </c:pt>
                <c:pt idx="1">
                  <c:v>23</c:v>
                </c:pt>
                <c:pt idx="2">
                  <c:v>12</c:v>
                </c:pt>
                <c:pt idx="3">
                  <c:v>18</c:v>
                </c:pt>
                <c:pt idx="4">
                  <c:v>14</c:v>
                </c:pt>
                <c:pt idx="5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25</c:v>
                </c:pt>
                <c:pt idx="1">
                  <c:v>22</c:v>
                </c:pt>
                <c:pt idx="2">
                  <c:v>24</c:v>
                </c:pt>
                <c:pt idx="3">
                  <c:v>29</c:v>
                </c:pt>
                <c:pt idx="4">
                  <c:v>28</c:v>
                </c:pt>
                <c:pt idx="5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33</c:v>
                </c:pt>
                <c:pt idx="1">
                  <c:v>24</c:v>
                </c:pt>
                <c:pt idx="2">
                  <c:v>32</c:v>
                </c:pt>
                <c:pt idx="3">
                  <c:v>28</c:v>
                </c:pt>
                <c:pt idx="4">
                  <c:v>25</c:v>
                </c:pt>
                <c:pt idx="5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26</c:v>
                </c:pt>
                <c:pt idx="1">
                  <c:v>31</c:v>
                </c:pt>
                <c:pt idx="2">
                  <c:v>32</c:v>
                </c:pt>
                <c:pt idx="3">
                  <c:v>25</c:v>
                </c:pt>
                <c:pt idx="4">
                  <c:v>33</c:v>
                </c:pt>
                <c:pt idx="5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44963072"/>
        <c:axId val="144964608"/>
      </c:barChart>
      <c:catAx>
        <c:axId val="1449630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964608"/>
        <c:crossesAt val="0"/>
        <c:lblAlgn val="ctr"/>
        <c:lblOffset val="100"/>
        <c:tickMarkSkip val="1"/>
      </c:catAx>
      <c:valAx>
        <c:axId val="1449646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9630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1</c:v>
                </c:pt>
                <c:pt idx="2">
                  <c:v>9</c:v>
                </c:pt>
                <c:pt idx="3">
                  <c:v>17</c:v>
                </c:pt>
                <c:pt idx="4">
                  <c:v>11</c:v>
                </c:pt>
                <c:pt idx="5">
                  <c:v>21</c:v>
                </c:pt>
                <c:pt idx="6">
                  <c:v>21</c:v>
                </c:pt>
                <c:pt idx="7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10</c:v>
                </c:pt>
                <c:pt idx="1">
                  <c:v>4</c:v>
                </c:pt>
                <c:pt idx="2">
                  <c:v>16</c:v>
                </c:pt>
                <c:pt idx="3">
                  <c:v>31</c:v>
                </c:pt>
                <c:pt idx="4">
                  <c:v>18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24</c:v>
                </c:pt>
                <c:pt idx="1">
                  <c:v>10</c:v>
                </c:pt>
                <c:pt idx="2">
                  <c:v>30</c:v>
                </c:pt>
                <c:pt idx="3">
                  <c:v>25</c:v>
                </c:pt>
                <c:pt idx="4">
                  <c:v>34</c:v>
                </c:pt>
                <c:pt idx="5">
                  <c:v>27</c:v>
                </c:pt>
                <c:pt idx="6">
                  <c:v>29</c:v>
                </c:pt>
                <c:pt idx="7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61</c:v>
                </c:pt>
                <c:pt idx="1">
                  <c:v>85</c:v>
                </c:pt>
                <c:pt idx="2">
                  <c:v>45</c:v>
                </c:pt>
                <c:pt idx="3">
                  <c:v>27</c:v>
                </c:pt>
                <c:pt idx="4">
                  <c:v>37</c:v>
                </c:pt>
                <c:pt idx="5">
                  <c:v>29</c:v>
                </c:pt>
                <c:pt idx="6">
                  <c:v>26</c:v>
                </c:pt>
                <c:pt idx="7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105143296"/>
        <c:axId val="105153280"/>
      </c:barChart>
      <c:catAx>
        <c:axId val="1051432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153280"/>
        <c:crossesAt val="0"/>
        <c:lblAlgn val="ctr"/>
        <c:lblOffset val="100"/>
        <c:tickMarkSkip val="1"/>
      </c:catAx>
      <c:valAx>
        <c:axId val="1051532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1432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</c:v>
                </c:pt>
                <c:pt idx="1">
                  <c:v>49</c:v>
                </c:pt>
                <c:pt idx="2">
                  <c:v>30</c:v>
                </c:pt>
                <c:pt idx="3">
                  <c:v>29</c:v>
                </c:pt>
                <c:pt idx="4">
                  <c:v>43</c:v>
                </c:pt>
                <c:pt idx="5">
                  <c:v>52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31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  <c:pt idx="4">
                  <c:v>32</c:v>
                </c:pt>
                <c:pt idx="5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28</c:v>
                </c:pt>
                <c:pt idx="1">
                  <c:v>14</c:v>
                </c:pt>
                <c:pt idx="2">
                  <c:v>26</c:v>
                </c:pt>
                <c:pt idx="3">
                  <c:v>26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13</c:v>
                </c:pt>
                <c:pt idx="2">
                  <c:v>19</c:v>
                </c:pt>
                <c:pt idx="3">
                  <c:v>20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45457536"/>
        <c:axId val="145459072"/>
      </c:barChart>
      <c:catAx>
        <c:axId val="1454575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459072"/>
        <c:crossesAt val="0"/>
        <c:lblAlgn val="ctr"/>
        <c:lblOffset val="100"/>
        <c:tickMarkSkip val="1"/>
      </c:catAx>
      <c:valAx>
        <c:axId val="1454590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4575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47</c:v>
                </c:pt>
                <c:pt idx="1">
                  <c:v>52</c:v>
                </c:pt>
                <c:pt idx="2">
                  <c:v>40</c:v>
                </c:pt>
                <c:pt idx="3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28</c:v>
                </c:pt>
                <c:pt idx="1">
                  <c:v>27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23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00500992"/>
        <c:axId val="100502528"/>
      </c:barChart>
      <c:catAx>
        <c:axId val="100500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502528"/>
        <c:crossesAt val="0"/>
        <c:lblAlgn val="ctr"/>
        <c:lblOffset val="100"/>
        <c:tickMarkSkip val="1"/>
      </c:catAx>
      <c:valAx>
        <c:axId val="100502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500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67</c:v>
                </c:pt>
                <c:pt idx="1">
                  <c:v>42</c:v>
                </c:pt>
                <c:pt idx="2">
                  <c:v>7</c:v>
                </c:pt>
                <c:pt idx="3">
                  <c:v>20</c:v>
                </c:pt>
                <c:pt idx="4">
                  <c:v>11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9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33</c:v>
                </c:pt>
                <c:pt idx="1">
                  <c:v>58</c:v>
                </c:pt>
                <c:pt idx="2">
                  <c:v>93</c:v>
                </c:pt>
                <c:pt idx="3">
                  <c:v>80</c:v>
                </c:pt>
                <c:pt idx="4">
                  <c:v>89</c:v>
                </c:pt>
                <c:pt idx="5">
                  <c:v>96</c:v>
                </c:pt>
                <c:pt idx="6">
                  <c:v>98</c:v>
                </c:pt>
                <c:pt idx="7">
                  <c:v>98</c:v>
                </c:pt>
                <c:pt idx="8">
                  <c:v>96</c:v>
                </c:pt>
                <c:pt idx="9">
                  <c:v>91</c:v>
                </c:pt>
                <c:pt idx="10">
                  <c:v>99</c:v>
                </c:pt>
                <c:pt idx="11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00681600"/>
        <c:axId val="100683136"/>
      </c:barChart>
      <c:catAx>
        <c:axId val="100681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83136"/>
        <c:crossesAt val="0"/>
        <c:lblAlgn val="ctr"/>
        <c:lblOffset val="100"/>
        <c:tickMarkSkip val="1"/>
      </c:catAx>
      <c:valAx>
        <c:axId val="100683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81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42</c:v>
                </c:pt>
                <c:pt idx="3">
                  <c:v>28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27</c:v>
                </c:pt>
                <c:pt idx="1">
                  <c:v>16</c:v>
                </c:pt>
                <c:pt idx="2">
                  <c:v>10</c:v>
                </c:pt>
                <c:pt idx="3">
                  <c:v>47</c:v>
                </c:pt>
                <c:pt idx="4">
                  <c:v>0</c:v>
                </c:pt>
              </c:numCache>
            </c:numRef>
          </c:val>
        </c:ser>
        <c:gapWidth val="20"/>
        <c:axId val="132418176"/>
        <c:axId val="132432256"/>
      </c:barChart>
      <c:catAx>
        <c:axId val="13241817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2432256"/>
        <c:crosses val="autoZero"/>
        <c:auto val="1"/>
        <c:lblAlgn val="ctr"/>
        <c:lblOffset val="100"/>
        <c:tickLblSkip val="1"/>
        <c:tickMarkSkip val="1"/>
      </c:catAx>
      <c:valAx>
        <c:axId val="13243225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241817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23</c:v>
                </c:pt>
                <c:pt idx="1">
                  <c:v>21</c:v>
                </c:pt>
                <c:pt idx="2">
                  <c:v>27</c:v>
                </c:pt>
                <c:pt idx="3">
                  <c:v>34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12</c:v>
                </c:pt>
                <c:pt idx="1">
                  <c:v>17</c:v>
                </c:pt>
                <c:pt idx="2">
                  <c:v>7</c:v>
                </c:pt>
                <c:pt idx="3">
                  <c:v>60</c:v>
                </c:pt>
                <c:pt idx="4">
                  <c:v>4</c:v>
                </c:pt>
              </c:numCache>
            </c:numRef>
          </c:val>
        </c:ser>
        <c:gapWidth val="20"/>
        <c:axId val="110193280"/>
        <c:axId val="110215552"/>
      </c:barChart>
      <c:catAx>
        <c:axId val="11019328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215552"/>
        <c:crosses val="autoZero"/>
        <c:auto val="1"/>
        <c:lblAlgn val="ctr"/>
        <c:lblOffset val="100"/>
        <c:tickLblSkip val="1"/>
        <c:tickMarkSkip val="1"/>
      </c:catAx>
      <c:valAx>
        <c:axId val="11021555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19328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16</c:v>
                </c:pt>
                <c:pt idx="1">
                  <c:v>44</c:v>
                </c:pt>
                <c:pt idx="2">
                  <c:v>35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19</c:v>
                </c:pt>
                <c:pt idx="1">
                  <c:v>55</c:v>
                </c:pt>
                <c:pt idx="2">
                  <c:v>15</c:v>
                </c:pt>
                <c:pt idx="3">
                  <c:v>19</c:v>
                </c:pt>
                <c:pt idx="4">
                  <c:v>9</c:v>
                </c:pt>
              </c:numCache>
            </c:numRef>
          </c:val>
        </c:ser>
        <c:gapWidth val="20"/>
        <c:axId val="117547776"/>
        <c:axId val="117549312"/>
      </c:barChart>
      <c:catAx>
        <c:axId val="11754777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7549312"/>
        <c:crosses val="autoZero"/>
        <c:auto val="1"/>
        <c:lblAlgn val="ctr"/>
        <c:lblOffset val="100"/>
        <c:tickLblSkip val="1"/>
        <c:tickMarkSkip val="1"/>
      </c:catAx>
      <c:valAx>
        <c:axId val="11754931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754777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66</c:v>
                </c:pt>
                <c:pt idx="1">
                  <c:v>38</c:v>
                </c:pt>
                <c:pt idx="2">
                  <c:v>0</c:v>
                </c:pt>
                <c:pt idx="3">
                  <c:v>0</c:v>
                </c:pt>
                <c:pt idx="4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21574144"/>
        <c:axId val="121575680"/>
      </c:barChart>
      <c:catAx>
        <c:axId val="12157414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575680"/>
        <c:crosses val="autoZero"/>
        <c:auto val="1"/>
        <c:lblAlgn val="ctr"/>
        <c:lblOffset val="100"/>
        <c:tickLblSkip val="1"/>
        <c:tickMarkSkip val="1"/>
      </c:catAx>
      <c:valAx>
        <c:axId val="12157568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57414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67</c:v>
                </c:pt>
                <c:pt idx="2">
                  <c:v>0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21629312"/>
        <c:axId val="124014976"/>
      </c:barChart>
      <c:catAx>
        <c:axId val="1216293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4014976"/>
        <c:crosses val="autoZero"/>
        <c:auto val="1"/>
        <c:lblAlgn val="ctr"/>
        <c:lblOffset val="100"/>
        <c:tickLblSkip val="1"/>
        <c:tickMarkSkip val="1"/>
      </c:catAx>
      <c:valAx>
        <c:axId val="12401497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6293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20</c:v>
                </c:pt>
                <c:pt idx="1">
                  <c:v>23</c:v>
                </c:pt>
                <c:pt idx="2">
                  <c:v>31</c:v>
                </c:pt>
                <c:pt idx="3">
                  <c:v>34</c:v>
                </c:pt>
                <c:pt idx="4">
                  <c:v>41</c:v>
                </c:pt>
                <c:pt idx="5">
                  <c:v>36</c:v>
                </c:pt>
                <c:pt idx="6">
                  <c:v>41</c:v>
                </c:pt>
                <c:pt idx="7">
                  <c:v>40</c:v>
                </c:pt>
                <c:pt idx="8">
                  <c:v>52</c:v>
                </c:pt>
                <c:pt idx="9">
                  <c:v>47</c:v>
                </c:pt>
                <c:pt idx="10">
                  <c:v>49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14</c:v>
                </c:pt>
                <c:pt idx="1">
                  <c:v>17</c:v>
                </c:pt>
                <c:pt idx="2">
                  <c:v>27</c:v>
                </c:pt>
                <c:pt idx="3">
                  <c:v>29</c:v>
                </c:pt>
                <c:pt idx="4">
                  <c:v>26</c:v>
                </c:pt>
                <c:pt idx="5">
                  <c:v>30</c:v>
                </c:pt>
                <c:pt idx="6">
                  <c:v>25</c:v>
                </c:pt>
                <c:pt idx="7">
                  <c:v>26</c:v>
                </c:pt>
                <c:pt idx="8">
                  <c:v>21</c:v>
                </c:pt>
                <c:pt idx="9">
                  <c:v>28</c:v>
                </c:pt>
                <c:pt idx="10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27</c:v>
                </c:pt>
                <c:pt idx="1">
                  <c:v>30</c:v>
                </c:pt>
                <c:pt idx="2">
                  <c:v>24</c:v>
                </c:pt>
                <c:pt idx="3">
                  <c:v>22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19</c:v>
                </c:pt>
                <c:pt idx="8">
                  <c:v>17</c:v>
                </c:pt>
                <c:pt idx="9">
                  <c:v>16</c:v>
                </c:pt>
                <c:pt idx="10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38</c:v>
                </c:pt>
                <c:pt idx="1">
                  <c:v>30</c:v>
                </c:pt>
                <c:pt idx="2">
                  <c:v>18</c:v>
                </c:pt>
                <c:pt idx="3">
                  <c:v>16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33559424"/>
        <c:axId val="134587520"/>
      </c:barChart>
      <c:catAx>
        <c:axId val="133559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587520"/>
        <c:crossesAt val="0"/>
        <c:lblAlgn val="ctr"/>
        <c:lblOffset val="100"/>
        <c:tickMarkSkip val="1"/>
      </c:catAx>
      <c:valAx>
        <c:axId val="1345875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559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53</c:v>
                </c:pt>
                <c:pt idx="1">
                  <c:v>7</c:v>
                </c:pt>
                <c:pt idx="2">
                  <c:v>15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  <c:pt idx="6">
                  <c:v>16</c:v>
                </c:pt>
                <c:pt idx="7">
                  <c:v>11</c:v>
                </c:pt>
                <c:pt idx="8">
                  <c:v>18</c:v>
                </c:pt>
                <c:pt idx="9">
                  <c:v>41</c:v>
                </c:pt>
                <c:pt idx="10">
                  <c:v>45</c:v>
                </c:pt>
                <c:pt idx="11">
                  <c:v>14</c:v>
                </c:pt>
                <c:pt idx="12">
                  <c:v>42</c:v>
                </c:pt>
                <c:pt idx="13">
                  <c:v>9</c:v>
                </c:pt>
                <c:pt idx="14">
                  <c:v>20</c:v>
                </c:pt>
                <c:pt idx="15">
                  <c:v>7</c:v>
                </c:pt>
                <c:pt idx="16">
                  <c:v>9</c:v>
                </c:pt>
              </c:numCache>
            </c:numRef>
          </c:val>
        </c:ser>
        <c:gapWidth val="20"/>
        <c:axId val="124048128"/>
        <c:axId val="124049664"/>
      </c:barChart>
      <c:catAx>
        <c:axId val="12404812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4049664"/>
        <c:crosses val="autoZero"/>
        <c:auto val="1"/>
        <c:lblAlgn val="ctr"/>
        <c:lblOffset val="100"/>
        <c:tickLblSkip val="1"/>
        <c:tickMarkSkip val="1"/>
      </c:catAx>
      <c:valAx>
        <c:axId val="1240496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404812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13</c:v>
                </c:pt>
                <c:pt idx="3">
                  <c:v>23</c:v>
                </c:pt>
                <c:pt idx="4">
                  <c:v>12</c:v>
                </c:pt>
                <c:pt idx="5">
                  <c:v>16</c:v>
                </c:pt>
                <c:pt idx="6">
                  <c:v>14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12</c:v>
                </c:pt>
                <c:pt idx="5">
                  <c:v>17</c:v>
                </c:pt>
                <c:pt idx="6">
                  <c:v>16</c:v>
                </c:pt>
                <c:pt idx="7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23</c:v>
                </c:pt>
                <c:pt idx="1">
                  <c:v>28</c:v>
                </c:pt>
                <c:pt idx="2">
                  <c:v>31</c:v>
                </c:pt>
                <c:pt idx="3">
                  <c:v>24</c:v>
                </c:pt>
                <c:pt idx="4">
                  <c:v>20</c:v>
                </c:pt>
                <c:pt idx="5">
                  <c:v>21</c:v>
                </c:pt>
                <c:pt idx="6">
                  <c:v>29</c:v>
                </c:pt>
                <c:pt idx="7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63</c:v>
                </c:pt>
                <c:pt idx="1">
                  <c:v>50</c:v>
                </c:pt>
                <c:pt idx="2">
                  <c:v>39</c:v>
                </c:pt>
                <c:pt idx="3">
                  <c:v>29</c:v>
                </c:pt>
                <c:pt idx="4">
                  <c:v>56</c:v>
                </c:pt>
                <c:pt idx="5">
                  <c:v>46</c:v>
                </c:pt>
                <c:pt idx="6">
                  <c:v>41</c:v>
                </c:pt>
                <c:pt idx="7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105457536"/>
        <c:axId val="105459072"/>
      </c:barChart>
      <c:catAx>
        <c:axId val="1054575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459072"/>
        <c:crossesAt val="0"/>
        <c:lblAlgn val="ctr"/>
        <c:lblOffset val="100"/>
        <c:tickMarkSkip val="1"/>
      </c:catAx>
      <c:valAx>
        <c:axId val="1054590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4575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6565120"/>
        <c:axId val="136566656"/>
      </c:barChart>
      <c:catAx>
        <c:axId val="1365651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566656"/>
        <c:crossesAt val="0"/>
        <c:lblAlgn val="ctr"/>
        <c:lblOffset val="100"/>
        <c:tickMarkSkip val="1"/>
      </c:catAx>
      <c:valAx>
        <c:axId val="1365666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56512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33</c:v>
                </c:pt>
                <c:pt idx="1">
                  <c:v>44</c:v>
                </c:pt>
                <c:pt idx="2">
                  <c:v>27</c:v>
                </c:pt>
                <c:pt idx="3">
                  <c:v>28</c:v>
                </c:pt>
                <c:pt idx="4">
                  <c:v>3</c:v>
                </c:pt>
                <c:pt idx="5">
                  <c:v>6</c:v>
                </c:pt>
                <c:pt idx="6">
                  <c:v>14</c:v>
                </c:pt>
                <c:pt idx="7">
                  <c:v>10</c:v>
                </c:pt>
                <c:pt idx="8">
                  <c:v>1</c:v>
                </c:pt>
                <c:pt idx="9">
                  <c:v>3</c:v>
                </c:pt>
                <c:pt idx="10">
                  <c:v>30</c:v>
                </c:pt>
              </c:numCache>
            </c:numRef>
          </c:val>
        </c:ser>
        <c:gapWidth val="20"/>
        <c:axId val="100289152"/>
        <c:axId val="100299136"/>
      </c:barChart>
      <c:catAx>
        <c:axId val="10028915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299136"/>
        <c:crosses val="autoZero"/>
        <c:auto val="1"/>
        <c:lblAlgn val="ctr"/>
        <c:lblOffset val="100"/>
        <c:tickLblSkip val="1"/>
        <c:tickMarkSkip val="1"/>
      </c:catAx>
      <c:valAx>
        <c:axId val="10029913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28915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18</c:v>
                </c:pt>
                <c:pt idx="3">
                  <c:v>9</c:v>
                </c:pt>
                <c:pt idx="4">
                  <c:v>16</c:v>
                </c:pt>
                <c:pt idx="5">
                  <c:v>6</c:v>
                </c:pt>
                <c:pt idx="6">
                  <c:v>23</c:v>
                </c:pt>
                <c:pt idx="7">
                  <c:v>27</c:v>
                </c:pt>
                <c:pt idx="8">
                  <c:v>17</c:v>
                </c:pt>
                <c:pt idx="9">
                  <c:v>13</c:v>
                </c:pt>
                <c:pt idx="10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9</c:v>
                </c:pt>
                <c:pt idx="1">
                  <c:v>11</c:v>
                </c:pt>
                <c:pt idx="2">
                  <c:v>20</c:v>
                </c:pt>
                <c:pt idx="3">
                  <c:v>15</c:v>
                </c:pt>
                <c:pt idx="4">
                  <c:v>16</c:v>
                </c:pt>
                <c:pt idx="5">
                  <c:v>19</c:v>
                </c:pt>
                <c:pt idx="6">
                  <c:v>24</c:v>
                </c:pt>
                <c:pt idx="7">
                  <c:v>24</c:v>
                </c:pt>
                <c:pt idx="8">
                  <c:v>26</c:v>
                </c:pt>
                <c:pt idx="9">
                  <c:v>20</c:v>
                </c:pt>
                <c:pt idx="10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23</c:v>
                </c:pt>
                <c:pt idx="1">
                  <c:v>28</c:v>
                </c:pt>
                <c:pt idx="2">
                  <c:v>28</c:v>
                </c:pt>
                <c:pt idx="3">
                  <c:v>24</c:v>
                </c:pt>
                <c:pt idx="4">
                  <c:v>23</c:v>
                </c:pt>
                <c:pt idx="5">
                  <c:v>30</c:v>
                </c:pt>
                <c:pt idx="6">
                  <c:v>25</c:v>
                </c:pt>
                <c:pt idx="7">
                  <c:v>19</c:v>
                </c:pt>
                <c:pt idx="8">
                  <c:v>26</c:v>
                </c:pt>
                <c:pt idx="9">
                  <c:v>25</c:v>
                </c:pt>
                <c:pt idx="10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62</c:v>
                </c:pt>
                <c:pt idx="1">
                  <c:v>55</c:v>
                </c:pt>
                <c:pt idx="2">
                  <c:v>35</c:v>
                </c:pt>
                <c:pt idx="3">
                  <c:v>53</c:v>
                </c:pt>
                <c:pt idx="4">
                  <c:v>45</c:v>
                </c:pt>
                <c:pt idx="5">
                  <c:v>46</c:v>
                </c:pt>
                <c:pt idx="6">
                  <c:v>28</c:v>
                </c:pt>
                <c:pt idx="7">
                  <c:v>30</c:v>
                </c:pt>
                <c:pt idx="8">
                  <c:v>31</c:v>
                </c:pt>
                <c:pt idx="9">
                  <c:v>43</c:v>
                </c:pt>
                <c:pt idx="10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05952000"/>
        <c:axId val="105953536"/>
      </c:barChart>
      <c:catAx>
        <c:axId val="1059520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953536"/>
        <c:crossesAt val="0"/>
        <c:lblAlgn val="ctr"/>
        <c:lblOffset val="100"/>
        <c:tickMarkSkip val="1"/>
      </c:catAx>
      <c:valAx>
        <c:axId val="105953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9520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17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22</c:v>
                </c:pt>
                <c:pt idx="5">
                  <c:v>15</c:v>
                </c:pt>
                <c:pt idx="6">
                  <c:v>3</c:v>
                </c:pt>
                <c:pt idx="7">
                  <c:v>21</c:v>
                </c:pt>
                <c:pt idx="8">
                  <c:v>4</c:v>
                </c:pt>
                <c:pt idx="9">
                  <c:v>14</c:v>
                </c:pt>
                <c:pt idx="10">
                  <c:v>4</c:v>
                </c:pt>
                <c:pt idx="11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83</c:v>
                </c:pt>
                <c:pt idx="1">
                  <c:v>97</c:v>
                </c:pt>
                <c:pt idx="2">
                  <c:v>97</c:v>
                </c:pt>
                <c:pt idx="3">
                  <c:v>99</c:v>
                </c:pt>
                <c:pt idx="4">
                  <c:v>78</c:v>
                </c:pt>
                <c:pt idx="5">
                  <c:v>85</c:v>
                </c:pt>
                <c:pt idx="6">
                  <c:v>97</c:v>
                </c:pt>
                <c:pt idx="7">
                  <c:v>79</c:v>
                </c:pt>
                <c:pt idx="8">
                  <c:v>96</c:v>
                </c:pt>
                <c:pt idx="9">
                  <c:v>86</c:v>
                </c:pt>
                <c:pt idx="10">
                  <c:v>96</c:v>
                </c:pt>
                <c:pt idx="11">
                  <c:v>91</c:v>
                </c:pt>
              </c:numCache>
            </c:numRef>
          </c:val>
        </c:ser>
        <c:dLbls>
          <c:showVal val="1"/>
        </c:dLbls>
        <c:gapWidth val="75"/>
        <c:overlap val="100"/>
        <c:axId val="106369408"/>
        <c:axId val="106370944"/>
      </c:barChart>
      <c:catAx>
        <c:axId val="1063694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370944"/>
        <c:crossesAt val="0"/>
        <c:lblAlgn val="ctr"/>
        <c:lblOffset val="100"/>
        <c:tickMarkSkip val="1"/>
      </c:catAx>
      <c:valAx>
        <c:axId val="106370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369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9</c:v>
                </c:pt>
                <c:pt idx="6">
                  <c:v>0</c:v>
                </c:pt>
                <c:pt idx="7">
                  <c:v>1</c:v>
                </c:pt>
                <c:pt idx="8">
                  <c:v>13</c:v>
                </c:pt>
                <c:pt idx="9">
                  <c:v>6</c:v>
                </c:pt>
                <c:pt idx="10">
                  <c:v>18</c:v>
                </c:pt>
                <c:pt idx="11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17</c:v>
                </c:pt>
                <c:pt idx="1">
                  <c:v>0</c:v>
                </c:pt>
                <c:pt idx="2">
                  <c:v>10</c:v>
                </c:pt>
                <c:pt idx="3">
                  <c:v>25</c:v>
                </c:pt>
                <c:pt idx="4">
                  <c:v>11</c:v>
                </c:pt>
                <c:pt idx="5">
                  <c:v>17</c:v>
                </c:pt>
                <c:pt idx="6">
                  <c:v>20</c:v>
                </c:pt>
                <c:pt idx="7">
                  <c:v>9</c:v>
                </c:pt>
                <c:pt idx="8">
                  <c:v>8</c:v>
                </c:pt>
                <c:pt idx="9">
                  <c:v>18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25</c:v>
                </c:pt>
                <c:pt idx="1">
                  <c:v>17</c:v>
                </c:pt>
                <c:pt idx="2">
                  <c:v>29</c:v>
                </c:pt>
                <c:pt idx="3">
                  <c:v>0</c:v>
                </c:pt>
                <c:pt idx="4">
                  <c:v>33</c:v>
                </c:pt>
                <c:pt idx="5">
                  <c:v>11</c:v>
                </c:pt>
                <c:pt idx="6">
                  <c:v>0</c:v>
                </c:pt>
                <c:pt idx="7">
                  <c:v>17</c:v>
                </c:pt>
                <c:pt idx="8">
                  <c:v>0</c:v>
                </c:pt>
                <c:pt idx="9">
                  <c:v>20</c:v>
                </c:pt>
                <c:pt idx="10">
                  <c:v>8</c:v>
                </c:pt>
                <c:pt idx="11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54</c:v>
                </c:pt>
                <c:pt idx="1">
                  <c:v>83</c:v>
                </c:pt>
                <c:pt idx="2">
                  <c:v>61</c:v>
                </c:pt>
                <c:pt idx="3">
                  <c:v>75</c:v>
                </c:pt>
                <c:pt idx="4">
                  <c:v>50</c:v>
                </c:pt>
                <c:pt idx="5">
                  <c:v>62</c:v>
                </c:pt>
                <c:pt idx="6">
                  <c:v>80</c:v>
                </c:pt>
                <c:pt idx="7">
                  <c:v>72</c:v>
                </c:pt>
                <c:pt idx="8">
                  <c:v>79</c:v>
                </c:pt>
                <c:pt idx="9">
                  <c:v>56</c:v>
                </c:pt>
                <c:pt idx="10">
                  <c:v>67</c:v>
                </c:pt>
                <c:pt idx="11">
                  <c:v>61</c:v>
                </c:pt>
              </c:numCache>
            </c:numRef>
          </c:val>
        </c:ser>
        <c:dLbls>
          <c:showVal val="1"/>
        </c:dLbls>
        <c:gapWidth val="75"/>
        <c:overlap val="100"/>
        <c:axId val="106887424"/>
        <c:axId val="106909696"/>
      </c:barChart>
      <c:catAx>
        <c:axId val="106887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909696"/>
        <c:crossesAt val="0"/>
        <c:lblAlgn val="ctr"/>
        <c:lblOffset val="100"/>
        <c:tickMarkSkip val="1"/>
      </c:catAx>
      <c:valAx>
        <c:axId val="106909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887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2</c:v>
                </c:pt>
                <c:pt idx="1">
                  <c:v>9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8</c:v>
                </c:pt>
                <c:pt idx="10">
                  <c:v>8</c:v>
                </c:pt>
                <c:pt idx="11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14</c:v>
                </c:pt>
                <c:pt idx="1">
                  <c:v>12</c:v>
                </c:pt>
                <c:pt idx="2">
                  <c:v>23</c:v>
                </c:pt>
                <c:pt idx="3">
                  <c:v>22</c:v>
                </c:pt>
                <c:pt idx="4">
                  <c:v>12</c:v>
                </c:pt>
                <c:pt idx="5">
                  <c:v>12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18</c:v>
                </c:pt>
                <c:pt idx="10">
                  <c:v>19</c:v>
                </c:pt>
                <c:pt idx="11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39</c:v>
                </c:pt>
                <c:pt idx="1">
                  <c:v>41</c:v>
                </c:pt>
                <c:pt idx="2">
                  <c:v>27</c:v>
                </c:pt>
                <c:pt idx="3">
                  <c:v>34</c:v>
                </c:pt>
                <c:pt idx="4">
                  <c:v>38</c:v>
                </c:pt>
                <c:pt idx="5">
                  <c:v>34</c:v>
                </c:pt>
                <c:pt idx="6">
                  <c:v>32</c:v>
                </c:pt>
                <c:pt idx="7">
                  <c:v>39</c:v>
                </c:pt>
                <c:pt idx="8">
                  <c:v>29</c:v>
                </c:pt>
                <c:pt idx="9">
                  <c:v>33</c:v>
                </c:pt>
                <c:pt idx="10">
                  <c:v>33</c:v>
                </c:pt>
                <c:pt idx="11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45</c:v>
                </c:pt>
                <c:pt idx="1">
                  <c:v>38</c:v>
                </c:pt>
                <c:pt idx="2">
                  <c:v>38</c:v>
                </c:pt>
                <c:pt idx="3">
                  <c:v>35</c:v>
                </c:pt>
                <c:pt idx="4">
                  <c:v>44</c:v>
                </c:pt>
                <c:pt idx="5">
                  <c:v>43</c:v>
                </c:pt>
                <c:pt idx="6">
                  <c:v>44</c:v>
                </c:pt>
                <c:pt idx="7">
                  <c:v>38</c:v>
                </c:pt>
                <c:pt idx="8">
                  <c:v>50</c:v>
                </c:pt>
                <c:pt idx="9">
                  <c:v>41</c:v>
                </c:pt>
                <c:pt idx="10">
                  <c:v>41</c:v>
                </c:pt>
                <c:pt idx="11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07564032"/>
        <c:axId val="107582208"/>
      </c:barChart>
      <c:catAx>
        <c:axId val="107564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582208"/>
        <c:crossesAt val="0"/>
        <c:lblAlgn val="ctr"/>
        <c:lblOffset val="100"/>
        <c:tickMarkSkip val="1"/>
      </c:catAx>
      <c:valAx>
        <c:axId val="1075822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564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Grorud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Grorud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Grorud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430</a:t>
            </a:r>
          </a:p>
          <a:p>
            <a:r>
              <a:rPr lang="nb-NO" smtClean="0"/>
              <a:t>Responsrate: 32%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306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303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262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n=314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n=314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n=314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Grorud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11571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2011-02-07T10:36:10Z</dcterms:modified>
</cp:coreProperties>
</file>