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tags/tag8.xml" ContentType="application/vnd.openxmlformats-officedocument.presentationml.tags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notesSlides/notesSlide38.xml" ContentType="application/vnd.openxmlformats-officedocument.presentationml.notesSlide+xml"/>
  <Override PartName="/ppt/charts/chart46.xml" ContentType="application/vnd.openxmlformats-officedocument.drawingml.chart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Override PartName="/ppt/notesSlides/notesSlide27.xml" ContentType="application/vnd.openxmlformats-officedocument.presentationml.notesSlide+xml"/>
  <Override PartName="/ppt/charts/chart35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38.xml" ContentType="application/vnd.openxmlformats-officedocument.presentationml.tags+xml"/>
  <Override PartName="/ppt/slideLayouts/slideLayout60.xml" ContentType="application/vnd.openxmlformats-officedocument.presentationml.slideLayout+xml"/>
  <Override PartName="/ppt/tags/tag85.xml" ContentType="application/vnd.openxmlformats-officedocument.presentationml.tags+xml"/>
  <Override PartName="/ppt/charts/chart13.xml" ContentType="application/vnd.openxmlformats-officedocument.drawingml.chart+xml"/>
  <Override PartName="/ppt/notesSlides/notesSlide16.xml" ContentType="application/vnd.openxmlformats-officedocument.presentationml.notesSlide+xml"/>
  <Override PartName="/ppt/charts/chart24.xml" ContentType="application/vnd.openxmlformats-officedocument.drawingml.chart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notesSlides/notesSlide41.xml" ContentType="application/vnd.openxmlformats-officedocument.presentationml.notesSlide+xml"/>
  <Override PartName="/ppt/tags/tag52.xml" ContentType="application/vnd.openxmlformats-officedocument.presentationml.tags+xml"/>
  <Override PartName="/ppt/notesSlides/notesSlide30.xml" ContentType="application/vnd.openxmlformats-officedocument.presentationml.notesSlide+xml"/>
  <Override PartName="/ppt/tags/tag109.xml" ContentType="application/vnd.openxmlformats-officedocument.presentationml.tags+xml"/>
  <Override PartName="/ppt/tags/tag41.xml" ContentType="application/vnd.openxmlformats-officedocument.presentationml.tags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charts/chart29.xml" ContentType="application/vnd.openxmlformats-officedocument.drawingml.chart+xml"/>
  <Override PartName="/ppt/tags/tag112.xml" ContentType="application/vnd.openxmlformats-officedocument.presentationml.tags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79.xml" ContentType="application/vnd.openxmlformats-officedocument.presentationml.tags+xml"/>
  <Override PartName="/ppt/charts/chart18.xml" ContentType="application/vnd.openxmlformats-officedocument.drawingml.chart+xml"/>
  <Override PartName="/ppt/tags/tag101.xml" ContentType="application/vnd.openxmlformats-officedocument.presentationml.tags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ags/tag68.xml" ContentType="application/vnd.openxmlformats-officedocument.presentationml.tags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tags/tag57.xml" ContentType="application/vnd.openxmlformats-officedocument.presentationml.tags+xml"/>
  <Override PartName="/ppt/notesSlides/notesSlide24.xml" ContentType="application/vnd.openxmlformats-officedocument.presentationml.notesSlide+xml"/>
  <Override PartName="/ppt/charts/chart32.xml" ContentType="application/vnd.openxmlformats-officedocument.drawingml.chart+xml"/>
  <Override PartName="/ppt/notesSlides/notesSlide35.xml" ContentType="application/vnd.openxmlformats-officedocument.presentationml.notesSlide+xml"/>
  <Override PartName="/ppt/charts/chart43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82.xml" ContentType="application/vnd.openxmlformats-officedocument.presentationml.tags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tags/tag93.xml" ContentType="application/vnd.openxmlformats-officedocument.presentationml.tags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charts/chart10.xml" ContentType="application/vnd.openxmlformats-officedocument.drawingml.chart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106.xml" ContentType="application/vnd.openxmlformats-officedocument.presentationml.tags+xml"/>
  <Override PartName="/ppt/slides/slide38.xml" ContentType="application/vnd.openxmlformats-officedocument.presentationml.slide+xml"/>
  <Override PartName="/ppt/slideLayouts/slideLayout48.xml" ContentType="application/vnd.openxmlformats-officedocument.presentationml.slideLayout+xml"/>
  <Override PartName="/ppt/charts/chart48.xml" ContentType="application/vnd.openxmlformats-officedocument.drawingml.char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ags/tag98.xml" ContentType="application/vnd.openxmlformats-officedocument.presentationml.tags+xml"/>
  <Override PartName="/ppt/notesSlides/notesSlide29.xml" ContentType="application/vnd.openxmlformats-officedocument.presentationml.notesSlide+xml"/>
  <Override PartName="/ppt/charts/chart37.xml" ContentType="application/vnd.openxmlformats-officedocument.drawingml.chart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87.xml" ContentType="application/vnd.openxmlformats-officedocument.presentationml.tags+xml"/>
  <Override PartName="/ppt/notesSlides/notesSlide18.xml" ContentType="application/vnd.openxmlformats-officedocument.presentationml.notesSlide+xml"/>
  <Override PartName="/ppt/charts/chart26.xml" ContentType="application/vnd.openxmlformats-officedocument.drawingml.chart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slideLayouts/slideLayout51.xml" ContentType="application/vnd.openxmlformats-officedocument.presentationml.slideLayout+xml"/>
  <Override PartName="/ppt/tags/tag76.xml" ContentType="application/vnd.openxmlformats-officedocument.presentationml.tags+xml"/>
  <Override PartName="/ppt/charts/chart15.xml" ContentType="application/vnd.openxmlformats-officedocument.drawingml.chart+xml"/>
  <Override PartName="/ppt/notesSlides/notesSlide43.xml" ContentType="application/vnd.openxmlformats-officedocument.presentationml.notesSlide+xml"/>
  <Override PartName="/ppt/charts/chart51.xml" ContentType="application/vnd.openxmlformats-officedocument.drawingml.chart+xml"/>
  <Override PartName="/ppt/slides/slide30.xml" ContentType="application/vnd.openxmlformats-officedocument.presentationml.slide+xml"/>
  <Override PartName="/ppt/tags/tag18.xml" ContentType="application/vnd.openxmlformats-officedocument.presentationml.tags+xml"/>
  <Override PartName="/ppt/slideLayouts/slideLayout40.xml" ContentType="application/vnd.openxmlformats-officedocument.presentationml.slideLayout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notesSlides/notesSlide32.xml" ContentType="application/vnd.openxmlformats-officedocument.presentationml.notesSlide+xml"/>
  <Override PartName="/ppt/charts/chart40.xml" ContentType="application/vnd.openxmlformats-officedocument.drawingml.chart+xml"/>
  <Override PartName="/ppt/tags/tag43.xml" ContentType="application/vnd.openxmlformats-officedocument.presentationml.tags+xml"/>
  <Override PartName="/ppt/notesSlides/notesSlide9.xml" ContentType="application/vnd.openxmlformats-officedocument.presentationml.notesSlide+xml"/>
  <Override PartName="/ppt/tags/tag90.xml" ContentType="application/vnd.openxmlformats-officedocument.presentationml.tags+xml"/>
  <Override PartName="/ppt/notesSlides/notesSlide21.xml" ContentType="application/vnd.openxmlformats-officedocument.presentationml.notesSlide+xml"/>
  <Override PartName="/ppt/tags/tag32.xml" ContentType="application/vnd.openxmlformats-officedocument.presentationml.tags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slideMasters/slideMaster2.xml" ContentType="application/vnd.openxmlformats-officedocument.presentationml.slideMaster+xml"/>
  <Override PartName="/ppt/tags/tag7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03.xml" ContentType="application/vnd.openxmlformats-officedocument.presentationml.tags+xml"/>
  <Override PartName="/ppt/slides/slide46.xml" ContentType="application/vnd.openxmlformats-officedocument.presentationml.slide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34.xml" ContentType="application/vnd.openxmlformats-officedocument.presentationml.slideLayout+xml"/>
  <Override PartName="/ppt/tags/tag59.xml" ContentType="application/vnd.openxmlformats-officedocument.presentationml.tags+xml"/>
  <Override PartName="/ppt/charts/chart34.xml" ContentType="application/vnd.openxmlformats-officedocument.drawingml.chart+xml"/>
  <Override PartName="/ppt/notesSlides/notesSlide37.xml" ContentType="application/vnd.openxmlformats-officedocument.presentationml.notesSlide+xml"/>
  <Override PartName="/ppt/charts/chart45.xml" ContentType="application/vnd.openxmlformats-officedocument.drawingml.char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84.xml" ContentType="application/vnd.openxmlformats-officedocument.presentationml.tags+xml"/>
  <Override PartName="/ppt/notesSlides/notesSlide15.xml" ContentType="application/vnd.openxmlformats-officedocument.presentationml.notesSlide+xml"/>
  <Override PartName="/ppt/tags/tag95.xml" ContentType="application/vnd.openxmlformats-officedocument.presentationml.tags+xml"/>
  <Override PartName="/ppt/charts/chart23.xml" ContentType="application/vnd.openxmlformats-officedocument.drawingml.chart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charts/chart12.xml" ContentType="application/vnd.openxmlformats-officedocument.drawingml.chart+xml"/>
  <Override PartName="/ppt/notesSlides/notesSlide22.xml" ContentType="application/vnd.openxmlformats-officedocument.presentationml.notesSlide+xml"/>
  <Override PartName="/ppt/charts/chart30.xml" ContentType="application/vnd.openxmlformats-officedocument.drawingml.chart+xml"/>
  <Override PartName="/ppt/notesSlides/notesSlide33.xml" ContentType="application/vnd.openxmlformats-officedocument.presentationml.notesSlide+xml"/>
  <Override PartName="/ppt/charts/chart41.xml" ContentType="application/vnd.openxmlformats-officedocument.drawingml.chart+xml"/>
  <Override PartName="/ppt/notesSlides/notesSlide51.xml" ContentType="application/vnd.openxmlformats-officedocument.presentationml.notesSlide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tags/tag91.xml" ContentType="application/vnd.openxmlformats-officedocument.presentationml.tags+xml"/>
  <Override PartName="/ppt/notesSlides/notesSlide40.xml" ContentType="application/vnd.openxmlformats-officedocument.presentationml.notesSlide+xml"/>
  <Override PartName="/ppt/tags/tag119.xml" ContentType="application/vnd.openxmlformats-officedocument.presentationml.tags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notesSlides/notesSlide6.xml" ContentType="application/vnd.openxmlformats-officedocument.presentationml.notesSlide+xml"/>
  <Override PartName="/ppt/tags/tag108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charts/chart2.xml" ContentType="application/vnd.openxmlformats-officedocument.drawingml.chart+xml"/>
  <Override PartName="/ppt/tags/tag115.xml" ContentType="application/vnd.openxmlformats-officedocument.presentationml.tags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charts/chart39.xml" ContentType="application/vnd.openxmlformats-officedocument.drawingml.char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89.xml" ContentType="application/vnd.openxmlformats-officedocument.presentationml.tags+xml"/>
  <Override PartName="/ppt/charts/chart28.xml" ContentType="application/vnd.openxmlformats-officedocument.drawingml.chart+xml"/>
  <Override PartName="/ppt/tags/tag111.xml" ContentType="application/vnd.openxmlformats-officedocument.presentationml.tags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tags/tag78.xml" ContentType="application/vnd.openxmlformats-officedocument.presentationml.tags+xml"/>
  <Override PartName="/ppt/charts/chart17.xml" ContentType="application/vnd.openxmlformats-officedocument.drawingml.chart+xml"/>
  <Override PartName="/ppt/tags/tag100.xml" ContentType="application/vnd.openxmlformats-officedocument.presentationml.tags+xml"/>
  <Override PartName="/ppt/notesSlides/notesSlide45.xml" ContentType="application/vnd.openxmlformats-officedocument.presentationml.notesSlide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notesSlides/notesSlide34.xml" ContentType="application/vnd.openxmlformats-officedocument.presentationml.notesSlide+xml"/>
  <Override PartName="/ppt/charts/chart42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notesSlides/notesSlide23.xml" ContentType="application/vnd.openxmlformats-officedocument.presentationml.notesSlide+xml"/>
  <Override PartName="/ppt/charts/chart31.xml" ContentType="application/vnd.openxmlformats-officedocument.drawingml.chart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charts/chart20.xml" ContentType="application/vnd.openxmlformats-officedocument.drawingml.chart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charts/chart36.xml" ContentType="application/vnd.openxmlformats-officedocument.drawingml.chart+xml"/>
  <Override PartName="/ppt/notesSlides/notesSlide39.xml" ContentType="application/vnd.openxmlformats-officedocument.presentationml.notesSlide+xml"/>
  <Override PartName="/ppt/charts/chart4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notesSlides/notesSlide17.xml" ContentType="application/vnd.openxmlformats-officedocument.presentationml.notesSlide+xml"/>
  <Override PartName="/ppt/tags/tag97.xml" ContentType="application/vnd.openxmlformats-officedocument.presentationml.tags+xml"/>
  <Override PartName="/ppt/charts/chart25.xml" ContentType="application/vnd.openxmlformats-officedocument.drawingml.chart+xml"/>
  <Override PartName="/ppt/notesSlides/notesSlide28.xml" ContentType="application/vnd.openxmlformats-officedocument.presentationml.notes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charts/chart14.xml" ContentType="application/vnd.openxmlformats-officedocument.drawingml.chart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slideLayouts/slideLayout50.xml" ContentType="application/vnd.openxmlformats-officedocument.presentationml.slideLayout+xml"/>
  <Override PartName="/ppt/tags/tag64.xml" ContentType="application/vnd.openxmlformats-officedocument.presentationml.tags+xml"/>
  <Override PartName="/ppt/notesSlides/notesSlide42.xml" ContentType="application/vnd.openxmlformats-officedocument.presentationml.notesSlide+xml"/>
  <Override PartName="/ppt/charts/chart50.xml" ContentType="application/vnd.openxmlformats-officedocument.drawingml.chart+xml"/>
  <Override PartName="/ppt/tags/tag5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charts/chart4.xml" ContentType="application/vnd.openxmlformats-officedocument.drawingml.chart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Layouts/slideLayout19.xml" ContentType="application/vnd.openxmlformats-officedocument.presentationml.slideLayout+xml"/>
  <Override PartName="/ppt/tags/tag113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tags/tag102.xml" ContentType="application/vnd.openxmlformats-officedocument.presentationml.tags+xml"/>
  <Override PartName="/ppt/notesSlides/notesSlide47.xml" ContentType="application/vnd.openxmlformats-officedocument.presentationml.notesSlide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notesSlides/notesSlide36.xml" ContentType="application/vnd.openxmlformats-officedocument.presentationml.notesSlide+xml"/>
  <Override PartName="/ppt/charts/chart44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47.xml" ContentType="application/vnd.openxmlformats-officedocument.presentationml.tags+xml"/>
  <Override PartName="/ppt/tags/tag94.xml" ContentType="application/vnd.openxmlformats-officedocument.presentationml.tags+xml"/>
  <Override PartName="/ppt/notesSlides/notesSlide25.xml" ContentType="application/vnd.openxmlformats-officedocument.presentationml.notesSlide+xml"/>
  <Override PartName="/ppt/charts/chart33.xml" ContentType="application/vnd.openxmlformats-officedocument.drawingml.char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36.xml" ContentType="application/vnd.openxmlformats-officedocument.presentationml.tags+xml"/>
  <Override PartName="/ppt/tags/tag83.xml" ContentType="application/vnd.openxmlformats-officedocument.presentationml.tags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22.xml" ContentType="application/vnd.openxmlformats-officedocument.drawingml.chart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notesSlides/notesSlide50.xml" ContentType="application/vnd.openxmlformats-officedocument.presentationml.notesSlide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charts/chart4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tags/tag99.xml" ContentType="application/vnd.openxmlformats-officedocument.presentationml.tags+xml"/>
  <Override PartName="/ppt/charts/chart27.xml" ContentType="application/vnd.openxmlformats-officedocument.drawingml.chart+xml"/>
  <Override PartName="/ppt/tags/tag110.xml" ContentType="application/vnd.openxmlformats-officedocument.presentationml.tags+xml"/>
  <Override PartName="/ppt/charts/chart38.xml" ContentType="application/vnd.openxmlformats-officedocument.drawingml.chart+xml"/>
  <Override PartName="/ppt/tags/tag121.xml" ContentType="application/vnd.openxmlformats-officedocument.presentationml.tags+xml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tags/tag77.xml" ContentType="application/vnd.openxmlformats-officedocument.presentationml.tags+xml"/>
  <Default Extension="jpeg" ContentType="image/jpeg"/>
  <Override PartName="/ppt/tags/tag88.xml" ContentType="application/vnd.openxmlformats-officedocument.presentationml.tags+xml"/>
  <Override PartName="/ppt/charts/chart16.xml" ContentType="application/vnd.openxmlformats-officedocument.drawingml.chart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9.xml" ContentType="application/vnd.openxmlformats-officedocument.presentationml.tags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ags/tag66.xml" ContentType="application/vnd.openxmlformats-officedocument.presentationml.tags+xml"/>
  <Override PartName="/ppt/notesSlides/notesSlide4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0" r:id="rId2"/>
    <p:sldMasterId id="2147483652" r:id="rId3"/>
  </p:sldMasterIdLst>
  <p:notesMasterIdLst>
    <p:notesMasterId r:id="rId55"/>
  </p:notesMasterIdLst>
  <p:handoutMasterIdLst>
    <p:handoutMasterId r:id="rId56"/>
  </p:handoutMasterIdLst>
  <p:sldIdLst>
    <p:sldId id="256" r:id="rId4"/>
    <p:sldId id="334" r:id="rId5"/>
    <p:sldId id="409" r:id="rId6"/>
    <p:sldId id="357" r:id="rId7"/>
    <p:sldId id="410" r:id="rId8"/>
    <p:sldId id="359" r:id="rId9"/>
    <p:sldId id="420" r:id="rId10"/>
    <p:sldId id="421" r:id="rId11"/>
    <p:sldId id="422" r:id="rId12"/>
    <p:sldId id="423" r:id="rId13"/>
    <p:sldId id="424" r:id="rId14"/>
    <p:sldId id="425" r:id="rId15"/>
    <p:sldId id="426" r:id="rId16"/>
    <p:sldId id="370" r:id="rId17"/>
    <p:sldId id="372" r:id="rId18"/>
    <p:sldId id="413" r:id="rId19"/>
    <p:sldId id="414" r:id="rId20"/>
    <p:sldId id="373" r:id="rId21"/>
    <p:sldId id="374" r:id="rId22"/>
    <p:sldId id="415" r:id="rId23"/>
    <p:sldId id="375" r:id="rId24"/>
    <p:sldId id="376" r:id="rId25"/>
    <p:sldId id="378" r:id="rId26"/>
    <p:sldId id="379" r:id="rId27"/>
    <p:sldId id="380" r:id="rId28"/>
    <p:sldId id="381" r:id="rId29"/>
    <p:sldId id="382" r:id="rId30"/>
    <p:sldId id="384" r:id="rId31"/>
    <p:sldId id="383" r:id="rId32"/>
    <p:sldId id="385" r:id="rId33"/>
    <p:sldId id="386" r:id="rId34"/>
    <p:sldId id="387" r:id="rId35"/>
    <p:sldId id="388" r:id="rId36"/>
    <p:sldId id="389" r:id="rId37"/>
    <p:sldId id="401" r:id="rId38"/>
    <p:sldId id="391" r:id="rId39"/>
    <p:sldId id="392" r:id="rId40"/>
    <p:sldId id="396" r:id="rId41"/>
    <p:sldId id="394" r:id="rId42"/>
    <p:sldId id="397" r:id="rId43"/>
    <p:sldId id="418" r:id="rId44"/>
    <p:sldId id="419" r:id="rId45"/>
    <p:sldId id="398" r:id="rId46"/>
    <p:sldId id="399" r:id="rId47"/>
    <p:sldId id="354" r:id="rId48"/>
    <p:sldId id="402" r:id="rId49"/>
    <p:sldId id="403" r:id="rId50"/>
    <p:sldId id="411" r:id="rId51"/>
    <p:sldId id="405" r:id="rId52"/>
    <p:sldId id="407" r:id="rId53"/>
    <p:sldId id="408" r:id="rId54"/>
  </p:sldIdLst>
  <p:sldSz cx="9144000" cy="6858000" type="screen4x3"/>
  <p:notesSz cx="6946900" cy="10007600"/>
  <p:custDataLst>
    <p:tags r:id="rId5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8000"/>
    <a:srgbClr val="FF5050"/>
    <a:srgbClr val="969696"/>
    <a:srgbClr val="CC0000"/>
    <a:srgbClr val="FF9933"/>
    <a:srgbClr val="BCDF7D"/>
    <a:srgbClr val="419EBF"/>
    <a:srgbClr val="3184A9"/>
    <a:srgbClr val="23565D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emastil 1 - aks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emastil 1 - aks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Lys stil 3 - aks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Temastil 1 - aks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3296810-A885-4BE3-A3E7-6D5BEEA58F35}" styleName="Middels stil 2 - aks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ddels stil 2 - aks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iddels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33" autoAdjust="0"/>
    <p:restoredTop sz="99831" autoAdjust="0"/>
  </p:normalViewPr>
  <p:slideViewPr>
    <p:cSldViewPr>
      <p:cViewPr varScale="1">
        <p:scale>
          <a:sx n="114" d="100"/>
          <a:sy n="114" d="100"/>
        </p:scale>
        <p:origin x="-1272" y="-90"/>
      </p:cViewPr>
      <p:guideLst>
        <p:guide orient="horz" pos="2432"/>
        <p:guide pos="33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3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gs" Target="tags/tag1.xml"/><Relationship Id="rId61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6.xlsx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7.xlsx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8.xlsx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9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.xlsx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0.xlsx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1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</c:v>
                </c:pt>
                <c:pt idx="1">
                  <c:v>8</c:v>
                </c:pt>
                <c:pt idx="2">
                  <c:v>4</c:v>
                </c:pt>
                <c:pt idx="3">
                  <c:v>15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6</c:v>
                </c:pt>
                <c:pt idx="1">
                  <c:v>9</c:v>
                </c:pt>
                <c:pt idx="2">
                  <c:v>5</c:v>
                </c:pt>
                <c:pt idx="3">
                  <c:v>11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14</c:v>
                </c:pt>
                <c:pt idx="1">
                  <c:v>14</c:v>
                </c:pt>
                <c:pt idx="2">
                  <c:v>18</c:v>
                </c:pt>
                <c:pt idx="3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78</c:v>
                </c:pt>
                <c:pt idx="1">
                  <c:v>69</c:v>
                </c:pt>
                <c:pt idx="2">
                  <c:v>73</c:v>
                </c:pt>
                <c:pt idx="3">
                  <c:v>56</c:v>
                </c:pt>
              </c:numCache>
            </c:numRef>
          </c:val>
        </c:ser>
        <c:dLbls>
          <c:showVal val="1"/>
        </c:dLbls>
        <c:gapWidth val="75"/>
        <c:overlap val="100"/>
        <c:axId val="84962688"/>
        <c:axId val="84976768"/>
      </c:barChart>
      <c:catAx>
        <c:axId val="8496268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4976768"/>
        <c:crossesAt val="0"/>
        <c:lblAlgn val="ctr"/>
        <c:lblOffset val="100"/>
        <c:tickMarkSkip val="1"/>
      </c:catAx>
      <c:valAx>
        <c:axId val="8497676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496268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554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45</c:v>
                </c:pt>
                <c:pt idx="1">
                  <c:v>76</c:v>
                </c:pt>
                <c:pt idx="2">
                  <c:v>51</c:v>
                </c:pt>
                <c:pt idx="3">
                  <c:v>39</c:v>
                </c:pt>
                <c:pt idx="4">
                  <c:v>11</c:v>
                </c:pt>
                <c:pt idx="5">
                  <c:v>15</c:v>
                </c:pt>
                <c:pt idx="6">
                  <c:v>13</c:v>
                </c:pt>
                <c:pt idx="7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55</c:v>
                </c:pt>
                <c:pt idx="1">
                  <c:v>24</c:v>
                </c:pt>
                <c:pt idx="2">
                  <c:v>49</c:v>
                </c:pt>
                <c:pt idx="3">
                  <c:v>61</c:v>
                </c:pt>
                <c:pt idx="4">
                  <c:v>89</c:v>
                </c:pt>
                <c:pt idx="5">
                  <c:v>85</c:v>
                </c:pt>
                <c:pt idx="6">
                  <c:v>87</c:v>
                </c:pt>
                <c:pt idx="7">
                  <c:v>94</c:v>
                </c:pt>
              </c:numCache>
            </c:numRef>
          </c:val>
        </c:ser>
        <c:dLbls>
          <c:showVal val="1"/>
        </c:dLbls>
        <c:gapWidth val="75"/>
        <c:overlap val="100"/>
        <c:axId val="108724224"/>
        <c:axId val="108725760"/>
      </c:barChart>
      <c:catAx>
        <c:axId val="1087242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725760"/>
        <c:crossesAt val="0"/>
        <c:lblAlgn val="ctr"/>
        <c:lblOffset val="100"/>
        <c:tickMarkSkip val="1"/>
      </c:catAx>
      <c:valAx>
        <c:axId val="1087257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7242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3</c:v>
                </c:pt>
                <c:pt idx="1">
                  <c:v>5</c:v>
                </c:pt>
                <c:pt idx="2">
                  <c:v>4</c:v>
                </c:pt>
                <c:pt idx="3">
                  <c:v>5</c:v>
                </c:pt>
                <c:pt idx="4">
                  <c:v>4</c:v>
                </c:pt>
                <c:pt idx="5">
                  <c:v>6</c:v>
                </c:pt>
                <c:pt idx="6">
                  <c:v>31</c:v>
                </c:pt>
                <c:pt idx="7">
                  <c:v>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97</c:v>
                </c:pt>
                <c:pt idx="1">
                  <c:v>95</c:v>
                </c:pt>
                <c:pt idx="2">
                  <c:v>96</c:v>
                </c:pt>
                <c:pt idx="3">
                  <c:v>95</c:v>
                </c:pt>
                <c:pt idx="4">
                  <c:v>96</c:v>
                </c:pt>
                <c:pt idx="5">
                  <c:v>94</c:v>
                </c:pt>
                <c:pt idx="6">
                  <c:v>69</c:v>
                </c:pt>
                <c:pt idx="7">
                  <c:v>95</c:v>
                </c:pt>
              </c:numCache>
            </c:numRef>
          </c:val>
        </c:ser>
        <c:dLbls>
          <c:showVal val="1"/>
        </c:dLbls>
        <c:gapWidth val="75"/>
        <c:overlap val="100"/>
        <c:axId val="109134208"/>
        <c:axId val="109135744"/>
      </c:barChart>
      <c:catAx>
        <c:axId val="1091342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135744"/>
        <c:crossesAt val="0"/>
        <c:lblAlgn val="ctr"/>
        <c:lblOffset val="100"/>
        <c:tickMarkSkip val="1"/>
      </c:catAx>
      <c:valAx>
        <c:axId val="1091357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1342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5</c:v>
                </c:pt>
                <c:pt idx="1">
                  <c:v>6</c:v>
                </c:pt>
                <c:pt idx="2">
                  <c:v>10</c:v>
                </c:pt>
                <c:pt idx="3">
                  <c:v>15</c:v>
                </c:pt>
                <c:pt idx="4">
                  <c:v>23</c:v>
                </c:pt>
                <c:pt idx="5">
                  <c:v>2</c:v>
                </c:pt>
                <c:pt idx="6">
                  <c:v>3</c:v>
                </c:pt>
                <c:pt idx="7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15</c:v>
                </c:pt>
                <c:pt idx="1">
                  <c:v>6</c:v>
                </c:pt>
                <c:pt idx="2">
                  <c:v>8</c:v>
                </c:pt>
                <c:pt idx="3">
                  <c:v>18</c:v>
                </c:pt>
                <c:pt idx="4">
                  <c:v>13</c:v>
                </c:pt>
                <c:pt idx="5">
                  <c:v>14</c:v>
                </c:pt>
                <c:pt idx="6">
                  <c:v>9</c:v>
                </c:pt>
                <c:pt idx="7">
                  <c:v>17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23</c:v>
                </c:pt>
                <c:pt idx="1">
                  <c:v>20</c:v>
                </c:pt>
                <c:pt idx="2">
                  <c:v>21</c:v>
                </c:pt>
                <c:pt idx="3">
                  <c:v>24</c:v>
                </c:pt>
                <c:pt idx="4">
                  <c:v>27</c:v>
                </c:pt>
                <c:pt idx="5">
                  <c:v>24</c:v>
                </c:pt>
                <c:pt idx="6">
                  <c:v>30</c:v>
                </c:pt>
                <c:pt idx="7">
                  <c:v>27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57</c:v>
                </c:pt>
                <c:pt idx="1">
                  <c:v>68</c:v>
                </c:pt>
                <c:pt idx="2">
                  <c:v>62</c:v>
                </c:pt>
                <c:pt idx="3">
                  <c:v>43</c:v>
                </c:pt>
                <c:pt idx="4">
                  <c:v>37</c:v>
                </c:pt>
                <c:pt idx="5">
                  <c:v>61</c:v>
                </c:pt>
                <c:pt idx="6">
                  <c:v>59</c:v>
                </c:pt>
                <c:pt idx="7">
                  <c:v>56</c:v>
                </c:pt>
              </c:numCache>
            </c:numRef>
          </c:val>
        </c:ser>
        <c:dLbls>
          <c:showVal val="1"/>
        </c:dLbls>
        <c:gapWidth val="75"/>
        <c:overlap val="100"/>
        <c:axId val="109489152"/>
        <c:axId val="109507328"/>
      </c:barChart>
      <c:catAx>
        <c:axId val="10948915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507328"/>
        <c:crossesAt val="0"/>
        <c:lblAlgn val="ctr"/>
        <c:lblOffset val="100"/>
        <c:tickMarkSkip val="1"/>
      </c:catAx>
      <c:valAx>
        <c:axId val="1095073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48915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0</c:v>
                </c:pt>
                <c:pt idx="1">
                  <c:v>16</c:v>
                </c:pt>
                <c:pt idx="2">
                  <c:v>0</c:v>
                </c:pt>
                <c:pt idx="3">
                  <c:v>7</c:v>
                </c:pt>
                <c:pt idx="4">
                  <c:v>14</c:v>
                </c:pt>
                <c:pt idx="5">
                  <c:v>24</c:v>
                </c:pt>
                <c:pt idx="6">
                  <c:v>31</c:v>
                </c:pt>
                <c:pt idx="7">
                  <c:v>17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13</c:v>
                </c:pt>
                <c:pt idx="1">
                  <c:v>7</c:v>
                </c:pt>
                <c:pt idx="2">
                  <c:v>14</c:v>
                </c:pt>
                <c:pt idx="3">
                  <c:v>13</c:v>
                </c:pt>
                <c:pt idx="4">
                  <c:v>13</c:v>
                </c:pt>
                <c:pt idx="5">
                  <c:v>8</c:v>
                </c:pt>
                <c:pt idx="6">
                  <c:v>16</c:v>
                </c:pt>
                <c:pt idx="7">
                  <c:v>12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10</c:v>
                </c:pt>
                <c:pt idx="1">
                  <c:v>17</c:v>
                </c:pt>
                <c:pt idx="2">
                  <c:v>30</c:v>
                </c:pt>
                <c:pt idx="3">
                  <c:v>15</c:v>
                </c:pt>
                <c:pt idx="4">
                  <c:v>29</c:v>
                </c:pt>
                <c:pt idx="5">
                  <c:v>20</c:v>
                </c:pt>
                <c:pt idx="6">
                  <c:v>21</c:v>
                </c:pt>
                <c:pt idx="7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78</c:v>
                </c:pt>
                <c:pt idx="1">
                  <c:v>60</c:v>
                </c:pt>
                <c:pt idx="2">
                  <c:v>56</c:v>
                </c:pt>
                <c:pt idx="3">
                  <c:v>65</c:v>
                </c:pt>
                <c:pt idx="4">
                  <c:v>44</c:v>
                </c:pt>
                <c:pt idx="5">
                  <c:v>47</c:v>
                </c:pt>
                <c:pt idx="6">
                  <c:v>32</c:v>
                </c:pt>
                <c:pt idx="7">
                  <c:v>49</c:v>
                </c:pt>
              </c:numCache>
            </c:numRef>
          </c:val>
        </c:ser>
        <c:dLbls>
          <c:showVal val="1"/>
        </c:dLbls>
        <c:gapWidth val="75"/>
        <c:overlap val="100"/>
        <c:axId val="90445696"/>
        <c:axId val="90447232"/>
      </c:barChart>
      <c:catAx>
        <c:axId val="9044569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0447232"/>
        <c:crossesAt val="0"/>
        <c:lblAlgn val="ctr"/>
        <c:lblOffset val="100"/>
        <c:tickMarkSkip val="1"/>
      </c:catAx>
      <c:valAx>
        <c:axId val="9044723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044569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12</c:v>
                </c:pt>
                <c:pt idx="1">
                  <c:v>13</c:v>
                </c:pt>
                <c:pt idx="2">
                  <c:v>11</c:v>
                </c:pt>
                <c:pt idx="3">
                  <c:v>14</c:v>
                </c:pt>
                <c:pt idx="4">
                  <c:v>17</c:v>
                </c:pt>
                <c:pt idx="5">
                  <c:v>4</c:v>
                </c:pt>
                <c:pt idx="6">
                  <c:v>10</c:v>
                </c:pt>
                <c:pt idx="7">
                  <c:v>13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14</c:v>
                </c:pt>
                <c:pt idx="1">
                  <c:v>12</c:v>
                </c:pt>
                <c:pt idx="2">
                  <c:v>13</c:v>
                </c:pt>
                <c:pt idx="3">
                  <c:v>27</c:v>
                </c:pt>
                <c:pt idx="4">
                  <c:v>10</c:v>
                </c:pt>
                <c:pt idx="5">
                  <c:v>17</c:v>
                </c:pt>
                <c:pt idx="6">
                  <c:v>22</c:v>
                </c:pt>
                <c:pt idx="7">
                  <c:v>20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31</c:v>
                </c:pt>
                <c:pt idx="1">
                  <c:v>9</c:v>
                </c:pt>
                <c:pt idx="2">
                  <c:v>25</c:v>
                </c:pt>
                <c:pt idx="3">
                  <c:v>24</c:v>
                </c:pt>
                <c:pt idx="4">
                  <c:v>41</c:v>
                </c:pt>
                <c:pt idx="5">
                  <c:v>36</c:v>
                </c:pt>
                <c:pt idx="6">
                  <c:v>38</c:v>
                </c:pt>
                <c:pt idx="7">
                  <c:v>45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43</c:v>
                </c:pt>
                <c:pt idx="1">
                  <c:v>65</c:v>
                </c:pt>
                <c:pt idx="2">
                  <c:v>51</c:v>
                </c:pt>
                <c:pt idx="3">
                  <c:v>35</c:v>
                </c:pt>
                <c:pt idx="4">
                  <c:v>32</c:v>
                </c:pt>
                <c:pt idx="5">
                  <c:v>43</c:v>
                </c:pt>
                <c:pt idx="6">
                  <c:v>30</c:v>
                </c:pt>
                <c:pt idx="7">
                  <c:v>22</c:v>
                </c:pt>
              </c:numCache>
            </c:numRef>
          </c:val>
        </c:ser>
        <c:dLbls>
          <c:showVal val="1"/>
        </c:dLbls>
        <c:gapWidth val="75"/>
        <c:overlap val="100"/>
        <c:axId val="110242432"/>
        <c:axId val="110256512"/>
      </c:barChart>
      <c:catAx>
        <c:axId val="1102424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0256512"/>
        <c:crossesAt val="0"/>
        <c:lblAlgn val="ctr"/>
        <c:lblOffset val="100"/>
        <c:tickMarkSkip val="1"/>
      </c:catAx>
      <c:valAx>
        <c:axId val="11025651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024243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14</c:v>
                </c:pt>
                <c:pt idx="1">
                  <c:v>19</c:v>
                </c:pt>
                <c:pt idx="2">
                  <c:v>18</c:v>
                </c:pt>
                <c:pt idx="3">
                  <c:v>16</c:v>
                </c:pt>
                <c:pt idx="4">
                  <c:v>27</c:v>
                </c:pt>
                <c:pt idx="5">
                  <c:v>20</c:v>
                </c:pt>
                <c:pt idx="6">
                  <c:v>36</c:v>
                </c:pt>
                <c:pt idx="7">
                  <c:v>16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20</c:v>
                </c:pt>
                <c:pt idx="1">
                  <c:v>29</c:v>
                </c:pt>
                <c:pt idx="2">
                  <c:v>21</c:v>
                </c:pt>
                <c:pt idx="3">
                  <c:v>15</c:v>
                </c:pt>
                <c:pt idx="4">
                  <c:v>33</c:v>
                </c:pt>
                <c:pt idx="5">
                  <c:v>20</c:v>
                </c:pt>
                <c:pt idx="6">
                  <c:v>22</c:v>
                </c:pt>
                <c:pt idx="7">
                  <c:v>35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44</c:v>
                </c:pt>
                <c:pt idx="1">
                  <c:v>26</c:v>
                </c:pt>
                <c:pt idx="2">
                  <c:v>33</c:v>
                </c:pt>
                <c:pt idx="3">
                  <c:v>34</c:v>
                </c:pt>
                <c:pt idx="4">
                  <c:v>23</c:v>
                </c:pt>
                <c:pt idx="5">
                  <c:v>39</c:v>
                </c:pt>
                <c:pt idx="6">
                  <c:v>25</c:v>
                </c:pt>
                <c:pt idx="7">
                  <c:v>28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23</c:v>
                </c:pt>
                <c:pt idx="1">
                  <c:v>25</c:v>
                </c:pt>
                <c:pt idx="2">
                  <c:v>28</c:v>
                </c:pt>
                <c:pt idx="3">
                  <c:v>35</c:v>
                </c:pt>
                <c:pt idx="4">
                  <c:v>17</c:v>
                </c:pt>
                <c:pt idx="5">
                  <c:v>22</c:v>
                </c:pt>
                <c:pt idx="6">
                  <c:v>18</c:v>
                </c:pt>
                <c:pt idx="7">
                  <c:v>22</c:v>
                </c:pt>
              </c:numCache>
            </c:numRef>
          </c:val>
        </c:ser>
        <c:dLbls>
          <c:showVal val="1"/>
        </c:dLbls>
        <c:gapWidth val="75"/>
        <c:overlap val="100"/>
        <c:axId val="115573888"/>
        <c:axId val="115575424"/>
      </c:barChart>
      <c:catAx>
        <c:axId val="11557388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5575424"/>
        <c:crossesAt val="0"/>
        <c:lblAlgn val="ctr"/>
        <c:lblOffset val="100"/>
        <c:tickMarkSkip val="1"/>
      </c:catAx>
      <c:valAx>
        <c:axId val="11557542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557388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</c:f>
              <c:numCache>
                <c:formatCode>0</c:formatCode>
                <c:ptCount val="1"/>
                <c:pt idx="0">
                  <c:v>32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</c:f>
              <c:numCache>
                <c:formatCode>0</c:formatCode>
                <c:ptCount val="1"/>
                <c:pt idx="0">
                  <c:v>68</c:v>
                </c:pt>
              </c:numCache>
            </c:numRef>
          </c:val>
        </c:ser>
        <c:dLbls>
          <c:showVal val="1"/>
        </c:dLbls>
        <c:gapWidth val="75"/>
        <c:overlap val="100"/>
        <c:axId val="108608128"/>
        <c:axId val="108614016"/>
      </c:barChart>
      <c:catAx>
        <c:axId val="108608128"/>
        <c:scaling>
          <c:orientation val="maxMin"/>
        </c:scaling>
        <c:axPos val="l"/>
        <c:numFmt formatCode="General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614016"/>
        <c:crossesAt val="0"/>
        <c:lblAlgn val="ctr"/>
        <c:lblOffset val="100"/>
        <c:tickMarkSkip val="1"/>
      </c:catAx>
      <c:valAx>
        <c:axId val="1086140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6081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2</c:v>
                </c:pt>
                <c:pt idx="1">
                  <c:v>6</c:v>
                </c:pt>
                <c:pt idx="2">
                  <c:v>31</c:v>
                </c:pt>
                <c:pt idx="3">
                  <c:v>24</c:v>
                </c:pt>
                <c:pt idx="4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5</c:v>
                </c:pt>
                <c:pt idx="1">
                  <c:v>9</c:v>
                </c:pt>
                <c:pt idx="2">
                  <c:v>15</c:v>
                </c:pt>
                <c:pt idx="3">
                  <c:v>18</c:v>
                </c:pt>
                <c:pt idx="4">
                  <c:v>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18</c:v>
                </c:pt>
                <c:pt idx="1">
                  <c:v>27</c:v>
                </c:pt>
                <c:pt idx="2">
                  <c:v>23</c:v>
                </c:pt>
                <c:pt idx="3">
                  <c:v>19</c:v>
                </c:pt>
                <c:pt idx="4">
                  <c:v>14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75</c:v>
                </c:pt>
                <c:pt idx="1">
                  <c:v>58</c:v>
                </c:pt>
                <c:pt idx="2">
                  <c:v>32</c:v>
                </c:pt>
                <c:pt idx="3">
                  <c:v>39</c:v>
                </c:pt>
                <c:pt idx="4">
                  <c:v>78</c:v>
                </c:pt>
              </c:numCache>
            </c:numRef>
          </c:val>
        </c:ser>
        <c:dLbls>
          <c:showVal val="1"/>
        </c:dLbls>
        <c:gapWidth val="75"/>
        <c:overlap val="100"/>
        <c:axId val="137652096"/>
        <c:axId val="137653632"/>
      </c:barChart>
      <c:catAx>
        <c:axId val="13765209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653632"/>
        <c:crossesAt val="0"/>
        <c:lblAlgn val="ctr"/>
        <c:lblOffset val="100"/>
        <c:tickMarkSkip val="1"/>
      </c:catAx>
      <c:valAx>
        <c:axId val="13765363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65209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35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57</c:v>
                </c:pt>
              </c:numCache>
            </c:numRef>
          </c:val>
        </c:ser>
        <c:dLbls>
          <c:showVal val="1"/>
        </c:dLbls>
        <c:gapWidth val="75"/>
        <c:overlap val="100"/>
        <c:axId val="138003200"/>
        <c:axId val="138004736"/>
      </c:barChart>
      <c:catAx>
        <c:axId val="13800320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004736"/>
        <c:crossesAt val="0"/>
        <c:lblAlgn val="ctr"/>
        <c:lblOffset val="100"/>
        <c:tickMarkSkip val="1"/>
      </c:catAx>
      <c:valAx>
        <c:axId val="13800473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00320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4</c:v>
                </c:pt>
                <c:pt idx="1">
                  <c:v>31</c:v>
                </c:pt>
                <c:pt idx="2">
                  <c:v>19</c:v>
                </c:pt>
                <c:pt idx="3">
                  <c:v>30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7</c:v>
                </c:pt>
                <c:pt idx="1">
                  <c:v>18</c:v>
                </c:pt>
                <c:pt idx="2">
                  <c:v>25</c:v>
                </c:pt>
                <c:pt idx="3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17</c:v>
                </c:pt>
                <c:pt idx="1">
                  <c:v>26</c:v>
                </c:pt>
                <c:pt idx="2">
                  <c:v>30</c:v>
                </c:pt>
                <c:pt idx="3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71</c:v>
                </c:pt>
                <c:pt idx="1">
                  <c:v>25</c:v>
                </c:pt>
                <c:pt idx="2">
                  <c:v>27</c:v>
                </c:pt>
                <c:pt idx="3">
                  <c:v>21</c:v>
                </c:pt>
              </c:numCache>
            </c:numRef>
          </c:val>
        </c:ser>
        <c:dLbls>
          <c:showVal val="1"/>
        </c:dLbls>
        <c:gapWidth val="75"/>
        <c:overlap val="100"/>
        <c:axId val="138206592"/>
        <c:axId val="138237056"/>
      </c:barChart>
      <c:catAx>
        <c:axId val="1382065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237056"/>
        <c:crossesAt val="0"/>
        <c:lblAlgn val="ctr"/>
        <c:lblOffset val="100"/>
        <c:tickMarkSkip val="1"/>
      </c:catAx>
      <c:valAx>
        <c:axId val="1382370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2065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2</c:v>
                </c:pt>
                <c:pt idx="4">
                  <c:v>4</c:v>
                </c:pt>
                <c:pt idx="5">
                  <c:v>6</c:v>
                </c:pt>
                <c:pt idx="6">
                  <c:v>2</c:v>
                </c:pt>
                <c:pt idx="7">
                  <c:v>16</c:v>
                </c:pt>
                <c:pt idx="8">
                  <c:v>32</c:v>
                </c:pt>
                <c:pt idx="9">
                  <c:v>3</c:v>
                </c:pt>
                <c:pt idx="10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5</c:v>
                </c:pt>
                <c:pt idx="1">
                  <c:v>9</c:v>
                </c:pt>
                <c:pt idx="2">
                  <c:v>14</c:v>
                </c:pt>
                <c:pt idx="3">
                  <c:v>5</c:v>
                </c:pt>
                <c:pt idx="4">
                  <c:v>8</c:v>
                </c:pt>
                <c:pt idx="5">
                  <c:v>18</c:v>
                </c:pt>
                <c:pt idx="6">
                  <c:v>7</c:v>
                </c:pt>
                <c:pt idx="7">
                  <c:v>21</c:v>
                </c:pt>
                <c:pt idx="8">
                  <c:v>33</c:v>
                </c:pt>
                <c:pt idx="9">
                  <c:v>10</c:v>
                </c:pt>
                <c:pt idx="10">
                  <c:v>17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20</c:v>
                </c:pt>
                <c:pt idx="1">
                  <c:v>17</c:v>
                </c:pt>
                <c:pt idx="2">
                  <c:v>28</c:v>
                </c:pt>
                <c:pt idx="3">
                  <c:v>12</c:v>
                </c:pt>
                <c:pt idx="4">
                  <c:v>23</c:v>
                </c:pt>
                <c:pt idx="5">
                  <c:v>26</c:v>
                </c:pt>
                <c:pt idx="6">
                  <c:v>14</c:v>
                </c:pt>
                <c:pt idx="7">
                  <c:v>27</c:v>
                </c:pt>
                <c:pt idx="8">
                  <c:v>22</c:v>
                </c:pt>
                <c:pt idx="9">
                  <c:v>24</c:v>
                </c:pt>
                <c:pt idx="10">
                  <c:v>36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73</c:v>
                </c:pt>
                <c:pt idx="1">
                  <c:v>71</c:v>
                </c:pt>
                <c:pt idx="2">
                  <c:v>55</c:v>
                </c:pt>
                <c:pt idx="3">
                  <c:v>81</c:v>
                </c:pt>
                <c:pt idx="4">
                  <c:v>65</c:v>
                </c:pt>
                <c:pt idx="5">
                  <c:v>50</c:v>
                </c:pt>
                <c:pt idx="6">
                  <c:v>77</c:v>
                </c:pt>
                <c:pt idx="7">
                  <c:v>35</c:v>
                </c:pt>
                <c:pt idx="8">
                  <c:v>13</c:v>
                </c:pt>
                <c:pt idx="9">
                  <c:v>62</c:v>
                </c:pt>
                <c:pt idx="10">
                  <c:v>41</c:v>
                </c:pt>
              </c:numCache>
            </c:numRef>
          </c:val>
        </c:ser>
        <c:dLbls>
          <c:showVal val="1"/>
        </c:dLbls>
        <c:gapWidth val="75"/>
        <c:overlap val="100"/>
        <c:axId val="102349056"/>
        <c:axId val="102354944"/>
      </c:barChart>
      <c:catAx>
        <c:axId val="10234905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2354944"/>
        <c:crossesAt val="0"/>
        <c:lblAlgn val="ctr"/>
        <c:lblOffset val="100"/>
        <c:tickMarkSkip val="1"/>
      </c:catAx>
      <c:valAx>
        <c:axId val="1023549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234905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</c:v>
                </c:pt>
                <c:pt idx="1">
                  <c:v>12</c:v>
                </c:pt>
                <c:pt idx="2">
                  <c:v>27</c:v>
                </c:pt>
                <c:pt idx="3">
                  <c:v>34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4</c:v>
                </c:pt>
                <c:pt idx="1">
                  <c:v>11</c:v>
                </c:pt>
                <c:pt idx="2">
                  <c:v>22</c:v>
                </c:pt>
                <c:pt idx="3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12</c:v>
                </c:pt>
                <c:pt idx="1">
                  <c:v>18</c:v>
                </c:pt>
                <c:pt idx="2">
                  <c:v>22</c:v>
                </c:pt>
                <c:pt idx="3">
                  <c:v>21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83</c:v>
                </c:pt>
                <c:pt idx="1">
                  <c:v>58</c:v>
                </c:pt>
                <c:pt idx="2">
                  <c:v>29</c:v>
                </c:pt>
                <c:pt idx="3">
                  <c:v>23</c:v>
                </c:pt>
              </c:numCache>
            </c:numRef>
          </c:val>
        </c:ser>
        <c:dLbls>
          <c:showVal val="1"/>
        </c:dLbls>
        <c:gapWidth val="75"/>
        <c:overlap val="100"/>
        <c:axId val="138435968"/>
        <c:axId val="138445952"/>
      </c:barChart>
      <c:catAx>
        <c:axId val="13843596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445952"/>
        <c:crossesAt val="0"/>
        <c:lblAlgn val="ctr"/>
        <c:lblOffset val="100"/>
        <c:tickMarkSkip val="1"/>
      </c:catAx>
      <c:valAx>
        <c:axId val="1384459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43596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22</c:v>
                </c:pt>
                <c:pt idx="1">
                  <c:v>24</c:v>
                </c:pt>
                <c:pt idx="2">
                  <c:v>11</c:v>
                </c:pt>
                <c:pt idx="3">
                  <c:v>24</c:v>
                </c:pt>
                <c:pt idx="4">
                  <c:v>57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26</c:v>
                </c:pt>
                <c:pt idx="1">
                  <c:v>30</c:v>
                </c:pt>
                <c:pt idx="2">
                  <c:v>24</c:v>
                </c:pt>
                <c:pt idx="3">
                  <c:v>26</c:v>
                </c:pt>
                <c:pt idx="4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31</c:v>
                </c:pt>
                <c:pt idx="1">
                  <c:v>27</c:v>
                </c:pt>
                <c:pt idx="2">
                  <c:v>37</c:v>
                </c:pt>
                <c:pt idx="3">
                  <c:v>33</c:v>
                </c:pt>
                <c:pt idx="4">
                  <c:v>14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22</c:v>
                </c:pt>
                <c:pt idx="1">
                  <c:v>19</c:v>
                </c:pt>
                <c:pt idx="2">
                  <c:v>28</c:v>
                </c:pt>
                <c:pt idx="3">
                  <c:v>17</c:v>
                </c:pt>
                <c:pt idx="4">
                  <c:v>8</c:v>
                </c:pt>
              </c:numCache>
            </c:numRef>
          </c:val>
        </c:ser>
        <c:dLbls>
          <c:showVal val="1"/>
        </c:dLbls>
        <c:gapWidth val="75"/>
        <c:overlap val="100"/>
        <c:axId val="138939008"/>
        <c:axId val="138953088"/>
      </c:barChart>
      <c:catAx>
        <c:axId val="1389390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953088"/>
        <c:crossesAt val="0"/>
        <c:lblAlgn val="ctr"/>
        <c:lblOffset val="100"/>
        <c:tickMarkSkip val="1"/>
      </c:catAx>
      <c:valAx>
        <c:axId val="13895308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9390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8</c:v>
                </c:pt>
                <c:pt idx="1">
                  <c:v>13</c:v>
                </c:pt>
                <c:pt idx="2">
                  <c:v>13</c:v>
                </c:pt>
                <c:pt idx="3">
                  <c:v>16</c:v>
                </c:pt>
                <c:pt idx="4">
                  <c:v>42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15</c:v>
                </c:pt>
                <c:pt idx="1">
                  <c:v>14</c:v>
                </c:pt>
                <c:pt idx="2">
                  <c:v>19</c:v>
                </c:pt>
                <c:pt idx="3">
                  <c:v>19</c:v>
                </c:pt>
                <c:pt idx="4">
                  <c:v>20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22</c:v>
                </c:pt>
                <c:pt idx="1">
                  <c:v>21</c:v>
                </c:pt>
                <c:pt idx="2">
                  <c:v>25</c:v>
                </c:pt>
                <c:pt idx="3">
                  <c:v>27</c:v>
                </c:pt>
                <c:pt idx="4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55</c:v>
                </c:pt>
                <c:pt idx="1">
                  <c:v>53</c:v>
                </c:pt>
                <c:pt idx="2">
                  <c:v>44</c:v>
                </c:pt>
                <c:pt idx="3">
                  <c:v>37</c:v>
                </c:pt>
                <c:pt idx="4">
                  <c:v>19</c:v>
                </c:pt>
              </c:numCache>
            </c:numRef>
          </c:val>
        </c:ser>
        <c:dLbls>
          <c:showVal val="1"/>
        </c:dLbls>
        <c:gapWidth val="75"/>
        <c:overlap val="100"/>
        <c:axId val="139200000"/>
        <c:axId val="139201536"/>
      </c:barChart>
      <c:catAx>
        <c:axId val="13920000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9201536"/>
        <c:crossesAt val="0"/>
        <c:lblAlgn val="ctr"/>
        <c:lblOffset val="100"/>
        <c:tickMarkSkip val="1"/>
      </c:catAx>
      <c:valAx>
        <c:axId val="13920153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920000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Lite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Sheet1!$B$2:$C$2</c:f>
              <c:numCache>
                <c:formatCode>0</c:formatCode>
                <c:ptCount val="2"/>
                <c:pt idx="0">
                  <c:v>10</c:v>
                </c:pt>
                <c:pt idx="1">
                  <c:v>30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Sheet1!$B$3:$C$3</c:f>
              <c:numCache>
                <c:formatCode>0</c:formatCode>
                <c:ptCount val="2"/>
                <c:pt idx="0">
                  <c:v>17</c:v>
                </c:pt>
                <c:pt idx="1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Sheet1!$B$4:$C$4</c:f>
              <c:numCache>
                <c:formatCode>0</c:formatCode>
                <c:ptCount val="2"/>
                <c:pt idx="0">
                  <c:v>28</c:v>
                </c:pt>
                <c:pt idx="1">
                  <c:v>25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Mye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Sheet1!$B$5:$C$5</c:f>
              <c:numCache>
                <c:formatCode>0</c:formatCode>
                <c:ptCount val="2"/>
                <c:pt idx="0">
                  <c:v>45</c:v>
                </c:pt>
                <c:pt idx="1">
                  <c:v>23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139683328"/>
        <c:axId val="139684864"/>
      </c:barChart>
      <c:catAx>
        <c:axId val="1396833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9684864"/>
        <c:crossesAt val="0"/>
        <c:lblAlgn val="ctr"/>
        <c:lblOffset val="100"/>
        <c:tickMarkSkip val="1"/>
      </c:catAx>
      <c:valAx>
        <c:axId val="13968486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9683328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4</c:v>
                </c:pt>
                <c:pt idx="1">
                  <c:v>8</c:v>
                </c:pt>
                <c:pt idx="2">
                  <c:v>3</c:v>
                </c:pt>
                <c:pt idx="3">
                  <c:v>3</c:v>
                </c:pt>
                <c:pt idx="4">
                  <c:v>6</c:v>
                </c:pt>
                <c:pt idx="5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7</c:v>
                </c:pt>
                <c:pt idx="1">
                  <c:v>27</c:v>
                </c:pt>
                <c:pt idx="2">
                  <c:v>10</c:v>
                </c:pt>
                <c:pt idx="3">
                  <c:v>8</c:v>
                </c:pt>
                <c:pt idx="4">
                  <c:v>22</c:v>
                </c:pt>
                <c:pt idx="5">
                  <c:v>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9</c:v>
                </c:pt>
                <c:pt idx="1">
                  <c:v>29</c:v>
                </c:pt>
                <c:pt idx="2">
                  <c:v>26</c:v>
                </c:pt>
                <c:pt idx="3">
                  <c:v>10</c:v>
                </c:pt>
                <c:pt idx="4">
                  <c:v>10</c:v>
                </c:pt>
                <c:pt idx="5">
                  <c:v>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Noen ganger i året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19</c:v>
                </c:pt>
                <c:pt idx="1">
                  <c:v>23</c:v>
                </c:pt>
                <c:pt idx="2">
                  <c:v>36</c:v>
                </c:pt>
                <c:pt idx="3">
                  <c:v>11</c:v>
                </c:pt>
                <c:pt idx="4">
                  <c:v>7</c:v>
                </c:pt>
                <c:pt idx="5">
                  <c:v>30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Sheet1!$B$6:$G$6</c:f>
              <c:numCache>
                <c:formatCode>0</c:formatCode>
                <c:ptCount val="6"/>
                <c:pt idx="0">
                  <c:v>12</c:v>
                </c:pt>
                <c:pt idx="1">
                  <c:v>7</c:v>
                </c:pt>
                <c:pt idx="2">
                  <c:v>18</c:v>
                </c:pt>
                <c:pt idx="3">
                  <c:v>18</c:v>
                </c:pt>
                <c:pt idx="4">
                  <c:v>17</c:v>
                </c:pt>
                <c:pt idx="5">
                  <c:v>28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Sheet1!$B$7:$G$7</c:f>
              <c:numCache>
                <c:formatCode>0</c:formatCode>
                <c:ptCount val="6"/>
                <c:pt idx="0">
                  <c:v>48</c:v>
                </c:pt>
                <c:pt idx="1">
                  <c:v>6</c:v>
                </c:pt>
                <c:pt idx="2">
                  <c:v>8</c:v>
                </c:pt>
                <c:pt idx="3">
                  <c:v>50</c:v>
                </c:pt>
                <c:pt idx="4">
                  <c:v>38</c:v>
                </c:pt>
                <c:pt idx="5">
                  <c:v>29</c:v>
                </c:pt>
              </c:numCache>
            </c:numRef>
          </c:val>
        </c:ser>
        <c:dLbls>
          <c:showVal val="1"/>
        </c:dLbls>
        <c:gapWidth val="75"/>
        <c:overlap val="100"/>
        <c:axId val="139853184"/>
        <c:axId val="139936896"/>
      </c:barChart>
      <c:catAx>
        <c:axId val="13985318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9936896"/>
        <c:crossesAt val="0"/>
        <c:lblAlgn val="ctr"/>
        <c:lblOffset val="100"/>
        <c:tickMarkSkip val="1"/>
      </c:catAx>
      <c:valAx>
        <c:axId val="1399368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985318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414"/>
          <c:h val="9.9736959163200495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6</c:v>
                </c:pt>
                <c:pt idx="1">
                  <c:v>8</c:v>
                </c:pt>
                <c:pt idx="2">
                  <c:v>13</c:v>
                </c:pt>
                <c:pt idx="3">
                  <c:v>13</c:v>
                </c:pt>
                <c:pt idx="4">
                  <c:v>11</c:v>
                </c:pt>
                <c:pt idx="5">
                  <c:v>28</c:v>
                </c:pt>
                <c:pt idx="6">
                  <c:v>30</c:v>
                </c:pt>
                <c:pt idx="7">
                  <c:v>20</c:v>
                </c:pt>
                <c:pt idx="8">
                  <c:v>20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14</c:v>
                </c:pt>
                <c:pt idx="1">
                  <c:v>19</c:v>
                </c:pt>
                <c:pt idx="2">
                  <c:v>25</c:v>
                </c:pt>
                <c:pt idx="3">
                  <c:v>22</c:v>
                </c:pt>
                <c:pt idx="4">
                  <c:v>18</c:v>
                </c:pt>
                <c:pt idx="5">
                  <c:v>21</c:v>
                </c:pt>
                <c:pt idx="6">
                  <c:v>23</c:v>
                </c:pt>
                <c:pt idx="7">
                  <c:v>20</c:v>
                </c:pt>
                <c:pt idx="8">
                  <c:v>16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40</c:v>
                </c:pt>
                <c:pt idx="1">
                  <c:v>31</c:v>
                </c:pt>
                <c:pt idx="2">
                  <c:v>33</c:v>
                </c:pt>
                <c:pt idx="3">
                  <c:v>36</c:v>
                </c:pt>
                <c:pt idx="4">
                  <c:v>38</c:v>
                </c:pt>
                <c:pt idx="5">
                  <c:v>27</c:v>
                </c:pt>
                <c:pt idx="6">
                  <c:v>23</c:v>
                </c:pt>
                <c:pt idx="7">
                  <c:v>30</c:v>
                </c:pt>
                <c:pt idx="8">
                  <c:v>30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40</c:v>
                </c:pt>
                <c:pt idx="1">
                  <c:v>41</c:v>
                </c:pt>
                <c:pt idx="2">
                  <c:v>29</c:v>
                </c:pt>
                <c:pt idx="3">
                  <c:v>30</c:v>
                </c:pt>
                <c:pt idx="4">
                  <c:v>34</c:v>
                </c:pt>
                <c:pt idx="5">
                  <c:v>24</c:v>
                </c:pt>
                <c:pt idx="6">
                  <c:v>24</c:v>
                </c:pt>
                <c:pt idx="7">
                  <c:v>30</c:v>
                </c:pt>
                <c:pt idx="8">
                  <c:v>34</c:v>
                </c:pt>
              </c:numCache>
            </c:numRef>
          </c:val>
        </c:ser>
        <c:dLbls>
          <c:showVal val="1"/>
        </c:dLbls>
        <c:gapWidth val="75"/>
        <c:overlap val="100"/>
        <c:axId val="139565696"/>
        <c:axId val="139571584"/>
      </c:barChart>
      <c:catAx>
        <c:axId val="13956569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9571584"/>
        <c:crossesAt val="0"/>
        <c:lblAlgn val="ctr"/>
        <c:lblOffset val="100"/>
        <c:tickMarkSkip val="1"/>
      </c:catAx>
      <c:valAx>
        <c:axId val="1395715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956569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16</c:v>
                </c:pt>
                <c:pt idx="1">
                  <c:v>20</c:v>
                </c:pt>
                <c:pt idx="2">
                  <c:v>17</c:v>
                </c:pt>
                <c:pt idx="3">
                  <c:v>25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19</c:v>
                </c:pt>
                <c:pt idx="1">
                  <c:v>22</c:v>
                </c:pt>
                <c:pt idx="2">
                  <c:v>26</c:v>
                </c:pt>
                <c:pt idx="3">
                  <c:v>26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29</c:v>
                </c:pt>
                <c:pt idx="1">
                  <c:v>27</c:v>
                </c:pt>
                <c:pt idx="2">
                  <c:v>30</c:v>
                </c:pt>
                <c:pt idx="3">
                  <c:v>27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35</c:v>
                </c:pt>
                <c:pt idx="1">
                  <c:v>31</c:v>
                </c:pt>
                <c:pt idx="2">
                  <c:v>27</c:v>
                </c:pt>
                <c:pt idx="3">
                  <c:v>22</c:v>
                </c:pt>
              </c:numCache>
            </c:numRef>
          </c:val>
        </c:ser>
        <c:dLbls>
          <c:showVal val="1"/>
        </c:dLbls>
        <c:gapWidth val="75"/>
        <c:overlap val="100"/>
        <c:axId val="140776576"/>
        <c:axId val="140778112"/>
      </c:barChart>
      <c:catAx>
        <c:axId val="14077657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0778112"/>
        <c:crossesAt val="0"/>
        <c:lblAlgn val="ctr"/>
        <c:lblOffset val="100"/>
        <c:tickMarkSkip val="1"/>
      </c:catAx>
      <c:valAx>
        <c:axId val="14077811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077657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26</c:v>
                </c:pt>
                <c:pt idx="1">
                  <c:v>28</c:v>
                </c:pt>
                <c:pt idx="2">
                  <c:v>21</c:v>
                </c:pt>
                <c:pt idx="3">
                  <c:v>31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18</c:v>
                </c:pt>
                <c:pt idx="1">
                  <c:v>19</c:v>
                </c:pt>
                <c:pt idx="2">
                  <c:v>21</c:v>
                </c:pt>
                <c:pt idx="3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22</c:v>
                </c:pt>
                <c:pt idx="1">
                  <c:v>24</c:v>
                </c:pt>
                <c:pt idx="2">
                  <c:v>27</c:v>
                </c:pt>
                <c:pt idx="3">
                  <c:v>26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34</c:v>
                </c:pt>
                <c:pt idx="1">
                  <c:v>29</c:v>
                </c:pt>
                <c:pt idx="2">
                  <c:v>31</c:v>
                </c:pt>
                <c:pt idx="3">
                  <c:v>21</c:v>
                </c:pt>
              </c:numCache>
            </c:numRef>
          </c:val>
        </c:ser>
        <c:dLbls>
          <c:showVal val="1"/>
        </c:dLbls>
        <c:gapWidth val="75"/>
        <c:overlap val="100"/>
        <c:axId val="141309824"/>
        <c:axId val="141311360"/>
      </c:barChart>
      <c:catAx>
        <c:axId val="1413098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1311360"/>
        <c:crossesAt val="0"/>
        <c:lblAlgn val="ctr"/>
        <c:lblOffset val="100"/>
        <c:tickMarkSkip val="1"/>
      </c:catAx>
      <c:valAx>
        <c:axId val="1413113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13098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17</c:v>
                </c:pt>
                <c:pt idx="1">
                  <c:v>27</c:v>
                </c:pt>
                <c:pt idx="2">
                  <c:v>12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23</c:v>
                </c:pt>
                <c:pt idx="1">
                  <c:v>25</c:v>
                </c:pt>
                <c:pt idx="2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29</c:v>
                </c:pt>
                <c:pt idx="1">
                  <c:v>25</c:v>
                </c:pt>
                <c:pt idx="2">
                  <c:v>30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31</c:v>
                </c:pt>
                <c:pt idx="1">
                  <c:v>23</c:v>
                </c:pt>
                <c:pt idx="2">
                  <c:v>36</c:v>
                </c:pt>
              </c:numCache>
            </c:numRef>
          </c:val>
        </c:ser>
        <c:dLbls>
          <c:showVal val="1"/>
        </c:dLbls>
        <c:gapWidth val="75"/>
        <c:overlap val="100"/>
        <c:axId val="141505280"/>
        <c:axId val="141506816"/>
      </c:barChart>
      <c:catAx>
        <c:axId val="14150528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1506816"/>
        <c:crossesAt val="0"/>
        <c:lblAlgn val="ctr"/>
        <c:lblOffset val="100"/>
        <c:tickMarkSkip val="1"/>
      </c:catAx>
      <c:valAx>
        <c:axId val="1415068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150528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16</c:v>
                </c:pt>
                <c:pt idx="1">
                  <c:v>30</c:v>
                </c:pt>
                <c:pt idx="2">
                  <c:v>29</c:v>
                </c:pt>
                <c:pt idx="3">
                  <c:v>28</c:v>
                </c:pt>
                <c:pt idx="4">
                  <c:v>15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23</c:v>
                </c:pt>
                <c:pt idx="4">
                  <c:v>20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24</c:v>
                </c:pt>
                <c:pt idx="1">
                  <c:v>21</c:v>
                </c:pt>
                <c:pt idx="2">
                  <c:v>21</c:v>
                </c:pt>
                <c:pt idx="3">
                  <c:v>23</c:v>
                </c:pt>
                <c:pt idx="4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41</c:v>
                </c:pt>
                <c:pt idx="1">
                  <c:v>29</c:v>
                </c:pt>
                <c:pt idx="2">
                  <c:v>30</c:v>
                </c:pt>
                <c:pt idx="3">
                  <c:v>26</c:v>
                </c:pt>
                <c:pt idx="4">
                  <c:v>40</c:v>
                </c:pt>
              </c:numCache>
            </c:numRef>
          </c:val>
        </c:ser>
        <c:dLbls>
          <c:showVal val="1"/>
        </c:dLbls>
        <c:gapWidth val="75"/>
        <c:overlap val="100"/>
        <c:axId val="141819264"/>
        <c:axId val="141837440"/>
      </c:barChart>
      <c:catAx>
        <c:axId val="14181926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1837440"/>
        <c:crossesAt val="0"/>
        <c:lblAlgn val="ctr"/>
        <c:lblOffset val="100"/>
        <c:tickMarkSkip val="1"/>
      </c:catAx>
      <c:valAx>
        <c:axId val="14183744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181926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12</c:v>
                </c:pt>
                <c:pt idx="1">
                  <c:v>8</c:v>
                </c:pt>
                <c:pt idx="2">
                  <c:v>23</c:v>
                </c:pt>
                <c:pt idx="3">
                  <c:v>15</c:v>
                </c:pt>
                <c:pt idx="4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20</c:v>
                </c:pt>
                <c:pt idx="1">
                  <c:v>11</c:v>
                </c:pt>
                <c:pt idx="2">
                  <c:v>18</c:v>
                </c:pt>
                <c:pt idx="3">
                  <c:v>16</c:v>
                </c:pt>
                <c:pt idx="4">
                  <c:v>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22</c:v>
                </c:pt>
                <c:pt idx="1">
                  <c:v>27</c:v>
                </c:pt>
                <c:pt idx="2">
                  <c:v>23</c:v>
                </c:pt>
                <c:pt idx="3">
                  <c:v>22</c:v>
                </c:pt>
                <c:pt idx="4">
                  <c:v>21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46</c:v>
                </c:pt>
                <c:pt idx="1">
                  <c:v>54</c:v>
                </c:pt>
                <c:pt idx="2">
                  <c:v>36</c:v>
                </c:pt>
                <c:pt idx="3">
                  <c:v>47</c:v>
                </c:pt>
                <c:pt idx="4">
                  <c:v>64</c:v>
                </c:pt>
              </c:numCache>
            </c:numRef>
          </c:val>
        </c:ser>
        <c:dLbls>
          <c:showVal val="1"/>
        </c:dLbls>
        <c:gapWidth val="75"/>
        <c:overlap val="100"/>
        <c:axId val="104714624"/>
        <c:axId val="104716160"/>
      </c:barChart>
      <c:catAx>
        <c:axId val="1047146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4716160"/>
        <c:crossesAt val="0"/>
        <c:lblAlgn val="ctr"/>
        <c:lblOffset val="100"/>
        <c:tickMarkSkip val="1"/>
      </c:catAx>
      <c:valAx>
        <c:axId val="1047161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47146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27</c:v>
                </c:pt>
                <c:pt idx="1">
                  <c:v>23</c:v>
                </c:pt>
                <c:pt idx="2">
                  <c:v>11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24</c:v>
                </c:pt>
                <c:pt idx="1">
                  <c:v>28</c:v>
                </c:pt>
                <c:pt idx="2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27</c:v>
                </c:pt>
                <c:pt idx="1">
                  <c:v>27</c:v>
                </c:pt>
                <c:pt idx="2">
                  <c:v>34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23</c:v>
                </c:pt>
                <c:pt idx="1">
                  <c:v>23</c:v>
                </c:pt>
                <c:pt idx="2">
                  <c:v>33</c:v>
                </c:pt>
              </c:numCache>
            </c:numRef>
          </c:val>
        </c:ser>
        <c:dLbls>
          <c:showVal val="1"/>
        </c:dLbls>
        <c:gapWidth val="75"/>
        <c:overlap val="100"/>
        <c:axId val="142219520"/>
        <c:axId val="142237696"/>
      </c:barChart>
      <c:catAx>
        <c:axId val="1422195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2237696"/>
        <c:crossesAt val="0"/>
        <c:lblAlgn val="ctr"/>
        <c:lblOffset val="100"/>
        <c:tickMarkSkip val="1"/>
      </c:catAx>
      <c:valAx>
        <c:axId val="1422376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221952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11</c:v>
                </c:pt>
                <c:pt idx="1">
                  <c:v>13</c:v>
                </c:pt>
                <c:pt idx="2">
                  <c:v>14</c:v>
                </c:pt>
                <c:pt idx="3">
                  <c:v>16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19</c:v>
                </c:pt>
                <c:pt idx="1">
                  <c:v>15</c:v>
                </c:pt>
                <c:pt idx="2">
                  <c:v>12</c:v>
                </c:pt>
                <c:pt idx="3">
                  <c:v>15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27</c:v>
                </c:pt>
                <c:pt idx="1">
                  <c:v>24</c:v>
                </c:pt>
                <c:pt idx="2">
                  <c:v>26</c:v>
                </c:pt>
                <c:pt idx="3">
                  <c:v>25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43</c:v>
                </c:pt>
                <c:pt idx="1">
                  <c:v>47</c:v>
                </c:pt>
                <c:pt idx="2">
                  <c:v>47</c:v>
                </c:pt>
                <c:pt idx="3">
                  <c:v>43</c:v>
                </c:pt>
              </c:numCache>
            </c:numRef>
          </c:val>
        </c:ser>
        <c:dLbls>
          <c:showVal val="1"/>
        </c:dLbls>
        <c:gapWidth val="75"/>
        <c:overlap val="100"/>
        <c:axId val="142488704"/>
        <c:axId val="142490240"/>
      </c:barChart>
      <c:catAx>
        <c:axId val="14248870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2490240"/>
        <c:crossesAt val="0"/>
        <c:lblAlgn val="ctr"/>
        <c:lblOffset val="100"/>
        <c:tickMarkSkip val="1"/>
      </c:catAx>
      <c:valAx>
        <c:axId val="14249024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248870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40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14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25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16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Sheet1!$B$6:$B$6</c:f>
              <c:numCache>
                <c:formatCode>0</c:formatCode>
                <c:ptCount val="1"/>
                <c:pt idx="0">
                  <c:v>5</c:v>
                </c:pt>
              </c:numCache>
            </c:numRef>
          </c:val>
        </c:ser>
        <c:dLbls>
          <c:showVal val="1"/>
        </c:dLbls>
        <c:gapWidth val="75"/>
        <c:overlap val="100"/>
        <c:axId val="142808192"/>
        <c:axId val="142809728"/>
      </c:barChart>
      <c:catAx>
        <c:axId val="1428081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2809728"/>
        <c:crossesAt val="0"/>
        <c:lblAlgn val="ctr"/>
        <c:lblOffset val="100"/>
        <c:tickMarkSkip val="1"/>
      </c:catAx>
      <c:valAx>
        <c:axId val="1428097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28081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37"/>
          <c:h val="9.9736959163200564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52070978224641762"/>
          <c:y val="0.15026108210199093"/>
          <c:w val="0.3945139428952365"/>
          <c:h val="0.783512711550567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Sheet1!$B$4:$B$13</c:f>
              <c:numCache>
                <c:formatCode>0</c:formatCode>
                <c:ptCount val="10"/>
                <c:pt idx="0">
                  <c:v>12</c:v>
                </c:pt>
                <c:pt idx="1">
                  <c:v>17</c:v>
                </c:pt>
                <c:pt idx="2">
                  <c:v>4</c:v>
                </c:pt>
                <c:pt idx="3">
                  <c:v>4</c:v>
                </c:pt>
                <c:pt idx="4">
                  <c:v>33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3</c:v>
                </c:pt>
                <c:pt idx="9">
                  <c:v>22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Sheet1!$C$4:$C$13</c:f>
              <c:numCache>
                <c:formatCode>0</c:formatCode>
                <c:ptCount val="10"/>
                <c:pt idx="0">
                  <c:v>20</c:v>
                </c:pt>
                <c:pt idx="1">
                  <c:v>15</c:v>
                </c:pt>
                <c:pt idx="2">
                  <c:v>6</c:v>
                </c:pt>
                <c:pt idx="3">
                  <c:v>8</c:v>
                </c:pt>
                <c:pt idx="4">
                  <c:v>30</c:v>
                </c:pt>
                <c:pt idx="5">
                  <c:v>3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  <c:pt idx="9">
                  <c:v>16</c:v>
                </c:pt>
              </c:numCache>
            </c:numRef>
          </c:val>
        </c:ser>
        <c:gapWidth val="20"/>
        <c:axId val="142169984"/>
        <c:axId val="142171520"/>
      </c:barChart>
      <c:catAx>
        <c:axId val="142169984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 sz="1000"/>
            </a:pPr>
            <a:endParaRPr lang="nb-NO"/>
          </a:p>
        </c:txPr>
        <c:crossAx val="142171520"/>
        <c:crosses val="autoZero"/>
        <c:auto val="1"/>
        <c:lblAlgn val="ctr"/>
        <c:lblOffset val="100"/>
        <c:tickLblSkip val="1"/>
        <c:tickMarkSkip val="1"/>
      </c:catAx>
      <c:valAx>
        <c:axId val="142171520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42169984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11</c:v>
                </c:pt>
                <c:pt idx="1">
                  <c:v>8</c:v>
                </c:pt>
                <c:pt idx="2">
                  <c:v>11</c:v>
                </c:pt>
                <c:pt idx="3">
                  <c:v>8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6</c:v>
                </c:pt>
                <c:pt idx="8">
                  <c:v>13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21</c:v>
                </c:pt>
                <c:pt idx="1">
                  <c:v>20</c:v>
                </c:pt>
                <c:pt idx="2">
                  <c:v>24</c:v>
                </c:pt>
                <c:pt idx="3">
                  <c:v>16</c:v>
                </c:pt>
                <c:pt idx="4">
                  <c:v>29</c:v>
                </c:pt>
                <c:pt idx="5">
                  <c:v>19</c:v>
                </c:pt>
                <c:pt idx="6">
                  <c:v>17</c:v>
                </c:pt>
                <c:pt idx="7">
                  <c:v>11</c:v>
                </c:pt>
                <c:pt idx="8">
                  <c:v>15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36</c:v>
                </c:pt>
                <c:pt idx="1">
                  <c:v>31</c:v>
                </c:pt>
                <c:pt idx="2">
                  <c:v>35</c:v>
                </c:pt>
                <c:pt idx="3">
                  <c:v>36</c:v>
                </c:pt>
                <c:pt idx="4">
                  <c:v>25</c:v>
                </c:pt>
                <c:pt idx="5">
                  <c:v>35</c:v>
                </c:pt>
                <c:pt idx="6">
                  <c:v>28</c:v>
                </c:pt>
                <c:pt idx="7">
                  <c:v>20</c:v>
                </c:pt>
                <c:pt idx="8">
                  <c:v>28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32</c:v>
                </c:pt>
                <c:pt idx="1">
                  <c:v>42</c:v>
                </c:pt>
                <c:pt idx="2">
                  <c:v>30</c:v>
                </c:pt>
                <c:pt idx="3">
                  <c:v>41</c:v>
                </c:pt>
                <c:pt idx="4">
                  <c:v>36</c:v>
                </c:pt>
                <c:pt idx="5">
                  <c:v>37</c:v>
                </c:pt>
                <c:pt idx="6">
                  <c:v>45</c:v>
                </c:pt>
                <c:pt idx="7">
                  <c:v>62</c:v>
                </c:pt>
                <c:pt idx="8">
                  <c:v>45</c:v>
                </c:pt>
              </c:numCache>
            </c:numRef>
          </c:val>
        </c:ser>
        <c:dLbls>
          <c:showVal val="1"/>
        </c:dLbls>
        <c:gapWidth val="75"/>
        <c:overlap val="100"/>
        <c:axId val="143270272"/>
        <c:axId val="143271808"/>
      </c:barChart>
      <c:catAx>
        <c:axId val="14327027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3271808"/>
        <c:crossesAt val="0"/>
        <c:lblAlgn val="ctr"/>
        <c:lblOffset val="100"/>
        <c:tickMarkSkip val="1"/>
      </c:catAx>
      <c:valAx>
        <c:axId val="14327180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327027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6</c:v>
                </c:pt>
                <c:pt idx="1">
                  <c:v>12</c:v>
                </c:pt>
                <c:pt idx="2">
                  <c:v>7</c:v>
                </c:pt>
                <c:pt idx="3">
                  <c:v>7</c:v>
                </c:pt>
                <c:pt idx="4">
                  <c:v>10</c:v>
                </c:pt>
                <c:pt idx="5">
                  <c:v>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94</c:v>
                </c:pt>
                <c:pt idx="1">
                  <c:v>88</c:v>
                </c:pt>
                <c:pt idx="2">
                  <c:v>93</c:v>
                </c:pt>
                <c:pt idx="3">
                  <c:v>93</c:v>
                </c:pt>
                <c:pt idx="4">
                  <c:v>90</c:v>
                </c:pt>
                <c:pt idx="5">
                  <c:v>93</c:v>
                </c:pt>
              </c:numCache>
            </c:numRef>
          </c:val>
        </c:ser>
        <c:dLbls>
          <c:showVal val="1"/>
        </c:dLbls>
        <c:gapWidth val="75"/>
        <c:overlap val="100"/>
        <c:axId val="143098624"/>
        <c:axId val="143100160"/>
      </c:barChart>
      <c:catAx>
        <c:axId val="1430986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3100160"/>
        <c:crossesAt val="0"/>
        <c:lblAlgn val="ctr"/>
        <c:lblOffset val="100"/>
        <c:tickMarkSkip val="1"/>
      </c:catAx>
      <c:valAx>
        <c:axId val="1431001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30986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7</c:v>
                </c:pt>
                <c:pt idx="1">
                  <c:v>4</c:v>
                </c:pt>
                <c:pt idx="2">
                  <c:v>8</c:v>
                </c:pt>
                <c:pt idx="3">
                  <c:v>6</c:v>
                </c:pt>
                <c:pt idx="4">
                  <c:v>5</c:v>
                </c:pt>
                <c:pt idx="5">
                  <c:v>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93</c:v>
                </c:pt>
                <c:pt idx="1">
                  <c:v>96</c:v>
                </c:pt>
                <c:pt idx="2">
                  <c:v>92</c:v>
                </c:pt>
                <c:pt idx="3">
                  <c:v>94</c:v>
                </c:pt>
                <c:pt idx="4">
                  <c:v>95</c:v>
                </c:pt>
                <c:pt idx="5">
                  <c:v>96</c:v>
                </c:pt>
              </c:numCache>
            </c:numRef>
          </c:val>
        </c:ser>
        <c:dLbls>
          <c:showVal val="1"/>
        </c:dLbls>
        <c:gapWidth val="75"/>
        <c:overlap val="100"/>
        <c:axId val="143950976"/>
        <c:axId val="143952512"/>
      </c:barChart>
      <c:catAx>
        <c:axId val="14395097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3952512"/>
        <c:crossesAt val="0"/>
        <c:lblAlgn val="ctr"/>
        <c:lblOffset val="100"/>
        <c:tickMarkSkip val="1"/>
      </c:catAx>
      <c:valAx>
        <c:axId val="14395251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395097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14</c:v>
                </c:pt>
                <c:pt idx="1">
                  <c:v>13</c:v>
                </c:pt>
                <c:pt idx="2">
                  <c:v>3</c:v>
                </c:pt>
                <c:pt idx="3">
                  <c:v>8</c:v>
                </c:pt>
                <c:pt idx="4">
                  <c:v>8</c:v>
                </c:pt>
                <c:pt idx="5">
                  <c:v>15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16</c:v>
                </c:pt>
                <c:pt idx="1">
                  <c:v>21</c:v>
                </c:pt>
                <c:pt idx="2">
                  <c:v>22</c:v>
                </c:pt>
                <c:pt idx="3">
                  <c:v>19</c:v>
                </c:pt>
                <c:pt idx="4">
                  <c:v>18</c:v>
                </c:pt>
                <c:pt idx="5">
                  <c:v>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18</c:v>
                </c:pt>
                <c:pt idx="1">
                  <c:v>29</c:v>
                </c:pt>
                <c:pt idx="2">
                  <c:v>29</c:v>
                </c:pt>
                <c:pt idx="3">
                  <c:v>22</c:v>
                </c:pt>
                <c:pt idx="4">
                  <c:v>25</c:v>
                </c:pt>
                <c:pt idx="5">
                  <c:v>39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52</c:v>
                </c:pt>
                <c:pt idx="1">
                  <c:v>37</c:v>
                </c:pt>
                <c:pt idx="2">
                  <c:v>46</c:v>
                </c:pt>
                <c:pt idx="3">
                  <c:v>52</c:v>
                </c:pt>
                <c:pt idx="4">
                  <c:v>49</c:v>
                </c:pt>
                <c:pt idx="5">
                  <c:v>38</c:v>
                </c:pt>
              </c:numCache>
            </c:numRef>
          </c:val>
        </c:ser>
        <c:dLbls>
          <c:showVal val="1"/>
        </c:dLbls>
        <c:gapWidth val="75"/>
        <c:overlap val="100"/>
        <c:axId val="144257024"/>
        <c:axId val="144258560"/>
      </c:barChart>
      <c:catAx>
        <c:axId val="1442570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4258560"/>
        <c:crossesAt val="0"/>
        <c:lblAlgn val="ctr"/>
        <c:lblOffset val="100"/>
        <c:tickMarkSkip val="1"/>
      </c:catAx>
      <c:valAx>
        <c:axId val="1442585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42570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0</c:v>
                </c:pt>
                <c:pt idx="1">
                  <c:v>29</c:v>
                </c:pt>
                <c:pt idx="2">
                  <c:v>6</c:v>
                </c:pt>
                <c:pt idx="3">
                  <c:v>11</c:v>
                </c:pt>
                <c:pt idx="4">
                  <c:v>18</c:v>
                </c:pt>
                <c:pt idx="5">
                  <c:v>28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20</c:v>
                </c:pt>
                <c:pt idx="1">
                  <c:v>13</c:v>
                </c:pt>
                <c:pt idx="2">
                  <c:v>24</c:v>
                </c:pt>
                <c:pt idx="3">
                  <c:v>6</c:v>
                </c:pt>
                <c:pt idx="4">
                  <c:v>6</c:v>
                </c:pt>
                <c:pt idx="5">
                  <c:v>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27</c:v>
                </c:pt>
                <c:pt idx="1">
                  <c:v>10</c:v>
                </c:pt>
                <c:pt idx="2">
                  <c:v>10</c:v>
                </c:pt>
                <c:pt idx="3">
                  <c:v>22</c:v>
                </c:pt>
                <c:pt idx="4">
                  <c:v>23</c:v>
                </c:pt>
                <c:pt idx="5">
                  <c:v>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53</c:v>
                </c:pt>
                <c:pt idx="1">
                  <c:v>48</c:v>
                </c:pt>
                <c:pt idx="2">
                  <c:v>59</c:v>
                </c:pt>
                <c:pt idx="3">
                  <c:v>61</c:v>
                </c:pt>
                <c:pt idx="4">
                  <c:v>53</c:v>
                </c:pt>
                <c:pt idx="5">
                  <c:v>66</c:v>
                </c:pt>
              </c:numCache>
            </c:numRef>
          </c:val>
        </c:ser>
        <c:dLbls>
          <c:showVal val="1"/>
        </c:dLbls>
        <c:gapWidth val="75"/>
        <c:overlap val="100"/>
        <c:axId val="144652928"/>
        <c:axId val="144683392"/>
      </c:barChart>
      <c:catAx>
        <c:axId val="1446529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4683392"/>
        <c:crossesAt val="0"/>
        <c:lblAlgn val="ctr"/>
        <c:lblOffset val="100"/>
        <c:tickMarkSkip val="1"/>
      </c:catAx>
      <c:valAx>
        <c:axId val="1446833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46529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15</c:v>
                </c:pt>
                <c:pt idx="1">
                  <c:v>23</c:v>
                </c:pt>
                <c:pt idx="2">
                  <c:v>12</c:v>
                </c:pt>
                <c:pt idx="3">
                  <c:v>18</c:v>
                </c:pt>
                <c:pt idx="4">
                  <c:v>14</c:v>
                </c:pt>
                <c:pt idx="5">
                  <c:v>39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25</c:v>
                </c:pt>
                <c:pt idx="1">
                  <c:v>22</c:v>
                </c:pt>
                <c:pt idx="2">
                  <c:v>24</c:v>
                </c:pt>
                <c:pt idx="3">
                  <c:v>29</c:v>
                </c:pt>
                <c:pt idx="4">
                  <c:v>28</c:v>
                </c:pt>
                <c:pt idx="5">
                  <c:v>27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33</c:v>
                </c:pt>
                <c:pt idx="1">
                  <c:v>24</c:v>
                </c:pt>
                <c:pt idx="2">
                  <c:v>32</c:v>
                </c:pt>
                <c:pt idx="3">
                  <c:v>28</c:v>
                </c:pt>
                <c:pt idx="4">
                  <c:v>25</c:v>
                </c:pt>
                <c:pt idx="5">
                  <c:v>16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26</c:v>
                </c:pt>
                <c:pt idx="1">
                  <c:v>31</c:v>
                </c:pt>
                <c:pt idx="2">
                  <c:v>32</c:v>
                </c:pt>
                <c:pt idx="3">
                  <c:v>25</c:v>
                </c:pt>
                <c:pt idx="4">
                  <c:v>33</c:v>
                </c:pt>
                <c:pt idx="5">
                  <c:v>18</c:v>
                </c:pt>
              </c:numCache>
            </c:numRef>
          </c:val>
        </c:ser>
        <c:dLbls>
          <c:showVal val="1"/>
        </c:dLbls>
        <c:gapWidth val="75"/>
        <c:overlap val="100"/>
        <c:axId val="144963072"/>
        <c:axId val="144964608"/>
      </c:barChart>
      <c:catAx>
        <c:axId val="14496307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4964608"/>
        <c:crossesAt val="0"/>
        <c:lblAlgn val="ctr"/>
        <c:lblOffset val="100"/>
        <c:tickMarkSkip val="1"/>
      </c:catAx>
      <c:valAx>
        <c:axId val="14496460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496307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5</c:v>
                </c:pt>
                <c:pt idx="1">
                  <c:v>1</c:v>
                </c:pt>
                <c:pt idx="2">
                  <c:v>9</c:v>
                </c:pt>
                <c:pt idx="3">
                  <c:v>17</c:v>
                </c:pt>
                <c:pt idx="4">
                  <c:v>11</c:v>
                </c:pt>
                <c:pt idx="5">
                  <c:v>21</c:v>
                </c:pt>
                <c:pt idx="6">
                  <c:v>21</c:v>
                </c:pt>
                <c:pt idx="7">
                  <c:v>10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10</c:v>
                </c:pt>
                <c:pt idx="1">
                  <c:v>4</c:v>
                </c:pt>
                <c:pt idx="2">
                  <c:v>16</c:v>
                </c:pt>
                <c:pt idx="3">
                  <c:v>31</c:v>
                </c:pt>
                <c:pt idx="4">
                  <c:v>18</c:v>
                </c:pt>
                <c:pt idx="5">
                  <c:v>23</c:v>
                </c:pt>
                <c:pt idx="6">
                  <c:v>24</c:v>
                </c:pt>
                <c:pt idx="7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24</c:v>
                </c:pt>
                <c:pt idx="1">
                  <c:v>10</c:v>
                </c:pt>
                <c:pt idx="2">
                  <c:v>30</c:v>
                </c:pt>
                <c:pt idx="3">
                  <c:v>25</c:v>
                </c:pt>
                <c:pt idx="4">
                  <c:v>34</c:v>
                </c:pt>
                <c:pt idx="5">
                  <c:v>27</c:v>
                </c:pt>
                <c:pt idx="6">
                  <c:v>29</c:v>
                </c:pt>
                <c:pt idx="7">
                  <c:v>36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61</c:v>
                </c:pt>
                <c:pt idx="1">
                  <c:v>85</c:v>
                </c:pt>
                <c:pt idx="2">
                  <c:v>45</c:v>
                </c:pt>
                <c:pt idx="3">
                  <c:v>27</c:v>
                </c:pt>
                <c:pt idx="4">
                  <c:v>37</c:v>
                </c:pt>
                <c:pt idx="5">
                  <c:v>29</c:v>
                </c:pt>
                <c:pt idx="6">
                  <c:v>26</c:v>
                </c:pt>
                <c:pt idx="7">
                  <c:v>30</c:v>
                </c:pt>
              </c:numCache>
            </c:numRef>
          </c:val>
        </c:ser>
        <c:dLbls>
          <c:showVal val="1"/>
        </c:dLbls>
        <c:gapWidth val="75"/>
        <c:overlap val="100"/>
        <c:axId val="105143296"/>
        <c:axId val="105153280"/>
      </c:barChart>
      <c:catAx>
        <c:axId val="10514329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153280"/>
        <c:crossesAt val="0"/>
        <c:lblAlgn val="ctr"/>
        <c:lblOffset val="100"/>
        <c:tickMarkSkip val="1"/>
      </c:catAx>
      <c:valAx>
        <c:axId val="10515328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14329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22</c:v>
                </c:pt>
                <c:pt idx="1">
                  <c:v>49</c:v>
                </c:pt>
                <c:pt idx="2">
                  <c:v>30</c:v>
                </c:pt>
                <c:pt idx="3">
                  <c:v>29</c:v>
                </c:pt>
                <c:pt idx="4">
                  <c:v>43</c:v>
                </c:pt>
                <c:pt idx="5">
                  <c:v>52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31</c:v>
                </c:pt>
                <c:pt idx="1">
                  <c:v>23</c:v>
                </c:pt>
                <c:pt idx="2">
                  <c:v>25</c:v>
                </c:pt>
                <c:pt idx="3">
                  <c:v>25</c:v>
                </c:pt>
                <c:pt idx="4">
                  <c:v>32</c:v>
                </c:pt>
                <c:pt idx="5">
                  <c:v>27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28</c:v>
                </c:pt>
                <c:pt idx="1">
                  <c:v>14</c:v>
                </c:pt>
                <c:pt idx="2">
                  <c:v>26</c:v>
                </c:pt>
                <c:pt idx="3">
                  <c:v>26</c:v>
                </c:pt>
                <c:pt idx="4">
                  <c:v>14</c:v>
                </c:pt>
                <c:pt idx="5">
                  <c:v>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19</c:v>
                </c:pt>
                <c:pt idx="1">
                  <c:v>13</c:v>
                </c:pt>
                <c:pt idx="2">
                  <c:v>19</c:v>
                </c:pt>
                <c:pt idx="3">
                  <c:v>20</c:v>
                </c:pt>
                <c:pt idx="4">
                  <c:v>12</c:v>
                </c:pt>
                <c:pt idx="5">
                  <c:v>12</c:v>
                </c:pt>
              </c:numCache>
            </c:numRef>
          </c:val>
        </c:ser>
        <c:dLbls>
          <c:showVal val="1"/>
        </c:dLbls>
        <c:gapWidth val="75"/>
        <c:overlap val="100"/>
        <c:axId val="145457536"/>
        <c:axId val="145459072"/>
      </c:barChart>
      <c:catAx>
        <c:axId val="14545753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5459072"/>
        <c:crossesAt val="0"/>
        <c:lblAlgn val="ctr"/>
        <c:lblOffset val="100"/>
        <c:tickMarkSkip val="1"/>
      </c:catAx>
      <c:valAx>
        <c:axId val="14545907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545753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47</c:v>
                </c:pt>
                <c:pt idx="1">
                  <c:v>52</c:v>
                </c:pt>
                <c:pt idx="2">
                  <c:v>40</c:v>
                </c:pt>
                <c:pt idx="3">
                  <c:v>44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28</c:v>
                </c:pt>
                <c:pt idx="1">
                  <c:v>27</c:v>
                </c:pt>
                <c:pt idx="2">
                  <c:v>25</c:v>
                </c:pt>
                <c:pt idx="3">
                  <c:v>24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13</c:v>
                </c:pt>
                <c:pt idx="1">
                  <c:v>11</c:v>
                </c:pt>
                <c:pt idx="2">
                  <c:v>23</c:v>
                </c:pt>
                <c:pt idx="3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11</c:v>
                </c:pt>
                <c:pt idx="1">
                  <c:v>10</c:v>
                </c:pt>
                <c:pt idx="2">
                  <c:v>11</c:v>
                </c:pt>
                <c:pt idx="3">
                  <c:v>13</c:v>
                </c:pt>
              </c:numCache>
            </c:numRef>
          </c:val>
        </c:ser>
        <c:dLbls>
          <c:showVal val="1"/>
        </c:dLbls>
        <c:gapWidth val="75"/>
        <c:overlap val="100"/>
        <c:axId val="100500992"/>
        <c:axId val="100502528"/>
      </c:barChart>
      <c:catAx>
        <c:axId val="1005009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0502528"/>
        <c:crossesAt val="0"/>
        <c:lblAlgn val="ctr"/>
        <c:lblOffset val="100"/>
        <c:tickMarkSkip val="1"/>
      </c:catAx>
      <c:valAx>
        <c:axId val="1005025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05009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67</c:v>
                </c:pt>
                <c:pt idx="1">
                  <c:v>42</c:v>
                </c:pt>
                <c:pt idx="2">
                  <c:v>7</c:v>
                </c:pt>
                <c:pt idx="3">
                  <c:v>20</c:v>
                </c:pt>
                <c:pt idx="4">
                  <c:v>11</c:v>
                </c:pt>
                <c:pt idx="5">
                  <c:v>4</c:v>
                </c:pt>
                <c:pt idx="6">
                  <c:v>2</c:v>
                </c:pt>
                <c:pt idx="7">
                  <c:v>2</c:v>
                </c:pt>
                <c:pt idx="8">
                  <c:v>4</c:v>
                </c:pt>
                <c:pt idx="9">
                  <c:v>9</c:v>
                </c:pt>
                <c:pt idx="10">
                  <c:v>1</c:v>
                </c:pt>
                <c:pt idx="11">
                  <c:v>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33</c:v>
                </c:pt>
                <c:pt idx="1">
                  <c:v>58</c:v>
                </c:pt>
                <c:pt idx="2">
                  <c:v>93</c:v>
                </c:pt>
                <c:pt idx="3">
                  <c:v>80</c:v>
                </c:pt>
                <c:pt idx="4">
                  <c:v>89</c:v>
                </c:pt>
                <c:pt idx="5">
                  <c:v>96</c:v>
                </c:pt>
                <c:pt idx="6">
                  <c:v>98</c:v>
                </c:pt>
                <c:pt idx="7">
                  <c:v>98</c:v>
                </c:pt>
                <c:pt idx="8">
                  <c:v>96</c:v>
                </c:pt>
                <c:pt idx="9">
                  <c:v>91</c:v>
                </c:pt>
                <c:pt idx="10">
                  <c:v>99</c:v>
                </c:pt>
                <c:pt idx="11">
                  <c:v>98</c:v>
                </c:pt>
              </c:numCache>
            </c:numRef>
          </c:val>
        </c:ser>
        <c:dLbls>
          <c:showVal val="1"/>
        </c:dLbls>
        <c:gapWidth val="75"/>
        <c:overlap val="100"/>
        <c:axId val="100681600"/>
        <c:axId val="100683136"/>
      </c:barChart>
      <c:catAx>
        <c:axId val="10068160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0683136"/>
        <c:crossesAt val="0"/>
        <c:lblAlgn val="ctr"/>
        <c:lblOffset val="100"/>
        <c:tickMarkSkip val="1"/>
      </c:catAx>
      <c:valAx>
        <c:axId val="10068313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068160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20</c:v>
                </c:pt>
                <c:pt idx="1">
                  <c:v>19</c:v>
                </c:pt>
                <c:pt idx="2">
                  <c:v>42</c:v>
                </c:pt>
                <c:pt idx="3">
                  <c:v>28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elete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27</c:v>
                </c:pt>
                <c:pt idx="1">
                  <c:v>16</c:v>
                </c:pt>
                <c:pt idx="2">
                  <c:v>10</c:v>
                </c:pt>
                <c:pt idx="3">
                  <c:v>47</c:v>
                </c:pt>
                <c:pt idx="4">
                  <c:v>0</c:v>
                </c:pt>
              </c:numCache>
            </c:numRef>
          </c:val>
        </c:ser>
        <c:gapWidth val="20"/>
        <c:axId val="132418176"/>
        <c:axId val="132432256"/>
      </c:barChart>
      <c:catAx>
        <c:axId val="132418176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32432256"/>
        <c:crosses val="autoZero"/>
        <c:auto val="1"/>
        <c:lblAlgn val="ctr"/>
        <c:lblOffset val="100"/>
        <c:tickLblSkip val="1"/>
        <c:tickMarkSkip val="1"/>
      </c:catAx>
      <c:valAx>
        <c:axId val="132432256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32418176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89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23</c:v>
                </c:pt>
                <c:pt idx="1">
                  <c:v>21</c:v>
                </c:pt>
                <c:pt idx="2">
                  <c:v>27</c:v>
                </c:pt>
                <c:pt idx="3">
                  <c:v>34</c:v>
                </c:pt>
                <c:pt idx="4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12</c:v>
                </c:pt>
                <c:pt idx="1">
                  <c:v>17</c:v>
                </c:pt>
                <c:pt idx="2">
                  <c:v>7</c:v>
                </c:pt>
                <c:pt idx="3">
                  <c:v>60</c:v>
                </c:pt>
                <c:pt idx="4">
                  <c:v>4</c:v>
                </c:pt>
              </c:numCache>
            </c:numRef>
          </c:val>
        </c:ser>
        <c:gapWidth val="20"/>
        <c:axId val="110193280"/>
        <c:axId val="110215552"/>
      </c:barChart>
      <c:catAx>
        <c:axId val="110193280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0215552"/>
        <c:crosses val="autoZero"/>
        <c:auto val="1"/>
        <c:lblAlgn val="ctr"/>
        <c:lblOffset val="100"/>
        <c:tickLblSkip val="1"/>
        <c:tickMarkSkip val="1"/>
      </c:catAx>
      <c:valAx>
        <c:axId val="110215552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0193280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89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16</c:v>
                </c:pt>
                <c:pt idx="1">
                  <c:v>44</c:v>
                </c:pt>
                <c:pt idx="2">
                  <c:v>35</c:v>
                </c:pt>
                <c:pt idx="3">
                  <c:v>18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19</c:v>
                </c:pt>
                <c:pt idx="1">
                  <c:v>55</c:v>
                </c:pt>
                <c:pt idx="2">
                  <c:v>15</c:v>
                </c:pt>
                <c:pt idx="3">
                  <c:v>19</c:v>
                </c:pt>
                <c:pt idx="4">
                  <c:v>9</c:v>
                </c:pt>
              </c:numCache>
            </c:numRef>
          </c:val>
        </c:ser>
        <c:gapWidth val="20"/>
        <c:axId val="117547776"/>
        <c:axId val="117549312"/>
      </c:barChart>
      <c:catAx>
        <c:axId val="117547776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7549312"/>
        <c:crosses val="autoZero"/>
        <c:auto val="1"/>
        <c:lblAlgn val="ctr"/>
        <c:lblOffset val="100"/>
        <c:tickLblSkip val="1"/>
        <c:tickMarkSkip val="1"/>
      </c:catAx>
      <c:valAx>
        <c:axId val="117549312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7547776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11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66</c:v>
                </c:pt>
                <c:pt idx="1">
                  <c:v>38</c:v>
                </c:pt>
                <c:pt idx="2">
                  <c:v>0</c:v>
                </c:pt>
                <c:pt idx="3">
                  <c:v>0</c:v>
                </c:pt>
                <c:pt idx="4">
                  <c:v>19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121574144"/>
        <c:axId val="121575680"/>
      </c:barChart>
      <c:catAx>
        <c:axId val="121574144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21575680"/>
        <c:crosses val="autoZero"/>
        <c:auto val="1"/>
        <c:lblAlgn val="ctr"/>
        <c:lblOffset val="100"/>
        <c:tickLblSkip val="1"/>
        <c:tickMarkSkip val="1"/>
      </c:catAx>
      <c:valAx>
        <c:axId val="121575680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21574144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11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0</c:v>
                </c:pt>
                <c:pt idx="1">
                  <c:v>67</c:v>
                </c:pt>
                <c:pt idx="2">
                  <c:v>0</c:v>
                </c:pt>
                <c:pt idx="3">
                  <c:v>17</c:v>
                </c:pt>
                <c:pt idx="4">
                  <c:v>17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121629312"/>
        <c:axId val="124014976"/>
      </c:barChart>
      <c:catAx>
        <c:axId val="121629312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24014976"/>
        <c:crosses val="autoZero"/>
        <c:auto val="1"/>
        <c:lblAlgn val="ctr"/>
        <c:lblOffset val="100"/>
        <c:tickLblSkip val="1"/>
        <c:tickMarkSkip val="1"/>
      </c:catAx>
      <c:valAx>
        <c:axId val="124014976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21629312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20</c:v>
                </c:pt>
                <c:pt idx="1">
                  <c:v>23</c:v>
                </c:pt>
                <c:pt idx="2">
                  <c:v>31</c:v>
                </c:pt>
                <c:pt idx="3">
                  <c:v>34</c:v>
                </c:pt>
                <c:pt idx="4">
                  <c:v>41</c:v>
                </c:pt>
                <c:pt idx="5">
                  <c:v>36</c:v>
                </c:pt>
                <c:pt idx="6">
                  <c:v>41</c:v>
                </c:pt>
                <c:pt idx="7">
                  <c:v>40</c:v>
                </c:pt>
                <c:pt idx="8">
                  <c:v>52</c:v>
                </c:pt>
                <c:pt idx="9">
                  <c:v>47</c:v>
                </c:pt>
                <c:pt idx="10">
                  <c:v>49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Sheet1!$B$3:$L$3</c:f>
              <c:numCache>
                <c:formatCode>General</c:formatCode>
                <c:ptCount val="11"/>
                <c:pt idx="0">
                  <c:v>14</c:v>
                </c:pt>
                <c:pt idx="1">
                  <c:v>17</c:v>
                </c:pt>
                <c:pt idx="2">
                  <c:v>27</c:v>
                </c:pt>
                <c:pt idx="3">
                  <c:v>29</c:v>
                </c:pt>
                <c:pt idx="4">
                  <c:v>26</c:v>
                </c:pt>
                <c:pt idx="5">
                  <c:v>30</c:v>
                </c:pt>
                <c:pt idx="6">
                  <c:v>25</c:v>
                </c:pt>
                <c:pt idx="7">
                  <c:v>26</c:v>
                </c:pt>
                <c:pt idx="8">
                  <c:v>21</c:v>
                </c:pt>
                <c:pt idx="9">
                  <c:v>28</c:v>
                </c:pt>
                <c:pt idx="10">
                  <c:v>26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Sheet1!$B$4:$L$4</c:f>
              <c:numCache>
                <c:formatCode>General</c:formatCode>
                <c:ptCount val="11"/>
                <c:pt idx="0">
                  <c:v>27</c:v>
                </c:pt>
                <c:pt idx="1">
                  <c:v>30</c:v>
                </c:pt>
                <c:pt idx="2">
                  <c:v>24</c:v>
                </c:pt>
                <c:pt idx="3">
                  <c:v>22</c:v>
                </c:pt>
                <c:pt idx="4">
                  <c:v>20</c:v>
                </c:pt>
                <c:pt idx="5">
                  <c:v>20</c:v>
                </c:pt>
                <c:pt idx="6">
                  <c:v>20</c:v>
                </c:pt>
                <c:pt idx="7">
                  <c:v>19</c:v>
                </c:pt>
                <c:pt idx="8">
                  <c:v>17</c:v>
                </c:pt>
                <c:pt idx="9">
                  <c:v>16</c:v>
                </c:pt>
                <c:pt idx="10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Sheet1!$B$5:$L$5</c:f>
              <c:numCache>
                <c:formatCode>General</c:formatCode>
                <c:ptCount val="11"/>
                <c:pt idx="0">
                  <c:v>38</c:v>
                </c:pt>
                <c:pt idx="1">
                  <c:v>30</c:v>
                </c:pt>
                <c:pt idx="2">
                  <c:v>18</c:v>
                </c:pt>
                <c:pt idx="3">
                  <c:v>16</c:v>
                </c:pt>
                <c:pt idx="4">
                  <c:v>13</c:v>
                </c:pt>
                <c:pt idx="5">
                  <c:v>14</c:v>
                </c:pt>
                <c:pt idx="6">
                  <c:v>14</c:v>
                </c:pt>
                <c:pt idx="7">
                  <c:v>15</c:v>
                </c:pt>
                <c:pt idx="8">
                  <c:v>10</c:v>
                </c:pt>
                <c:pt idx="9">
                  <c:v>9</c:v>
                </c:pt>
                <c:pt idx="10">
                  <c:v>7</c:v>
                </c:pt>
              </c:numCache>
            </c:numRef>
          </c:val>
        </c:ser>
        <c:dLbls>
          <c:showVal val="1"/>
        </c:dLbls>
        <c:gapWidth val="75"/>
        <c:overlap val="100"/>
        <c:axId val="133559424"/>
        <c:axId val="134587520"/>
      </c:barChart>
      <c:catAx>
        <c:axId val="1335594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4587520"/>
        <c:crossesAt val="0"/>
        <c:lblAlgn val="ctr"/>
        <c:lblOffset val="100"/>
        <c:tickMarkSkip val="1"/>
      </c:catAx>
      <c:valAx>
        <c:axId val="13458752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35594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33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Sheet1!$A$4:$A$20</c:f>
              <c:strCache>
                <c:ptCount val="17"/>
                <c:pt idx="0">
                  <c:v>På Oslo kommunes Internettportal www.oslo.kommune.no</c:v>
                </c:pt>
                <c:pt idx="1">
                  <c:v>Via sosiale medier (Facebook, Twitter, blogger o.l.)</c:v>
                </c:pt>
                <c:pt idx="2">
                  <c:v>I egen bydel (opplysningstjeneste, servicetorg, sentralbord)</c:v>
                </c:pt>
                <c:pt idx="3">
                  <c:v>Kommunens hovednummer 02 180</c:v>
                </c:pt>
                <c:pt idx="4">
                  <c:v>Andre telefonnummer i Oslo kommune (kundesenter, grønt nummer)</c:v>
                </c:pt>
                <c:pt idx="5">
                  <c:v>Informasjonssenteret i Rådhuset</c:v>
                </c:pt>
                <c:pt idx="6">
                  <c:v>På kommunale tjenestesteder (sykehjem, skole, barnehage, bibliotek, fritidsklubb, osv)</c:v>
                </c:pt>
                <c:pt idx="7">
                  <c:v>På leskur ved trikke- og bussholdeplasser i Oslo</c:v>
                </c:pt>
                <c:pt idx="8">
                  <c:v>Spør venner, familie, ansatte jeg kjenner i kommunen</c:v>
                </c:pt>
                <c:pt idx="9">
                  <c:v>Riksdekkende aviser (Aftenposten, Dagsavisen, VG, Dagbladet) (papir- eller nettversjon)</c:v>
                </c:pt>
                <c:pt idx="10">
                  <c:v>Lokale bydelsaviser (papir- eller nettversjon)</c:v>
                </c:pt>
                <c:pt idx="11">
                  <c:v>Andre aviser og nettsteder</c:v>
                </c:pt>
                <c:pt idx="12">
                  <c:v>TV (NRK1 og 2, Østlandssendingen, TV2)</c:v>
                </c:pt>
                <c:pt idx="13">
                  <c:v>Tekst TV</c:v>
                </c:pt>
                <c:pt idx="14">
                  <c:v>Radio (P1/P2/P3/Østlandssendingen/nærradio)</c:v>
                </c:pt>
                <c:pt idx="15">
                  <c:v>Andre TV og radiokanaler</c:v>
                </c:pt>
                <c:pt idx="16">
                  <c:v>Annet</c:v>
                </c:pt>
              </c:strCache>
            </c:strRef>
          </c:cat>
          <c:val>
            <c:numRef>
              <c:f>Sheet1!$B$4:$B$20</c:f>
              <c:numCache>
                <c:formatCode>0</c:formatCode>
                <c:ptCount val="17"/>
                <c:pt idx="0">
                  <c:v>53</c:v>
                </c:pt>
                <c:pt idx="1">
                  <c:v>7</c:v>
                </c:pt>
                <c:pt idx="2">
                  <c:v>15</c:v>
                </c:pt>
                <c:pt idx="3">
                  <c:v>7</c:v>
                </c:pt>
                <c:pt idx="4">
                  <c:v>3</c:v>
                </c:pt>
                <c:pt idx="5">
                  <c:v>2</c:v>
                </c:pt>
                <c:pt idx="6">
                  <c:v>16</c:v>
                </c:pt>
                <c:pt idx="7">
                  <c:v>11</c:v>
                </c:pt>
                <c:pt idx="8">
                  <c:v>18</c:v>
                </c:pt>
                <c:pt idx="9">
                  <c:v>41</c:v>
                </c:pt>
                <c:pt idx="10">
                  <c:v>45</c:v>
                </c:pt>
                <c:pt idx="11">
                  <c:v>14</c:v>
                </c:pt>
                <c:pt idx="12">
                  <c:v>42</c:v>
                </c:pt>
                <c:pt idx="13">
                  <c:v>9</c:v>
                </c:pt>
                <c:pt idx="14">
                  <c:v>20</c:v>
                </c:pt>
                <c:pt idx="15">
                  <c:v>7</c:v>
                </c:pt>
                <c:pt idx="16">
                  <c:v>9</c:v>
                </c:pt>
              </c:numCache>
            </c:numRef>
          </c:val>
        </c:ser>
        <c:gapWidth val="20"/>
        <c:axId val="124048128"/>
        <c:axId val="124049664"/>
      </c:barChart>
      <c:catAx>
        <c:axId val="124048128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24049664"/>
        <c:crosses val="autoZero"/>
        <c:auto val="1"/>
        <c:lblAlgn val="ctr"/>
        <c:lblOffset val="100"/>
        <c:tickLblSkip val="1"/>
        <c:tickMarkSkip val="1"/>
      </c:catAx>
      <c:valAx>
        <c:axId val="124049664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24048128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5</c:v>
                </c:pt>
                <c:pt idx="1">
                  <c:v>10</c:v>
                </c:pt>
                <c:pt idx="2">
                  <c:v>13</c:v>
                </c:pt>
                <c:pt idx="3">
                  <c:v>23</c:v>
                </c:pt>
                <c:pt idx="4">
                  <c:v>12</c:v>
                </c:pt>
                <c:pt idx="5">
                  <c:v>16</c:v>
                </c:pt>
                <c:pt idx="6">
                  <c:v>14</c:v>
                </c:pt>
                <c:pt idx="7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9</c:v>
                </c:pt>
                <c:pt idx="1">
                  <c:v>12</c:v>
                </c:pt>
                <c:pt idx="2">
                  <c:v>18</c:v>
                </c:pt>
                <c:pt idx="3">
                  <c:v>24</c:v>
                </c:pt>
                <c:pt idx="4">
                  <c:v>12</c:v>
                </c:pt>
                <c:pt idx="5">
                  <c:v>17</c:v>
                </c:pt>
                <c:pt idx="6">
                  <c:v>16</c:v>
                </c:pt>
                <c:pt idx="7">
                  <c:v>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23</c:v>
                </c:pt>
                <c:pt idx="1">
                  <c:v>28</c:v>
                </c:pt>
                <c:pt idx="2">
                  <c:v>31</c:v>
                </c:pt>
                <c:pt idx="3">
                  <c:v>24</c:v>
                </c:pt>
                <c:pt idx="4">
                  <c:v>20</c:v>
                </c:pt>
                <c:pt idx="5">
                  <c:v>21</c:v>
                </c:pt>
                <c:pt idx="6">
                  <c:v>29</c:v>
                </c:pt>
                <c:pt idx="7">
                  <c:v>21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63</c:v>
                </c:pt>
                <c:pt idx="1">
                  <c:v>50</c:v>
                </c:pt>
                <c:pt idx="2">
                  <c:v>39</c:v>
                </c:pt>
                <c:pt idx="3">
                  <c:v>29</c:v>
                </c:pt>
                <c:pt idx="4">
                  <c:v>56</c:v>
                </c:pt>
                <c:pt idx="5">
                  <c:v>46</c:v>
                </c:pt>
                <c:pt idx="6">
                  <c:v>41</c:v>
                </c:pt>
                <c:pt idx="7">
                  <c:v>66</c:v>
                </c:pt>
              </c:numCache>
            </c:numRef>
          </c:val>
        </c:ser>
        <c:dLbls>
          <c:showVal val="1"/>
        </c:dLbls>
        <c:gapWidth val="75"/>
        <c:overlap val="100"/>
        <c:axId val="105457536"/>
        <c:axId val="105459072"/>
      </c:barChart>
      <c:catAx>
        <c:axId val="10545753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459072"/>
        <c:crossesAt val="0"/>
        <c:lblAlgn val="ctr"/>
        <c:lblOffset val="100"/>
        <c:tickMarkSkip val="1"/>
      </c:catAx>
      <c:valAx>
        <c:axId val="10545907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45753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1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10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41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28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136565120"/>
        <c:axId val="136566656"/>
      </c:barChart>
      <c:catAx>
        <c:axId val="1365651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6566656"/>
        <c:crossesAt val="0"/>
        <c:lblAlgn val="ctr"/>
        <c:lblOffset val="100"/>
        <c:tickMarkSkip val="1"/>
      </c:catAx>
      <c:valAx>
        <c:axId val="1365666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6565120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Sheet1!$A$4:$A$14</c:f>
              <c:strCache>
                <c:ptCount val="11"/>
                <c:pt idx="0">
                  <c:v>I riksdekkende aviser (Aftenposten, Dagsavisen, VG, Dagbladet)</c:v>
                </c:pt>
                <c:pt idx="1">
                  <c:v>I lokale bydelsaviser</c:v>
                </c:pt>
                <c:pt idx="2">
                  <c:v>I egne trykksaker</c:v>
                </c:pt>
                <c:pt idx="3">
                  <c:v>Radio, TV</c:v>
                </c:pt>
                <c:pt idx="4">
                  <c:v>På telefon</c:v>
                </c:pt>
                <c:pt idx="5">
                  <c:v>Via SMS</c:v>
                </c:pt>
                <c:pt idx="6">
                  <c:v>På kommunale tjenestesteder (sykehjem, skole, barnehage, bibliotek, fritidsklubb, osv)</c:v>
                </c:pt>
                <c:pt idx="7">
                  <c:v>I byens ute- og innearealer (f eks parker, Marka, Kino, på trikk, buss og bane)</c:v>
                </c:pt>
                <c:pt idx="8">
                  <c:v>I tilknytning til utstillinger, større prosjekter og arrangementer.</c:v>
                </c:pt>
                <c:pt idx="9">
                  <c:v>På informasjonsmøter</c:v>
                </c:pt>
                <c:pt idx="10">
                  <c:v>I brev og e-spost</c:v>
                </c:pt>
              </c:strCache>
            </c:strRef>
          </c:cat>
          <c:val>
            <c:numRef>
              <c:f>Sheet1!$B$4:$B$14</c:f>
              <c:numCache>
                <c:formatCode>0</c:formatCode>
                <c:ptCount val="11"/>
                <c:pt idx="0">
                  <c:v>33</c:v>
                </c:pt>
                <c:pt idx="1">
                  <c:v>44</c:v>
                </c:pt>
                <c:pt idx="2">
                  <c:v>27</c:v>
                </c:pt>
                <c:pt idx="3">
                  <c:v>28</c:v>
                </c:pt>
                <c:pt idx="4">
                  <c:v>3</c:v>
                </c:pt>
                <c:pt idx="5">
                  <c:v>6</c:v>
                </c:pt>
                <c:pt idx="6">
                  <c:v>14</c:v>
                </c:pt>
                <c:pt idx="7">
                  <c:v>10</c:v>
                </c:pt>
                <c:pt idx="8">
                  <c:v>1</c:v>
                </c:pt>
                <c:pt idx="9">
                  <c:v>3</c:v>
                </c:pt>
                <c:pt idx="10">
                  <c:v>30</c:v>
                </c:pt>
              </c:numCache>
            </c:numRef>
          </c:val>
        </c:ser>
        <c:gapWidth val="20"/>
        <c:axId val="100289152"/>
        <c:axId val="100299136"/>
      </c:barChart>
      <c:catAx>
        <c:axId val="100289152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0299136"/>
        <c:crosses val="autoZero"/>
        <c:auto val="1"/>
        <c:lblAlgn val="ctr"/>
        <c:lblOffset val="100"/>
        <c:tickLblSkip val="1"/>
        <c:tickMarkSkip val="1"/>
      </c:catAx>
      <c:valAx>
        <c:axId val="100299136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0289152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7</c:v>
                </c:pt>
                <c:pt idx="1">
                  <c:v>6</c:v>
                </c:pt>
                <c:pt idx="2">
                  <c:v>18</c:v>
                </c:pt>
                <c:pt idx="3">
                  <c:v>9</c:v>
                </c:pt>
                <c:pt idx="4">
                  <c:v>16</c:v>
                </c:pt>
                <c:pt idx="5">
                  <c:v>6</c:v>
                </c:pt>
                <c:pt idx="6">
                  <c:v>23</c:v>
                </c:pt>
                <c:pt idx="7">
                  <c:v>27</c:v>
                </c:pt>
                <c:pt idx="8">
                  <c:v>17</c:v>
                </c:pt>
                <c:pt idx="9">
                  <c:v>13</c:v>
                </c:pt>
                <c:pt idx="10">
                  <c:v>37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9</c:v>
                </c:pt>
                <c:pt idx="1">
                  <c:v>11</c:v>
                </c:pt>
                <c:pt idx="2">
                  <c:v>20</c:v>
                </c:pt>
                <c:pt idx="3">
                  <c:v>15</c:v>
                </c:pt>
                <c:pt idx="4">
                  <c:v>16</c:v>
                </c:pt>
                <c:pt idx="5">
                  <c:v>19</c:v>
                </c:pt>
                <c:pt idx="6">
                  <c:v>24</c:v>
                </c:pt>
                <c:pt idx="7">
                  <c:v>24</c:v>
                </c:pt>
                <c:pt idx="8">
                  <c:v>26</c:v>
                </c:pt>
                <c:pt idx="9">
                  <c:v>20</c:v>
                </c:pt>
                <c:pt idx="10">
                  <c:v>23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23</c:v>
                </c:pt>
                <c:pt idx="1">
                  <c:v>28</c:v>
                </c:pt>
                <c:pt idx="2">
                  <c:v>28</c:v>
                </c:pt>
                <c:pt idx="3">
                  <c:v>24</c:v>
                </c:pt>
                <c:pt idx="4">
                  <c:v>23</c:v>
                </c:pt>
                <c:pt idx="5">
                  <c:v>30</c:v>
                </c:pt>
                <c:pt idx="6">
                  <c:v>25</c:v>
                </c:pt>
                <c:pt idx="7">
                  <c:v>19</c:v>
                </c:pt>
                <c:pt idx="8">
                  <c:v>26</c:v>
                </c:pt>
                <c:pt idx="9">
                  <c:v>25</c:v>
                </c:pt>
                <c:pt idx="10">
                  <c:v>20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62</c:v>
                </c:pt>
                <c:pt idx="1">
                  <c:v>55</c:v>
                </c:pt>
                <c:pt idx="2">
                  <c:v>35</c:v>
                </c:pt>
                <c:pt idx="3">
                  <c:v>53</c:v>
                </c:pt>
                <c:pt idx="4">
                  <c:v>45</c:v>
                </c:pt>
                <c:pt idx="5">
                  <c:v>46</c:v>
                </c:pt>
                <c:pt idx="6">
                  <c:v>28</c:v>
                </c:pt>
                <c:pt idx="7">
                  <c:v>30</c:v>
                </c:pt>
                <c:pt idx="8">
                  <c:v>31</c:v>
                </c:pt>
                <c:pt idx="9">
                  <c:v>43</c:v>
                </c:pt>
                <c:pt idx="10">
                  <c:v>20</c:v>
                </c:pt>
              </c:numCache>
            </c:numRef>
          </c:val>
        </c:ser>
        <c:dLbls>
          <c:showVal val="1"/>
        </c:dLbls>
        <c:gapWidth val="75"/>
        <c:overlap val="100"/>
        <c:axId val="105952000"/>
        <c:axId val="105953536"/>
      </c:barChart>
      <c:catAx>
        <c:axId val="10595200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953536"/>
        <c:crossesAt val="0"/>
        <c:lblAlgn val="ctr"/>
        <c:lblOffset val="100"/>
        <c:tickMarkSkip val="1"/>
      </c:catAx>
      <c:valAx>
        <c:axId val="10595353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95200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17</c:v>
                </c:pt>
                <c:pt idx="1">
                  <c:v>3</c:v>
                </c:pt>
                <c:pt idx="2">
                  <c:v>3</c:v>
                </c:pt>
                <c:pt idx="3">
                  <c:v>1</c:v>
                </c:pt>
                <c:pt idx="4">
                  <c:v>22</c:v>
                </c:pt>
                <c:pt idx="5">
                  <c:v>15</c:v>
                </c:pt>
                <c:pt idx="6">
                  <c:v>3</c:v>
                </c:pt>
                <c:pt idx="7">
                  <c:v>21</c:v>
                </c:pt>
                <c:pt idx="8">
                  <c:v>4</c:v>
                </c:pt>
                <c:pt idx="9">
                  <c:v>14</c:v>
                </c:pt>
                <c:pt idx="10">
                  <c:v>4</c:v>
                </c:pt>
                <c:pt idx="11">
                  <c:v>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83</c:v>
                </c:pt>
                <c:pt idx="1">
                  <c:v>97</c:v>
                </c:pt>
                <c:pt idx="2">
                  <c:v>97</c:v>
                </c:pt>
                <c:pt idx="3">
                  <c:v>99</c:v>
                </c:pt>
                <c:pt idx="4">
                  <c:v>78</c:v>
                </c:pt>
                <c:pt idx="5">
                  <c:v>85</c:v>
                </c:pt>
                <c:pt idx="6">
                  <c:v>97</c:v>
                </c:pt>
                <c:pt idx="7">
                  <c:v>79</c:v>
                </c:pt>
                <c:pt idx="8">
                  <c:v>96</c:v>
                </c:pt>
                <c:pt idx="9">
                  <c:v>86</c:v>
                </c:pt>
                <c:pt idx="10">
                  <c:v>96</c:v>
                </c:pt>
                <c:pt idx="11">
                  <c:v>91</c:v>
                </c:pt>
              </c:numCache>
            </c:numRef>
          </c:val>
        </c:ser>
        <c:dLbls>
          <c:showVal val="1"/>
        </c:dLbls>
        <c:gapWidth val="75"/>
        <c:overlap val="100"/>
        <c:axId val="106369408"/>
        <c:axId val="106370944"/>
      </c:barChart>
      <c:catAx>
        <c:axId val="1063694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370944"/>
        <c:crossesAt val="0"/>
        <c:lblAlgn val="ctr"/>
        <c:lblOffset val="100"/>
        <c:tickMarkSkip val="1"/>
      </c:catAx>
      <c:valAx>
        <c:axId val="1063709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3694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4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6</c:v>
                </c:pt>
                <c:pt idx="5">
                  <c:v>9</c:v>
                </c:pt>
                <c:pt idx="6">
                  <c:v>0</c:v>
                </c:pt>
                <c:pt idx="7">
                  <c:v>1</c:v>
                </c:pt>
                <c:pt idx="8">
                  <c:v>13</c:v>
                </c:pt>
                <c:pt idx="9">
                  <c:v>6</c:v>
                </c:pt>
                <c:pt idx="10">
                  <c:v>18</c:v>
                </c:pt>
                <c:pt idx="11">
                  <c:v>14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17</c:v>
                </c:pt>
                <c:pt idx="1">
                  <c:v>0</c:v>
                </c:pt>
                <c:pt idx="2">
                  <c:v>10</c:v>
                </c:pt>
                <c:pt idx="3">
                  <c:v>25</c:v>
                </c:pt>
                <c:pt idx="4">
                  <c:v>11</c:v>
                </c:pt>
                <c:pt idx="5">
                  <c:v>17</c:v>
                </c:pt>
                <c:pt idx="6">
                  <c:v>20</c:v>
                </c:pt>
                <c:pt idx="7">
                  <c:v>9</c:v>
                </c:pt>
                <c:pt idx="8">
                  <c:v>8</c:v>
                </c:pt>
                <c:pt idx="9">
                  <c:v>18</c:v>
                </c:pt>
                <c:pt idx="10">
                  <c:v>7</c:v>
                </c:pt>
                <c:pt idx="11">
                  <c:v>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25</c:v>
                </c:pt>
                <c:pt idx="1">
                  <c:v>17</c:v>
                </c:pt>
                <c:pt idx="2">
                  <c:v>29</c:v>
                </c:pt>
                <c:pt idx="3">
                  <c:v>0</c:v>
                </c:pt>
                <c:pt idx="4">
                  <c:v>33</c:v>
                </c:pt>
                <c:pt idx="5">
                  <c:v>11</c:v>
                </c:pt>
                <c:pt idx="6">
                  <c:v>0</c:v>
                </c:pt>
                <c:pt idx="7">
                  <c:v>17</c:v>
                </c:pt>
                <c:pt idx="8">
                  <c:v>0</c:v>
                </c:pt>
                <c:pt idx="9">
                  <c:v>20</c:v>
                </c:pt>
                <c:pt idx="10">
                  <c:v>8</c:v>
                </c:pt>
                <c:pt idx="11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54</c:v>
                </c:pt>
                <c:pt idx="1">
                  <c:v>83</c:v>
                </c:pt>
                <c:pt idx="2">
                  <c:v>61</c:v>
                </c:pt>
                <c:pt idx="3">
                  <c:v>75</c:v>
                </c:pt>
                <c:pt idx="4">
                  <c:v>50</c:v>
                </c:pt>
                <c:pt idx="5">
                  <c:v>62</c:v>
                </c:pt>
                <c:pt idx="6">
                  <c:v>80</c:v>
                </c:pt>
                <c:pt idx="7">
                  <c:v>72</c:v>
                </c:pt>
                <c:pt idx="8">
                  <c:v>79</c:v>
                </c:pt>
                <c:pt idx="9">
                  <c:v>56</c:v>
                </c:pt>
                <c:pt idx="10">
                  <c:v>67</c:v>
                </c:pt>
                <c:pt idx="11">
                  <c:v>61</c:v>
                </c:pt>
              </c:numCache>
            </c:numRef>
          </c:val>
        </c:ser>
        <c:dLbls>
          <c:showVal val="1"/>
        </c:dLbls>
        <c:gapWidth val="75"/>
        <c:overlap val="100"/>
        <c:axId val="106887424"/>
        <c:axId val="106909696"/>
      </c:barChart>
      <c:catAx>
        <c:axId val="1068874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909696"/>
        <c:crossesAt val="0"/>
        <c:lblAlgn val="ctr"/>
        <c:lblOffset val="100"/>
        <c:tickMarkSkip val="1"/>
      </c:catAx>
      <c:valAx>
        <c:axId val="1069096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8874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2</c:v>
                </c:pt>
                <c:pt idx="1">
                  <c:v>9</c:v>
                </c:pt>
                <c:pt idx="2">
                  <c:v>12</c:v>
                </c:pt>
                <c:pt idx="3">
                  <c:v>9</c:v>
                </c:pt>
                <c:pt idx="4">
                  <c:v>5</c:v>
                </c:pt>
                <c:pt idx="5">
                  <c:v>11</c:v>
                </c:pt>
                <c:pt idx="6">
                  <c:v>6</c:v>
                </c:pt>
                <c:pt idx="7">
                  <c:v>7</c:v>
                </c:pt>
                <c:pt idx="8">
                  <c:v>10</c:v>
                </c:pt>
                <c:pt idx="9">
                  <c:v>8</c:v>
                </c:pt>
                <c:pt idx="10">
                  <c:v>8</c:v>
                </c:pt>
                <c:pt idx="11">
                  <c:v>18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14</c:v>
                </c:pt>
                <c:pt idx="1">
                  <c:v>12</c:v>
                </c:pt>
                <c:pt idx="2">
                  <c:v>23</c:v>
                </c:pt>
                <c:pt idx="3">
                  <c:v>22</c:v>
                </c:pt>
                <c:pt idx="4">
                  <c:v>12</c:v>
                </c:pt>
                <c:pt idx="5">
                  <c:v>12</c:v>
                </c:pt>
                <c:pt idx="6">
                  <c:v>18</c:v>
                </c:pt>
                <c:pt idx="7">
                  <c:v>16</c:v>
                </c:pt>
                <c:pt idx="8">
                  <c:v>11</c:v>
                </c:pt>
                <c:pt idx="9">
                  <c:v>18</c:v>
                </c:pt>
                <c:pt idx="10">
                  <c:v>19</c:v>
                </c:pt>
                <c:pt idx="11">
                  <c:v>18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39</c:v>
                </c:pt>
                <c:pt idx="1">
                  <c:v>41</c:v>
                </c:pt>
                <c:pt idx="2">
                  <c:v>27</c:v>
                </c:pt>
                <c:pt idx="3">
                  <c:v>34</c:v>
                </c:pt>
                <c:pt idx="4">
                  <c:v>38</c:v>
                </c:pt>
                <c:pt idx="5">
                  <c:v>34</c:v>
                </c:pt>
                <c:pt idx="6">
                  <c:v>32</c:v>
                </c:pt>
                <c:pt idx="7">
                  <c:v>39</c:v>
                </c:pt>
                <c:pt idx="8">
                  <c:v>29</c:v>
                </c:pt>
                <c:pt idx="9">
                  <c:v>33</c:v>
                </c:pt>
                <c:pt idx="10">
                  <c:v>33</c:v>
                </c:pt>
                <c:pt idx="11">
                  <c:v>28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45</c:v>
                </c:pt>
                <c:pt idx="1">
                  <c:v>38</c:v>
                </c:pt>
                <c:pt idx="2">
                  <c:v>38</c:v>
                </c:pt>
                <c:pt idx="3">
                  <c:v>35</c:v>
                </c:pt>
                <c:pt idx="4">
                  <c:v>44</c:v>
                </c:pt>
                <c:pt idx="5">
                  <c:v>43</c:v>
                </c:pt>
                <c:pt idx="6">
                  <c:v>44</c:v>
                </c:pt>
                <c:pt idx="7">
                  <c:v>38</c:v>
                </c:pt>
                <c:pt idx="8">
                  <c:v>50</c:v>
                </c:pt>
                <c:pt idx="9">
                  <c:v>41</c:v>
                </c:pt>
                <c:pt idx="10">
                  <c:v>41</c:v>
                </c:pt>
                <c:pt idx="11">
                  <c:v>36</c:v>
                </c:pt>
              </c:numCache>
            </c:numRef>
          </c:val>
        </c:ser>
        <c:dLbls>
          <c:showVal val="1"/>
        </c:dLbls>
        <c:gapWidth val="75"/>
        <c:overlap val="100"/>
        <c:axId val="107564032"/>
        <c:axId val="107582208"/>
      </c:barChart>
      <c:catAx>
        <c:axId val="1075640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582208"/>
        <c:crossesAt val="0"/>
        <c:lblAlgn val="ctr"/>
        <c:lblOffset val="100"/>
        <c:tickMarkSkip val="1"/>
      </c:catAx>
      <c:valAx>
        <c:axId val="10758220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56403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5413" y="0"/>
            <a:ext cx="301148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07538"/>
            <a:ext cx="301148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5413" y="9507538"/>
            <a:ext cx="3011487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4EC0A6A-0D5D-4460-B8E1-D859C9A13E3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3825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71550" y="750888"/>
            <a:ext cx="5003800" cy="3752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62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3738" y="4754563"/>
            <a:ext cx="5559425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 smtClean="0"/>
              <a:t>Klikk for å redigere tekststiler i malen</a:t>
            </a:r>
          </a:p>
          <a:p>
            <a:pPr lvl="1"/>
            <a:r>
              <a:rPr lang="nb-NO" noProof="0" smtClean="0"/>
              <a:t>Andre nivå</a:t>
            </a:r>
          </a:p>
          <a:p>
            <a:pPr lvl="2"/>
            <a:r>
              <a:rPr lang="nb-NO" noProof="0" smtClean="0"/>
              <a:t>Tredje nivå</a:t>
            </a:r>
          </a:p>
          <a:p>
            <a:pPr lvl="3"/>
            <a:r>
              <a:rPr lang="nb-NO" noProof="0" smtClean="0"/>
              <a:t>Fjerde nivå</a:t>
            </a:r>
          </a:p>
          <a:p>
            <a:pPr lvl="4"/>
            <a:r>
              <a:rPr lang="nb-NO" noProof="0" smtClean="0"/>
              <a:t>Femte nivå</a:t>
            </a:r>
          </a:p>
        </p:txBody>
      </p:sp>
      <p:sp>
        <p:nvSpPr>
          <p:cNvPr id="6062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3825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4DE1EFF-7702-46C6-898C-A5BC1C0C95E4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4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380288" y="6308725"/>
            <a:ext cx="151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sz="1800" b="0" i="0" dirty="0" err="1">
                <a:solidFill>
                  <a:schemeClr val="bg1"/>
                </a:solidFill>
              </a:rPr>
              <a:t>Sector</a:t>
            </a:r>
            <a:r>
              <a:rPr lang="nb-NO" sz="1800" b="0" i="0" dirty="0">
                <a:solidFill>
                  <a:schemeClr val="bg1"/>
                </a:solidFill>
              </a:rPr>
              <a:t> </a:t>
            </a:r>
            <a:r>
              <a:rPr lang="nb-NO" sz="1800" b="0" i="0" dirty="0" err="1">
                <a:solidFill>
                  <a:schemeClr val="bg1"/>
                </a:solidFill>
              </a:rPr>
              <a:t>Name</a:t>
            </a:r>
            <a:endParaRPr lang="en-US" sz="1800" b="0" i="0" dirty="0">
              <a:solidFill>
                <a:schemeClr val="bg1"/>
              </a:solidFill>
            </a:endParaRPr>
          </a:p>
        </p:txBody>
      </p:sp>
      <p:pic>
        <p:nvPicPr>
          <p:cNvPr id="5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65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765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643063"/>
            <a:ext cx="8715375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643063"/>
            <a:ext cx="4286250" cy="435768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214313" y="1643063"/>
            <a:ext cx="4286250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500188"/>
            <a:ext cx="4071937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28625" y="1500188"/>
            <a:ext cx="4071938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96838" y="1428750"/>
            <a:ext cx="8904287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29092" y="1628775"/>
            <a:ext cx="8853543" cy="439261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163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816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5286375" y="928688"/>
            <a:ext cx="3643313" cy="507206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334000" y="914400"/>
            <a:ext cx="1703388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7189788" y="914400"/>
            <a:ext cx="1703387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428750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406525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28625" y="2143125"/>
            <a:ext cx="4071938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2132013"/>
            <a:ext cx="4071937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dirty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tags" Target="../tags/tag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ags" Target="../tags/tag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tags" Target="../tags/tag43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tags" Target="../tags/tag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7" name="Rectangle 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1029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1030" name="Picture 11" descr="TNS Gallup CMYK TM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3988" r:id="rId3"/>
    <p:sldLayoutId id="2147484013" r:id="rId4"/>
    <p:sldLayoutId id="2147484014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2054" name="Picture 4" descr="TNS Gallup CMYK TM"/>
          <p:cNvPicPr>
            <a:picLocks noChangeAspect="1" noChangeArrowheads="1"/>
          </p:cNvPicPr>
          <p:nvPr/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5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5494" name="Text Box 6"/>
          <p:cNvSpPr txBox="1">
            <a:spLocks noChangeArrowheads="1"/>
          </p:cNvSpPr>
          <p:nvPr/>
        </p:nvSpPr>
        <p:spPr bwMode="auto">
          <a:xfrm>
            <a:off x="7261225" y="6513513"/>
            <a:ext cx="17748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1000" b="0" i="0" dirty="0">
                <a:solidFill>
                  <a:srgbClr val="969696"/>
                </a:solidFill>
              </a:rPr>
              <a:t>TNS Gallup © 2006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8" r:id="rId1"/>
    <p:sldLayoutId id="2147484029" r:id="rId2"/>
    <p:sldLayoutId id="2147483995" r:id="rId3"/>
    <p:sldLayoutId id="2147484030" r:id="rId4"/>
    <p:sldLayoutId id="2147484031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  <p:sldLayoutId id="2147484032" r:id="rId12"/>
    <p:sldLayoutId id="2147484033" r:id="rId13"/>
    <p:sldLayoutId id="2147484034" r:id="rId14"/>
    <p:sldLayoutId id="2147484035" r:id="rId15"/>
    <p:sldLayoutId id="2147484036" r:id="rId16"/>
    <p:sldLayoutId id="2147484037" r:id="rId17"/>
    <p:sldLayoutId id="2147484038" r:id="rId18"/>
    <p:sldLayoutId id="2147484039" r:id="rId19"/>
    <p:sldLayoutId id="2147484040" r:id="rId20"/>
    <p:sldLayoutId id="2147484041" r:id="rId21"/>
    <p:sldLayoutId id="2147484042" r:id="rId22"/>
    <p:sldLayoutId id="2147484043" r:id="rId23"/>
    <p:sldLayoutId id="2147484044" r:id="rId24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0" y="914400"/>
            <a:ext cx="3559175" cy="510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3078" name="Picture 4" descr="TNS Gallup CMYK TM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06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02" r:id="rId3"/>
    <p:sldLayoutId id="2147484003" r:id="rId4"/>
    <p:sldLayoutId id="2147484047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  <p:sldLayoutId id="2147484010" r:id="rId12"/>
    <p:sldLayoutId id="2147484048" r:id="rId13"/>
    <p:sldLayoutId id="2147484049" r:id="rId14"/>
    <p:sldLayoutId id="2147484050" r:id="rId15"/>
    <p:sldLayoutId id="2147484051" r:id="rId16"/>
    <p:sldLayoutId id="2147484052" r:id="rId17"/>
    <p:sldLayoutId id="2147484053" r:id="rId18"/>
    <p:sldLayoutId id="2147484054" r:id="rId19"/>
    <p:sldLayoutId id="2147484055" r:id="rId20"/>
    <p:sldLayoutId id="2147484056" r:id="rId21"/>
    <p:sldLayoutId id="2147484057" r:id="rId22"/>
    <p:sldLayoutId id="2147484058" r:id="rId23"/>
    <p:sldLayoutId id="2147484059" r:id="rId24"/>
    <p:sldLayoutId id="2147484060" r:id="rId25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FF008C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75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11" Type="http://schemas.openxmlformats.org/officeDocument/2006/relationships/image" Target="../media/image5.png"/><Relationship Id="rId5" Type="http://schemas.openxmlformats.org/officeDocument/2006/relationships/tags" Target="../tags/tag77.xml"/><Relationship Id="rId10" Type="http://schemas.openxmlformats.org/officeDocument/2006/relationships/image" Target="../media/image4.png"/><Relationship Id="rId4" Type="http://schemas.openxmlformats.org/officeDocument/2006/relationships/tags" Target="../tags/tag76.xml"/><Relationship Id="rId9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6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7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8.xml"/><Relationship Id="rId4" Type="http://schemas.openxmlformats.org/officeDocument/2006/relationships/chart" Target="../charts/char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9.xml"/><Relationship Id="rId4" Type="http://schemas.openxmlformats.org/officeDocument/2006/relationships/chart" Target="../charts/char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0.xml"/><Relationship Id="rId4" Type="http://schemas.openxmlformats.org/officeDocument/2006/relationships/chart" Target="../charts/char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1.xml"/><Relationship Id="rId4" Type="http://schemas.openxmlformats.org/officeDocument/2006/relationships/chart" Target="../charts/char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2.xml"/><Relationship Id="rId4" Type="http://schemas.openxmlformats.org/officeDocument/2006/relationships/chart" Target="../charts/char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3.xml"/><Relationship Id="rId4" Type="http://schemas.openxmlformats.org/officeDocument/2006/relationships/chart" Target="../charts/char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4.xml"/><Relationship Id="rId4" Type="http://schemas.openxmlformats.org/officeDocument/2006/relationships/chart" Target="../charts/char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5.xml"/><Relationship Id="rId4" Type="http://schemas.openxmlformats.org/officeDocument/2006/relationships/chart" Target="../charts/char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6.xml"/><Relationship Id="rId4" Type="http://schemas.openxmlformats.org/officeDocument/2006/relationships/chart" Target="../charts/char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7.xml"/><Relationship Id="rId4" Type="http://schemas.openxmlformats.org/officeDocument/2006/relationships/chart" Target="../charts/char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8.xml"/><Relationship Id="rId4" Type="http://schemas.openxmlformats.org/officeDocument/2006/relationships/chart" Target="../charts/char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9.xml"/><Relationship Id="rId4" Type="http://schemas.openxmlformats.org/officeDocument/2006/relationships/chart" Target="../charts/char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0.xml"/><Relationship Id="rId4" Type="http://schemas.openxmlformats.org/officeDocument/2006/relationships/chart" Target="../charts/chart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1.xml"/><Relationship Id="rId4" Type="http://schemas.openxmlformats.org/officeDocument/2006/relationships/chart" Target="../charts/char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2.xml"/><Relationship Id="rId4" Type="http://schemas.openxmlformats.org/officeDocument/2006/relationships/chart" Target="../charts/char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3.xml"/><Relationship Id="rId4" Type="http://schemas.openxmlformats.org/officeDocument/2006/relationships/chart" Target="../charts/char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4.xml"/><Relationship Id="rId4" Type="http://schemas.openxmlformats.org/officeDocument/2006/relationships/chart" Target="../charts/chart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5.xml"/><Relationship Id="rId4" Type="http://schemas.openxmlformats.org/officeDocument/2006/relationships/chart" Target="../charts/char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9.xml"/><Relationship Id="rId4" Type="http://schemas.openxmlformats.org/officeDocument/2006/relationships/chart" Target="../charts/char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6.xml"/><Relationship Id="rId4" Type="http://schemas.openxmlformats.org/officeDocument/2006/relationships/chart" Target="../charts/chart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7.xml"/><Relationship Id="rId4" Type="http://schemas.openxmlformats.org/officeDocument/2006/relationships/chart" Target="../charts/char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8.xml"/><Relationship Id="rId4" Type="http://schemas.openxmlformats.org/officeDocument/2006/relationships/chart" Target="../charts/chart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9.xml"/><Relationship Id="rId4" Type="http://schemas.openxmlformats.org/officeDocument/2006/relationships/chart" Target="../charts/chart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0.xml"/><Relationship Id="rId4" Type="http://schemas.openxmlformats.org/officeDocument/2006/relationships/chart" Target="../charts/chart3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1.xml"/><Relationship Id="rId4" Type="http://schemas.openxmlformats.org/officeDocument/2006/relationships/chart" Target="../charts/chart3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2.xml"/><Relationship Id="rId4" Type="http://schemas.openxmlformats.org/officeDocument/2006/relationships/chart" Target="../charts/chart3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3.xml"/><Relationship Id="rId4" Type="http://schemas.openxmlformats.org/officeDocument/2006/relationships/chart" Target="../charts/chart3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4.xml"/><Relationship Id="rId4" Type="http://schemas.openxmlformats.org/officeDocument/2006/relationships/chart" Target="../charts/char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Relationship Id="rId4" Type="http://schemas.openxmlformats.org/officeDocument/2006/relationships/chart" Target="../charts/char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5.xml"/><Relationship Id="rId4" Type="http://schemas.openxmlformats.org/officeDocument/2006/relationships/chart" Target="../charts/chart3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6.xml"/><Relationship Id="rId4" Type="http://schemas.openxmlformats.org/officeDocument/2006/relationships/chart" Target="../charts/chart3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7.xml"/><Relationship Id="rId4" Type="http://schemas.openxmlformats.org/officeDocument/2006/relationships/chart" Target="../charts/chart4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8.xml"/><Relationship Id="rId4" Type="http://schemas.openxmlformats.org/officeDocument/2006/relationships/chart" Target="../charts/chart4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9.xml"/><Relationship Id="rId4" Type="http://schemas.openxmlformats.org/officeDocument/2006/relationships/chart" Target="../charts/chart4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0.xml"/><Relationship Id="rId4" Type="http://schemas.openxmlformats.org/officeDocument/2006/relationships/chart" Target="../charts/chart4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1.xml"/><Relationship Id="rId4" Type="http://schemas.openxmlformats.org/officeDocument/2006/relationships/chart" Target="../charts/char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1.xml"/><Relationship Id="rId4" Type="http://schemas.openxmlformats.org/officeDocument/2006/relationships/chart" Target="../charts/chart5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1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2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3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4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5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8488C4">
                <a:alpha val="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 descr="The long walk - Marius B. Eide 2009 (tilgjengelig på stock.xchng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5316"/>
            <a:ext cx="9144000" cy="6847367"/>
          </a:xfrm>
          <a:prstGeom prst="rect">
            <a:avLst/>
          </a:prstGeom>
        </p:spPr>
      </p:pic>
      <p:pic>
        <p:nvPicPr>
          <p:cNvPr id="55299" name="Picture 8" descr="roze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3988" y="3810000"/>
            <a:ext cx="8834437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0" name="Line 4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293688" y="5483225"/>
            <a:ext cx="848677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55301" name="Text Box 10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8600" y="5486400"/>
            <a:ext cx="8629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mtClean="0">
                <a:solidFill>
                  <a:srgbClr val="FFFFFF"/>
                </a:solidFill>
                <a:latin typeface="Times New Roman" pitchFamily="18" charset="0"/>
              </a:rPr>
              <a:t>Oslo kommune – Utviklings – og kompetanseetaten		prosjektnummer 106533	/2010		</a:t>
            </a:r>
            <a:endParaRPr lang="nb-NO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2" name="TekstSylinder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84175" y="3975100"/>
            <a:ext cx="8382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3200" smtClean="0">
                <a:solidFill>
                  <a:srgbClr val="FFFFFF"/>
                </a:solidFill>
                <a:latin typeface="Times New Roman" pitchFamily="18" charset="0"/>
              </a:rPr>
              <a:t>Oslo kommunes publikumsundersøkelse 2010</a:t>
            </a:r>
          </a:p>
          <a:p>
            <a:endParaRPr lang="nb-NO" sz="32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3" name="TekstSylinder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1000" y="4557713"/>
            <a:ext cx="8191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1800" smtClean="0">
                <a:solidFill>
                  <a:srgbClr val="FFFFFF"/>
                </a:solidFill>
              </a:rPr>
              <a:t>Grafikkrapport</a:t>
            </a:r>
          </a:p>
          <a:p>
            <a:r>
              <a:rPr lang="nb-NO" sz="1800" smtClean="0">
                <a:solidFill>
                  <a:srgbClr val="FFFFFF"/>
                </a:solidFill>
              </a:rPr>
              <a:t>Grorud</a:t>
            </a:r>
          </a:p>
          <a:p>
            <a:endParaRPr lang="nb-NO" sz="1800" smtClean="0">
              <a:solidFill>
                <a:srgbClr val="FFFFFF"/>
              </a:solidFill>
            </a:endParaRPr>
          </a:p>
          <a:p>
            <a:endParaRPr lang="nb-NO" sz="1800" dirty="0">
              <a:solidFill>
                <a:srgbClr val="FFFFFF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0" y="6000750"/>
            <a:ext cx="9144000" cy="85725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</a:schemeClr>
              </a:gs>
              <a:gs pos="100000">
                <a:srgbClr val="999999">
                  <a:alpha val="20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pic>
        <p:nvPicPr>
          <p:cNvPr id="55305" name="Picture 20" descr="TNS-Gallup-transparent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438" y="6072188"/>
            <a:ext cx="122396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6" name="AutoShape 2"/>
          <p:cNvSpPr>
            <a:spLocks noChangeAspect="1" noChangeArrowheads="1"/>
          </p:cNvSpPr>
          <p:nvPr/>
        </p:nvSpPr>
        <p:spPr bwMode="auto">
          <a:xfrm>
            <a:off x="0" y="-15875"/>
            <a:ext cx="9144000" cy="656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Barnehage,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0548" y="1797983"/>
          <a:ext cx="2079844" cy="3935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3282"/>
                <a:gridCol w="693281"/>
                <a:gridCol w="693281"/>
              </a:tblGrid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38029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94490"/>
          <a:ext cx="648073" cy="3935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Barnehage,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29640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20548" y="1772811"/>
          <a:ext cx="1935829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5277"/>
                <a:gridCol w="645276"/>
                <a:gridCol w="645276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52468" y="1760934"/>
          <a:ext cx="648073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7" y="1781292"/>
          <a:ext cx="1999447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2"/>
                <a:gridCol w="666482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63196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41925" y="1782690"/>
          <a:ext cx="648073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6" y="1772818"/>
          <a:ext cx="1999447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2"/>
                <a:gridCol w="666482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124744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69323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2088234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86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158236"/>
          <a:ext cx="1944216" cy="4814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48141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64832"/>
          <a:ext cx="480053" cy="476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7635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289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60849"/>
          <a:ext cx="1944219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3"/>
                <a:gridCol w="648073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mtClean="0"/>
              <a:t>Målgruppe: befolkning 15 år +</a:t>
            </a:r>
          </a:p>
          <a:p>
            <a:r>
              <a:rPr lang="nb-NO" smtClean="0"/>
              <a:t>Bydel: Grorud</a:t>
            </a:r>
          </a:p>
          <a:p>
            <a:r>
              <a:rPr lang="nb-NO" smtClean="0"/>
              <a:t>Metode: postalt spørreskjema med mulighet for å svare elektronisk</a:t>
            </a:r>
          </a:p>
          <a:p>
            <a:r>
              <a:rPr lang="nb-NO" smtClean="0"/>
              <a:t>Utvalg: personer med folkeregistrert adresse i Grorud</a:t>
            </a:r>
          </a:p>
          <a:p>
            <a:r>
              <a:rPr lang="nb-NO" smtClean="0"/>
              <a:t>Feltperiode: 4. oktober – 11. november 2010.</a:t>
            </a:r>
          </a:p>
          <a:p>
            <a:r>
              <a:rPr lang="nb-NO" smtClean="0"/>
              <a:t>Totalt antall svar i denne rapporten: 430</a:t>
            </a:r>
          </a:p>
          <a:p>
            <a:r>
              <a:rPr lang="nb-NO" smtClean="0"/>
              <a:t>Responsrate: 32%</a:t>
            </a:r>
            <a:endParaRPr lang="nl-NL" dirty="0" smtClean="0">
              <a:solidFill>
                <a:schemeClr val="tx2"/>
              </a:solidFill>
            </a:endParaRPr>
          </a:p>
        </p:txBody>
      </p:sp>
      <p:sp>
        <p:nvSpPr>
          <p:cNvPr id="56324" name="Plassholder for bunntekst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</a:t>
            </a:r>
            <a:endParaRPr lang="en-US" dirty="0" smtClean="0"/>
          </a:p>
        </p:txBody>
      </p:sp>
      <p:sp>
        <p:nvSpPr>
          <p:cNvPr id="6" name="Rektangel 5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sp>
        <p:nvSpPr>
          <p:cNvPr id="8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Fakta om undersøkelsen</a:t>
            </a:r>
            <a:endParaRPr lang="nb-NO" sz="2000" dirty="0" smtClean="0"/>
          </a:p>
        </p:txBody>
      </p:sp>
      <p:sp>
        <p:nvSpPr>
          <p:cNvPr id="7" name="Rektangel 6"/>
          <p:cNvSpPr/>
          <p:nvPr/>
        </p:nvSpPr>
        <p:spPr>
          <a:xfrm>
            <a:off x="251520" y="5759678"/>
            <a:ext cx="604867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050" b="0" i="0" smtClean="0">
                <a:solidFill>
                  <a:schemeClr val="tx1"/>
                </a:solidFill>
              </a:rPr>
              <a:t>Bilde på forsiden: ”The long walk” av Marius B. Eide (2009) hentet fra stock.xchng.</a:t>
            </a:r>
            <a:endParaRPr lang="nb-NO" sz="1050" b="0" i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90345"/>
          <a:ext cx="1944216" cy="66247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21295"/>
          <a:ext cx="480053" cy="65269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i Oslo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2088234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i Oslo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60849"/>
          <a:ext cx="2016225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60849"/>
          <a:ext cx="1944216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Graffiti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Synes du det er mye eller lite tagging i...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583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14751"/>
          <a:ext cx="1944216" cy="20223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”Mye”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17010"/>
          <a:ext cx="480053" cy="20209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Brukshyppighet og deltakelse i aktiviteter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ofte....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32855"/>
          <a:ext cx="2016225" cy="312433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6268"/>
          <a:ext cx="480053" cy="307818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306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295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298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298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298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301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Tilrettelagte uteområder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 parkene og uteområdene som det er mest naturlig for deg å bruke?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2"/>
          <a:ext cx="2016225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Vedlikeholdet av veier - Hovedveier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045285"/>
          <a:ext cx="2016228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Vedlikeholdet av veier - Veiene i boligstrøket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971600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156176" y="2060848"/>
          <a:ext cx="2088231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7"/>
                <a:gridCol w="696077"/>
                <a:gridCol w="696077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156176" y="1340768"/>
          <a:ext cx="2088231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7"/>
                <a:gridCol w="696077"/>
                <a:gridCol w="696077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301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293</a:t>
                      </a:r>
                      <a:endParaRPr lang="nb-NO" sz="1000" b="0" i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langs hovedvei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175849"/>
          <a:ext cx="2016228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boligstrøket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6623"/>
          <a:ext cx="2016225" cy="334659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0042"/>
          <a:ext cx="480053" cy="329716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294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175849"/>
          <a:ext cx="2016225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Trafikksikkerheten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ofte bruker du kollektive transportmidler innenfor Oslo?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988840"/>
          <a:ext cx="1944216" cy="52072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47217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847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02253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303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35</a:t>
            </a:r>
          </a:p>
        </p:txBody>
      </p:sp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Object 6"/>
          <p:cNvGraphicFramePr>
            <a:graphicFrameLocks noChangeAspect="1"/>
          </p:cNvGraphicFramePr>
          <p:nvPr/>
        </p:nvGraphicFramePr>
        <p:xfrm>
          <a:off x="683568" y="1412776"/>
          <a:ext cx="7344816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36669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Hva er det viktigste som skal til for at du skal bruke det kollektive transporttilbudet mer i det daglige?</a:t>
            </a:r>
            <a:endParaRPr lang="nb-NO" sz="1200" i="0" dirty="0" smtClean="0"/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5" name="Tabell 14"/>
          <p:cNvGraphicFramePr>
            <a:graphicFrameLocks noGrp="1"/>
          </p:cNvGraphicFramePr>
          <p:nvPr/>
        </p:nvGraphicFramePr>
        <p:xfrm>
          <a:off x="476972" y="3420025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262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6" name="Tabell 15"/>
          <p:cNvGraphicFramePr>
            <a:graphicFrameLocks noGrp="1"/>
          </p:cNvGraphicFramePr>
          <p:nvPr/>
        </p:nvGraphicFramePr>
        <p:xfrm>
          <a:off x="107504" y="2996952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Barns oppvekstmiljø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5972"/>
          <a:ext cx="2016225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65304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1881960"/>
          <a:ext cx="2016226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5"/>
                <a:gridCol w="672075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96752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2016224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4"/>
                <a:gridCol w="672074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196752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2160240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080"/>
                <a:gridCol w="720080"/>
                <a:gridCol w="720080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6" y="1340768"/>
          <a:ext cx="2160243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081"/>
                <a:gridCol w="720081"/>
                <a:gridCol w="720081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OSLO SOM BY Å BO I. Hvor fornøyd/misfornøyd er du når det gjelder...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8478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1" y="1124744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12159" y="1772816"/>
          <a:ext cx="2016224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4"/>
                <a:gridCol w="672074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64350" y="1767920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8422"/>
          <a:ext cx="2088234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048422"/>
          <a:ext cx="1944222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4"/>
                <a:gridCol w="648074"/>
                <a:gridCol w="648074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1944216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synes du at.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du i løpet av de siste tre årene deltatt i noen av disse aktivitetene?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1944216" cy="3851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691680" y="6093296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</a:t>
                      </a:r>
                    </a:p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n=314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bystyremedlem/byrådsmedlem om en (politisk) sak?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n=8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medlem av bydelsutvalget om en (politisk) sak?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n=13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 Administrasjonen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n=29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eldrerådet i bydelen?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n=4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rådet for funksjonshemmede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n=5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Påvirkningsmuligheter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788241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tror du at du kan påvirke kommunale beslutninger gjennom å bruke de ulike aktivitetene nevnt nedenfor?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06664"/>
          <a:ext cx="2232248" cy="38884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4084"/>
                <a:gridCol w="744082"/>
                <a:gridCol w="744082"/>
              </a:tblGrid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75078"/>
          <a:ext cx="2232249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4083"/>
                <a:gridCol w="744083"/>
                <a:gridCol w="744083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19"/>
          <a:ext cx="480053" cy="3810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Innhenting av informasjon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Hvor henter du vanligvis informasjon om Oslo kommune? (maks fire alternativer)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n=314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DIN VURDERING AV OMRÅDET DER DU BOR. I hvilken grad...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772816"/>
          <a:ext cx="1944216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24744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51520" y="1772816"/>
          <a:ext cx="648072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Tilfredshet med informasjon fra Oslo kommune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nb-NO" sz="1200" i="0" smtClean="0"/>
              <a:t>Alt i alt, hvor fornøyd eller misfornøyd er du med informasjonen fra Oslo kommune?	</a:t>
            </a:r>
            <a:endParaRPr lang="nb-NO" sz="1200" i="0" dirty="0" smtClean="0"/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272269"/>
          <a:ext cx="1944216" cy="10111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274528"/>
          <a:ext cx="480053" cy="10104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Foretrukne informasjonskanaler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Hvordan mener du Oslo kommune best kan informere? (maks fire alternativer)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n=314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6</a:t>
            </a:r>
            <a:endParaRPr lang="en-US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BYDELEN. Hvor fornøyd/misfornøyd er du når det gjelder...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5971"/>
          <a:ext cx="2016225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OMRÅDET DER DU BOR. Hvor fornøyd/misfornøyd er du når det gjelder...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0755" y="1993736"/>
          <a:ext cx="1945620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540"/>
                <a:gridCol w="648540"/>
                <a:gridCol w="648540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88114" y="1988840"/>
          <a:ext cx="648072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Dekning/ omfang av tjenester i bydelen i forhold til behovet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fornøyd/misfornøyd er du når det gjelder dekning/ omfang av...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781205"/>
          <a:ext cx="201622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4"/>
                <a:gridCol w="672074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11530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323527" y="1772816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Barnehage og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9</a:t>
            </a:r>
            <a:endParaRPr lang="en-US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556792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8" y="1856805"/>
          <a:ext cx="1999445" cy="3923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1"/>
                <a:gridCol w="666481"/>
              </a:tblGrid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8353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Grorud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67093" y="1849814"/>
          <a:ext cx="648073" cy="3923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TERPRISEVERSION" val="4.2.2.31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vlak"/>
  <p:tag name="CHAPTERVLAK" val="roz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onderstreping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PresentatieTitel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Titel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OnderTitel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heme/theme1.xml><?xml version="1.0" encoding="utf-8"?>
<a:theme xmlns:a="http://schemas.openxmlformats.org/drawingml/2006/main" name="Mal 1Standard TNS Gallup pp">
  <a:themeElements>
    <a:clrScheme name="Mal 1Standard TNS Gallup p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NS pink - Start">
  <a:themeElements>
    <a:clrScheme name="TNS pink - Sta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TNS pink - Sta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NS pink - St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Mal 1Standard TNS Gallup pp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1_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\\Filserver\maler\Maler og Logoer\Standardmaler\Mal 1Standard TNS Gallup pp.pot</Template>
  <TotalTime>11571</TotalTime>
  <Words>2992</Words>
  <Application>Microsoft Office PowerPoint</Application>
  <PresentationFormat>Skjermfremvisning (4:3)</PresentationFormat>
  <Paragraphs>1642</Paragraphs>
  <Slides>51</Slides>
  <Notes>51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Lysbildetitler</vt:lpstr>
      </vt:variant>
      <vt:variant>
        <vt:i4>51</vt:i4>
      </vt:variant>
    </vt:vector>
  </HeadingPairs>
  <TitlesOfParts>
    <vt:vector size="54" baseType="lpstr">
      <vt:lpstr>Mal 1Standard TNS Gallup pp</vt:lpstr>
      <vt:lpstr>TNS pink - Start</vt:lpstr>
      <vt:lpstr>1_Mal 1Standard TNS Gallup pp</vt:lpstr>
      <vt:lpstr>Lysbilde 1</vt:lpstr>
      <vt:lpstr>Fakta om undersøkelsen</vt:lpstr>
      <vt:lpstr>Oslo, bydelen og lokalområdet</vt:lpstr>
      <vt:lpstr>Oslo, bydelen og lokalområdet</vt:lpstr>
      <vt:lpstr>Oslo, bydelen og lokalområdet</vt:lpstr>
      <vt:lpstr>Oslo, bydelen og lokalområdet</vt:lpstr>
      <vt:lpstr>Oslo, bydelen og lokalområdet</vt:lpstr>
      <vt:lpstr>Dekning/ omfang av tjenester i bydelen i forhold til behovet</vt:lpstr>
      <vt:lpstr>Barnehage og skole</vt:lpstr>
      <vt:lpstr>Brukervurderinger -  Barnehage, skole</vt:lpstr>
      <vt:lpstr>Omdømmevurderinger -  Barnehage, skole</vt:lpstr>
      <vt:lpstr>Helse- og sosialtjenester</vt:lpstr>
      <vt:lpstr>Helse- og sosialtjenester</vt:lpstr>
      <vt:lpstr>Brukervurderinger -  Helse- og sosialtjenester</vt:lpstr>
      <vt:lpstr>Brukervurderinger -  Helse- og sosialtjenester</vt:lpstr>
      <vt:lpstr>Omdømmevurderinger -  Helse- og sosialtjenester</vt:lpstr>
      <vt:lpstr>Omdømmevurderinger -  Helse- og sosialtjenester</vt:lpstr>
      <vt:lpstr>Andre tjenester</vt:lpstr>
      <vt:lpstr>Brukervurderinger -  Andre tjenester</vt:lpstr>
      <vt:lpstr>Omdømmevurderinger -  Andre tjenester</vt:lpstr>
      <vt:lpstr>Trygghet og kriminalitet - i Oslo sentrum</vt:lpstr>
      <vt:lpstr>Trygghet og kriminalitet - der du bor</vt:lpstr>
      <vt:lpstr>Miljø – i Oslo sentrum</vt:lpstr>
      <vt:lpstr>Miljø – der du bor</vt:lpstr>
      <vt:lpstr>Graffiti</vt:lpstr>
      <vt:lpstr>Brukshyppighet og deltakelse i aktiviteter</vt:lpstr>
      <vt:lpstr>Tilrettelagte uteområder</vt:lpstr>
      <vt:lpstr>Vedlikeholdet av veier - Hovedveier</vt:lpstr>
      <vt:lpstr>Vedlikeholdet av veier - Veiene i boligstrøket der du bor</vt:lpstr>
      <vt:lpstr>Fortau, gang- og sykkelveier – langs hovedvei</vt:lpstr>
      <vt:lpstr>Fortau, gang- og sykkelveier – i boligstrøket der du bor</vt:lpstr>
      <vt:lpstr>Fortau, gang- og sykkelveier – i sentrum</vt:lpstr>
      <vt:lpstr>Trafikksikkerheten</vt:lpstr>
      <vt:lpstr>Det kollektive transporttilbudet i Oslo (trikk, buss og bane)</vt:lpstr>
      <vt:lpstr>Det kollektive transporttilbudet i Oslo (trikk, buss og bane)</vt:lpstr>
      <vt:lpstr>Barns oppvekstmiljø</vt:lpstr>
      <vt:lpstr>De eldres levekår</vt:lpstr>
      <vt:lpstr>De eldres levekår</vt:lpstr>
      <vt:lpstr>Brukervurderinger -  De eldres levekår</vt:lpstr>
      <vt:lpstr>Brukervurderinger -  De eldres levekår</vt:lpstr>
      <vt:lpstr>Omdømmevurderinger -  De eldres levekår</vt:lpstr>
      <vt:lpstr>Omdømmevurderinger -  De eldres levekår</vt:lpstr>
      <vt:lpstr>Demokrati og muligheten for å påvirke</vt:lpstr>
      <vt:lpstr>Demokrati og muligheten for å påvirke</vt:lpstr>
      <vt:lpstr>Hvordan har du henvendt deg til...</vt:lpstr>
      <vt:lpstr>Hvordan har du henvendt deg til...</vt:lpstr>
      <vt:lpstr>Hvordan har du henvendt deg til...</vt:lpstr>
      <vt:lpstr>Påvirkningsmuligheter</vt:lpstr>
      <vt:lpstr>Innhenting av informasjon</vt:lpstr>
      <vt:lpstr>Tilfredshet med informasjon fra Oslo kommune</vt:lpstr>
      <vt:lpstr>Foretrukne informasjonskanaler</vt:lpstr>
    </vt:vector>
  </TitlesOfParts>
  <Company>TNS Gallup Norway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KTI - NextGenTel</dc:title>
  <dc:creator>Erlende</dc:creator>
  <cp:lastModifiedBy>Administrator</cp:lastModifiedBy>
  <cp:revision>781</cp:revision>
  <dcterms:created xsi:type="dcterms:W3CDTF">2005-04-18T10:08:26Z</dcterms:created>
  <dcterms:modified xsi:type="dcterms:W3CDTF">2011-02-07T10:36:10Z</dcterms:modified>
</cp:coreProperties>
</file>