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14</c:v>
                </c:pt>
                <c:pt idx="1">
                  <c:v>19</c:v>
                </c:pt>
                <c:pt idx="2">
                  <c:v>6</c:v>
                </c:pt>
                <c:pt idx="3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82</c:v>
                </c:pt>
                <c:pt idx="1">
                  <c:v>66</c:v>
                </c:pt>
                <c:pt idx="2">
                  <c:v>91</c:v>
                </c:pt>
                <c:pt idx="3">
                  <c:v>71</c:v>
                </c:pt>
              </c:numCache>
            </c:numRef>
          </c:val>
        </c:ser>
        <c:dLbls>
          <c:showVal val="1"/>
        </c:dLbls>
        <c:gapWidth val="75"/>
        <c:overlap val="100"/>
        <c:axId val="85041536"/>
        <c:axId val="85043072"/>
      </c:barChart>
      <c:catAx>
        <c:axId val="850415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043072"/>
        <c:crossesAt val="0"/>
        <c:lblAlgn val="ctr"/>
        <c:lblOffset val="100"/>
        <c:tickMarkSkip val="1"/>
      </c:catAx>
      <c:valAx>
        <c:axId val="850430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0415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54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48</c:v>
                </c:pt>
                <c:pt idx="1">
                  <c:v>78</c:v>
                </c:pt>
                <c:pt idx="2">
                  <c:v>54</c:v>
                </c:pt>
                <c:pt idx="3">
                  <c:v>34</c:v>
                </c:pt>
                <c:pt idx="4">
                  <c:v>8</c:v>
                </c:pt>
                <c:pt idx="5">
                  <c:v>20</c:v>
                </c:pt>
                <c:pt idx="6">
                  <c:v>13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52</c:v>
                </c:pt>
                <c:pt idx="1">
                  <c:v>22</c:v>
                </c:pt>
                <c:pt idx="2">
                  <c:v>46</c:v>
                </c:pt>
                <c:pt idx="3">
                  <c:v>66</c:v>
                </c:pt>
                <c:pt idx="4">
                  <c:v>92</c:v>
                </c:pt>
                <c:pt idx="5">
                  <c:v>80</c:v>
                </c:pt>
                <c:pt idx="6">
                  <c:v>87</c:v>
                </c:pt>
                <c:pt idx="7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107938560"/>
        <c:axId val="107940096"/>
      </c:barChart>
      <c:catAx>
        <c:axId val="1079385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940096"/>
        <c:crossesAt val="0"/>
        <c:lblAlgn val="ctr"/>
        <c:lblOffset val="100"/>
        <c:tickMarkSkip val="1"/>
      </c:catAx>
      <c:valAx>
        <c:axId val="1079400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9385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1</c:v>
                </c:pt>
                <c:pt idx="5">
                  <c:v>4</c:v>
                </c:pt>
                <c:pt idx="6">
                  <c:v>25</c:v>
                </c:pt>
                <c:pt idx="7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99</c:v>
                </c:pt>
                <c:pt idx="1">
                  <c:v>96</c:v>
                </c:pt>
                <c:pt idx="2">
                  <c:v>96</c:v>
                </c:pt>
                <c:pt idx="3">
                  <c:v>92</c:v>
                </c:pt>
                <c:pt idx="4">
                  <c:v>99</c:v>
                </c:pt>
                <c:pt idx="5">
                  <c:v>96</c:v>
                </c:pt>
                <c:pt idx="6">
                  <c:v>75</c:v>
                </c:pt>
                <c:pt idx="7">
                  <c:v>98</c:v>
                </c:pt>
              </c:numCache>
            </c:numRef>
          </c:val>
        </c:ser>
        <c:dLbls>
          <c:showVal val="1"/>
        </c:dLbls>
        <c:gapWidth val="75"/>
        <c:overlap val="100"/>
        <c:axId val="108617728"/>
        <c:axId val="108619264"/>
      </c:barChart>
      <c:catAx>
        <c:axId val="1086177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619264"/>
        <c:crossesAt val="0"/>
        <c:lblAlgn val="ctr"/>
        <c:lblOffset val="100"/>
        <c:tickMarkSkip val="1"/>
      </c:catAx>
      <c:valAx>
        <c:axId val="1086192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6177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</c:v>
                </c:pt>
                <c:pt idx="1">
                  <c:v>4</c:v>
                </c:pt>
                <c:pt idx="2">
                  <c:v>9</c:v>
                </c:pt>
                <c:pt idx="3">
                  <c:v>9</c:v>
                </c:pt>
                <c:pt idx="4">
                  <c:v>14</c:v>
                </c:pt>
                <c:pt idx="5">
                  <c:v>1</c:v>
                </c:pt>
                <c:pt idx="6">
                  <c:v>2</c:v>
                </c:pt>
                <c:pt idx="7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8</c:v>
                </c:pt>
                <c:pt idx="1">
                  <c:v>6</c:v>
                </c:pt>
                <c:pt idx="2">
                  <c:v>8</c:v>
                </c:pt>
                <c:pt idx="3">
                  <c:v>13</c:v>
                </c:pt>
                <c:pt idx="4">
                  <c:v>2</c:v>
                </c:pt>
                <c:pt idx="5">
                  <c:v>3</c:v>
                </c:pt>
                <c:pt idx="6">
                  <c:v>20</c:v>
                </c:pt>
                <c:pt idx="7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27</c:v>
                </c:pt>
                <c:pt idx="1">
                  <c:v>19</c:v>
                </c:pt>
                <c:pt idx="2">
                  <c:v>23</c:v>
                </c:pt>
                <c:pt idx="3">
                  <c:v>26</c:v>
                </c:pt>
                <c:pt idx="4">
                  <c:v>16</c:v>
                </c:pt>
                <c:pt idx="5">
                  <c:v>24</c:v>
                </c:pt>
                <c:pt idx="6">
                  <c:v>23</c:v>
                </c:pt>
                <c:pt idx="7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60</c:v>
                </c:pt>
                <c:pt idx="1">
                  <c:v>71</c:v>
                </c:pt>
                <c:pt idx="2">
                  <c:v>59</c:v>
                </c:pt>
                <c:pt idx="3">
                  <c:v>53</c:v>
                </c:pt>
                <c:pt idx="4">
                  <c:v>68</c:v>
                </c:pt>
                <c:pt idx="5">
                  <c:v>72</c:v>
                </c:pt>
                <c:pt idx="6">
                  <c:v>55</c:v>
                </c:pt>
                <c:pt idx="7">
                  <c:v>42</c:v>
                </c:pt>
              </c:numCache>
            </c:numRef>
          </c:val>
        </c:ser>
        <c:dLbls>
          <c:showVal val="1"/>
        </c:dLbls>
        <c:gapWidth val="75"/>
        <c:overlap val="100"/>
        <c:axId val="109124224"/>
        <c:axId val="109138304"/>
      </c:barChart>
      <c:catAx>
        <c:axId val="1091242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138304"/>
        <c:crossesAt val="0"/>
        <c:lblAlgn val="ctr"/>
        <c:lblOffset val="100"/>
        <c:tickMarkSkip val="1"/>
      </c:catAx>
      <c:valAx>
        <c:axId val="1091383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1242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0</c:v>
                </c:pt>
                <c:pt idx="1">
                  <c:v>30</c:v>
                </c:pt>
                <c:pt idx="2">
                  <c:v>16</c:v>
                </c:pt>
                <c:pt idx="3">
                  <c:v>0</c:v>
                </c:pt>
                <c:pt idx="4">
                  <c:v>38</c:v>
                </c:pt>
                <c:pt idx="5">
                  <c:v>23</c:v>
                </c:pt>
                <c:pt idx="6">
                  <c:v>32</c:v>
                </c:pt>
                <c:pt idx="7">
                  <c:v>29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7</c:v>
                </c:pt>
                <c:pt idx="4">
                  <c:v>0</c:v>
                </c:pt>
                <c:pt idx="5">
                  <c:v>10</c:v>
                </c:pt>
                <c:pt idx="6">
                  <c:v>15</c:v>
                </c:pt>
                <c:pt idx="7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80</c:v>
                </c:pt>
                <c:pt idx="1">
                  <c:v>32</c:v>
                </c:pt>
                <c:pt idx="2">
                  <c:v>31</c:v>
                </c:pt>
                <c:pt idx="3">
                  <c:v>19</c:v>
                </c:pt>
                <c:pt idx="4">
                  <c:v>22</c:v>
                </c:pt>
                <c:pt idx="5">
                  <c:v>29</c:v>
                </c:pt>
                <c:pt idx="6">
                  <c:v>25</c:v>
                </c:pt>
                <c:pt idx="7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20</c:v>
                </c:pt>
                <c:pt idx="1">
                  <c:v>29</c:v>
                </c:pt>
                <c:pt idx="2">
                  <c:v>39</c:v>
                </c:pt>
                <c:pt idx="3">
                  <c:v>74</c:v>
                </c:pt>
                <c:pt idx="4">
                  <c:v>40</c:v>
                </c:pt>
                <c:pt idx="5">
                  <c:v>38</c:v>
                </c:pt>
                <c:pt idx="6">
                  <c:v>27</c:v>
                </c:pt>
                <c:pt idx="7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09549056"/>
        <c:axId val="109550592"/>
      </c:barChart>
      <c:catAx>
        <c:axId val="1095490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550592"/>
        <c:crossesAt val="0"/>
        <c:lblAlgn val="ctr"/>
        <c:lblOffset val="100"/>
        <c:tickMarkSkip val="1"/>
      </c:catAx>
      <c:valAx>
        <c:axId val="1095505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5490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0</c:v>
                </c:pt>
                <c:pt idx="1">
                  <c:v>9</c:v>
                </c:pt>
                <c:pt idx="2">
                  <c:v>7</c:v>
                </c:pt>
                <c:pt idx="3">
                  <c:v>15</c:v>
                </c:pt>
                <c:pt idx="4">
                  <c:v>9</c:v>
                </c:pt>
                <c:pt idx="5">
                  <c:v>3</c:v>
                </c:pt>
                <c:pt idx="6">
                  <c:v>10</c:v>
                </c:pt>
                <c:pt idx="7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14</c:v>
                </c:pt>
                <c:pt idx="1">
                  <c:v>5</c:v>
                </c:pt>
                <c:pt idx="2">
                  <c:v>9</c:v>
                </c:pt>
                <c:pt idx="3">
                  <c:v>19</c:v>
                </c:pt>
                <c:pt idx="4">
                  <c:v>19</c:v>
                </c:pt>
                <c:pt idx="5">
                  <c:v>14</c:v>
                </c:pt>
                <c:pt idx="6">
                  <c:v>14</c:v>
                </c:pt>
                <c:pt idx="7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33</c:v>
                </c:pt>
                <c:pt idx="1">
                  <c:v>33</c:v>
                </c:pt>
                <c:pt idx="2">
                  <c:v>29</c:v>
                </c:pt>
                <c:pt idx="3">
                  <c:v>36</c:v>
                </c:pt>
                <c:pt idx="4">
                  <c:v>42</c:v>
                </c:pt>
                <c:pt idx="5">
                  <c:v>38</c:v>
                </c:pt>
                <c:pt idx="6">
                  <c:v>43</c:v>
                </c:pt>
                <c:pt idx="7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53</c:v>
                </c:pt>
                <c:pt idx="1">
                  <c:v>54</c:v>
                </c:pt>
                <c:pt idx="2">
                  <c:v>56</c:v>
                </c:pt>
                <c:pt idx="3">
                  <c:v>30</c:v>
                </c:pt>
                <c:pt idx="4">
                  <c:v>30</c:v>
                </c:pt>
                <c:pt idx="5">
                  <c:v>46</c:v>
                </c:pt>
                <c:pt idx="6">
                  <c:v>33</c:v>
                </c:pt>
                <c:pt idx="7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09846912"/>
        <c:axId val="109848448"/>
      </c:barChart>
      <c:catAx>
        <c:axId val="1098469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848448"/>
        <c:crossesAt val="0"/>
        <c:lblAlgn val="ctr"/>
        <c:lblOffset val="100"/>
        <c:tickMarkSkip val="1"/>
      </c:catAx>
      <c:valAx>
        <c:axId val="1098484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8469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14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13</c:v>
                </c:pt>
                <c:pt idx="5">
                  <c:v>7</c:v>
                </c:pt>
                <c:pt idx="6">
                  <c:v>29</c:v>
                </c:pt>
                <c:pt idx="7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25</c:v>
                </c:pt>
                <c:pt idx="1">
                  <c:v>30</c:v>
                </c:pt>
                <c:pt idx="2">
                  <c:v>31</c:v>
                </c:pt>
                <c:pt idx="3">
                  <c:v>19</c:v>
                </c:pt>
                <c:pt idx="4">
                  <c:v>27</c:v>
                </c:pt>
                <c:pt idx="5">
                  <c:v>22</c:v>
                </c:pt>
                <c:pt idx="6">
                  <c:v>29</c:v>
                </c:pt>
                <c:pt idx="7">
                  <c:v>37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36</c:v>
                </c:pt>
                <c:pt idx="1">
                  <c:v>37</c:v>
                </c:pt>
                <c:pt idx="2">
                  <c:v>36</c:v>
                </c:pt>
                <c:pt idx="3">
                  <c:v>28</c:v>
                </c:pt>
                <c:pt idx="4">
                  <c:v>28</c:v>
                </c:pt>
                <c:pt idx="5">
                  <c:v>37</c:v>
                </c:pt>
                <c:pt idx="6">
                  <c:v>25</c:v>
                </c:pt>
                <c:pt idx="7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25</c:v>
                </c:pt>
                <c:pt idx="1">
                  <c:v>24</c:v>
                </c:pt>
                <c:pt idx="2">
                  <c:v>25</c:v>
                </c:pt>
                <c:pt idx="3">
                  <c:v>49</c:v>
                </c:pt>
                <c:pt idx="4">
                  <c:v>32</c:v>
                </c:pt>
                <c:pt idx="5">
                  <c:v>34</c:v>
                </c:pt>
                <c:pt idx="6">
                  <c:v>17</c:v>
                </c:pt>
                <c:pt idx="7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10320640"/>
        <c:axId val="110334720"/>
      </c:barChart>
      <c:catAx>
        <c:axId val="1103206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334720"/>
        <c:crossesAt val="0"/>
        <c:lblAlgn val="ctr"/>
        <c:lblOffset val="100"/>
        <c:tickMarkSkip val="1"/>
      </c:catAx>
      <c:valAx>
        <c:axId val="1103347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3206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71</c:v>
                </c:pt>
              </c:numCache>
            </c:numRef>
          </c:val>
        </c:ser>
        <c:dLbls>
          <c:showVal val="1"/>
        </c:dLbls>
        <c:gapWidth val="75"/>
        <c:overlap val="100"/>
        <c:axId val="110615936"/>
        <c:axId val="110621824"/>
      </c:barChart>
      <c:catAx>
        <c:axId val="110615936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621824"/>
        <c:crossesAt val="0"/>
        <c:lblAlgn val="ctr"/>
        <c:lblOffset val="100"/>
        <c:tickMarkSkip val="1"/>
      </c:catAx>
      <c:valAx>
        <c:axId val="1106218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6159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0</c:v>
                </c:pt>
                <c:pt idx="1">
                  <c:v>5</c:v>
                </c:pt>
                <c:pt idx="2">
                  <c:v>36</c:v>
                </c:pt>
                <c:pt idx="3">
                  <c:v>23</c:v>
                </c:pt>
                <c:pt idx="4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15</c:v>
                </c:pt>
                <c:pt idx="3">
                  <c:v>21</c:v>
                </c:pt>
                <c:pt idx="4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19</c:v>
                </c:pt>
                <c:pt idx="1">
                  <c:v>27</c:v>
                </c:pt>
                <c:pt idx="2">
                  <c:v>18</c:v>
                </c:pt>
                <c:pt idx="3">
                  <c:v>22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77</c:v>
                </c:pt>
                <c:pt idx="1">
                  <c:v>56</c:v>
                </c:pt>
                <c:pt idx="2">
                  <c:v>30</c:v>
                </c:pt>
                <c:pt idx="3">
                  <c:v>35</c:v>
                </c:pt>
                <c:pt idx="4">
                  <c:v>74</c:v>
                </c:pt>
              </c:numCache>
            </c:numRef>
          </c:val>
        </c:ser>
        <c:dLbls>
          <c:showVal val="1"/>
        </c:dLbls>
        <c:gapWidth val="75"/>
        <c:overlap val="100"/>
        <c:axId val="137330048"/>
        <c:axId val="137340032"/>
      </c:barChart>
      <c:catAx>
        <c:axId val="1373300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340032"/>
        <c:crossesAt val="0"/>
        <c:lblAlgn val="ctr"/>
        <c:lblOffset val="100"/>
        <c:tickMarkSkip val="1"/>
      </c:catAx>
      <c:valAx>
        <c:axId val="1373400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3300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59</c:v>
                </c:pt>
              </c:numCache>
            </c:numRef>
          </c:val>
        </c:ser>
        <c:dLbls>
          <c:showVal val="1"/>
        </c:dLbls>
        <c:gapWidth val="75"/>
        <c:overlap val="100"/>
        <c:axId val="137529600"/>
        <c:axId val="137555968"/>
      </c:barChart>
      <c:catAx>
        <c:axId val="1375296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555968"/>
        <c:crossesAt val="0"/>
        <c:lblAlgn val="ctr"/>
        <c:lblOffset val="100"/>
        <c:tickMarkSkip val="1"/>
      </c:catAx>
      <c:valAx>
        <c:axId val="1375559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5296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25</c:v>
                </c:pt>
                <c:pt idx="2">
                  <c:v>21</c:v>
                </c:pt>
                <c:pt idx="3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20</c:v>
                </c:pt>
                <c:pt idx="1">
                  <c:v>26</c:v>
                </c:pt>
                <c:pt idx="2">
                  <c:v>32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73</c:v>
                </c:pt>
                <c:pt idx="1">
                  <c:v>25</c:v>
                </c:pt>
                <c:pt idx="2">
                  <c:v>23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37958528"/>
        <c:axId val="137960064"/>
      </c:barChart>
      <c:catAx>
        <c:axId val="1379585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960064"/>
        <c:crossesAt val="0"/>
        <c:lblAlgn val="ctr"/>
        <c:lblOffset val="100"/>
        <c:tickMarkSkip val="1"/>
      </c:catAx>
      <c:valAx>
        <c:axId val="1379600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9585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18</c:v>
                </c:pt>
                <c:pt idx="8">
                  <c:v>40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11</c:v>
                </c:pt>
                <c:pt idx="3">
                  <c:v>2</c:v>
                </c:pt>
                <c:pt idx="4">
                  <c:v>8</c:v>
                </c:pt>
                <c:pt idx="5">
                  <c:v>15</c:v>
                </c:pt>
                <c:pt idx="6">
                  <c:v>4</c:v>
                </c:pt>
                <c:pt idx="7">
                  <c:v>26</c:v>
                </c:pt>
                <c:pt idx="8">
                  <c:v>30</c:v>
                </c:pt>
                <c:pt idx="9">
                  <c:v>6</c:v>
                </c:pt>
                <c:pt idx="10">
                  <c:v>14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19</c:v>
                </c:pt>
                <c:pt idx="1">
                  <c:v>15</c:v>
                </c:pt>
                <c:pt idx="2">
                  <c:v>30</c:v>
                </c:pt>
                <c:pt idx="3">
                  <c:v>7</c:v>
                </c:pt>
                <c:pt idx="4">
                  <c:v>28</c:v>
                </c:pt>
                <c:pt idx="5">
                  <c:v>35</c:v>
                </c:pt>
                <c:pt idx="6">
                  <c:v>15</c:v>
                </c:pt>
                <c:pt idx="7">
                  <c:v>31</c:v>
                </c:pt>
                <c:pt idx="8">
                  <c:v>20</c:v>
                </c:pt>
                <c:pt idx="9">
                  <c:v>22</c:v>
                </c:pt>
                <c:pt idx="10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75</c:v>
                </c:pt>
                <c:pt idx="1">
                  <c:v>76</c:v>
                </c:pt>
                <c:pt idx="2">
                  <c:v>56</c:v>
                </c:pt>
                <c:pt idx="3">
                  <c:v>90</c:v>
                </c:pt>
                <c:pt idx="4">
                  <c:v>62</c:v>
                </c:pt>
                <c:pt idx="5">
                  <c:v>45</c:v>
                </c:pt>
                <c:pt idx="6">
                  <c:v>80</c:v>
                </c:pt>
                <c:pt idx="7">
                  <c:v>26</c:v>
                </c:pt>
                <c:pt idx="8">
                  <c:v>10</c:v>
                </c:pt>
                <c:pt idx="9">
                  <c:v>70</c:v>
                </c:pt>
                <c:pt idx="10">
                  <c:v>44</c:v>
                </c:pt>
              </c:numCache>
            </c:numRef>
          </c:val>
        </c:ser>
        <c:dLbls>
          <c:showVal val="1"/>
        </c:dLbls>
        <c:gapWidth val="75"/>
        <c:overlap val="100"/>
        <c:axId val="102411264"/>
        <c:axId val="102425344"/>
      </c:barChart>
      <c:catAx>
        <c:axId val="1024112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2425344"/>
        <c:crossesAt val="0"/>
        <c:lblAlgn val="ctr"/>
        <c:lblOffset val="100"/>
        <c:tickMarkSkip val="1"/>
      </c:catAx>
      <c:valAx>
        <c:axId val="1024253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24112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23</c:v>
                </c:pt>
                <c:pt idx="3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23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94</c:v>
                </c:pt>
                <c:pt idx="1">
                  <c:v>73</c:v>
                </c:pt>
                <c:pt idx="2">
                  <c:v>24</c:v>
                </c:pt>
                <c:pt idx="3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38207232"/>
        <c:axId val="138208768"/>
      </c:barChart>
      <c:catAx>
        <c:axId val="1382072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208768"/>
        <c:crossesAt val="0"/>
        <c:lblAlgn val="ctr"/>
        <c:lblOffset val="100"/>
        <c:tickMarkSkip val="1"/>
      </c:catAx>
      <c:valAx>
        <c:axId val="1382087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2072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16</c:v>
                </c:pt>
                <c:pt idx="1">
                  <c:v>19</c:v>
                </c:pt>
                <c:pt idx="2">
                  <c:v>10</c:v>
                </c:pt>
                <c:pt idx="3">
                  <c:v>26</c:v>
                </c:pt>
                <c:pt idx="4">
                  <c:v>49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27</c:v>
                </c:pt>
                <c:pt idx="1">
                  <c:v>32</c:v>
                </c:pt>
                <c:pt idx="2">
                  <c:v>25</c:v>
                </c:pt>
                <c:pt idx="3">
                  <c:v>31</c:v>
                </c:pt>
                <c:pt idx="4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38</c:v>
                </c:pt>
                <c:pt idx="1">
                  <c:v>33</c:v>
                </c:pt>
                <c:pt idx="2">
                  <c:v>37</c:v>
                </c:pt>
                <c:pt idx="3">
                  <c:v>28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28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38492544"/>
        <c:axId val="138502528"/>
      </c:barChart>
      <c:catAx>
        <c:axId val="1384925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502528"/>
        <c:crossesAt val="0"/>
        <c:lblAlgn val="ctr"/>
        <c:lblOffset val="100"/>
        <c:tickMarkSkip val="1"/>
      </c:catAx>
      <c:valAx>
        <c:axId val="1385025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4925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4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11</c:v>
                </c:pt>
                <c:pt idx="3">
                  <c:v>15</c:v>
                </c:pt>
                <c:pt idx="4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29</c:v>
                </c:pt>
                <c:pt idx="3">
                  <c:v>31</c:v>
                </c:pt>
                <c:pt idx="4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67</c:v>
                </c:pt>
                <c:pt idx="1">
                  <c:v>58</c:v>
                </c:pt>
                <c:pt idx="2">
                  <c:v>55</c:v>
                </c:pt>
                <c:pt idx="3">
                  <c:v>49</c:v>
                </c:pt>
                <c:pt idx="4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121247616"/>
        <c:axId val="121249152"/>
      </c:barChart>
      <c:catAx>
        <c:axId val="1212476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249152"/>
        <c:crossesAt val="0"/>
        <c:lblAlgn val="ctr"/>
        <c:lblOffset val="100"/>
        <c:tickMarkSkip val="1"/>
      </c:catAx>
      <c:valAx>
        <c:axId val="1212491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2476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6</c:v>
                </c:pt>
                <c:pt idx="1">
                  <c:v>55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17</c:v>
                </c:pt>
                <c:pt idx="1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31</c:v>
                </c:pt>
                <c:pt idx="1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46</c:v>
                </c:pt>
                <c:pt idx="1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39310976"/>
        <c:axId val="139312512"/>
      </c:barChart>
      <c:catAx>
        <c:axId val="1393109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312512"/>
        <c:crossesAt val="0"/>
        <c:lblAlgn val="ctr"/>
        <c:lblOffset val="100"/>
        <c:tickMarkSkip val="1"/>
      </c:catAx>
      <c:valAx>
        <c:axId val="1393125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310976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15</c:v>
                </c:pt>
                <c:pt idx="1">
                  <c:v>13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17</c:v>
                </c:pt>
                <c:pt idx="1">
                  <c:v>43</c:v>
                </c:pt>
                <c:pt idx="2">
                  <c:v>21</c:v>
                </c:pt>
                <c:pt idx="3">
                  <c:v>7</c:v>
                </c:pt>
                <c:pt idx="4">
                  <c:v>36</c:v>
                </c:pt>
                <c:pt idx="5">
                  <c:v>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17</c:v>
                </c:pt>
                <c:pt idx="1">
                  <c:v>31</c:v>
                </c:pt>
                <c:pt idx="2">
                  <c:v>43</c:v>
                </c:pt>
                <c:pt idx="3">
                  <c:v>13</c:v>
                </c:pt>
                <c:pt idx="4">
                  <c:v>18</c:v>
                </c:pt>
                <c:pt idx="5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19</c:v>
                </c:pt>
                <c:pt idx="1">
                  <c:v>9</c:v>
                </c:pt>
                <c:pt idx="2">
                  <c:v>23</c:v>
                </c:pt>
                <c:pt idx="3">
                  <c:v>14</c:v>
                </c:pt>
                <c:pt idx="4">
                  <c:v>7</c:v>
                </c:pt>
                <c:pt idx="5">
                  <c:v>35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10</c:v>
                </c:pt>
                <c:pt idx="1">
                  <c:v>3</c:v>
                </c:pt>
                <c:pt idx="2">
                  <c:v>8</c:v>
                </c:pt>
                <c:pt idx="3">
                  <c:v>22</c:v>
                </c:pt>
                <c:pt idx="4">
                  <c:v>11</c:v>
                </c:pt>
                <c:pt idx="5">
                  <c:v>31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23</c:v>
                </c:pt>
                <c:pt idx="1">
                  <c:v>1</c:v>
                </c:pt>
                <c:pt idx="2">
                  <c:v>3</c:v>
                </c:pt>
                <c:pt idx="3">
                  <c:v>41</c:v>
                </c:pt>
                <c:pt idx="4">
                  <c:v>22</c:v>
                </c:pt>
                <c:pt idx="5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39682176"/>
        <c:axId val="139683712"/>
      </c:barChart>
      <c:catAx>
        <c:axId val="1396821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683712"/>
        <c:crossesAt val="0"/>
        <c:lblAlgn val="ctr"/>
        <c:lblOffset val="100"/>
        <c:tickMarkSkip val="1"/>
      </c:catAx>
      <c:valAx>
        <c:axId val="1396837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6821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14"/>
          <c:h val="9.9736959163200495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2</c:v>
                </c:pt>
                <c:pt idx="1">
                  <c:v>6</c:v>
                </c:pt>
                <c:pt idx="2">
                  <c:v>8</c:v>
                </c:pt>
                <c:pt idx="3">
                  <c:v>13</c:v>
                </c:pt>
                <c:pt idx="4">
                  <c:v>6</c:v>
                </c:pt>
                <c:pt idx="5">
                  <c:v>17</c:v>
                </c:pt>
                <c:pt idx="6">
                  <c:v>16</c:v>
                </c:pt>
                <c:pt idx="7">
                  <c:v>13</c:v>
                </c:pt>
                <c:pt idx="8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11</c:v>
                </c:pt>
                <c:pt idx="1">
                  <c:v>16</c:v>
                </c:pt>
                <c:pt idx="2">
                  <c:v>19</c:v>
                </c:pt>
                <c:pt idx="3">
                  <c:v>24</c:v>
                </c:pt>
                <c:pt idx="4">
                  <c:v>19</c:v>
                </c:pt>
                <c:pt idx="5">
                  <c:v>22</c:v>
                </c:pt>
                <c:pt idx="6">
                  <c:v>23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33</c:v>
                </c:pt>
                <c:pt idx="1">
                  <c:v>34</c:v>
                </c:pt>
                <c:pt idx="2">
                  <c:v>37</c:v>
                </c:pt>
                <c:pt idx="3">
                  <c:v>35</c:v>
                </c:pt>
                <c:pt idx="4">
                  <c:v>36</c:v>
                </c:pt>
                <c:pt idx="5">
                  <c:v>32</c:v>
                </c:pt>
                <c:pt idx="6">
                  <c:v>36</c:v>
                </c:pt>
                <c:pt idx="7">
                  <c:v>37</c:v>
                </c:pt>
                <c:pt idx="8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54</c:v>
                </c:pt>
                <c:pt idx="1">
                  <c:v>45</c:v>
                </c:pt>
                <c:pt idx="2">
                  <c:v>35</c:v>
                </c:pt>
                <c:pt idx="3">
                  <c:v>28</c:v>
                </c:pt>
                <c:pt idx="4">
                  <c:v>39</c:v>
                </c:pt>
                <c:pt idx="5">
                  <c:v>29</c:v>
                </c:pt>
                <c:pt idx="6">
                  <c:v>24</c:v>
                </c:pt>
                <c:pt idx="7">
                  <c:v>30</c:v>
                </c:pt>
                <c:pt idx="8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139977088"/>
        <c:axId val="139978624"/>
      </c:barChart>
      <c:catAx>
        <c:axId val="1399770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978624"/>
        <c:crossesAt val="0"/>
        <c:lblAlgn val="ctr"/>
        <c:lblOffset val="100"/>
        <c:tickMarkSkip val="1"/>
      </c:catAx>
      <c:valAx>
        <c:axId val="1399786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9770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14</c:v>
                </c:pt>
                <c:pt idx="3">
                  <c:v>24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24</c:v>
                </c:pt>
                <c:pt idx="3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35</c:v>
                </c:pt>
                <c:pt idx="1">
                  <c:v>35</c:v>
                </c:pt>
                <c:pt idx="2">
                  <c:v>36</c:v>
                </c:pt>
                <c:pt idx="3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32</c:v>
                </c:pt>
                <c:pt idx="1">
                  <c:v>29</c:v>
                </c:pt>
                <c:pt idx="2">
                  <c:v>26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40282880"/>
        <c:axId val="140321536"/>
      </c:barChart>
      <c:catAx>
        <c:axId val="1402828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321536"/>
        <c:crossesAt val="0"/>
        <c:lblAlgn val="ctr"/>
        <c:lblOffset val="100"/>
        <c:tickMarkSkip val="1"/>
      </c:catAx>
      <c:valAx>
        <c:axId val="1403215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2828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26</c:v>
                </c:pt>
                <c:pt idx="1">
                  <c:v>24</c:v>
                </c:pt>
                <c:pt idx="2">
                  <c:v>16</c:v>
                </c:pt>
                <c:pt idx="3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30</c:v>
                </c:pt>
                <c:pt idx="1">
                  <c:v>28</c:v>
                </c:pt>
                <c:pt idx="2">
                  <c:v>34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24</c:v>
                </c:pt>
                <c:pt idx="1">
                  <c:v>25</c:v>
                </c:pt>
                <c:pt idx="2">
                  <c:v>29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40677888"/>
        <c:axId val="140679424"/>
      </c:barChart>
      <c:catAx>
        <c:axId val="1406778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679424"/>
        <c:crossesAt val="0"/>
        <c:lblAlgn val="ctr"/>
        <c:lblOffset val="100"/>
        <c:tickMarkSkip val="1"/>
      </c:catAx>
      <c:valAx>
        <c:axId val="1406794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6778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29</c:v>
                </c:pt>
                <c:pt idx="1">
                  <c:v>33</c:v>
                </c:pt>
                <c:pt idx="2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26</c:v>
                </c:pt>
                <c:pt idx="1">
                  <c:v>27</c:v>
                </c:pt>
                <c:pt idx="2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19</c:v>
                </c:pt>
                <c:pt idx="1">
                  <c:v>15</c:v>
                </c:pt>
                <c:pt idx="2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40960512"/>
        <c:axId val="140962048"/>
      </c:barChart>
      <c:catAx>
        <c:axId val="1409605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962048"/>
        <c:crossesAt val="0"/>
        <c:lblAlgn val="ctr"/>
        <c:lblOffset val="100"/>
        <c:tickMarkSkip val="1"/>
      </c:catAx>
      <c:valAx>
        <c:axId val="1409620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9605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24</c:v>
                </c:pt>
                <c:pt idx="1">
                  <c:v>33</c:v>
                </c:pt>
                <c:pt idx="2">
                  <c:v>33</c:v>
                </c:pt>
                <c:pt idx="3">
                  <c:v>27</c:v>
                </c:pt>
                <c:pt idx="4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26</c:v>
                </c:pt>
                <c:pt idx="3">
                  <c:v>28</c:v>
                </c:pt>
                <c:pt idx="4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27</c:v>
                </c:pt>
                <c:pt idx="1">
                  <c:v>25</c:v>
                </c:pt>
                <c:pt idx="2">
                  <c:v>23</c:v>
                </c:pt>
                <c:pt idx="3">
                  <c:v>27</c:v>
                </c:pt>
                <c:pt idx="4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24</c:v>
                </c:pt>
                <c:pt idx="1">
                  <c:v>15</c:v>
                </c:pt>
                <c:pt idx="2">
                  <c:v>17</c:v>
                </c:pt>
                <c:pt idx="3">
                  <c:v>18</c:v>
                </c:pt>
                <c:pt idx="4">
                  <c:v>35</c:v>
                </c:pt>
              </c:numCache>
            </c:numRef>
          </c:val>
        </c:ser>
        <c:dLbls>
          <c:showVal val="1"/>
        </c:dLbls>
        <c:gapWidth val="75"/>
        <c:overlap val="100"/>
        <c:axId val="142222080"/>
        <c:axId val="142223616"/>
      </c:barChart>
      <c:catAx>
        <c:axId val="1422220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223616"/>
        <c:crossesAt val="0"/>
        <c:lblAlgn val="ctr"/>
        <c:lblOffset val="100"/>
        <c:tickMarkSkip val="1"/>
      </c:catAx>
      <c:valAx>
        <c:axId val="1422236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2220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10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7</c:v>
                </c:pt>
                <c:pt idx="1">
                  <c:v>4</c:v>
                </c:pt>
                <c:pt idx="2">
                  <c:v>15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17</c:v>
                </c:pt>
                <c:pt idx="1">
                  <c:v>16</c:v>
                </c:pt>
                <c:pt idx="2">
                  <c:v>22</c:v>
                </c:pt>
                <c:pt idx="3">
                  <c:v>24</c:v>
                </c:pt>
                <c:pt idx="4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72</c:v>
                </c:pt>
                <c:pt idx="1">
                  <c:v>79</c:v>
                </c:pt>
                <c:pt idx="2">
                  <c:v>53</c:v>
                </c:pt>
                <c:pt idx="3">
                  <c:v>54</c:v>
                </c:pt>
                <c:pt idx="4">
                  <c:v>74</c:v>
                </c:pt>
              </c:numCache>
            </c:numRef>
          </c:val>
        </c:ser>
        <c:dLbls>
          <c:showVal val="1"/>
        </c:dLbls>
        <c:gapWidth val="75"/>
        <c:overlap val="100"/>
        <c:axId val="104780928"/>
        <c:axId val="104782464"/>
      </c:barChart>
      <c:catAx>
        <c:axId val="1047809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782464"/>
        <c:crossesAt val="0"/>
        <c:lblAlgn val="ctr"/>
        <c:lblOffset val="100"/>
        <c:tickMarkSkip val="1"/>
      </c:catAx>
      <c:valAx>
        <c:axId val="1047824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7809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27</c:v>
                </c:pt>
                <c:pt idx="1">
                  <c:v>22</c:v>
                </c:pt>
                <c:pt idx="2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25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27</c:v>
                </c:pt>
                <c:pt idx="1">
                  <c:v>32</c:v>
                </c:pt>
                <c:pt idx="2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20</c:v>
                </c:pt>
                <c:pt idx="1">
                  <c:v>19</c:v>
                </c:pt>
                <c:pt idx="2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42729216"/>
        <c:axId val="142730752"/>
      </c:barChart>
      <c:catAx>
        <c:axId val="1427292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730752"/>
        <c:crossesAt val="0"/>
        <c:lblAlgn val="ctr"/>
        <c:lblOffset val="100"/>
        <c:tickMarkSkip val="1"/>
      </c:catAx>
      <c:valAx>
        <c:axId val="1427307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7292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9</c:v>
                </c:pt>
                <c:pt idx="1">
                  <c:v>14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21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33</c:v>
                </c:pt>
                <c:pt idx="1">
                  <c:v>29</c:v>
                </c:pt>
                <c:pt idx="2">
                  <c:v>28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36</c:v>
                </c:pt>
                <c:pt idx="1">
                  <c:v>41</c:v>
                </c:pt>
                <c:pt idx="2">
                  <c:v>41</c:v>
                </c:pt>
                <c:pt idx="3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152892160"/>
        <c:axId val="153506176"/>
      </c:barChart>
      <c:catAx>
        <c:axId val="1528921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506176"/>
        <c:crossesAt val="0"/>
        <c:lblAlgn val="ctr"/>
        <c:lblOffset val="100"/>
        <c:tickMarkSkip val="1"/>
      </c:catAx>
      <c:valAx>
        <c:axId val="1535061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8921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gapWidth val="75"/>
        <c:overlap val="100"/>
        <c:axId val="153353216"/>
        <c:axId val="153404160"/>
      </c:barChart>
      <c:catAx>
        <c:axId val="1533532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404160"/>
        <c:crossesAt val="0"/>
        <c:lblAlgn val="ctr"/>
        <c:lblOffset val="100"/>
        <c:tickMarkSkip val="1"/>
      </c:catAx>
      <c:valAx>
        <c:axId val="1534041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3532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7"/>
          <c:h val="9.9736959163200564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93"/>
          <c:w val="0.394513942895236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9</c:v>
                </c:pt>
                <c:pt idx="1">
                  <c:v>13</c:v>
                </c:pt>
                <c:pt idx="2">
                  <c:v>7</c:v>
                </c:pt>
                <c:pt idx="3">
                  <c:v>7</c:v>
                </c:pt>
                <c:pt idx="4">
                  <c:v>35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23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8</c:v>
                </c:pt>
                <c:pt idx="1">
                  <c:v>15</c:v>
                </c:pt>
                <c:pt idx="2">
                  <c:v>10</c:v>
                </c:pt>
                <c:pt idx="3">
                  <c:v>8</c:v>
                </c:pt>
                <c:pt idx="4">
                  <c:v>37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19</c:v>
                </c:pt>
              </c:numCache>
            </c:numRef>
          </c:val>
        </c:ser>
        <c:gapWidth val="20"/>
        <c:axId val="153886720"/>
        <c:axId val="153888256"/>
      </c:barChart>
      <c:catAx>
        <c:axId val="15388672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53888256"/>
        <c:crosses val="autoZero"/>
        <c:auto val="1"/>
        <c:lblAlgn val="ctr"/>
        <c:lblOffset val="100"/>
        <c:tickLblSkip val="1"/>
        <c:tickMarkSkip val="1"/>
      </c:catAx>
      <c:valAx>
        <c:axId val="15388825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388672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7</c:v>
                </c:pt>
                <c:pt idx="5">
                  <c:v>3</c:v>
                </c:pt>
                <c:pt idx="6">
                  <c:v>6</c:v>
                </c:pt>
                <c:pt idx="7">
                  <c:v>4</c:v>
                </c:pt>
                <c:pt idx="8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13</c:v>
                </c:pt>
                <c:pt idx="1">
                  <c:v>11</c:v>
                </c:pt>
                <c:pt idx="2">
                  <c:v>21</c:v>
                </c:pt>
                <c:pt idx="3">
                  <c:v>10</c:v>
                </c:pt>
                <c:pt idx="4">
                  <c:v>17</c:v>
                </c:pt>
                <c:pt idx="5">
                  <c:v>9</c:v>
                </c:pt>
                <c:pt idx="6">
                  <c:v>9</c:v>
                </c:pt>
                <c:pt idx="7">
                  <c:v>7</c:v>
                </c:pt>
                <c:pt idx="8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37</c:v>
                </c:pt>
                <c:pt idx="1">
                  <c:v>33</c:v>
                </c:pt>
                <c:pt idx="2">
                  <c:v>39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35</c:v>
                </c:pt>
                <c:pt idx="7">
                  <c:v>25</c:v>
                </c:pt>
                <c:pt idx="8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46</c:v>
                </c:pt>
                <c:pt idx="1">
                  <c:v>53</c:v>
                </c:pt>
                <c:pt idx="2">
                  <c:v>35</c:v>
                </c:pt>
                <c:pt idx="3">
                  <c:v>51</c:v>
                </c:pt>
                <c:pt idx="4">
                  <c:v>41</c:v>
                </c:pt>
                <c:pt idx="5">
                  <c:v>52</c:v>
                </c:pt>
                <c:pt idx="6">
                  <c:v>50</c:v>
                </c:pt>
                <c:pt idx="7">
                  <c:v>63</c:v>
                </c:pt>
                <c:pt idx="8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153737472"/>
        <c:axId val="154017792"/>
      </c:barChart>
      <c:catAx>
        <c:axId val="1537374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4017792"/>
        <c:crossesAt val="0"/>
        <c:lblAlgn val="ctr"/>
        <c:lblOffset val="100"/>
        <c:tickMarkSkip val="1"/>
      </c:catAx>
      <c:valAx>
        <c:axId val="1540177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7374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7</c:v>
                </c:pt>
                <c:pt idx="1">
                  <c:v>12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93</c:v>
                </c:pt>
                <c:pt idx="1">
                  <c:v>88</c:v>
                </c:pt>
                <c:pt idx="2">
                  <c:v>93</c:v>
                </c:pt>
                <c:pt idx="3">
                  <c:v>94</c:v>
                </c:pt>
                <c:pt idx="4">
                  <c:v>92</c:v>
                </c:pt>
                <c:pt idx="5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153635456"/>
        <c:axId val="153645440"/>
      </c:barChart>
      <c:catAx>
        <c:axId val="1536354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645440"/>
        <c:crossesAt val="0"/>
        <c:lblAlgn val="ctr"/>
        <c:lblOffset val="100"/>
        <c:tickMarkSkip val="1"/>
      </c:catAx>
      <c:valAx>
        <c:axId val="1536454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36354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97</c:v>
                </c:pt>
                <c:pt idx="1">
                  <c:v>98</c:v>
                </c:pt>
                <c:pt idx="2">
                  <c:v>93</c:v>
                </c:pt>
                <c:pt idx="3">
                  <c:v>96</c:v>
                </c:pt>
                <c:pt idx="4">
                  <c:v>96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54385408"/>
        <c:axId val="154395392"/>
      </c:barChart>
      <c:catAx>
        <c:axId val="1543854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4395392"/>
        <c:crossesAt val="0"/>
        <c:lblAlgn val="ctr"/>
        <c:lblOffset val="100"/>
        <c:tickMarkSkip val="1"/>
      </c:catAx>
      <c:valAx>
        <c:axId val="1543953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43854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0</c:v>
                </c:pt>
                <c:pt idx="2">
                  <c:v>3</c:v>
                </c:pt>
                <c:pt idx="3">
                  <c:v>12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6</c:v>
                </c:pt>
                <c:pt idx="1">
                  <c:v>8</c:v>
                </c:pt>
                <c:pt idx="2">
                  <c:v>17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27</c:v>
                </c:pt>
                <c:pt idx="1">
                  <c:v>31</c:v>
                </c:pt>
                <c:pt idx="2">
                  <c:v>29</c:v>
                </c:pt>
                <c:pt idx="3">
                  <c:v>42</c:v>
                </c:pt>
                <c:pt idx="4">
                  <c:v>28</c:v>
                </c:pt>
                <c:pt idx="5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63</c:v>
                </c:pt>
                <c:pt idx="1">
                  <c:v>61</c:v>
                </c:pt>
                <c:pt idx="2">
                  <c:v>52</c:v>
                </c:pt>
                <c:pt idx="3">
                  <c:v>41</c:v>
                </c:pt>
                <c:pt idx="4">
                  <c:v>67</c:v>
                </c:pt>
                <c:pt idx="5">
                  <c:v>46</c:v>
                </c:pt>
              </c:numCache>
            </c:numRef>
          </c:val>
        </c:ser>
        <c:dLbls>
          <c:showVal val="1"/>
        </c:dLbls>
        <c:gapWidth val="75"/>
        <c:overlap val="100"/>
        <c:axId val="154707840"/>
        <c:axId val="154709376"/>
      </c:barChart>
      <c:catAx>
        <c:axId val="1547078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4709376"/>
        <c:crossesAt val="0"/>
        <c:lblAlgn val="ctr"/>
        <c:lblOffset val="100"/>
        <c:tickMarkSkip val="1"/>
      </c:catAx>
      <c:valAx>
        <c:axId val="1547093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47078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26</c:v>
                </c:pt>
                <c:pt idx="1">
                  <c:v>22</c:v>
                </c:pt>
                <c:pt idx="2">
                  <c:v>13</c:v>
                </c:pt>
                <c:pt idx="3">
                  <c:v>25</c:v>
                </c:pt>
                <c:pt idx="4">
                  <c:v>6</c:v>
                </c:pt>
                <c:pt idx="5">
                  <c:v>43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0</c:v>
                </c:pt>
                <c:pt idx="1">
                  <c:v>17</c:v>
                </c:pt>
                <c:pt idx="2">
                  <c:v>13</c:v>
                </c:pt>
                <c:pt idx="3">
                  <c:v>18</c:v>
                </c:pt>
                <c:pt idx="4">
                  <c:v>30</c:v>
                </c:pt>
                <c:pt idx="5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19</c:v>
                </c:pt>
                <c:pt idx="1">
                  <c:v>29</c:v>
                </c:pt>
                <c:pt idx="2">
                  <c:v>35</c:v>
                </c:pt>
                <c:pt idx="3">
                  <c:v>26</c:v>
                </c:pt>
                <c:pt idx="4">
                  <c:v>37</c:v>
                </c:pt>
                <c:pt idx="5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55</c:v>
                </c:pt>
                <c:pt idx="1">
                  <c:v>32</c:v>
                </c:pt>
                <c:pt idx="2">
                  <c:v>38</c:v>
                </c:pt>
                <c:pt idx="3">
                  <c:v>31</c:v>
                </c:pt>
                <c:pt idx="4">
                  <c:v>28</c:v>
                </c:pt>
                <c:pt idx="5">
                  <c:v>29</c:v>
                </c:pt>
              </c:numCache>
            </c:numRef>
          </c:val>
        </c:ser>
        <c:dLbls>
          <c:showVal val="1"/>
        </c:dLbls>
        <c:gapWidth val="75"/>
        <c:overlap val="100"/>
        <c:axId val="157508352"/>
        <c:axId val="157509888"/>
      </c:barChart>
      <c:catAx>
        <c:axId val="1575083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7509888"/>
        <c:crossesAt val="0"/>
        <c:lblAlgn val="ctr"/>
        <c:lblOffset val="100"/>
        <c:tickMarkSkip val="1"/>
      </c:catAx>
      <c:valAx>
        <c:axId val="1575098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75083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10</c:v>
                </c:pt>
                <c:pt idx="3">
                  <c:v>12</c:v>
                </c:pt>
                <c:pt idx="4">
                  <c:v>12</c:v>
                </c:pt>
                <c:pt idx="5">
                  <c:v>43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26</c:v>
                </c:pt>
                <c:pt idx="1">
                  <c:v>27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33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37</c:v>
                </c:pt>
                <c:pt idx="1">
                  <c:v>36</c:v>
                </c:pt>
                <c:pt idx="2">
                  <c:v>43</c:v>
                </c:pt>
                <c:pt idx="3">
                  <c:v>40</c:v>
                </c:pt>
                <c:pt idx="4">
                  <c:v>39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28</c:v>
                </c:pt>
                <c:pt idx="1">
                  <c:v>22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8</c:v>
                </c:pt>
              </c:numCache>
            </c:numRef>
          </c:val>
        </c:ser>
        <c:dLbls>
          <c:showVal val="1"/>
        </c:dLbls>
        <c:gapWidth val="75"/>
        <c:overlap val="100"/>
        <c:axId val="158145920"/>
        <c:axId val="158164096"/>
      </c:barChart>
      <c:catAx>
        <c:axId val="1581459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164096"/>
        <c:crossesAt val="0"/>
        <c:lblAlgn val="ctr"/>
        <c:lblOffset val="100"/>
        <c:tickMarkSkip val="1"/>
      </c:catAx>
      <c:valAx>
        <c:axId val="1581640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1459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7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11</c:v>
                </c:pt>
                <c:pt idx="3">
                  <c:v>26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  <c:pt idx="7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15</c:v>
                </c:pt>
                <c:pt idx="1">
                  <c:v>7</c:v>
                </c:pt>
                <c:pt idx="2">
                  <c:v>29</c:v>
                </c:pt>
                <c:pt idx="3">
                  <c:v>34</c:v>
                </c:pt>
                <c:pt idx="4">
                  <c:v>37</c:v>
                </c:pt>
                <c:pt idx="5">
                  <c:v>32</c:v>
                </c:pt>
                <c:pt idx="6">
                  <c:v>35</c:v>
                </c:pt>
                <c:pt idx="7">
                  <c:v>38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82</c:v>
                </c:pt>
                <c:pt idx="1">
                  <c:v>91</c:v>
                </c:pt>
                <c:pt idx="2">
                  <c:v>56</c:v>
                </c:pt>
                <c:pt idx="3">
                  <c:v>30</c:v>
                </c:pt>
                <c:pt idx="4">
                  <c:v>49</c:v>
                </c:pt>
                <c:pt idx="5">
                  <c:v>48</c:v>
                </c:pt>
                <c:pt idx="6">
                  <c:v>42</c:v>
                </c:pt>
                <c:pt idx="7">
                  <c:v>43</c:v>
                </c:pt>
              </c:numCache>
            </c:numRef>
          </c:val>
        </c:ser>
        <c:dLbls>
          <c:showVal val="1"/>
        </c:dLbls>
        <c:gapWidth val="75"/>
        <c:overlap val="100"/>
        <c:axId val="105218048"/>
        <c:axId val="105219584"/>
      </c:barChart>
      <c:catAx>
        <c:axId val="1052180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219584"/>
        <c:crossesAt val="0"/>
        <c:lblAlgn val="ctr"/>
        <c:lblOffset val="100"/>
        <c:tickMarkSkip val="1"/>
      </c:catAx>
      <c:valAx>
        <c:axId val="105219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2180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24</c:v>
                </c:pt>
                <c:pt idx="1">
                  <c:v>40</c:v>
                </c:pt>
                <c:pt idx="2">
                  <c:v>23</c:v>
                </c:pt>
                <c:pt idx="3">
                  <c:v>18</c:v>
                </c:pt>
                <c:pt idx="4">
                  <c:v>30</c:v>
                </c:pt>
                <c:pt idx="5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31</c:v>
                </c:pt>
                <c:pt idx="1">
                  <c:v>27</c:v>
                </c:pt>
                <c:pt idx="2">
                  <c:v>24</c:v>
                </c:pt>
                <c:pt idx="3">
                  <c:v>30</c:v>
                </c:pt>
                <c:pt idx="4">
                  <c:v>26</c:v>
                </c:pt>
                <c:pt idx="5">
                  <c:v>33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30</c:v>
                </c:pt>
                <c:pt idx="1">
                  <c:v>25</c:v>
                </c:pt>
                <c:pt idx="2">
                  <c:v>33</c:v>
                </c:pt>
                <c:pt idx="3">
                  <c:v>30</c:v>
                </c:pt>
                <c:pt idx="4">
                  <c:v>31</c:v>
                </c:pt>
                <c:pt idx="5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20</c:v>
                </c:pt>
                <c:pt idx="3">
                  <c:v>22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58345472"/>
        <c:axId val="158367744"/>
      </c:barChart>
      <c:catAx>
        <c:axId val="1583454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367744"/>
        <c:crossesAt val="0"/>
        <c:lblAlgn val="ctr"/>
        <c:lblOffset val="100"/>
        <c:tickMarkSkip val="1"/>
      </c:catAx>
      <c:valAx>
        <c:axId val="1583677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3454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39</c:v>
                </c:pt>
                <c:pt idx="1">
                  <c:v>41</c:v>
                </c:pt>
                <c:pt idx="2">
                  <c:v>34</c:v>
                </c:pt>
                <c:pt idx="3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27</c:v>
                </c:pt>
                <c:pt idx="1">
                  <c:v>31</c:v>
                </c:pt>
                <c:pt idx="2">
                  <c:v>29</c:v>
                </c:pt>
                <c:pt idx="3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25</c:v>
                </c:pt>
                <c:pt idx="1">
                  <c:v>21</c:v>
                </c:pt>
                <c:pt idx="2">
                  <c:v>25</c:v>
                </c:pt>
                <c:pt idx="3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9</c:v>
                </c:pt>
                <c:pt idx="1">
                  <c:v>7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99962240"/>
        <c:axId val="99980416"/>
      </c:barChart>
      <c:catAx>
        <c:axId val="999622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9980416"/>
        <c:crossesAt val="0"/>
        <c:lblAlgn val="ctr"/>
        <c:lblOffset val="100"/>
        <c:tickMarkSkip val="1"/>
      </c:catAx>
      <c:valAx>
        <c:axId val="999804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99622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72</c:v>
                </c:pt>
                <c:pt idx="1">
                  <c:v>48</c:v>
                </c:pt>
                <c:pt idx="2">
                  <c:v>10</c:v>
                </c:pt>
                <c:pt idx="3">
                  <c:v>11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7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28</c:v>
                </c:pt>
                <c:pt idx="1">
                  <c:v>52</c:v>
                </c:pt>
                <c:pt idx="2">
                  <c:v>90</c:v>
                </c:pt>
                <c:pt idx="3">
                  <c:v>89</c:v>
                </c:pt>
                <c:pt idx="4">
                  <c:v>96</c:v>
                </c:pt>
                <c:pt idx="5">
                  <c:v>95</c:v>
                </c:pt>
                <c:pt idx="6">
                  <c:v>97</c:v>
                </c:pt>
                <c:pt idx="7">
                  <c:v>96</c:v>
                </c:pt>
                <c:pt idx="8">
                  <c:v>98</c:v>
                </c:pt>
                <c:pt idx="9">
                  <c:v>93</c:v>
                </c:pt>
                <c:pt idx="10">
                  <c:v>99</c:v>
                </c:pt>
                <c:pt idx="11">
                  <c:v>100</c:v>
                </c:pt>
              </c:numCache>
            </c:numRef>
          </c:val>
        </c:ser>
        <c:dLbls>
          <c:showVal val="1"/>
        </c:dLbls>
        <c:gapWidth val="75"/>
        <c:overlap val="100"/>
        <c:axId val="100229120"/>
        <c:axId val="100230656"/>
      </c:barChart>
      <c:catAx>
        <c:axId val="1002291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230656"/>
        <c:crossesAt val="0"/>
        <c:lblAlgn val="ctr"/>
        <c:lblOffset val="100"/>
        <c:tickMarkSkip val="1"/>
      </c:catAx>
      <c:valAx>
        <c:axId val="1002306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2291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10</c:v>
                </c:pt>
                <c:pt idx="1">
                  <c:v>32</c:v>
                </c:pt>
                <c:pt idx="2">
                  <c:v>58</c:v>
                </c:pt>
                <c:pt idx="3">
                  <c:v>30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9</c:v>
                </c:pt>
                <c:pt idx="1">
                  <c:v>22</c:v>
                </c:pt>
                <c:pt idx="2">
                  <c:v>35</c:v>
                </c:pt>
                <c:pt idx="3">
                  <c:v>28</c:v>
                </c:pt>
                <c:pt idx="4">
                  <c:v>10</c:v>
                </c:pt>
              </c:numCache>
            </c:numRef>
          </c:val>
        </c:ser>
        <c:gapWidth val="20"/>
        <c:axId val="100567680"/>
        <c:axId val="100577664"/>
      </c:barChart>
      <c:catAx>
        <c:axId val="10056768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577664"/>
        <c:crosses val="autoZero"/>
        <c:auto val="1"/>
        <c:lblAlgn val="ctr"/>
        <c:lblOffset val="100"/>
        <c:tickLblSkip val="1"/>
        <c:tickMarkSkip val="1"/>
      </c:catAx>
      <c:valAx>
        <c:axId val="10057766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56768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17</c:v>
                </c:pt>
                <c:pt idx="1">
                  <c:v>18</c:v>
                </c:pt>
                <c:pt idx="2">
                  <c:v>52</c:v>
                </c:pt>
                <c:pt idx="3">
                  <c:v>42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21</c:v>
                </c:pt>
                <c:pt idx="3">
                  <c:v>27</c:v>
                </c:pt>
                <c:pt idx="4">
                  <c:v>10</c:v>
                </c:pt>
              </c:numCache>
            </c:numRef>
          </c:val>
        </c:ser>
        <c:gapWidth val="20"/>
        <c:axId val="100742272"/>
        <c:axId val="100743808"/>
      </c:barChart>
      <c:catAx>
        <c:axId val="10074227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743808"/>
        <c:crosses val="autoZero"/>
        <c:auto val="1"/>
        <c:lblAlgn val="ctr"/>
        <c:lblOffset val="100"/>
        <c:tickLblSkip val="1"/>
        <c:tickMarkSkip val="1"/>
      </c:catAx>
      <c:valAx>
        <c:axId val="10074380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74227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15</c:v>
                </c:pt>
                <c:pt idx="1">
                  <c:v>47</c:v>
                </c:pt>
                <c:pt idx="2">
                  <c:v>26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10</c:v>
                </c:pt>
                <c:pt idx="1">
                  <c:v>60</c:v>
                </c:pt>
                <c:pt idx="2">
                  <c:v>27</c:v>
                </c:pt>
                <c:pt idx="3">
                  <c:v>22</c:v>
                </c:pt>
                <c:pt idx="4">
                  <c:v>1</c:v>
                </c:pt>
              </c:numCache>
            </c:numRef>
          </c:val>
        </c:ser>
        <c:gapWidth val="20"/>
        <c:axId val="99703808"/>
        <c:axId val="99713792"/>
      </c:barChart>
      <c:catAx>
        <c:axId val="9970380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99713792"/>
        <c:crosses val="autoZero"/>
        <c:auto val="1"/>
        <c:lblAlgn val="ctr"/>
        <c:lblOffset val="100"/>
        <c:tickLblSkip val="1"/>
        <c:tickMarkSkip val="1"/>
      </c:catAx>
      <c:valAx>
        <c:axId val="9971379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9970380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44</c:v>
                </c:pt>
                <c:pt idx="1">
                  <c:v>32</c:v>
                </c:pt>
                <c:pt idx="2">
                  <c:v>26</c:v>
                </c:pt>
                <c:pt idx="3">
                  <c:v>43</c:v>
                </c:pt>
                <c:pt idx="4">
                  <c:v>26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08989440"/>
        <c:axId val="109003520"/>
      </c:barChart>
      <c:catAx>
        <c:axId val="10898944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9003520"/>
        <c:crosses val="autoZero"/>
        <c:auto val="1"/>
        <c:lblAlgn val="ctr"/>
        <c:lblOffset val="100"/>
        <c:tickLblSkip val="1"/>
        <c:tickMarkSkip val="1"/>
      </c:catAx>
      <c:valAx>
        <c:axId val="10900352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898944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19542912"/>
        <c:axId val="119544448"/>
      </c:barChart>
      <c:catAx>
        <c:axId val="11954291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9544448"/>
        <c:crosses val="autoZero"/>
        <c:auto val="1"/>
        <c:lblAlgn val="ctr"/>
        <c:lblOffset val="100"/>
        <c:tickLblSkip val="1"/>
        <c:tickMarkSkip val="1"/>
      </c:catAx>
      <c:valAx>
        <c:axId val="11954444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954291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17</c:v>
                </c:pt>
                <c:pt idx="1">
                  <c:v>16</c:v>
                </c:pt>
                <c:pt idx="2">
                  <c:v>22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25</c:v>
                </c:pt>
                <c:pt idx="7">
                  <c:v>24</c:v>
                </c:pt>
                <c:pt idx="8">
                  <c:v>36</c:v>
                </c:pt>
                <c:pt idx="9">
                  <c:v>34</c:v>
                </c:pt>
                <c:pt idx="10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20</c:v>
                </c:pt>
                <c:pt idx="1">
                  <c:v>18</c:v>
                </c:pt>
                <c:pt idx="2">
                  <c:v>32</c:v>
                </c:pt>
                <c:pt idx="3">
                  <c:v>32</c:v>
                </c:pt>
                <c:pt idx="4">
                  <c:v>31</c:v>
                </c:pt>
                <c:pt idx="5">
                  <c:v>33</c:v>
                </c:pt>
                <c:pt idx="6">
                  <c:v>28</c:v>
                </c:pt>
                <c:pt idx="7">
                  <c:v>29</c:v>
                </c:pt>
                <c:pt idx="8">
                  <c:v>31</c:v>
                </c:pt>
                <c:pt idx="9">
                  <c:v>34</c:v>
                </c:pt>
                <c:pt idx="10">
                  <c:v>33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33</c:v>
                </c:pt>
                <c:pt idx="1">
                  <c:v>35</c:v>
                </c:pt>
                <c:pt idx="2">
                  <c:v>31</c:v>
                </c:pt>
                <c:pt idx="3">
                  <c:v>30</c:v>
                </c:pt>
                <c:pt idx="4">
                  <c:v>27</c:v>
                </c:pt>
                <c:pt idx="5">
                  <c:v>28</c:v>
                </c:pt>
                <c:pt idx="6">
                  <c:v>30</c:v>
                </c:pt>
                <c:pt idx="7">
                  <c:v>31</c:v>
                </c:pt>
                <c:pt idx="8">
                  <c:v>22</c:v>
                </c:pt>
                <c:pt idx="9">
                  <c:v>22</c:v>
                </c:pt>
                <c:pt idx="10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30</c:v>
                </c:pt>
                <c:pt idx="1">
                  <c:v>31</c:v>
                </c:pt>
                <c:pt idx="2">
                  <c:v>14</c:v>
                </c:pt>
                <c:pt idx="3">
                  <c:v>12</c:v>
                </c:pt>
                <c:pt idx="4">
                  <c:v>17</c:v>
                </c:pt>
                <c:pt idx="5">
                  <c:v>13</c:v>
                </c:pt>
                <c:pt idx="6">
                  <c:v>16</c:v>
                </c:pt>
                <c:pt idx="7">
                  <c:v>15</c:v>
                </c:pt>
                <c:pt idx="8">
                  <c:v>11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136589696"/>
        <c:axId val="136591232"/>
      </c:barChart>
      <c:catAx>
        <c:axId val="1365896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591232"/>
        <c:crossesAt val="0"/>
        <c:lblAlgn val="ctr"/>
        <c:lblOffset val="100"/>
        <c:tickMarkSkip val="1"/>
      </c:catAx>
      <c:valAx>
        <c:axId val="1365912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5896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33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56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5</c:v>
                </c:pt>
                <c:pt idx="5">
                  <c:v>3</c:v>
                </c:pt>
                <c:pt idx="6">
                  <c:v>12</c:v>
                </c:pt>
                <c:pt idx="7">
                  <c:v>11</c:v>
                </c:pt>
                <c:pt idx="8">
                  <c:v>18</c:v>
                </c:pt>
                <c:pt idx="9">
                  <c:v>44</c:v>
                </c:pt>
                <c:pt idx="10">
                  <c:v>55</c:v>
                </c:pt>
                <c:pt idx="11">
                  <c:v>8</c:v>
                </c:pt>
                <c:pt idx="12">
                  <c:v>35</c:v>
                </c:pt>
                <c:pt idx="13">
                  <c:v>3</c:v>
                </c:pt>
                <c:pt idx="14">
                  <c:v>22</c:v>
                </c:pt>
                <c:pt idx="15">
                  <c:v>5</c:v>
                </c:pt>
                <c:pt idx="16">
                  <c:v>8</c:v>
                </c:pt>
              </c:numCache>
            </c:numRef>
          </c:val>
        </c:ser>
        <c:gapWidth val="20"/>
        <c:axId val="117447680"/>
        <c:axId val="117461760"/>
      </c:barChart>
      <c:catAx>
        <c:axId val="11744768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7461760"/>
        <c:crosses val="autoZero"/>
        <c:auto val="1"/>
        <c:lblAlgn val="ctr"/>
        <c:lblOffset val="100"/>
        <c:tickLblSkip val="1"/>
        <c:tickMarkSkip val="1"/>
      </c:catAx>
      <c:valAx>
        <c:axId val="11746176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744768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10</c:v>
                </c:pt>
                <c:pt idx="4">
                  <c:v>7</c:v>
                </c:pt>
                <c:pt idx="5">
                  <c:v>11</c:v>
                </c:pt>
                <c:pt idx="6">
                  <c:v>25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18</c:v>
                </c:pt>
                <c:pt idx="4">
                  <c:v>12</c:v>
                </c:pt>
                <c:pt idx="5">
                  <c:v>15</c:v>
                </c:pt>
                <c:pt idx="6">
                  <c:v>20</c:v>
                </c:pt>
                <c:pt idx="7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11</c:v>
                </c:pt>
                <c:pt idx="1">
                  <c:v>12</c:v>
                </c:pt>
                <c:pt idx="2">
                  <c:v>18</c:v>
                </c:pt>
                <c:pt idx="3">
                  <c:v>31</c:v>
                </c:pt>
                <c:pt idx="4">
                  <c:v>21</c:v>
                </c:pt>
                <c:pt idx="5">
                  <c:v>25</c:v>
                </c:pt>
                <c:pt idx="6">
                  <c:v>26</c:v>
                </c:pt>
                <c:pt idx="7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86</c:v>
                </c:pt>
                <c:pt idx="1">
                  <c:v>84</c:v>
                </c:pt>
                <c:pt idx="2">
                  <c:v>71</c:v>
                </c:pt>
                <c:pt idx="3">
                  <c:v>41</c:v>
                </c:pt>
                <c:pt idx="4">
                  <c:v>59</c:v>
                </c:pt>
                <c:pt idx="5">
                  <c:v>49</c:v>
                </c:pt>
                <c:pt idx="6">
                  <c:v>29</c:v>
                </c:pt>
                <c:pt idx="7">
                  <c:v>64</c:v>
                </c:pt>
              </c:numCache>
            </c:numRef>
          </c:val>
        </c:ser>
        <c:dLbls>
          <c:showVal val="1"/>
        </c:dLbls>
        <c:gapWidth val="75"/>
        <c:overlap val="100"/>
        <c:axId val="105548416"/>
        <c:axId val="105562496"/>
      </c:barChart>
      <c:catAx>
        <c:axId val="1055484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562496"/>
        <c:crossesAt val="0"/>
        <c:lblAlgn val="ctr"/>
        <c:lblOffset val="100"/>
        <c:tickMarkSkip val="1"/>
      </c:catAx>
      <c:valAx>
        <c:axId val="1055624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5484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22931840"/>
        <c:axId val="124125568"/>
      </c:barChart>
      <c:catAx>
        <c:axId val="1229318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125568"/>
        <c:crossesAt val="0"/>
        <c:lblAlgn val="ctr"/>
        <c:lblOffset val="100"/>
        <c:tickMarkSkip val="1"/>
      </c:catAx>
      <c:valAx>
        <c:axId val="1241255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931840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34</c:v>
                </c:pt>
                <c:pt idx="1">
                  <c:v>46</c:v>
                </c:pt>
                <c:pt idx="2">
                  <c:v>27</c:v>
                </c:pt>
                <c:pt idx="3">
                  <c:v>24</c:v>
                </c:pt>
                <c:pt idx="4">
                  <c:v>1</c:v>
                </c:pt>
                <c:pt idx="5">
                  <c:v>6</c:v>
                </c:pt>
                <c:pt idx="6">
                  <c:v>14</c:v>
                </c:pt>
                <c:pt idx="7">
                  <c:v>16</c:v>
                </c:pt>
                <c:pt idx="8">
                  <c:v>3</c:v>
                </c:pt>
                <c:pt idx="9">
                  <c:v>2</c:v>
                </c:pt>
                <c:pt idx="10">
                  <c:v>30</c:v>
                </c:pt>
              </c:numCache>
            </c:numRef>
          </c:val>
        </c:ser>
        <c:gapWidth val="20"/>
        <c:axId val="137077888"/>
        <c:axId val="137079424"/>
      </c:barChart>
      <c:catAx>
        <c:axId val="13707788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079424"/>
        <c:crosses val="autoZero"/>
        <c:auto val="1"/>
        <c:lblAlgn val="ctr"/>
        <c:lblOffset val="100"/>
        <c:tickLblSkip val="1"/>
        <c:tickMarkSkip val="1"/>
      </c:catAx>
      <c:valAx>
        <c:axId val="13707942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07788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4</c:v>
                </c:pt>
                <c:pt idx="1">
                  <c:v>6</c:v>
                </c:pt>
                <c:pt idx="2">
                  <c:v>25</c:v>
                </c:pt>
                <c:pt idx="3">
                  <c:v>3</c:v>
                </c:pt>
                <c:pt idx="4">
                  <c:v>9</c:v>
                </c:pt>
                <c:pt idx="5">
                  <c:v>4</c:v>
                </c:pt>
                <c:pt idx="6">
                  <c:v>19</c:v>
                </c:pt>
                <c:pt idx="7">
                  <c:v>19</c:v>
                </c:pt>
                <c:pt idx="8">
                  <c:v>13</c:v>
                </c:pt>
                <c:pt idx="9">
                  <c:v>4</c:v>
                </c:pt>
                <c:pt idx="10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25</c:v>
                </c:pt>
                <c:pt idx="3">
                  <c:v>10</c:v>
                </c:pt>
                <c:pt idx="4">
                  <c:v>18</c:v>
                </c:pt>
                <c:pt idx="5">
                  <c:v>9</c:v>
                </c:pt>
                <c:pt idx="6">
                  <c:v>29</c:v>
                </c:pt>
                <c:pt idx="7">
                  <c:v>19</c:v>
                </c:pt>
                <c:pt idx="8">
                  <c:v>23</c:v>
                </c:pt>
                <c:pt idx="9">
                  <c:v>12</c:v>
                </c:pt>
                <c:pt idx="10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30</c:v>
                </c:pt>
                <c:pt idx="1">
                  <c:v>31</c:v>
                </c:pt>
                <c:pt idx="2">
                  <c:v>26</c:v>
                </c:pt>
                <c:pt idx="3">
                  <c:v>28</c:v>
                </c:pt>
                <c:pt idx="4">
                  <c:v>28</c:v>
                </c:pt>
                <c:pt idx="5">
                  <c:v>34</c:v>
                </c:pt>
                <c:pt idx="6">
                  <c:v>29</c:v>
                </c:pt>
                <c:pt idx="7">
                  <c:v>35</c:v>
                </c:pt>
                <c:pt idx="8">
                  <c:v>32</c:v>
                </c:pt>
                <c:pt idx="9">
                  <c:v>32</c:v>
                </c:pt>
                <c:pt idx="10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56</c:v>
                </c:pt>
                <c:pt idx="1">
                  <c:v>52</c:v>
                </c:pt>
                <c:pt idx="2">
                  <c:v>24</c:v>
                </c:pt>
                <c:pt idx="3">
                  <c:v>59</c:v>
                </c:pt>
                <c:pt idx="4">
                  <c:v>45</c:v>
                </c:pt>
                <c:pt idx="5">
                  <c:v>52</c:v>
                </c:pt>
                <c:pt idx="6">
                  <c:v>23</c:v>
                </c:pt>
                <c:pt idx="7">
                  <c:v>27</c:v>
                </c:pt>
                <c:pt idx="8">
                  <c:v>32</c:v>
                </c:pt>
                <c:pt idx="9">
                  <c:v>52</c:v>
                </c:pt>
                <c:pt idx="10">
                  <c:v>20</c:v>
                </c:pt>
              </c:numCache>
            </c:numRef>
          </c:val>
        </c:ser>
        <c:dLbls>
          <c:showVal val="1"/>
        </c:dLbls>
        <c:gapWidth val="75"/>
        <c:overlap val="100"/>
        <c:axId val="106083840"/>
        <c:axId val="106085376"/>
      </c:barChart>
      <c:catAx>
        <c:axId val="1060838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085376"/>
        <c:crossesAt val="0"/>
        <c:lblAlgn val="ctr"/>
        <c:lblOffset val="100"/>
        <c:tickMarkSkip val="1"/>
      </c:catAx>
      <c:valAx>
        <c:axId val="1060853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0838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13</c:v>
                </c:pt>
                <c:pt idx="1">
                  <c:v>13</c:v>
                </c:pt>
                <c:pt idx="2">
                  <c:v>3</c:v>
                </c:pt>
                <c:pt idx="3">
                  <c:v>3</c:v>
                </c:pt>
                <c:pt idx="4">
                  <c:v>24</c:v>
                </c:pt>
                <c:pt idx="5">
                  <c:v>15</c:v>
                </c:pt>
                <c:pt idx="6">
                  <c:v>2</c:v>
                </c:pt>
                <c:pt idx="7">
                  <c:v>15</c:v>
                </c:pt>
                <c:pt idx="8">
                  <c:v>3</c:v>
                </c:pt>
                <c:pt idx="9">
                  <c:v>15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87</c:v>
                </c:pt>
                <c:pt idx="1">
                  <c:v>87</c:v>
                </c:pt>
                <c:pt idx="2">
                  <c:v>97</c:v>
                </c:pt>
                <c:pt idx="3">
                  <c:v>97</c:v>
                </c:pt>
                <c:pt idx="4">
                  <c:v>76</c:v>
                </c:pt>
                <c:pt idx="5">
                  <c:v>85</c:v>
                </c:pt>
                <c:pt idx="6">
                  <c:v>98</c:v>
                </c:pt>
                <c:pt idx="7">
                  <c:v>85</c:v>
                </c:pt>
                <c:pt idx="8">
                  <c:v>97</c:v>
                </c:pt>
                <c:pt idx="9">
                  <c:v>85</c:v>
                </c:pt>
                <c:pt idx="10">
                  <c:v>96</c:v>
                </c:pt>
                <c:pt idx="11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06505344"/>
        <c:axId val="106506880"/>
      </c:barChart>
      <c:catAx>
        <c:axId val="1065053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506880"/>
        <c:crossesAt val="0"/>
        <c:lblAlgn val="ctr"/>
        <c:lblOffset val="100"/>
        <c:tickMarkSkip val="1"/>
      </c:catAx>
      <c:valAx>
        <c:axId val="1065068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5053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4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17</c:v>
                </c:pt>
                <c:pt idx="4">
                  <c:v>7</c:v>
                </c:pt>
                <c:pt idx="5">
                  <c:v>6</c:v>
                </c:pt>
                <c:pt idx="6">
                  <c:v>11</c:v>
                </c:pt>
                <c:pt idx="7">
                  <c:v>4</c:v>
                </c:pt>
                <c:pt idx="8">
                  <c:v>5</c:v>
                </c:pt>
                <c:pt idx="9">
                  <c:v>15</c:v>
                </c:pt>
                <c:pt idx="10">
                  <c:v>8</c:v>
                </c:pt>
                <c:pt idx="11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23</c:v>
                </c:pt>
                <c:pt idx="1">
                  <c:v>17</c:v>
                </c:pt>
                <c:pt idx="2">
                  <c:v>28</c:v>
                </c:pt>
                <c:pt idx="3">
                  <c:v>24</c:v>
                </c:pt>
                <c:pt idx="4">
                  <c:v>20</c:v>
                </c:pt>
                <c:pt idx="5">
                  <c:v>31</c:v>
                </c:pt>
                <c:pt idx="6">
                  <c:v>38</c:v>
                </c:pt>
                <c:pt idx="7">
                  <c:v>20</c:v>
                </c:pt>
                <c:pt idx="8">
                  <c:v>19</c:v>
                </c:pt>
                <c:pt idx="9">
                  <c:v>30</c:v>
                </c:pt>
                <c:pt idx="10">
                  <c:v>25</c:v>
                </c:pt>
                <c:pt idx="11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71</c:v>
                </c:pt>
                <c:pt idx="1">
                  <c:v>81</c:v>
                </c:pt>
                <c:pt idx="2">
                  <c:v>65</c:v>
                </c:pt>
                <c:pt idx="3">
                  <c:v>59</c:v>
                </c:pt>
                <c:pt idx="4">
                  <c:v>74</c:v>
                </c:pt>
                <c:pt idx="5">
                  <c:v>61</c:v>
                </c:pt>
                <c:pt idx="6">
                  <c:v>52</c:v>
                </c:pt>
                <c:pt idx="7">
                  <c:v>73</c:v>
                </c:pt>
                <c:pt idx="8">
                  <c:v>76</c:v>
                </c:pt>
                <c:pt idx="9">
                  <c:v>42</c:v>
                </c:pt>
                <c:pt idx="10">
                  <c:v>60</c:v>
                </c:pt>
                <c:pt idx="11">
                  <c:v>51</c:v>
                </c:pt>
              </c:numCache>
            </c:numRef>
          </c:val>
        </c:ser>
        <c:dLbls>
          <c:showVal val="1"/>
        </c:dLbls>
        <c:gapWidth val="75"/>
        <c:overlap val="100"/>
        <c:axId val="107011072"/>
        <c:axId val="107037440"/>
      </c:barChart>
      <c:catAx>
        <c:axId val="1070110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037440"/>
        <c:crossesAt val="0"/>
        <c:lblAlgn val="ctr"/>
        <c:lblOffset val="100"/>
        <c:tickMarkSkip val="1"/>
      </c:catAx>
      <c:valAx>
        <c:axId val="1070374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0110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5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1</c:v>
                </c:pt>
                <c:pt idx="8">
                  <c:v>6</c:v>
                </c:pt>
                <c:pt idx="9">
                  <c:v>5</c:v>
                </c:pt>
                <c:pt idx="10">
                  <c:v>12</c:v>
                </c:pt>
                <c:pt idx="11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9</c:v>
                </c:pt>
                <c:pt idx="1">
                  <c:v>15</c:v>
                </c:pt>
                <c:pt idx="2">
                  <c:v>16</c:v>
                </c:pt>
                <c:pt idx="3">
                  <c:v>21</c:v>
                </c:pt>
                <c:pt idx="4">
                  <c:v>6</c:v>
                </c:pt>
                <c:pt idx="5">
                  <c:v>10</c:v>
                </c:pt>
                <c:pt idx="6">
                  <c:v>12</c:v>
                </c:pt>
                <c:pt idx="7">
                  <c:v>17</c:v>
                </c:pt>
                <c:pt idx="8">
                  <c:v>18</c:v>
                </c:pt>
                <c:pt idx="9">
                  <c:v>12</c:v>
                </c:pt>
                <c:pt idx="10">
                  <c:v>18</c:v>
                </c:pt>
                <c:pt idx="11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33</c:v>
                </c:pt>
                <c:pt idx="1">
                  <c:v>33</c:v>
                </c:pt>
                <c:pt idx="2">
                  <c:v>31</c:v>
                </c:pt>
                <c:pt idx="3">
                  <c:v>39</c:v>
                </c:pt>
                <c:pt idx="4">
                  <c:v>32</c:v>
                </c:pt>
                <c:pt idx="5">
                  <c:v>36</c:v>
                </c:pt>
                <c:pt idx="6">
                  <c:v>24</c:v>
                </c:pt>
                <c:pt idx="7">
                  <c:v>35</c:v>
                </c:pt>
                <c:pt idx="8">
                  <c:v>26</c:v>
                </c:pt>
                <c:pt idx="9">
                  <c:v>33</c:v>
                </c:pt>
                <c:pt idx="10">
                  <c:v>40</c:v>
                </c:pt>
                <c:pt idx="11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53</c:v>
                </c:pt>
                <c:pt idx="1">
                  <c:v>50</c:v>
                </c:pt>
                <c:pt idx="2">
                  <c:v>45</c:v>
                </c:pt>
                <c:pt idx="3">
                  <c:v>36</c:v>
                </c:pt>
                <c:pt idx="4">
                  <c:v>58</c:v>
                </c:pt>
                <c:pt idx="5">
                  <c:v>51</c:v>
                </c:pt>
                <c:pt idx="6">
                  <c:v>57</c:v>
                </c:pt>
                <c:pt idx="7">
                  <c:v>47</c:v>
                </c:pt>
                <c:pt idx="8">
                  <c:v>50</c:v>
                </c:pt>
                <c:pt idx="9">
                  <c:v>50</c:v>
                </c:pt>
                <c:pt idx="10">
                  <c:v>30</c:v>
                </c:pt>
                <c:pt idx="11">
                  <c:v>25</c:v>
                </c:pt>
              </c:numCache>
            </c:numRef>
          </c:val>
        </c:ser>
        <c:dLbls>
          <c:showVal val="1"/>
        </c:dLbls>
        <c:gapWidth val="75"/>
        <c:overlap val="100"/>
        <c:axId val="107492480"/>
        <c:axId val="107494016"/>
      </c:barChart>
      <c:catAx>
        <c:axId val="1074924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494016"/>
        <c:crossesAt val="0"/>
        <c:lblAlgn val="ctr"/>
        <c:lblOffset val="100"/>
        <c:tickMarkSkip val="1"/>
      </c:catAx>
      <c:valAx>
        <c:axId val="1074940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4924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Nordre Aker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Nordre Aker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Nordre Aker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650</a:t>
            </a:r>
          </a:p>
          <a:p>
            <a:r>
              <a:rPr lang="nb-NO" smtClean="0"/>
              <a:t>Responsrate: 40%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540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526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514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n=551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n=20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n=551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n=551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11636</TotalTime>
  <Words>3045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781</cp:revision>
  <dcterms:created xsi:type="dcterms:W3CDTF">2005-04-18T10:08:26Z</dcterms:created>
  <dcterms:modified xsi:type="dcterms:W3CDTF">2011-02-07T10:37:01Z</dcterms:modified>
</cp:coreProperties>
</file>