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20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75</c:v>
                </c:pt>
                <c:pt idx="1">
                  <c:v>62</c:v>
                </c:pt>
                <c:pt idx="2">
                  <c:v>69</c:v>
                </c:pt>
                <c:pt idx="3">
                  <c:v>51</c:v>
                </c:pt>
              </c:numCache>
            </c:numRef>
          </c:val>
        </c:ser>
        <c:dLbls>
          <c:showVal val="1"/>
        </c:dLbls>
        <c:gapWidth val="75"/>
        <c:overlap val="100"/>
        <c:axId val="103123200"/>
        <c:axId val="103129088"/>
      </c:barChart>
      <c:catAx>
        <c:axId val="1031232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129088"/>
        <c:crossesAt val="0"/>
        <c:lblAlgn val="ctr"/>
        <c:lblOffset val="100"/>
        <c:tickMarkSkip val="1"/>
      </c:catAx>
      <c:valAx>
        <c:axId val="1031290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1232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54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46</c:v>
                </c:pt>
                <c:pt idx="1">
                  <c:v>76</c:v>
                </c:pt>
                <c:pt idx="2">
                  <c:v>53</c:v>
                </c:pt>
                <c:pt idx="3">
                  <c:v>45</c:v>
                </c:pt>
                <c:pt idx="4">
                  <c:v>13</c:v>
                </c:pt>
                <c:pt idx="5">
                  <c:v>18</c:v>
                </c:pt>
                <c:pt idx="6">
                  <c:v>12</c:v>
                </c:pt>
                <c:pt idx="7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54</c:v>
                </c:pt>
                <c:pt idx="1">
                  <c:v>24</c:v>
                </c:pt>
                <c:pt idx="2">
                  <c:v>47</c:v>
                </c:pt>
                <c:pt idx="3">
                  <c:v>55</c:v>
                </c:pt>
                <c:pt idx="4">
                  <c:v>87</c:v>
                </c:pt>
                <c:pt idx="5">
                  <c:v>82</c:v>
                </c:pt>
                <c:pt idx="6">
                  <c:v>88</c:v>
                </c:pt>
                <c:pt idx="7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08869120"/>
        <c:axId val="108870656"/>
      </c:barChart>
      <c:catAx>
        <c:axId val="1088691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870656"/>
        <c:crossesAt val="0"/>
        <c:lblAlgn val="ctr"/>
        <c:lblOffset val="100"/>
        <c:tickMarkSkip val="1"/>
      </c:catAx>
      <c:valAx>
        <c:axId val="1088706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8691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4</c:v>
                </c:pt>
                <c:pt idx="6">
                  <c:v>21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99</c:v>
                </c:pt>
                <c:pt idx="1">
                  <c:v>96</c:v>
                </c:pt>
                <c:pt idx="2">
                  <c:v>96</c:v>
                </c:pt>
                <c:pt idx="3">
                  <c:v>93</c:v>
                </c:pt>
                <c:pt idx="4">
                  <c:v>97</c:v>
                </c:pt>
                <c:pt idx="5">
                  <c:v>96</c:v>
                </c:pt>
                <c:pt idx="6">
                  <c:v>79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09275008"/>
        <c:axId val="109276544"/>
      </c:barChart>
      <c:catAx>
        <c:axId val="109275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276544"/>
        <c:crossesAt val="0"/>
        <c:lblAlgn val="ctr"/>
        <c:lblOffset val="100"/>
        <c:tickMarkSkip val="1"/>
      </c:catAx>
      <c:valAx>
        <c:axId val="1092765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275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</c:v>
                </c:pt>
                <c:pt idx="1">
                  <c:v>5</c:v>
                </c:pt>
                <c:pt idx="2">
                  <c:v>10</c:v>
                </c:pt>
                <c:pt idx="3">
                  <c:v>13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7</c:v>
                </c:pt>
                <c:pt idx="1">
                  <c:v>7</c:v>
                </c:pt>
                <c:pt idx="2">
                  <c:v>10</c:v>
                </c:pt>
                <c:pt idx="3">
                  <c:v>14</c:v>
                </c:pt>
                <c:pt idx="4">
                  <c:v>7</c:v>
                </c:pt>
                <c:pt idx="5">
                  <c:v>19</c:v>
                </c:pt>
                <c:pt idx="6">
                  <c:v>8</c:v>
                </c:pt>
                <c:pt idx="7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33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  <c:pt idx="4">
                  <c:v>30</c:v>
                </c:pt>
                <c:pt idx="5">
                  <c:v>22</c:v>
                </c:pt>
                <c:pt idx="6">
                  <c:v>28</c:v>
                </c:pt>
                <c:pt idx="7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54</c:v>
                </c:pt>
                <c:pt idx="1">
                  <c:v>65</c:v>
                </c:pt>
                <c:pt idx="2">
                  <c:v>51</c:v>
                </c:pt>
                <c:pt idx="3">
                  <c:v>50</c:v>
                </c:pt>
                <c:pt idx="4">
                  <c:v>57</c:v>
                </c:pt>
                <c:pt idx="5">
                  <c:v>52</c:v>
                </c:pt>
                <c:pt idx="6">
                  <c:v>57</c:v>
                </c:pt>
                <c:pt idx="7">
                  <c:v>27</c:v>
                </c:pt>
              </c:numCache>
            </c:numRef>
          </c:val>
        </c:ser>
        <c:dLbls>
          <c:showVal val="1"/>
        </c:dLbls>
        <c:gapWidth val="75"/>
        <c:overlap val="100"/>
        <c:axId val="109658880"/>
        <c:axId val="109660416"/>
      </c:barChart>
      <c:catAx>
        <c:axId val="1096588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660416"/>
        <c:crossesAt val="0"/>
        <c:lblAlgn val="ctr"/>
        <c:lblOffset val="100"/>
        <c:tickMarkSkip val="1"/>
      </c:catAx>
      <c:valAx>
        <c:axId val="1096604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6588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61</c:v>
                </c:pt>
                <c:pt idx="1">
                  <c:v>22</c:v>
                </c:pt>
                <c:pt idx="2">
                  <c:v>22</c:v>
                </c:pt>
                <c:pt idx="3">
                  <c:v>11</c:v>
                </c:pt>
                <c:pt idx="4">
                  <c:v>23</c:v>
                </c:pt>
                <c:pt idx="5">
                  <c:v>21</c:v>
                </c:pt>
                <c:pt idx="6">
                  <c:v>42</c:v>
                </c:pt>
                <c:pt idx="7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39</c:v>
                </c:pt>
                <c:pt idx="1">
                  <c:v>8</c:v>
                </c:pt>
                <c:pt idx="2">
                  <c:v>18</c:v>
                </c:pt>
                <c:pt idx="3">
                  <c:v>11</c:v>
                </c:pt>
                <c:pt idx="4">
                  <c:v>29</c:v>
                </c:pt>
                <c:pt idx="5">
                  <c:v>0</c:v>
                </c:pt>
                <c:pt idx="6">
                  <c:v>12</c:v>
                </c:pt>
                <c:pt idx="7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28</c:v>
                </c:pt>
                <c:pt idx="7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0</c:v>
                </c:pt>
                <c:pt idx="1">
                  <c:v>70</c:v>
                </c:pt>
                <c:pt idx="2">
                  <c:v>50</c:v>
                </c:pt>
                <c:pt idx="3">
                  <c:v>69</c:v>
                </c:pt>
                <c:pt idx="4">
                  <c:v>31</c:v>
                </c:pt>
                <c:pt idx="5">
                  <c:v>53</c:v>
                </c:pt>
                <c:pt idx="6">
                  <c:v>19</c:v>
                </c:pt>
                <c:pt idx="7">
                  <c:v>46</c:v>
                </c:pt>
              </c:numCache>
            </c:numRef>
          </c:val>
        </c:ser>
        <c:dLbls>
          <c:showVal val="1"/>
        </c:dLbls>
        <c:gapWidth val="75"/>
        <c:overlap val="100"/>
        <c:axId val="110058880"/>
        <c:axId val="110077056"/>
      </c:barChart>
      <c:catAx>
        <c:axId val="1100588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077056"/>
        <c:crossesAt val="0"/>
        <c:lblAlgn val="ctr"/>
        <c:lblOffset val="100"/>
        <c:tickMarkSkip val="1"/>
      </c:catAx>
      <c:valAx>
        <c:axId val="1100770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0588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10</c:v>
                </c:pt>
                <c:pt idx="4">
                  <c:v>12</c:v>
                </c:pt>
                <c:pt idx="5">
                  <c:v>6</c:v>
                </c:pt>
                <c:pt idx="6">
                  <c:v>9</c:v>
                </c:pt>
                <c:pt idx="7">
                  <c:v>22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</c:v>
                </c:pt>
                <c:pt idx="1">
                  <c:v>5</c:v>
                </c:pt>
                <c:pt idx="2">
                  <c:v>9</c:v>
                </c:pt>
                <c:pt idx="3">
                  <c:v>22</c:v>
                </c:pt>
                <c:pt idx="4">
                  <c:v>18</c:v>
                </c:pt>
                <c:pt idx="5">
                  <c:v>16</c:v>
                </c:pt>
                <c:pt idx="6">
                  <c:v>29</c:v>
                </c:pt>
                <c:pt idx="7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39</c:v>
                </c:pt>
                <c:pt idx="1">
                  <c:v>23</c:v>
                </c:pt>
                <c:pt idx="2">
                  <c:v>28</c:v>
                </c:pt>
                <c:pt idx="3">
                  <c:v>34</c:v>
                </c:pt>
                <c:pt idx="4">
                  <c:v>39</c:v>
                </c:pt>
                <c:pt idx="5">
                  <c:v>36</c:v>
                </c:pt>
                <c:pt idx="6">
                  <c:v>22</c:v>
                </c:pt>
                <c:pt idx="7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48</c:v>
                </c:pt>
                <c:pt idx="1">
                  <c:v>68</c:v>
                </c:pt>
                <c:pt idx="2">
                  <c:v>60</c:v>
                </c:pt>
                <c:pt idx="3">
                  <c:v>33</c:v>
                </c:pt>
                <c:pt idx="4">
                  <c:v>30</c:v>
                </c:pt>
                <c:pt idx="5">
                  <c:v>42</c:v>
                </c:pt>
                <c:pt idx="6">
                  <c:v>39</c:v>
                </c:pt>
                <c:pt idx="7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10352640"/>
        <c:axId val="110448640"/>
      </c:barChart>
      <c:catAx>
        <c:axId val="110352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448640"/>
        <c:crossesAt val="0"/>
        <c:lblAlgn val="ctr"/>
        <c:lblOffset val="100"/>
        <c:tickMarkSkip val="1"/>
      </c:catAx>
      <c:valAx>
        <c:axId val="1104486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3526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28</c:v>
                </c:pt>
                <c:pt idx="1">
                  <c:v>29</c:v>
                </c:pt>
                <c:pt idx="2">
                  <c:v>25</c:v>
                </c:pt>
                <c:pt idx="3">
                  <c:v>26</c:v>
                </c:pt>
                <c:pt idx="4">
                  <c:v>16</c:v>
                </c:pt>
                <c:pt idx="5">
                  <c:v>19</c:v>
                </c:pt>
                <c:pt idx="6">
                  <c:v>37</c:v>
                </c:pt>
                <c:pt idx="7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29</c:v>
                </c:pt>
                <c:pt idx="1">
                  <c:v>21</c:v>
                </c:pt>
                <c:pt idx="2">
                  <c:v>22</c:v>
                </c:pt>
                <c:pt idx="3">
                  <c:v>12</c:v>
                </c:pt>
                <c:pt idx="4">
                  <c:v>29</c:v>
                </c:pt>
                <c:pt idx="5">
                  <c:v>25</c:v>
                </c:pt>
                <c:pt idx="6">
                  <c:v>27</c:v>
                </c:pt>
                <c:pt idx="7">
                  <c:v>35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30</c:v>
                </c:pt>
                <c:pt idx="6">
                  <c:v>21</c:v>
                </c:pt>
                <c:pt idx="7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19</c:v>
                </c:pt>
                <c:pt idx="1">
                  <c:v>31</c:v>
                </c:pt>
                <c:pt idx="2">
                  <c:v>34</c:v>
                </c:pt>
                <c:pt idx="3">
                  <c:v>40</c:v>
                </c:pt>
                <c:pt idx="4">
                  <c:v>30</c:v>
                </c:pt>
                <c:pt idx="5">
                  <c:v>27</c:v>
                </c:pt>
                <c:pt idx="6">
                  <c:v>15</c:v>
                </c:pt>
                <c:pt idx="7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10875776"/>
        <c:axId val="110877312"/>
      </c:barChart>
      <c:catAx>
        <c:axId val="1108757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877312"/>
        <c:crossesAt val="0"/>
        <c:lblAlgn val="ctr"/>
        <c:lblOffset val="100"/>
        <c:tickMarkSkip val="1"/>
      </c:catAx>
      <c:valAx>
        <c:axId val="1108773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8757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65</c:v>
                </c:pt>
              </c:numCache>
            </c:numRef>
          </c:val>
        </c:ser>
        <c:dLbls>
          <c:showVal val="1"/>
        </c:dLbls>
        <c:gapWidth val="75"/>
        <c:overlap val="100"/>
        <c:axId val="111207936"/>
        <c:axId val="111209472"/>
      </c:barChart>
      <c:catAx>
        <c:axId val="111207936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1209472"/>
        <c:crossesAt val="0"/>
        <c:lblAlgn val="ctr"/>
        <c:lblOffset val="100"/>
        <c:tickMarkSkip val="1"/>
      </c:catAx>
      <c:valAx>
        <c:axId val="1112094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12079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</c:v>
                </c:pt>
                <c:pt idx="1">
                  <c:v>6</c:v>
                </c:pt>
                <c:pt idx="2">
                  <c:v>18</c:v>
                </c:pt>
                <c:pt idx="3">
                  <c:v>23</c:v>
                </c:pt>
                <c:pt idx="4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11</c:v>
                </c:pt>
                <c:pt idx="1">
                  <c:v>30</c:v>
                </c:pt>
                <c:pt idx="2">
                  <c:v>21</c:v>
                </c:pt>
                <c:pt idx="3">
                  <c:v>21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84</c:v>
                </c:pt>
                <c:pt idx="1">
                  <c:v>57</c:v>
                </c:pt>
                <c:pt idx="2">
                  <c:v>50</c:v>
                </c:pt>
                <c:pt idx="3">
                  <c:v>38</c:v>
                </c:pt>
                <c:pt idx="4">
                  <c:v>74</c:v>
                </c:pt>
              </c:numCache>
            </c:numRef>
          </c:val>
        </c:ser>
        <c:dLbls>
          <c:showVal val="1"/>
        </c:dLbls>
        <c:gapWidth val="75"/>
        <c:overlap val="100"/>
        <c:axId val="136408064"/>
        <c:axId val="136422528"/>
      </c:barChart>
      <c:catAx>
        <c:axId val="136408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422528"/>
        <c:crossesAt val="0"/>
        <c:lblAlgn val="ctr"/>
        <c:lblOffset val="100"/>
        <c:tickMarkSkip val="1"/>
      </c:catAx>
      <c:valAx>
        <c:axId val="136422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4080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</c:ser>
        <c:dLbls>
          <c:showVal val="1"/>
        </c:dLbls>
        <c:gapWidth val="75"/>
        <c:overlap val="100"/>
        <c:axId val="138463488"/>
        <c:axId val="138485760"/>
      </c:barChart>
      <c:catAx>
        <c:axId val="1384634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485760"/>
        <c:crossesAt val="0"/>
        <c:lblAlgn val="ctr"/>
        <c:lblOffset val="100"/>
        <c:tickMarkSkip val="1"/>
      </c:catAx>
      <c:valAx>
        <c:axId val="1384857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4634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</c:v>
                </c:pt>
                <c:pt idx="1">
                  <c:v>31</c:v>
                </c:pt>
                <c:pt idx="2">
                  <c:v>20</c:v>
                </c:pt>
                <c:pt idx="3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</c:v>
                </c:pt>
                <c:pt idx="1">
                  <c:v>22</c:v>
                </c:pt>
                <c:pt idx="2">
                  <c:v>28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21</c:v>
                </c:pt>
                <c:pt idx="1">
                  <c:v>25</c:v>
                </c:pt>
                <c:pt idx="2">
                  <c:v>30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65</c:v>
                </c:pt>
                <c:pt idx="1">
                  <c:v>22</c:v>
                </c:pt>
                <c:pt idx="2">
                  <c:v>22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21110912"/>
        <c:axId val="121112448"/>
      </c:barChart>
      <c:catAx>
        <c:axId val="1211109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112448"/>
        <c:crossesAt val="0"/>
        <c:lblAlgn val="ctr"/>
        <c:lblOffset val="100"/>
        <c:tickMarkSkip val="1"/>
      </c:catAx>
      <c:valAx>
        <c:axId val="1211124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1109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6</c:v>
                </c:pt>
                <c:pt idx="5">
                  <c:v>11</c:v>
                </c:pt>
                <c:pt idx="6">
                  <c:v>2</c:v>
                </c:pt>
                <c:pt idx="7">
                  <c:v>18</c:v>
                </c:pt>
                <c:pt idx="8">
                  <c:v>39</c:v>
                </c:pt>
                <c:pt idx="9">
                  <c:v>5</c:v>
                </c:pt>
                <c:pt idx="1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18</c:v>
                </c:pt>
                <c:pt idx="6">
                  <c:v>5</c:v>
                </c:pt>
                <c:pt idx="7">
                  <c:v>22</c:v>
                </c:pt>
                <c:pt idx="8">
                  <c:v>27</c:v>
                </c:pt>
                <c:pt idx="9">
                  <c:v>10</c:v>
                </c:pt>
                <c:pt idx="10">
                  <c:v>14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20</c:v>
                </c:pt>
                <c:pt idx="1">
                  <c:v>17</c:v>
                </c:pt>
                <c:pt idx="2">
                  <c:v>24</c:v>
                </c:pt>
                <c:pt idx="3">
                  <c:v>14</c:v>
                </c:pt>
                <c:pt idx="4">
                  <c:v>25</c:v>
                </c:pt>
                <c:pt idx="5">
                  <c:v>31</c:v>
                </c:pt>
                <c:pt idx="6">
                  <c:v>16</c:v>
                </c:pt>
                <c:pt idx="7">
                  <c:v>29</c:v>
                </c:pt>
                <c:pt idx="8">
                  <c:v>20</c:v>
                </c:pt>
                <c:pt idx="9">
                  <c:v>21</c:v>
                </c:pt>
                <c:pt idx="10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70</c:v>
                </c:pt>
                <c:pt idx="1">
                  <c:v>71</c:v>
                </c:pt>
                <c:pt idx="2">
                  <c:v>59</c:v>
                </c:pt>
                <c:pt idx="3">
                  <c:v>79</c:v>
                </c:pt>
                <c:pt idx="4">
                  <c:v>59</c:v>
                </c:pt>
                <c:pt idx="5">
                  <c:v>40</c:v>
                </c:pt>
                <c:pt idx="6">
                  <c:v>78</c:v>
                </c:pt>
                <c:pt idx="7">
                  <c:v>32</c:v>
                </c:pt>
                <c:pt idx="8">
                  <c:v>13</c:v>
                </c:pt>
                <c:pt idx="9">
                  <c:v>64</c:v>
                </c:pt>
                <c:pt idx="10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02941824"/>
        <c:axId val="102943360"/>
      </c:barChart>
      <c:catAx>
        <c:axId val="102941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2943360"/>
        <c:crossesAt val="0"/>
        <c:lblAlgn val="ctr"/>
        <c:lblOffset val="100"/>
        <c:tickMarkSkip val="1"/>
      </c:catAx>
      <c:valAx>
        <c:axId val="102943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29418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9</c:v>
                </c:pt>
                <c:pt idx="2">
                  <c:v>30</c:v>
                </c:pt>
                <c:pt idx="3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19</c:v>
                </c:pt>
                <c:pt idx="3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13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83</c:v>
                </c:pt>
                <c:pt idx="1">
                  <c:v>58</c:v>
                </c:pt>
                <c:pt idx="2">
                  <c:v>28</c:v>
                </c:pt>
                <c:pt idx="3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39666944"/>
        <c:axId val="139668480"/>
      </c:barChart>
      <c:catAx>
        <c:axId val="1396669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668480"/>
        <c:crossesAt val="0"/>
        <c:lblAlgn val="ctr"/>
        <c:lblOffset val="100"/>
        <c:tickMarkSkip val="1"/>
      </c:catAx>
      <c:valAx>
        <c:axId val="1396684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6669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21</c:v>
                </c:pt>
                <c:pt idx="1">
                  <c:v>26</c:v>
                </c:pt>
                <c:pt idx="2">
                  <c:v>12</c:v>
                </c:pt>
                <c:pt idx="3">
                  <c:v>27</c:v>
                </c:pt>
                <c:pt idx="4">
                  <c:v>53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31</c:v>
                </c:pt>
                <c:pt idx="3">
                  <c:v>37</c:v>
                </c:pt>
                <c:pt idx="4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33</c:v>
                </c:pt>
                <c:pt idx="1">
                  <c:v>28</c:v>
                </c:pt>
                <c:pt idx="2">
                  <c:v>34</c:v>
                </c:pt>
                <c:pt idx="3">
                  <c:v>22</c:v>
                </c:pt>
                <c:pt idx="4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17</c:v>
                </c:pt>
                <c:pt idx="1">
                  <c:v>16</c:v>
                </c:pt>
                <c:pt idx="2">
                  <c:v>24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40111232"/>
        <c:axId val="140117120"/>
      </c:barChart>
      <c:catAx>
        <c:axId val="1401112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117120"/>
        <c:crossesAt val="0"/>
        <c:lblAlgn val="ctr"/>
        <c:lblOffset val="100"/>
        <c:tickMarkSkip val="1"/>
      </c:catAx>
      <c:valAx>
        <c:axId val="1401171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1112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15</c:v>
                </c:pt>
                <c:pt idx="1">
                  <c:v>17</c:v>
                </c:pt>
                <c:pt idx="2">
                  <c:v>13</c:v>
                </c:pt>
                <c:pt idx="3">
                  <c:v>16</c:v>
                </c:pt>
                <c:pt idx="4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22</c:v>
                </c:pt>
                <c:pt idx="3">
                  <c:v>23</c:v>
                </c:pt>
                <c:pt idx="4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31</c:v>
                </c:pt>
                <c:pt idx="4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40</c:v>
                </c:pt>
                <c:pt idx="1">
                  <c:v>38</c:v>
                </c:pt>
                <c:pt idx="2">
                  <c:v>30</c:v>
                </c:pt>
                <c:pt idx="3">
                  <c:v>30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38663424"/>
        <c:axId val="138664960"/>
      </c:barChart>
      <c:catAx>
        <c:axId val="1386634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664960"/>
        <c:crossesAt val="0"/>
        <c:lblAlgn val="ctr"/>
        <c:lblOffset val="100"/>
        <c:tickMarkSkip val="1"/>
      </c:catAx>
      <c:valAx>
        <c:axId val="1386649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663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10</c:v>
                </c:pt>
                <c:pt idx="1">
                  <c:v>41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17</c:v>
                </c:pt>
                <c:pt idx="1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32</c:v>
                </c:pt>
                <c:pt idx="1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41</c:v>
                </c:pt>
                <c:pt idx="1">
                  <c:v>17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40848512"/>
        <c:axId val="140866688"/>
      </c:barChart>
      <c:catAx>
        <c:axId val="140848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866688"/>
        <c:crossesAt val="0"/>
        <c:lblAlgn val="ctr"/>
        <c:lblOffset val="100"/>
        <c:tickMarkSkip val="1"/>
      </c:catAx>
      <c:valAx>
        <c:axId val="1408666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84851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6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11</c:v>
                </c:pt>
                <c:pt idx="1">
                  <c:v>28</c:v>
                </c:pt>
                <c:pt idx="2">
                  <c:v>14</c:v>
                </c:pt>
                <c:pt idx="3">
                  <c:v>5</c:v>
                </c:pt>
                <c:pt idx="4">
                  <c:v>22</c:v>
                </c:pt>
                <c:pt idx="5">
                  <c:v>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12</c:v>
                </c:pt>
                <c:pt idx="1">
                  <c:v>31</c:v>
                </c:pt>
                <c:pt idx="2">
                  <c:v>31</c:v>
                </c:pt>
                <c:pt idx="3">
                  <c:v>9</c:v>
                </c:pt>
                <c:pt idx="4">
                  <c:v>14</c:v>
                </c:pt>
                <c:pt idx="5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18</c:v>
                </c:pt>
                <c:pt idx="1">
                  <c:v>23</c:v>
                </c:pt>
                <c:pt idx="2">
                  <c:v>33</c:v>
                </c:pt>
                <c:pt idx="3">
                  <c:v>13</c:v>
                </c:pt>
                <c:pt idx="4">
                  <c:v>8</c:v>
                </c:pt>
                <c:pt idx="5">
                  <c:v>25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13</c:v>
                </c:pt>
                <c:pt idx="1">
                  <c:v>7</c:v>
                </c:pt>
                <c:pt idx="2">
                  <c:v>12</c:v>
                </c:pt>
                <c:pt idx="3">
                  <c:v>24</c:v>
                </c:pt>
                <c:pt idx="4">
                  <c:v>14</c:v>
                </c:pt>
                <c:pt idx="5">
                  <c:v>29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40</c:v>
                </c:pt>
                <c:pt idx="1">
                  <c:v>3</c:v>
                </c:pt>
                <c:pt idx="2">
                  <c:v>8</c:v>
                </c:pt>
                <c:pt idx="3">
                  <c:v>48</c:v>
                </c:pt>
                <c:pt idx="4">
                  <c:v>35</c:v>
                </c:pt>
                <c:pt idx="5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141206656"/>
        <c:axId val="141208192"/>
      </c:barChart>
      <c:catAx>
        <c:axId val="1412066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208192"/>
        <c:crossesAt val="0"/>
        <c:lblAlgn val="ctr"/>
        <c:lblOffset val="100"/>
        <c:tickMarkSkip val="1"/>
      </c:catAx>
      <c:valAx>
        <c:axId val="1412081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2066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14"/>
          <c:h val="9.973695916320049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6</c:v>
                </c:pt>
                <c:pt idx="1">
                  <c:v>8</c:v>
                </c:pt>
                <c:pt idx="2">
                  <c:v>13</c:v>
                </c:pt>
                <c:pt idx="3">
                  <c:v>10</c:v>
                </c:pt>
                <c:pt idx="4">
                  <c:v>7</c:v>
                </c:pt>
                <c:pt idx="5">
                  <c:v>29</c:v>
                </c:pt>
                <c:pt idx="6">
                  <c:v>24</c:v>
                </c:pt>
                <c:pt idx="7">
                  <c:v>12</c:v>
                </c:pt>
                <c:pt idx="8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17</c:v>
                </c:pt>
                <c:pt idx="1">
                  <c:v>22</c:v>
                </c:pt>
                <c:pt idx="2">
                  <c:v>25</c:v>
                </c:pt>
                <c:pt idx="3">
                  <c:v>23</c:v>
                </c:pt>
                <c:pt idx="4">
                  <c:v>22</c:v>
                </c:pt>
                <c:pt idx="5">
                  <c:v>25</c:v>
                </c:pt>
                <c:pt idx="6">
                  <c:v>28</c:v>
                </c:pt>
                <c:pt idx="7">
                  <c:v>23</c:v>
                </c:pt>
                <c:pt idx="8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41</c:v>
                </c:pt>
                <c:pt idx="1">
                  <c:v>37</c:v>
                </c:pt>
                <c:pt idx="2">
                  <c:v>34</c:v>
                </c:pt>
                <c:pt idx="3">
                  <c:v>39</c:v>
                </c:pt>
                <c:pt idx="4">
                  <c:v>39</c:v>
                </c:pt>
                <c:pt idx="5">
                  <c:v>27</c:v>
                </c:pt>
                <c:pt idx="6">
                  <c:v>35</c:v>
                </c:pt>
                <c:pt idx="7">
                  <c:v>38</c:v>
                </c:pt>
                <c:pt idx="8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37</c:v>
                </c:pt>
                <c:pt idx="1">
                  <c:v>33</c:v>
                </c:pt>
                <c:pt idx="2">
                  <c:v>27</c:v>
                </c:pt>
                <c:pt idx="3">
                  <c:v>28</c:v>
                </c:pt>
                <c:pt idx="4">
                  <c:v>32</c:v>
                </c:pt>
                <c:pt idx="5">
                  <c:v>20</c:v>
                </c:pt>
                <c:pt idx="6">
                  <c:v>14</c:v>
                </c:pt>
                <c:pt idx="7">
                  <c:v>26</c:v>
                </c:pt>
                <c:pt idx="8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40789632"/>
        <c:axId val="140804864"/>
      </c:barChart>
      <c:catAx>
        <c:axId val="1407896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804864"/>
        <c:crossesAt val="0"/>
        <c:lblAlgn val="ctr"/>
        <c:lblOffset val="100"/>
        <c:tickMarkSkip val="1"/>
      </c:catAx>
      <c:valAx>
        <c:axId val="1408048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7896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19</c:v>
                </c:pt>
                <c:pt idx="2">
                  <c:v>28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27</c:v>
                </c:pt>
                <c:pt idx="1">
                  <c:v>29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32</c:v>
                </c:pt>
                <c:pt idx="1">
                  <c:v>29</c:v>
                </c:pt>
                <c:pt idx="2">
                  <c:v>24</c:v>
                </c:pt>
                <c:pt idx="3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41272576"/>
        <c:axId val="141274112"/>
      </c:barChart>
      <c:catAx>
        <c:axId val="1412725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274112"/>
        <c:crossesAt val="0"/>
        <c:lblAlgn val="ctr"/>
        <c:lblOffset val="100"/>
        <c:tickMarkSkip val="1"/>
      </c:catAx>
      <c:valAx>
        <c:axId val="1412741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2725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36</c:v>
                </c:pt>
                <c:pt idx="1">
                  <c:v>30</c:v>
                </c:pt>
                <c:pt idx="2">
                  <c:v>21</c:v>
                </c:pt>
                <c:pt idx="3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18</c:v>
                </c:pt>
                <c:pt idx="1">
                  <c:v>25</c:v>
                </c:pt>
                <c:pt idx="2">
                  <c:v>27</c:v>
                </c:pt>
                <c:pt idx="3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30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23</c:v>
                </c:pt>
                <c:pt idx="1">
                  <c:v>22</c:v>
                </c:pt>
                <c:pt idx="2">
                  <c:v>22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42652160"/>
        <c:axId val="142653696"/>
      </c:barChart>
      <c:catAx>
        <c:axId val="1426521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653696"/>
        <c:crossesAt val="0"/>
        <c:lblAlgn val="ctr"/>
        <c:lblOffset val="100"/>
        <c:tickMarkSkip val="1"/>
      </c:catAx>
      <c:valAx>
        <c:axId val="142653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6521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24</c:v>
                </c:pt>
                <c:pt idx="1">
                  <c:v>30</c:v>
                </c:pt>
                <c:pt idx="2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22</c:v>
                </c:pt>
                <c:pt idx="1">
                  <c:v>22</c:v>
                </c:pt>
                <c:pt idx="2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30</c:v>
                </c:pt>
                <c:pt idx="1">
                  <c:v>26</c:v>
                </c:pt>
                <c:pt idx="2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24</c:v>
                </c:pt>
                <c:pt idx="1">
                  <c:v>22</c:v>
                </c:pt>
                <c:pt idx="2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43052800"/>
        <c:axId val="143054336"/>
      </c:barChart>
      <c:catAx>
        <c:axId val="1430528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054336"/>
        <c:crossesAt val="0"/>
        <c:lblAlgn val="ctr"/>
        <c:lblOffset val="100"/>
        <c:tickMarkSkip val="1"/>
      </c:catAx>
      <c:valAx>
        <c:axId val="1430543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0528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27</c:v>
                </c:pt>
                <c:pt idx="4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22</c:v>
                </c:pt>
                <c:pt idx="1">
                  <c:v>25</c:v>
                </c:pt>
                <c:pt idx="2">
                  <c:v>25</c:v>
                </c:pt>
                <c:pt idx="3">
                  <c:v>29</c:v>
                </c:pt>
                <c:pt idx="4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26</c:v>
                </c:pt>
                <c:pt idx="1">
                  <c:v>23</c:v>
                </c:pt>
                <c:pt idx="2">
                  <c:v>22</c:v>
                </c:pt>
                <c:pt idx="3">
                  <c:v>25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29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43469184"/>
        <c:axId val="143491456"/>
      </c:barChart>
      <c:catAx>
        <c:axId val="1434691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491456"/>
        <c:crossesAt val="0"/>
        <c:lblAlgn val="ctr"/>
        <c:lblOffset val="100"/>
        <c:tickMarkSkip val="1"/>
      </c:catAx>
      <c:valAx>
        <c:axId val="1434914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4691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13</c:v>
                </c:pt>
                <c:pt idx="1">
                  <c:v>11</c:v>
                </c:pt>
                <c:pt idx="2">
                  <c:v>24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18</c:v>
                </c:pt>
                <c:pt idx="1">
                  <c:v>17</c:v>
                </c:pt>
                <c:pt idx="2">
                  <c:v>20</c:v>
                </c:pt>
                <c:pt idx="3">
                  <c:v>19</c:v>
                </c:pt>
                <c:pt idx="4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23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48</c:v>
                </c:pt>
                <c:pt idx="1">
                  <c:v>44</c:v>
                </c:pt>
                <c:pt idx="2">
                  <c:v>33</c:v>
                </c:pt>
                <c:pt idx="3">
                  <c:v>45</c:v>
                </c:pt>
                <c:pt idx="4">
                  <c:v>64</c:v>
                </c:pt>
              </c:numCache>
            </c:numRef>
          </c:val>
        </c:ser>
        <c:dLbls>
          <c:showVal val="1"/>
        </c:dLbls>
        <c:gapWidth val="75"/>
        <c:overlap val="100"/>
        <c:axId val="105360384"/>
        <c:axId val="105370368"/>
      </c:barChart>
      <c:catAx>
        <c:axId val="1053603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370368"/>
        <c:crossesAt val="0"/>
        <c:lblAlgn val="ctr"/>
        <c:lblOffset val="100"/>
        <c:tickMarkSkip val="1"/>
      </c:catAx>
      <c:valAx>
        <c:axId val="1053703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3603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28</c:v>
                </c:pt>
                <c:pt idx="1">
                  <c:v>22</c:v>
                </c:pt>
                <c:pt idx="2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26</c:v>
                </c:pt>
                <c:pt idx="1">
                  <c:v>32</c:v>
                </c:pt>
                <c:pt idx="2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26</c:v>
                </c:pt>
                <c:pt idx="1">
                  <c:v>26</c:v>
                </c:pt>
                <c:pt idx="2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35</c:v>
                </c:pt>
              </c:numCache>
            </c:numRef>
          </c:val>
        </c:ser>
        <c:dLbls>
          <c:showVal val="1"/>
        </c:dLbls>
        <c:gapWidth val="75"/>
        <c:overlap val="100"/>
        <c:axId val="143886592"/>
        <c:axId val="143925248"/>
      </c:barChart>
      <c:catAx>
        <c:axId val="1438865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925248"/>
        <c:crossesAt val="0"/>
        <c:lblAlgn val="ctr"/>
        <c:lblOffset val="100"/>
        <c:tickMarkSkip val="1"/>
      </c:catAx>
      <c:valAx>
        <c:axId val="1439252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8865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19</c:v>
                </c:pt>
                <c:pt idx="3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34</c:v>
                </c:pt>
                <c:pt idx="1">
                  <c:v>29</c:v>
                </c:pt>
                <c:pt idx="2">
                  <c:v>27</c:v>
                </c:pt>
                <c:pt idx="3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27</c:v>
                </c:pt>
                <c:pt idx="1">
                  <c:v>32</c:v>
                </c:pt>
                <c:pt idx="2">
                  <c:v>37</c:v>
                </c:pt>
                <c:pt idx="3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44380672"/>
        <c:axId val="144382208"/>
      </c:barChart>
      <c:catAx>
        <c:axId val="1443806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382208"/>
        <c:crossesAt val="0"/>
        <c:lblAlgn val="ctr"/>
        <c:lblOffset val="100"/>
        <c:tickMarkSkip val="1"/>
      </c:catAx>
      <c:valAx>
        <c:axId val="1443822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3806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overlap val="100"/>
        <c:axId val="144978304"/>
        <c:axId val="144979840"/>
      </c:barChart>
      <c:catAx>
        <c:axId val="1449783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979840"/>
        <c:crossesAt val="0"/>
        <c:lblAlgn val="ctr"/>
        <c:lblOffset val="100"/>
        <c:tickMarkSkip val="1"/>
      </c:catAx>
      <c:valAx>
        <c:axId val="1449798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9783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7"/>
          <c:h val="9.973695916320056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93"/>
          <c:w val="0.394513942895236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10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  <c:pt idx="4">
                  <c:v>35</c:v>
                </c:pt>
                <c:pt idx="5">
                  <c:v>7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21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13</c:v>
                </c:pt>
                <c:pt idx="1">
                  <c:v>9</c:v>
                </c:pt>
                <c:pt idx="2">
                  <c:v>10</c:v>
                </c:pt>
                <c:pt idx="3">
                  <c:v>7</c:v>
                </c:pt>
                <c:pt idx="4">
                  <c:v>36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18</c:v>
                </c:pt>
              </c:numCache>
            </c:numRef>
          </c:val>
        </c:ser>
        <c:gapWidth val="20"/>
        <c:axId val="144942208"/>
        <c:axId val="144943744"/>
      </c:barChart>
      <c:catAx>
        <c:axId val="14494220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44943744"/>
        <c:crosses val="autoZero"/>
        <c:auto val="1"/>
        <c:lblAlgn val="ctr"/>
        <c:lblOffset val="100"/>
        <c:tickLblSkip val="1"/>
        <c:tickMarkSkip val="1"/>
      </c:catAx>
      <c:valAx>
        <c:axId val="14494374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494220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9</c:v>
                </c:pt>
                <c:pt idx="1">
                  <c:v>7</c:v>
                </c:pt>
                <c:pt idx="2">
                  <c:v>9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9</c:v>
                </c:pt>
                <c:pt idx="8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18</c:v>
                </c:pt>
                <c:pt idx="1">
                  <c:v>18</c:v>
                </c:pt>
                <c:pt idx="2">
                  <c:v>24</c:v>
                </c:pt>
                <c:pt idx="3">
                  <c:v>20</c:v>
                </c:pt>
                <c:pt idx="4">
                  <c:v>25</c:v>
                </c:pt>
                <c:pt idx="5">
                  <c:v>17</c:v>
                </c:pt>
                <c:pt idx="6">
                  <c:v>16</c:v>
                </c:pt>
                <c:pt idx="7">
                  <c:v>11</c:v>
                </c:pt>
                <c:pt idx="8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37</c:v>
                </c:pt>
                <c:pt idx="1">
                  <c:v>37</c:v>
                </c:pt>
                <c:pt idx="2">
                  <c:v>41</c:v>
                </c:pt>
                <c:pt idx="3">
                  <c:v>32</c:v>
                </c:pt>
                <c:pt idx="4">
                  <c:v>33</c:v>
                </c:pt>
                <c:pt idx="5">
                  <c:v>39</c:v>
                </c:pt>
                <c:pt idx="6">
                  <c:v>33</c:v>
                </c:pt>
                <c:pt idx="7">
                  <c:v>27</c:v>
                </c:pt>
                <c:pt idx="8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35</c:v>
                </c:pt>
                <c:pt idx="1">
                  <c:v>38</c:v>
                </c:pt>
                <c:pt idx="2">
                  <c:v>27</c:v>
                </c:pt>
                <c:pt idx="3">
                  <c:v>42</c:v>
                </c:pt>
                <c:pt idx="4">
                  <c:v>32</c:v>
                </c:pt>
                <c:pt idx="5">
                  <c:v>34</c:v>
                </c:pt>
                <c:pt idx="6">
                  <c:v>43</c:v>
                </c:pt>
                <c:pt idx="7">
                  <c:v>53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145224064"/>
        <c:axId val="145226752"/>
      </c:barChart>
      <c:catAx>
        <c:axId val="145224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226752"/>
        <c:crossesAt val="0"/>
        <c:lblAlgn val="ctr"/>
        <c:lblOffset val="100"/>
        <c:tickMarkSkip val="1"/>
      </c:catAx>
      <c:valAx>
        <c:axId val="1452267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2240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94</c:v>
                </c:pt>
                <c:pt idx="1">
                  <c:v>90</c:v>
                </c:pt>
                <c:pt idx="2">
                  <c:v>94</c:v>
                </c:pt>
                <c:pt idx="3">
                  <c:v>95</c:v>
                </c:pt>
                <c:pt idx="4">
                  <c:v>92</c:v>
                </c:pt>
                <c:pt idx="5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45602816"/>
        <c:axId val="145612800"/>
      </c:barChart>
      <c:catAx>
        <c:axId val="1456028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612800"/>
        <c:crossesAt val="0"/>
        <c:lblAlgn val="ctr"/>
        <c:lblOffset val="100"/>
        <c:tickMarkSkip val="1"/>
      </c:catAx>
      <c:valAx>
        <c:axId val="1456128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6028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97</c:v>
                </c:pt>
                <c:pt idx="1">
                  <c:v>99</c:v>
                </c:pt>
                <c:pt idx="2">
                  <c:v>94</c:v>
                </c:pt>
                <c:pt idx="3">
                  <c:v>96</c:v>
                </c:pt>
                <c:pt idx="4">
                  <c:v>96</c:v>
                </c:pt>
                <c:pt idx="5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45979648"/>
        <c:axId val="145989632"/>
      </c:barChart>
      <c:catAx>
        <c:axId val="1459796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89632"/>
        <c:crossesAt val="0"/>
        <c:lblAlgn val="ctr"/>
        <c:lblOffset val="100"/>
        <c:tickMarkSkip val="1"/>
      </c:catAx>
      <c:valAx>
        <c:axId val="1459896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796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9</c:v>
                </c:pt>
                <c:pt idx="1">
                  <c:v>2</c:v>
                </c:pt>
                <c:pt idx="2">
                  <c:v>0</c:v>
                </c:pt>
                <c:pt idx="3">
                  <c:v>19</c:v>
                </c:pt>
                <c:pt idx="4">
                  <c:v>8</c:v>
                </c:pt>
                <c:pt idx="5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13</c:v>
                </c:pt>
                <c:pt idx="1">
                  <c:v>20</c:v>
                </c:pt>
                <c:pt idx="2">
                  <c:v>11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27</c:v>
                </c:pt>
                <c:pt idx="1">
                  <c:v>19</c:v>
                </c:pt>
                <c:pt idx="2">
                  <c:v>35</c:v>
                </c:pt>
                <c:pt idx="3">
                  <c:v>14</c:v>
                </c:pt>
                <c:pt idx="4">
                  <c:v>23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50</c:v>
                </c:pt>
                <c:pt idx="1">
                  <c:v>59</c:v>
                </c:pt>
                <c:pt idx="2">
                  <c:v>55</c:v>
                </c:pt>
                <c:pt idx="3">
                  <c:v>55</c:v>
                </c:pt>
                <c:pt idx="4">
                  <c:v>69</c:v>
                </c:pt>
                <c:pt idx="5">
                  <c:v>63</c:v>
                </c:pt>
              </c:numCache>
            </c:numRef>
          </c:val>
        </c:ser>
        <c:dLbls>
          <c:showVal val="1"/>
        </c:dLbls>
        <c:gapWidth val="75"/>
        <c:overlap val="100"/>
        <c:axId val="147024512"/>
        <c:axId val="147038592"/>
      </c:barChart>
      <c:catAx>
        <c:axId val="147024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038592"/>
        <c:crossesAt val="0"/>
        <c:lblAlgn val="ctr"/>
        <c:lblOffset val="100"/>
        <c:tickMarkSkip val="1"/>
      </c:catAx>
      <c:valAx>
        <c:axId val="1470385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0245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36</c:v>
                </c:pt>
                <c:pt idx="1">
                  <c:v>0</c:v>
                </c:pt>
                <c:pt idx="2">
                  <c:v>33</c:v>
                </c:pt>
                <c:pt idx="3">
                  <c:v>26</c:v>
                </c:pt>
                <c:pt idx="4">
                  <c:v>13</c:v>
                </c:pt>
                <c:pt idx="5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36</c:v>
                </c:pt>
                <c:pt idx="1">
                  <c:v>100</c:v>
                </c:pt>
                <c:pt idx="2">
                  <c:v>67</c:v>
                </c:pt>
                <c:pt idx="3">
                  <c:v>74</c:v>
                </c:pt>
                <c:pt idx="4">
                  <c:v>61</c:v>
                </c:pt>
                <c:pt idx="5">
                  <c:v>77</c:v>
                </c:pt>
              </c:numCache>
            </c:numRef>
          </c:val>
        </c:ser>
        <c:dLbls>
          <c:showVal val="1"/>
        </c:dLbls>
        <c:gapWidth val="75"/>
        <c:overlap val="100"/>
        <c:axId val="147619840"/>
        <c:axId val="147621376"/>
      </c:barChart>
      <c:catAx>
        <c:axId val="147619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621376"/>
        <c:crossesAt val="0"/>
        <c:lblAlgn val="ctr"/>
        <c:lblOffset val="100"/>
        <c:tickMarkSkip val="1"/>
      </c:catAx>
      <c:valAx>
        <c:axId val="1476213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6198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18</c:v>
                </c:pt>
                <c:pt idx="1">
                  <c:v>22</c:v>
                </c:pt>
                <c:pt idx="2">
                  <c:v>18</c:v>
                </c:pt>
                <c:pt idx="3">
                  <c:v>24</c:v>
                </c:pt>
                <c:pt idx="4">
                  <c:v>17</c:v>
                </c:pt>
                <c:pt idx="5">
                  <c:v>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27</c:v>
                </c:pt>
                <c:pt idx="1">
                  <c:v>26</c:v>
                </c:pt>
                <c:pt idx="2">
                  <c:v>22</c:v>
                </c:pt>
                <c:pt idx="3">
                  <c:v>27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33</c:v>
                </c:pt>
                <c:pt idx="1">
                  <c:v>31</c:v>
                </c:pt>
                <c:pt idx="2">
                  <c:v>39</c:v>
                </c:pt>
                <c:pt idx="3">
                  <c:v>31</c:v>
                </c:pt>
                <c:pt idx="4">
                  <c:v>33</c:v>
                </c:pt>
                <c:pt idx="5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22</c:v>
                </c:pt>
                <c:pt idx="1">
                  <c:v>20</c:v>
                </c:pt>
                <c:pt idx="2">
                  <c:v>21</c:v>
                </c:pt>
                <c:pt idx="3">
                  <c:v>18</c:v>
                </c:pt>
                <c:pt idx="4">
                  <c:v>28</c:v>
                </c:pt>
                <c:pt idx="5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43252096"/>
        <c:axId val="143307520"/>
      </c:barChart>
      <c:catAx>
        <c:axId val="1432520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307520"/>
        <c:crossesAt val="0"/>
        <c:lblAlgn val="ctr"/>
        <c:lblOffset val="100"/>
        <c:tickMarkSkip val="1"/>
      </c:catAx>
      <c:valAx>
        <c:axId val="1433075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2520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18</c:v>
                </c:pt>
                <c:pt idx="4">
                  <c:v>7</c:v>
                </c:pt>
                <c:pt idx="5">
                  <c:v>26</c:v>
                </c:pt>
                <c:pt idx="6">
                  <c:v>23</c:v>
                </c:pt>
                <c:pt idx="7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10</c:v>
                </c:pt>
                <c:pt idx="1">
                  <c:v>4</c:v>
                </c:pt>
                <c:pt idx="2">
                  <c:v>17</c:v>
                </c:pt>
                <c:pt idx="3">
                  <c:v>28</c:v>
                </c:pt>
                <c:pt idx="4">
                  <c:v>17</c:v>
                </c:pt>
                <c:pt idx="5">
                  <c:v>23</c:v>
                </c:pt>
                <c:pt idx="6">
                  <c:v>27</c:v>
                </c:pt>
                <c:pt idx="7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29</c:v>
                </c:pt>
                <c:pt idx="1">
                  <c:v>20</c:v>
                </c:pt>
                <c:pt idx="2">
                  <c:v>31</c:v>
                </c:pt>
                <c:pt idx="3">
                  <c:v>28</c:v>
                </c:pt>
                <c:pt idx="4">
                  <c:v>33</c:v>
                </c:pt>
                <c:pt idx="5">
                  <c:v>22</c:v>
                </c:pt>
                <c:pt idx="6">
                  <c:v>26</c:v>
                </c:pt>
                <c:pt idx="7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56</c:v>
                </c:pt>
                <c:pt idx="1">
                  <c:v>72</c:v>
                </c:pt>
                <c:pt idx="2">
                  <c:v>41</c:v>
                </c:pt>
                <c:pt idx="3">
                  <c:v>26</c:v>
                </c:pt>
                <c:pt idx="4">
                  <c:v>44</c:v>
                </c:pt>
                <c:pt idx="5">
                  <c:v>29</c:v>
                </c:pt>
                <c:pt idx="6">
                  <c:v>25</c:v>
                </c:pt>
                <c:pt idx="7">
                  <c:v>27</c:v>
                </c:pt>
              </c:numCache>
            </c:numRef>
          </c:val>
        </c:ser>
        <c:dLbls>
          <c:showVal val="1"/>
        </c:dLbls>
        <c:gapWidth val="75"/>
        <c:overlap val="100"/>
        <c:axId val="105801600"/>
        <c:axId val="105803136"/>
      </c:barChart>
      <c:catAx>
        <c:axId val="105801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803136"/>
        <c:crossesAt val="0"/>
        <c:lblAlgn val="ctr"/>
        <c:lblOffset val="100"/>
        <c:tickMarkSkip val="1"/>
      </c:catAx>
      <c:valAx>
        <c:axId val="1058031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8016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31</c:v>
                </c:pt>
                <c:pt idx="1">
                  <c:v>49</c:v>
                </c:pt>
                <c:pt idx="2">
                  <c:v>24</c:v>
                </c:pt>
                <c:pt idx="3">
                  <c:v>32</c:v>
                </c:pt>
                <c:pt idx="4">
                  <c:v>46</c:v>
                </c:pt>
                <c:pt idx="5">
                  <c:v>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22</c:v>
                </c:pt>
                <c:pt idx="1">
                  <c:v>18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  <c:pt idx="5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22</c:v>
                </c:pt>
                <c:pt idx="1">
                  <c:v>21</c:v>
                </c:pt>
                <c:pt idx="2">
                  <c:v>37</c:v>
                </c:pt>
                <c:pt idx="3">
                  <c:v>23</c:v>
                </c:pt>
                <c:pt idx="4">
                  <c:v>15</c:v>
                </c:pt>
                <c:pt idx="5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25</c:v>
                </c:pt>
                <c:pt idx="1">
                  <c:v>11</c:v>
                </c:pt>
                <c:pt idx="2">
                  <c:v>18</c:v>
                </c:pt>
                <c:pt idx="3">
                  <c:v>22</c:v>
                </c:pt>
                <c:pt idx="4">
                  <c:v>15</c:v>
                </c:pt>
                <c:pt idx="5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57741056"/>
        <c:axId val="157742592"/>
      </c:barChart>
      <c:catAx>
        <c:axId val="1577410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7742592"/>
        <c:crossesAt val="0"/>
        <c:lblAlgn val="ctr"/>
        <c:lblOffset val="100"/>
        <c:tickMarkSkip val="1"/>
      </c:catAx>
      <c:valAx>
        <c:axId val="1577425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77410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49</c:v>
                </c:pt>
                <c:pt idx="1">
                  <c:v>49</c:v>
                </c:pt>
                <c:pt idx="2">
                  <c:v>42</c:v>
                </c:pt>
                <c:pt idx="3">
                  <c:v>45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25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22</c:v>
                </c:pt>
                <c:pt idx="1">
                  <c:v>18</c:v>
                </c:pt>
                <c:pt idx="2">
                  <c:v>24</c:v>
                </c:pt>
                <c:pt idx="3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00625024"/>
        <c:axId val="100635008"/>
      </c:barChart>
      <c:catAx>
        <c:axId val="1006250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635008"/>
        <c:crossesAt val="0"/>
        <c:lblAlgn val="ctr"/>
        <c:lblOffset val="100"/>
        <c:tickMarkSkip val="1"/>
      </c:catAx>
      <c:valAx>
        <c:axId val="1006350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6250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68</c:v>
                </c:pt>
                <c:pt idx="1">
                  <c:v>45</c:v>
                </c:pt>
                <c:pt idx="2">
                  <c:v>6</c:v>
                </c:pt>
                <c:pt idx="3">
                  <c:v>22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9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32</c:v>
                </c:pt>
                <c:pt idx="1">
                  <c:v>55</c:v>
                </c:pt>
                <c:pt idx="2">
                  <c:v>94</c:v>
                </c:pt>
                <c:pt idx="3">
                  <c:v>78</c:v>
                </c:pt>
                <c:pt idx="4">
                  <c:v>92</c:v>
                </c:pt>
                <c:pt idx="5">
                  <c:v>93</c:v>
                </c:pt>
                <c:pt idx="6">
                  <c:v>98</c:v>
                </c:pt>
                <c:pt idx="7">
                  <c:v>96</c:v>
                </c:pt>
                <c:pt idx="8">
                  <c:v>97</c:v>
                </c:pt>
                <c:pt idx="9">
                  <c:v>91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00793344"/>
        <c:axId val="100799232"/>
      </c:barChart>
      <c:catAx>
        <c:axId val="100793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799232"/>
        <c:crossesAt val="0"/>
        <c:lblAlgn val="ctr"/>
        <c:lblOffset val="100"/>
        <c:tickMarkSkip val="1"/>
      </c:catAx>
      <c:valAx>
        <c:axId val="1007992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7933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40</c:v>
                </c:pt>
                <c:pt idx="3">
                  <c:v>25</c:v>
                </c:pt>
                <c:pt idx="4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12</c:v>
                </c:pt>
                <c:pt idx="1">
                  <c:v>19</c:v>
                </c:pt>
                <c:pt idx="2">
                  <c:v>30</c:v>
                </c:pt>
                <c:pt idx="3">
                  <c:v>40</c:v>
                </c:pt>
                <c:pt idx="4">
                  <c:v>6</c:v>
                </c:pt>
              </c:numCache>
            </c:numRef>
          </c:val>
        </c:ser>
        <c:gapWidth val="20"/>
        <c:axId val="100370304"/>
        <c:axId val="100371840"/>
      </c:barChart>
      <c:catAx>
        <c:axId val="10037030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371840"/>
        <c:crosses val="autoZero"/>
        <c:auto val="1"/>
        <c:lblAlgn val="ctr"/>
        <c:lblOffset val="100"/>
        <c:tickLblSkip val="1"/>
        <c:tickMarkSkip val="1"/>
      </c:catAx>
      <c:valAx>
        <c:axId val="10037184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37030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6</c:v>
                </c:pt>
                <c:pt idx="1">
                  <c:v>0</c:v>
                </c:pt>
                <c:pt idx="2">
                  <c:v>41</c:v>
                </c:pt>
                <c:pt idx="3">
                  <c:v>43</c:v>
                </c:pt>
                <c:pt idx="4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17</c:v>
                </c:pt>
                <c:pt idx="3">
                  <c:v>44</c:v>
                </c:pt>
                <c:pt idx="4">
                  <c:v>22</c:v>
                </c:pt>
              </c:numCache>
            </c:numRef>
          </c:val>
        </c:ser>
        <c:gapWidth val="20"/>
        <c:axId val="106762624"/>
        <c:axId val="106764160"/>
      </c:barChart>
      <c:catAx>
        <c:axId val="10676262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6764160"/>
        <c:crosses val="autoZero"/>
        <c:auto val="1"/>
        <c:lblAlgn val="ctr"/>
        <c:lblOffset val="100"/>
        <c:tickLblSkip val="1"/>
        <c:tickMarkSkip val="1"/>
      </c:catAx>
      <c:valAx>
        <c:axId val="10676416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676262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8</c:v>
                </c:pt>
                <c:pt idx="1">
                  <c:v>54</c:v>
                </c:pt>
                <c:pt idx="2">
                  <c:v>26</c:v>
                </c:pt>
                <c:pt idx="3">
                  <c:v>27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19</c:v>
                </c:pt>
                <c:pt idx="1">
                  <c:v>58</c:v>
                </c:pt>
                <c:pt idx="2">
                  <c:v>15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</c:ser>
        <c:gapWidth val="20"/>
        <c:axId val="101294080"/>
        <c:axId val="101295616"/>
      </c:barChart>
      <c:catAx>
        <c:axId val="10129408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1295616"/>
        <c:crosses val="autoZero"/>
        <c:auto val="1"/>
        <c:lblAlgn val="ctr"/>
        <c:lblOffset val="100"/>
        <c:tickLblSkip val="1"/>
        <c:tickMarkSkip val="1"/>
      </c:catAx>
      <c:valAx>
        <c:axId val="10129561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129408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39</c:v>
                </c:pt>
                <c:pt idx="2">
                  <c:v>0</c:v>
                </c:pt>
                <c:pt idx="3">
                  <c:v>31</c:v>
                </c:pt>
                <c:pt idx="4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21577472"/>
        <c:axId val="121579008"/>
      </c:barChart>
      <c:catAx>
        <c:axId val="1215774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579008"/>
        <c:crosses val="autoZero"/>
        <c:auto val="1"/>
        <c:lblAlgn val="ctr"/>
        <c:lblOffset val="100"/>
        <c:tickLblSkip val="1"/>
        <c:tickMarkSkip val="1"/>
      </c:catAx>
      <c:valAx>
        <c:axId val="1215790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5774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34</c:v>
                </c:pt>
                <c:pt idx="2">
                  <c:v>0</c:v>
                </c:pt>
                <c:pt idx="3">
                  <c:v>66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35951104"/>
        <c:axId val="135952640"/>
      </c:barChart>
      <c:catAx>
        <c:axId val="13595110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5952640"/>
        <c:crosses val="autoZero"/>
        <c:auto val="1"/>
        <c:lblAlgn val="ctr"/>
        <c:lblOffset val="100"/>
        <c:tickLblSkip val="1"/>
        <c:tickMarkSkip val="1"/>
      </c:catAx>
      <c:valAx>
        <c:axId val="13595264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595110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19</c:v>
                </c:pt>
                <c:pt idx="1">
                  <c:v>25</c:v>
                </c:pt>
                <c:pt idx="2">
                  <c:v>26</c:v>
                </c:pt>
                <c:pt idx="3">
                  <c:v>32</c:v>
                </c:pt>
                <c:pt idx="4">
                  <c:v>31</c:v>
                </c:pt>
                <c:pt idx="5">
                  <c:v>34</c:v>
                </c:pt>
                <c:pt idx="6">
                  <c:v>36</c:v>
                </c:pt>
                <c:pt idx="7">
                  <c:v>34</c:v>
                </c:pt>
                <c:pt idx="8">
                  <c:v>44</c:v>
                </c:pt>
                <c:pt idx="9">
                  <c:v>43</c:v>
                </c:pt>
                <c:pt idx="10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18</c:v>
                </c:pt>
                <c:pt idx="1">
                  <c:v>16</c:v>
                </c:pt>
                <c:pt idx="2">
                  <c:v>27</c:v>
                </c:pt>
                <c:pt idx="3">
                  <c:v>25</c:v>
                </c:pt>
                <c:pt idx="4">
                  <c:v>27</c:v>
                </c:pt>
                <c:pt idx="5">
                  <c:v>28</c:v>
                </c:pt>
                <c:pt idx="6">
                  <c:v>26</c:v>
                </c:pt>
                <c:pt idx="7">
                  <c:v>29</c:v>
                </c:pt>
                <c:pt idx="8">
                  <c:v>26</c:v>
                </c:pt>
                <c:pt idx="9">
                  <c:v>29</c:v>
                </c:pt>
                <c:pt idx="10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28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20</c:v>
                </c:pt>
                <c:pt idx="5">
                  <c:v>26</c:v>
                </c:pt>
                <c:pt idx="6">
                  <c:v>25</c:v>
                </c:pt>
                <c:pt idx="7">
                  <c:v>23</c:v>
                </c:pt>
                <c:pt idx="8">
                  <c:v>19</c:v>
                </c:pt>
                <c:pt idx="9">
                  <c:v>19</c:v>
                </c:pt>
                <c:pt idx="10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35</c:v>
                </c:pt>
                <c:pt idx="1">
                  <c:v>30</c:v>
                </c:pt>
                <c:pt idx="2">
                  <c:v>17</c:v>
                </c:pt>
                <c:pt idx="3">
                  <c:v>13</c:v>
                </c:pt>
                <c:pt idx="4">
                  <c:v>22</c:v>
                </c:pt>
                <c:pt idx="5">
                  <c:v>13</c:v>
                </c:pt>
                <c:pt idx="6">
                  <c:v>13</c:v>
                </c:pt>
                <c:pt idx="7">
                  <c:v>15</c:v>
                </c:pt>
                <c:pt idx="8">
                  <c:v>11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34066560"/>
        <c:axId val="134068096"/>
      </c:barChart>
      <c:catAx>
        <c:axId val="1340665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068096"/>
        <c:crossesAt val="0"/>
        <c:lblAlgn val="ctr"/>
        <c:lblOffset val="100"/>
        <c:tickMarkSkip val="1"/>
      </c:catAx>
      <c:valAx>
        <c:axId val="1340680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0665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52</c:v>
                </c:pt>
                <c:pt idx="1">
                  <c:v>8</c:v>
                </c:pt>
                <c:pt idx="2">
                  <c:v>13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13</c:v>
                </c:pt>
                <c:pt idx="7">
                  <c:v>9</c:v>
                </c:pt>
                <c:pt idx="8">
                  <c:v>21</c:v>
                </c:pt>
                <c:pt idx="9">
                  <c:v>43</c:v>
                </c:pt>
                <c:pt idx="10">
                  <c:v>51</c:v>
                </c:pt>
                <c:pt idx="11">
                  <c:v>13</c:v>
                </c:pt>
                <c:pt idx="12">
                  <c:v>45</c:v>
                </c:pt>
                <c:pt idx="13">
                  <c:v>8</c:v>
                </c:pt>
                <c:pt idx="14">
                  <c:v>18</c:v>
                </c:pt>
                <c:pt idx="15">
                  <c:v>11</c:v>
                </c:pt>
                <c:pt idx="16">
                  <c:v>9</c:v>
                </c:pt>
              </c:numCache>
            </c:numRef>
          </c:val>
        </c:ser>
        <c:gapWidth val="20"/>
        <c:axId val="136080384"/>
        <c:axId val="136094464"/>
      </c:barChart>
      <c:catAx>
        <c:axId val="13608038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6094464"/>
        <c:crosses val="autoZero"/>
        <c:auto val="1"/>
        <c:lblAlgn val="ctr"/>
        <c:lblOffset val="100"/>
        <c:tickLblSkip val="1"/>
        <c:tickMarkSkip val="1"/>
      </c:catAx>
      <c:valAx>
        <c:axId val="13609446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608038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14</c:v>
                </c:pt>
                <c:pt idx="2">
                  <c:v>16</c:v>
                </c:pt>
                <c:pt idx="3">
                  <c:v>21</c:v>
                </c:pt>
                <c:pt idx="4">
                  <c:v>11</c:v>
                </c:pt>
                <c:pt idx="5">
                  <c:v>22</c:v>
                </c:pt>
                <c:pt idx="6">
                  <c:v>22</c:v>
                </c:pt>
                <c:pt idx="7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28</c:v>
                </c:pt>
                <c:pt idx="4">
                  <c:v>13</c:v>
                </c:pt>
                <c:pt idx="5">
                  <c:v>15</c:v>
                </c:pt>
                <c:pt idx="6">
                  <c:v>16</c:v>
                </c:pt>
                <c:pt idx="7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26</c:v>
                </c:pt>
                <c:pt idx="1">
                  <c:v>23</c:v>
                </c:pt>
                <c:pt idx="2">
                  <c:v>30</c:v>
                </c:pt>
                <c:pt idx="3">
                  <c:v>25</c:v>
                </c:pt>
                <c:pt idx="4">
                  <c:v>21</c:v>
                </c:pt>
                <c:pt idx="5">
                  <c:v>25</c:v>
                </c:pt>
                <c:pt idx="6">
                  <c:v>23</c:v>
                </c:pt>
                <c:pt idx="7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60</c:v>
                </c:pt>
                <c:pt idx="1">
                  <c:v>49</c:v>
                </c:pt>
                <c:pt idx="2">
                  <c:v>34</c:v>
                </c:pt>
                <c:pt idx="3">
                  <c:v>26</c:v>
                </c:pt>
                <c:pt idx="4">
                  <c:v>55</c:v>
                </c:pt>
                <c:pt idx="5">
                  <c:v>38</c:v>
                </c:pt>
                <c:pt idx="6">
                  <c:v>39</c:v>
                </c:pt>
                <c:pt idx="7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106245504"/>
        <c:axId val="106259584"/>
      </c:barChart>
      <c:catAx>
        <c:axId val="1062455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259584"/>
        <c:crossesAt val="0"/>
        <c:lblAlgn val="ctr"/>
        <c:lblOffset val="100"/>
        <c:tickMarkSkip val="1"/>
      </c:catAx>
      <c:valAx>
        <c:axId val="106259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2455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6390144"/>
        <c:axId val="136391680"/>
      </c:barChart>
      <c:catAx>
        <c:axId val="1363901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391680"/>
        <c:crossesAt val="0"/>
        <c:lblAlgn val="ctr"/>
        <c:lblOffset val="100"/>
        <c:tickMarkSkip val="1"/>
      </c:catAx>
      <c:valAx>
        <c:axId val="1363916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390144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37</c:v>
                </c:pt>
                <c:pt idx="1">
                  <c:v>39</c:v>
                </c:pt>
                <c:pt idx="2">
                  <c:v>31</c:v>
                </c:pt>
                <c:pt idx="3">
                  <c:v>31</c:v>
                </c:pt>
                <c:pt idx="4">
                  <c:v>1</c:v>
                </c:pt>
                <c:pt idx="5">
                  <c:v>7</c:v>
                </c:pt>
                <c:pt idx="6">
                  <c:v>12</c:v>
                </c:pt>
                <c:pt idx="7">
                  <c:v>13</c:v>
                </c:pt>
                <c:pt idx="8">
                  <c:v>1</c:v>
                </c:pt>
                <c:pt idx="9">
                  <c:v>2</c:v>
                </c:pt>
                <c:pt idx="10">
                  <c:v>24</c:v>
                </c:pt>
              </c:numCache>
            </c:numRef>
          </c:val>
        </c:ser>
        <c:gapWidth val="20"/>
        <c:axId val="137029504"/>
        <c:axId val="137031040"/>
      </c:barChart>
      <c:catAx>
        <c:axId val="13702950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031040"/>
        <c:crosses val="autoZero"/>
        <c:auto val="1"/>
        <c:lblAlgn val="ctr"/>
        <c:lblOffset val="100"/>
        <c:tickLblSkip val="1"/>
        <c:tickMarkSkip val="1"/>
      </c:catAx>
      <c:valAx>
        <c:axId val="13703104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02950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10</c:v>
                </c:pt>
                <c:pt idx="1">
                  <c:v>4</c:v>
                </c:pt>
                <c:pt idx="2">
                  <c:v>12</c:v>
                </c:pt>
                <c:pt idx="3">
                  <c:v>3</c:v>
                </c:pt>
                <c:pt idx="4">
                  <c:v>13</c:v>
                </c:pt>
                <c:pt idx="5">
                  <c:v>5</c:v>
                </c:pt>
                <c:pt idx="6">
                  <c:v>33</c:v>
                </c:pt>
                <c:pt idx="7">
                  <c:v>39</c:v>
                </c:pt>
                <c:pt idx="8">
                  <c:v>24</c:v>
                </c:pt>
                <c:pt idx="9">
                  <c:v>21</c:v>
                </c:pt>
                <c:pt idx="10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16</c:v>
                </c:pt>
                <c:pt idx="1">
                  <c:v>15</c:v>
                </c:pt>
                <c:pt idx="2">
                  <c:v>31</c:v>
                </c:pt>
                <c:pt idx="3">
                  <c:v>9</c:v>
                </c:pt>
                <c:pt idx="4">
                  <c:v>15</c:v>
                </c:pt>
                <c:pt idx="5">
                  <c:v>17</c:v>
                </c:pt>
                <c:pt idx="6">
                  <c:v>24</c:v>
                </c:pt>
                <c:pt idx="7">
                  <c:v>26</c:v>
                </c:pt>
                <c:pt idx="8">
                  <c:v>22</c:v>
                </c:pt>
                <c:pt idx="9">
                  <c:v>12</c:v>
                </c:pt>
                <c:pt idx="10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31</c:v>
                </c:pt>
                <c:pt idx="1">
                  <c:v>28</c:v>
                </c:pt>
                <c:pt idx="2">
                  <c:v>32</c:v>
                </c:pt>
                <c:pt idx="3">
                  <c:v>31</c:v>
                </c:pt>
                <c:pt idx="4">
                  <c:v>33</c:v>
                </c:pt>
                <c:pt idx="5">
                  <c:v>31</c:v>
                </c:pt>
                <c:pt idx="6">
                  <c:v>25</c:v>
                </c:pt>
                <c:pt idx="7">
                  <c:v>15</c:v>
                </c:pt>
                <c:pt idx="8">
                  <c:v>20</c:v>
                </c:pt>
                <c:pt idx="9">
                  <c:v>23</c:v>
                </c:pt>
                <c:pt idx="10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43</c:v>
                </c:pt>
                <c:pt idx="1">
                  <c:v>53</c:v>
                </c:pt>
                <c:pt idx="2">
                  <c:v>24</c:v>
                </c:pt>
                <c:pt idx="3">
                  <c:v>57</c:v>
                </c:pt>
                <c:pt idx="4">
                  <c:v>40</c:v>
                </c:pt>
                <c:pt idx="5">
                  <c:v>47</c:v>
                </c:pt>
                <c:pt idx="6">
                  <c:v>19</c:v>
                </c:pt>
                <c:pt idx="7">
                  <c:v>20</c:v>
                </c:pt>
                <c:pt idx="8">
                  <c:v>34</c:v>
                </c:pt>
                <c:pt idx="9">
                  <c:v>43</c:v>
                </c:pt>
                <c:pt idx="10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06952960"/>
        <c:axId val="106958848"/>
      </c:barChart>
      <c:catAx>
        <c:axId val="1069529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958848"/>
        <c:crossesAt val="0"/>
        <c:lblAlgn val="ctr"/>
        <c:lblOffset val="100"/>
        <c:tickMarkSkip val="1"/>
      </c:catAx>
      <c:valAx>
        <c:axId val="1069588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9529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15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15</c:v>
                </c:pt>
                <c:pt idx="5">
                  <c:v>11</c:v>
                </c:pt>
                <c:pt idx="6">
                  <c:v>2</c:v>
                </c:pt>
                <c:pt idx="7">
                  <c:v>12</c:v>
                </c:pt>
                <c:pt idx="8">
                  <c:v>3</c:v>
                </c:pt>
                <c:pt idx="9">
                  <c:v>10</c:v>
                </c:pt>
                <c:pt idx="10">
                  <c:v>2</c:v>
                </c:pt>
                <c:pt idx="11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85</c:v>
                </c:pt>
                <c:pt idx="1">
                  <c:v>93</c:v>
                </c:pt>
                <c:pt idx="2">
                  <c:v>99</c:v>
                </c:pt>
                <c:pt idx="3">
                  <c:v>99</c:v>
                </c:pt>
                <c:pt idx="4">
                  <c:v>85</c:v>
                </c:pt>
                <c:pt idx="5">
                  <c:v>89</c:v>
                </c:pt>
                <c:pt idx="6">
                  <c:v>98</c:v>
                </c:pt>
                <c:pt idx="7">
                  <c:v>88</c:v>
                </c:pt>
                <c:pt idx="8">
                  <c:v>97</c:v>
                </c:pt>
                <c:pt idx="9">
                  <c:v>90</c:v>
                </c:pt>
                <c:pt idx="10">
                  <c:v>98</c:v>
                </c:pt>
                <c:pt idx="11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07444096"/>
        <c:axId val="107445632"/>
      </c:barChart>
      <c:catAx>
        <c:axId val="1074440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45632"/>
        <c:crossesAt val="0"/>
        <c:lblAlgn val="ctr"/>
        <c:lblOffset val="100"/>
        <c:tickMarkSkip val="1"/>
      </c:catAx>
      <c:valAx>
        <c:axId val="1074456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440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10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3</c:v>
                </c:pt>
                <c:pt idx="10">
                  <c:v>24</c:v>
                </c:pt>
                <c:pt idx="11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15</c:v>
                </c:pt>
                <c:pt idx="6">
                  <c:v>0</c:v>
                </c:pt>
                <c:pt idx="7">
                  <c:v>17</c:v>
                </c:pt>
                <c:pt idx="8">
                  <c:v>0</c:v>
                </c:pt>
                <c:pt idx="9">
                  <c:v>7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33</c:v>
                </c:pt>
                <c:pt idx="1">
                  <c:v>39</c:v>
                </c:pt>
                <c:pt idx="2">
                  <c:v>23</c:v>
                </c:pt>
                <c:pt idx="3">
                  <c:v>63</c:v>
                </c:pt>
                <c:pt idx="4">
                  <c:v>27</c:v>
                </c:pt>
                <c:pt idx="5">
                  <c:v>22</c:v>
                </c:pt>
                <c:pt idx="6">
                  <c:v>46</c:v>
                </c:pt>
                <c:pt idx="7">
                  <c:v>22</c:v>
                </c:pt>
                <c:pt idx="8">
                  <c:v>82</c:v>
                </c:pt>
                <c:pt idx="9">
                  <c:v>32</c:v>
                </c:pt>
                <c:pt idx="10">
                  <c:v>12</c:v>
                </c:pt>
                <c:pt idx="11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57</c:v>
                </c:pt>
                <c:pt idx="1">
                  <c:v>51</c:v>
                </c:pt>
                <c:pt idx="2">
                  <c:v>77</c:v>
                </c:pt>
                <c:pt idx="3">
                  <c:v>37</c:v>
                </c:pt>
                <c:pt idx="4">
                  <c:v>54</c:v>
                </c:pt>
                <c:pt idx="5">
                  <c:v>53</c:v>
                </c:pt>
                <c:pt idx="6">
                  <c:v>54</c:v>
                </c:pt>
                <c:pt idx="7">
                  <c:v>59</c:v>
                </c:pt>
                <c:pt idx="8">
                  <c:v>18</c:v>
                </c:pt>
                <c:pt idx="9">
                  <c:v>58</c:v>
                </c:pt>
                <c:pt idx="10">
                  <c:v>65</c:v>
                </c:pt>
                <c:pt idx="11">
                  <c:v>73</c:v>
                </c:pt>
              </c:numCache>
            </c:numRef>
          </c:val>
        </c:ser>
        <c:dLbls>
          <c:showVal val="1"/>
        </c:dLbls>
        <c:gapWidth val="75"/>
        <c:overlap val="100"/>
        <c:axId val="107974656"/>
        <c:axId val="107976192"/>
      </c:barChart>
      <c:catAx>
        <c:axId val="1079746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976192"/>
        <c:crossesAt val="0"/>
        <c:lblAlgn val="ctr"/>
        <c:lblOffset val="100"/>
        <c:tickMarkSkip val="1"/>
      </c:catAx>
      <c:valAx>
        <c:axId val="1079761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9746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7</c:v>
                </c:pt>
                <c:pt idx="3">
                  <c:v>21</c:v>
                </c:pt>
                <c:pt idx="4">
                  <c:v>15</c:v>
                </c:pt>
                <c:pt idx="5">
                  <c:v>12</c:v>
                </c:pt>
                <c:pt idx="6">
                  <c:v>17</c:v>
                </c:pt>
                <c:pt idx="7">
                  <c:v>15</c:v>
                </c:pt>
                <c:pt idx="8">
                  <c:v>17</c:v>
                </c:pt>
                <c:pt idx="9">
                  <c:v>9</c:v>
                </c:pt>
                <c:pt idx="10">
                  <c:v>14</c:v>
                </c:pt>
                <c:pt idx="11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16</c:v>
                </c:pt>
                <c:pt idx="1">
                  <c:v>23</c:v>
                </c:pt>
                <c:pt idx="2">
                  <c:v>28</c:v>
                </c:pt>
                <c:pt idx="3">
                  <c:v>23</c:v>
                </c:pt>
                <c:pt idx="4">
                  <c:v>13</c:v>
                </c:pt>
                <c:pt idx="5">
                  <c:v>20</c:v>
                </c:pt>
                <c:pt idx="6">
                  <c:v>18</c:v>
                </c:pt>
                <c:pt idx="7">
                  <c:v>17</c:v>
                </c:pt>
                <c:pt idx="8">
                  <c:v>8</c:v>
                </c:pt>
                <c:pt idx="9">
                  <c:v>16</c:v>
                </c:pt>
                <c:pt idx="10">
                  <c:v>14</c:v>
                </c:pt>
                <c:pt idx="11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32</c:v>
                </c:pt>
                <c:pt idx="1">
                  <c:v>35</c:v>
                </c:pt>
                <c:pt idx="2">
                  <c:v>37</c:v>
                </c:pt>
                <c:pt idx="3">
                  <c:v>37</c:v>
                </c:pt>
                <c:pt idx="4">
                  <c:v>42</c:v>
                </c:pt>
                <c:pt idx="5">
                  <c:v>37</c:v>
                </c:pt>
                <c:pt idx="6">
                  <c:v>42</c:v>
                </c:pt>
                <c:pt idx="7">
                  <c:v>31</c:v>
                </c:pt>
                <c:pt idx="8">
                  <c:v>40</c:v>
                </c:pt>
                <c:pt idx="9">
                  <c:v>37</c:v>
                </c:pt>
                <c:pt idx="10">
                  <c:v>37</c:v>
                </c:pt>
                <c:pt idx="11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46</c:v>
                </c:pt>
                <c:pt idx="1">
                  <c:v>33</c:v>
                </c:pt>
                <c:pt idx="2">
                  <c:v>28</c:v>
                </c:pt>
                <c:pt idx="3">
                  <c:v>19</c:v>
                </c:pt>
                <c:pt idx="4">
                  <c:v>30</c:v>
                </c:pt>
                <c:pt idx="5">
                  <c:v>32</c:v>
                </c:pt>
                <c:pt idx="6">
                  <c:v>24</c:v>
                </c:pt>
                <c:pt idx="7">
                  <c:v>37</c:v>
                </c:pt>
                <c:pt idx="8">
                  <c:v>35</c:v>
                </c:pt>
                <c:pt idx="9">
                  <c:v>38</c:v>
                </c:pt>
                <c:pt idx="10">
                  <c:v>36</c:v>
                </c:pt>
                <c:pt idx="11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05023360"/>
        <c:axId val="105024896"/>
      </c:barChart>
      <c:catAx>
        <c:axId val="1050233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024896"/>
        <c:crossesAt val="0"/>
        <c:lblAlgn val="ctr"/>
        <c:lblOffset val="100"/>
        <c:tickMarkSkip val="1"/>
      </c:catAx>
      <c:valAx>
        <c:axId val="105024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0233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Bjerke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Bjerke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Bjerke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325</a:t>
            </a:r>
          </a:p>
          <a:p>
            <a:r>
              <a:rPr lang="nb-NO" smtClean="0"/>
              <a:t>Responsrate: 33%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310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317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n=325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n=325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n=325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Bjerke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781</cp:revision>
  <dcterms:created xsi:type="dcterms:W3CDTF">2005-04-18T10:08:26Z</dcterms:created>
  <dcterms:modified xsi:type="dcterms:W3CDTF">2011-02-07T10:34:46Z</dcterms:modified>
</cp:coreProperties>
</file>