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4" d="100"/>
          <a:sy n="114" d="100"/>
        </p:scale>
        <p:origin x="-127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7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</c:v>
                </c:pt>
                <c:pt idx="1">
                  <c:v>8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12</c:v>
                </c:pt>
                <c:pt idx="1">
                  <c:v>18</c:v>
                </c:pt>
                <c:pt idx="2">
                  <c:v>8</c:v>
                </c:pt>
                <c:pt idx="3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85</c:v>
                </c:pt>
                <c:pt idx="1">
                  <c:v>67</c:v>
                </c:pt>
                <c:pt idx="2">
                  <c:v>90</c:v>
                </c:pt>
                <c:pt idx="3">
                  <c:v>66</c:v>
                </c:pt>
              </c:numCache>
            </c:numRef>
          </c:val>
        </c:ser>
        <c:dLbls>
          <c:showVal val="1"/>
        </c:dLbls>
        <c:gapWidth val="75"/>
        <c:overlap val="100"/>
        <c:axId val="85035648"/>
        <c:axId val="85041536"/>
      </c:barChart>
      <c:catAx>
        <c:axId val="850356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5041536"/>
        <c:crossesAt val="0"/>
        <c:lblAlgn val="ctr"/>
        <c:lblOffset val="100"/>
        <c:tickMarkSkip val="1"/>
      </c:catAx>
      <c:valAx>
        <c:axId val="850415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50356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54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44</c:v>
                </c:pt>
                <c:pt idx="1">
                  <c:v>69</c:v>
                </c:pt>
                <c:pt idx="2">
                  <c:v>53</c:v>
                </c:pt>
                <c:pt idx="3">
                  <c:v>32</c:v>
                </c:pt>
                <c:pt idx="4">
                  <c:v>7</c:v>
                </c:pt>
                <c:pt idx="5">
                  <c:v>12</c:v>
                </c:pt>
                <c:pt idx="6">
                  <c:v>7</c:v>
                </c:pt>
                <c:pt idx="7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56</c:v>
                </c:pt>
                <c:pt idx="1">
                  <c:v>31</c:v>
                </c:pt>
                <c:pt idx="2">
                  <c:v>47</c:v>
                </c:pt>
                <c:pt idx="3">
                  <c:v>68</c:v>
                </c:pt>
                <c:pt idx="4">
                  <c:v>93</c:v>
                </c:pt>
                <c:pt idx="5">
                  <c:v>88</c:v>
                </c:pt>
                <c:pt idx="6">
                  <c:v>93</c:v>
                </c:pt>
                <c:pt idx="7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08872832"/>
        <c:axId val="108874368"/>
      </c:barChart>
      <c:catAx>
        <c:axId val="1088728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874368"/>
        <c:crossesAt val="0"/>
        <c:lblAlgn val="ctr"/>
        <c:lblOffset val="100"/>
        <c:tickMarkSkip val="1"/>
      </c:catAx>
      <c:valAx>
        <c:axId val="1088743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8728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2</c:v>
                </c:pt>
                <c:pt idx="5">
                  <c:v>5</c:v>
                </c:pt>
                <c:pt idx="6">
                  <c:v>29</c:v>
                </c:pt>
                <c:pt idx="7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99</c:v>
                </c:pt>
                <c:pt idx="1">
                  <c:v>96</c:v>
                </c:pt>
                <c:pt idx="2">
                  <c:v>95</c:v>
                </c:pt>
                <c:pt idx="3">
                  <c:v>94</c:v>
                </c:pt>
                <c:pt idx="4">
                  <c:v>98</c:v>
                </c:pt>
                <c:pt idx="5">
                  <c:v>95</c:v>
                </c:pt>
                <c:pt idx="6">
                  <c:v>71</c:v>
                </c:pt>
                <c:pt idx="7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08881024"/>
        <c:axId val="113270144"/>
      </c:barChart>
      <c:catAx>
        <c:axId val="1088810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3270144"/>
        <c:crossesAt val="0"/>
        <c:lblAlgn val="ctr"/>
        <c:lblOffset val="100"/>
        <c:tickMarkSkip val="1"/>
      </c:catAx>
      <c:valAx>
        <c:axId val="1132701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8810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24</c:v>
                </c:pt>
                <c:pt idx="4">
                  <c:v>25</c:v>
                </c:pt>
                <c:pt idx="5">
                  <c:v>10</c:v>
                </c:pt>
                <c:pt idx="6">
                  <c:v>14</c:v>
                </c:pt>
                <c:pt idx="7">
                  <c:v>37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14</c:v>
                </c:pt>
                <c:pt idx="1">
                  <c:v>10</c:v>
                </c:pt>
                <c:pt idx="2">
                  <c:v>14</c:v>
                </c:pt>
                <c:pt idx="3">
                  <c:v>9</c:v>
                </c:pt>
                <c:pt idx="4">
                  <c:v>3</c:v>
                </c:pt>
                <c:pt idx="5">
                  <c:v>8</c:v>
                </c:pt>
                <c:pt idx="6">
                  <c:v>9</c:v>
                </c:pt>
                <c:pt idx="7">
                  <c:v>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23</c:v>
                </c:pt>
                <c:pt idx="1">
                  <c:v>21</c:v>
                </c:pt>
                <c:pt idx="2">
                  <c:v>24</c:v>
                </c:pt>
                <c:pt idx="3">
                  <c:v>21</c:v>
                </c:pt>
                <c:pt idx="4">
                  <c:v>14</c:v>
                </c:pt>
                <c:pt idx="5">
                  <c:v>11</c:v>
                </c:pt>
                <c:pt idx="6">
                  <c:v>32</c:v>
                </c:pt>
                <c:pt idx="7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55</c:v>
                </c:pt>
                <c:pt idx="1">
                  <c:v>63</c:v>
                </c:pt>
                <c:pt idx="2">
                  <c:v>55</c:v>
                </c:pt>
                <c:pt idx="3">
                  <c:v>46</c:v>
                </c:pt>
                <c:pt idx="4">
                  <c:v>57</c:v>
                </c:pt>
                <c:pt idx="5">
                  <c:v>71</c:v>
                </c:pt>
                <c:pt idx="6">
                  <c:v>45</c:v>
                </c:pt>
                <c:pt idx="7">
                  <c:v>42</c:v>
                </c:pt>
              </c:numCache>
            </c:numRef>
          </c:val>
        </c:ser>
        <c:dLbls>
          <c:showVal val="1"/>
        </c:dLbls>
        <c:gapWidth val="75"/>
        <c:overlap val="100"/>
        <c:axId val="113750784"/>
        <c:axId val="113752320"/>
      </c:barChart>
      <c:catAx>
        <c:axId val="1137507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3752320"/>
        <c:crossesAt val="0"/>
        <c:lblAlgn val="ctr"/>
        <c:lblOffset val="100"/>
        <c:tickMarkSkip val="1"/>
      </c:catAx>
      <c:valAx>
        <c:axId val="1137523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37507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31</c:v>
                </c:pt>
                <c:pt idx="1">
                  <c:v>29</c:v>
                </c:pt>
                <c:pt idx="2">
                  <c:v>24</c:v>
                </c:pt>
                <c:pt idx="3">
                  <c:v>4</c:v>
                </c:pt>
                <c:pt idx="4">
                  <c:v>23</c:v>
                </c:pt>
                <c:pt idx="5">
                  <c:v>33</c:v>
                </c:pt>
                <c:pt idx="6">
                  <c:v>35</c:v>
                </c:pt>
                <c:pt idx="7">
                  <c:v>43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17</c:v>
                </c:pt>
                <c:pt idx="1">
                  <c:v>14</c:v>
                </c:pt>
                <c:pt idx="2">
                  <c:v>10</c:v>
                </c:pt>
                <c:pt idx="3">
                  <c:v>6</c:v>
                </c:pt>
                <c:pt idx="4">
                  <c:v>34</c:v>
                </c:pt>
                <c:pt idx="5">
                  <c:v>12</c:v>
                </c:pt>
                <c:pt idx="6">
                  <c:v>13</c:v>
                </c:pt>
                <c:pt idx="7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52</c:v>
                </c:pt>
                <c:pt idx="1">
                  <c:v>29</c:v>
                </c:pt>
                <c:pt idx="2">
                  <c:v>28</c:v>
                </c:pt>
                <c:pt idx="3">
                  <c:v>13</c:v>
                </c:pt>
                <c:pt idx="4">
                  <c:v>0</c:v>
                </c:pt>
                <c:pt idx="5">
                  <c:v>0</c:v>
                </c:pt>
                <c:pt idx="6">
                  <c:v>25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0</c:v>
                </c:pt>
                <c:pt idx="1">
                  <c:v>27</c:v>
                </c:pt>
                <c:pt idx="2">
                  <c:v>39</c:v>
                </c:pt>
                <c:pt idx="3">
                  <c:v>78</c:v>
                </c:pt>
                <c:pt idx="4">
                  <c:v>43</c:v>
                </c:pt>
                <c:pt idx="5">
                  <c:v>55</c:v>
                </c:pt>
                <c:pt idx="6">
                  <c:v>27</c:v>
                </c:pt>
                <c:pt idx="7">
                  <c:v>49</c:v>
                </c:pt>
              </c:numCache>
            </c:numRef>
          </c:val>
        </c:ser>
        <c:dLbls>
          <c:showVal val="1"/>
        </c:dLbls>
        <c:gapWidth val="75"/>
        <c:overlap val="100"/>
        <c:axId val="114339200"/>
        <c:axId val="114353280"/>
      </c:barChart>
      <c:catAx>
        <c:axId val="1143392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4353280"/>
        <c:crossesAt val="0"/>
        <c:lblAlgn val="ctr"/>
        <c:lblOffset val="100"/>
        <c:tickMarkSkip val="1"/>
      </c:catAx>
      <c:valAx>
        <c:axId val="1143532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43392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8</c:v>
                </c:pt>
                <c:pt idx="1">
                  <c:v>15</c:v>
                </c:pt>
                <c:pt idx="2">
                  <c:v>9</c:v>
                </c:pt>
                <c:pt idx="3">
                  <c:v>22</c:v>
                </c:pt>
                <c:pt idx="4">
                  <c:v>24</c:v>
                </c:pt>
                <c:pt idx="5">
                  <c:v>6</c:v>
                </c:pt>
                <c:pt idx="6">
                  <c:v>13</c:v>
                </c:pt>
                <c:pt idx="7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17</c:v>
                </c:pt>
                <c:pt idx="1">
                  <c:v>11</c:v>
                </c:pt>
                <c:pt idx="2">
                  <c:v>16</c:v>
                </c:pt>
                <c:pt idx="3">
                  <c:v>19</c:v>
                </c:pt>
                <c:pt idx="4">
                  <c:v>12</c:v>
                </c:pt>
                <c:pt idx="5">
                  <c:v>9</c:v>
                </c:pt>
                <c:pt idx="6">
                  <c:v>14</c:v>
                </c:pt>
                <c:pt idx="7">
                  <c:v>30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33</c:v>
                </c:pt>
                <c:pt idx="1">
                  <c:v>21</c:v>
                </c:pt>
                <c:pt idx="2">
                  <c:v>29</c:v>
                </c:pt>
                <c:pt idx="3">
                  <c:v>27</c:v>
                </c:pt>
                <c:pt idx="4">
                  <c:v>36</c:v>
                </c:pt>
                <c:pt idx="5">
                  <c:v>35</c:v>
                </c:pt>
                <c:pt idx="6">
                  <c:v>50</c:v>
                </c:pt>
                <c:pt idx="7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42</c:v>
                </c:pt>
                <c:pt idx="1">
                  <c:v>53</c:v>
                </c:pt>
                <c:pt idx="2">
                  <c:v>46</c:v>
                </c:pt>
                <c:pt idx="3">
                  <c:v>32</c:v>
                </c:pt>
                <c:pt idx="4">
                  <c:v>28</c:v>
                </c:pt>
                <c:pt idx="5">
                  <c:v>50</c:v>
                </c:pt>
                <c:pt idx="6">
                  <c:v>23</c:v>
                </c:pt>
                <c:pt idx="7">
                  <c:v>30</c:v>
                </c:pt>
              </c:numCache>
            </c:numRef>
          </c:val>
        </c:ser>
        <c:dLbls>
          <c:showVal val="1"/>
        </c:dLbls>
        <c:gapWidth val="75"/>
        <c:overlap val="100"/>
        <c:axId val="114829568"/>
        <c:axId val="114843648"/>
      </c:barChart>
      <c:catAx>
        <c:axId val="1148295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4843648"/>
        <c:crossesAt val="0"/>
        <c:lblAlgn val="ctr"/>
        <c:lblOffset val="100"/>
        <c:tickMarkSkip val="1"/>
      </c:catAx>
      <c:valAx>
        <c:axId val="1148436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48295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20</c:v>
                </c:pt>
                <c:pt idx="1">
                  <c:v>19</c:v>
                </c:pt>
                <c:pt idx="2">
                  <c:v>12</c:v>
                </c:pt>
                <c:pt idx="3">
                  <c:v>7</c:v>
                </c:pt>
                <c:pt idx="4">
                  <c:v>18</c:v>
                </c:pt>
                <c:pt idx="5">
                  <c:v>20</c:v>
                </c:pt>
                <c:pt idx="6">
                  <c:v>33</c:v>
                </c:pt>
                <c:pt idx="7">
                  <c:v>23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26</c:v>
                </c:pt>
                <c:pt idx="1">
                  <c:v>14</c:v>
                </c:pt>
                <c:pt idx="2">
                  <c:v>18</c:v>
                </c:pt>
                <c:pt idx="3">
                  <c:v>17</c:v>
                </c:pt>
                <c:pt idx="4">
                  <c:v>23</c:v>
                </c:pt>
                <c:pt idx="5">
                  <c:v>20</c:v>
                </c:pt>
                <c:pt idx="6">
                  <c:v>20</c:v>
                </c:pt>
                <c:pt idx="7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26</c:v>
                </c:pt>
                <c:pt idx="1">
                  <c:v>35</c:v>
                </c:pt>
                <c:pt idx="2">
                  <c:v>33</c:v>
                </c:pt>
                <c:pt idx="3">
                  <c:v>25</c:v>
                </c:pt>
                <c:pt idx="4">
                  <c:v>38</c:v>
                </c:pt>
                <c:pt idx="5">
                  <c:v>30</c:v>
                </c:pt>
                <c:pt idx="6">
                  <c:v>23</c:v>
                </c:pt>
                <c:pt idx="7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29</c:v>
                </c:pt>
                <c:pt idx="1">
                  <c:v>31</c:v>
                </c:pt>
                <c:pt idx="2">
                  <c:v>38</c:v>
                </c:pt>
                <c:pt idx="3">
                  <c:v>50</c:v>
                </c:pt>
                <c:pt idx="4">
                  <c:v>21</c:v>
                </c:pt>
                <c:pt idx="5">
                  <c:v>30</c:v>
                </c:pt>
                <c:pt idx="6">
                  <c:v>24</c:v>
                </c:pt>
                <c:pt idx="7">
                  <c:v>24</c:v>
                </c:pt>
              </c:numCache>
            </c:numRef>
          </c:val>
        </c:ser>
        <c:dLbls>
          <c:showVal val="1"/>
        </c:dLbls>
        <c:gapWidth val="75"/>
        <c:overlap val="100"/>
        <c:axId val="115254400"/>
        <c:axId val="115255936"/>
      </c:barChart>
      <c:catAx>
        <c:axId val="1152544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5255936"/>
        <c:crossesAt val="0"/>
        <c:lblAlgn val="ctr"/>
        <c:lblOffset val="100"/>
        <c:tickMarkSkip val="1"/>
      </c:catAx>
      <c:valAx>
        <c:axId val="1152559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52544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73</c:v>
                </c:pt>
              </c:numCache>
            </c:numRef>
          </c:val>
        </c:ser>
        <c:dLbls>
          <c:showVal val="1"/>
        </c:dLbls>
        <c:gapWidth val="75"/>
        <c:overlap val="100"/>
        <c:axId val="115537408"/>
        <c:axId val="115538944"/>
      </c:barChart>
      <c:catAx>
        <c:axId val="115537408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5538944"/>
        <c:crossesAt val="0"/>
        <c:lblAlgn val="ctr"/>
        <c:lblOffset val="100"/>
        <c:tickMarkSkip val="1"/>
      </c:catAx>
      <c:valAx>
        <c:axId val="1155389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55374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32</c:v>
                </c:pt>
                <c:pt idx="3">
                  <c:v>39</c:v>
                </c:pt>
                <c:pt idx="4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3</c:v>
                </c:pt>
                <c:pt idx="1">
                  <c:v>11</c:v>
                </c:pt>
                <c:pt idx="2">
                  <c:v>20</c:v>
                </c:pt>
                <c:pt idx="3">
                  <c:v>23</c:v>
                </c:pt>
                <c:pt idx="4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13</c:v>
                </c:pt>
                <c:pt idx="1">
                  <c:v>27</c:v>
                </c:pt>
                <c:pt idx="2">
                  <c:v>21</c:v>
                </c:pt>
                <c:pt idx="3">
                  <c:v>21</c:v>
                </c:pt>
                <c:pt idx="4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84</c:v>
                </c:pt>
                <c:pt idx="1">
                  <c:v>52</c:v>
                </c:pt>
                <c:pt idx="2">
                  <c:v>27</c:v>
                </c:pt>
                <c:pt idx="3">
                  <c:v>17</c:v>
                </c:pt>
                <c:pt idx="4">
                  <c:v>64</c:v>
                </c:pt>
              </c:numCache>
            </c:numRef>
          </c:val>
        </c:ser>
        <c:dLbls>
          <c:showVal val="1"/>
        </c:dLbls>
        <c:gapWidth val="75"/>
        <c:overlap val="100"/>
        <c:axId val="139293440"/>
        <c:axId val="139294976"/>
      </c:barChart>
      <c:catAx>
        <c:axId val="1392934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294976"/>
        <c:crossesAt val="0"/>
        <c:lblAlgn val="ctr"/>
        <c:lblOffset val="100"/>
        <c:tickMarkSkip val="1"/>
      </c:catAx>
      <c:valAx>
        <c:axId val="1392949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2934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51</c:v>
                </c:pt>
              </c:numCache>
            </c:numRef>
          </c:val>
        </c:ser>
        <c:dLbls>
          <c:showVal val="1"/>
        </c:dLbls>
        <c:gapWidth val="75"/>
        <c:overlap val="100"/>
        <c:axId val="139593216"/>
        <c:axId val="139594752"/>
      </c:barChart>
      <c:catAx>
        <c:axId val="1395932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594752"/>
        <c:crossesAt val="0"/>
        <c:lblAlgn val="ctr"/>
        <c:lblOffset val="100"/>
        <c:tickMarkSkip val="1"/>
      </c:catAx>
      <c:valAx>
        <c:axId val="1395947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5932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</c:v>
                </c:pt>
                <c:pt idx="1">
                  <c:v>25</c:v>
                </c:pt>
                <c:pt idx="2">
                  <c:v>24</c:v>
                </c:pt>
                <c:pt idx="3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</c:v>
                </c:pt>
                <c:pt idx="1">
                  <c:v>24</c:v>
                </c:pt>
                <c:pt idx="2">
                  <c:v>24</c:v>
                </c:pt>
                <c:pt idx="3">
                  <c:v>22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18</c:v>
                </c:pt>
                <c:pt idx="1">
                  <c:v>25</c:v>
                </c:pt>
                <c:pt idx="2">
                  <c:v>26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73</c:v>
                </c:pt>
                <c:pt idx="1">
                  <c:v>26</c:v>
                </c:pt>
                <c:pt idx="2">
                  <c:v>25</c:v>
                </c:pt>
                <c:pt idx="3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121090432"/>
        <c:axId val="121091968"/>
      </c:barChart>
      <c:catAx>
        <c:axId val="1210904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091968"/>
        <c:crossesAt val="0"/>
        <c:lblAlgn val="ctr"/>
        <c:lblOffset val="100"/>
        <c:tickMarkSkip val="1"/>
      </c:catAx>
      <c:valAx>
        <c:axId val="1210919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0904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  <c:pt idx="7">
                  <c:v>24</c:v>
                </c:pt>
                <c:pt idx="8">
                  <c:v>50</c:v>
                </c:pt>
                <c:pt idx="9">
                  <c:v>2</c:v>
                </c:pt>
                <c:pt idx="10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10</c:v>
                </c:pt>
                <c:pt idx="3">
                  <c:v>4</c:v>
                </c:pt>
                <c:pt idx="4">
                  <c:v>8</c:v>
                </c:pt>
                <c:pt idx="5">
                  <c:v>18</c:v>
                </c:pt>
                <c:pt idx="6">
                  <c:v>6</c:v>
                </c:pt>
                <c:pt idx="7">
                  <c:v>27</c:v>
                </c:pt>
                <c:pt idx="8">
                  <c:v>28</c:v>
                </c:pt>
                <c:pt idx="9">
                  <c:v>7</c:v>
                </c:pt>
                <c:pt idx="10">
                  <c:v>15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16</c:v>
                </c:pt>
                <c:pt idx="1">
                  <c:v>19</c:v>
                </c:pt>
                <c:pt idx="2">
                  <c:v>27</c:v>
                </c:pt>
                <c:pt idx="3">
                  <c:v>12</c:v>
                </c:pt>
                <c:pt idx="4">
                  <c:v>18</c:v>
                </c:pt>
                <c:pt idx="5">
                  <c:v>34</c:v>
                </c:pt>
                <c:pt idx="6">
                  <c:v>20</c:v>
                </c:pt>
                <c:pt idx="7">
                  <c:v>29</c:v>
                </c:pt>
                <c:pt idx="8">
                  <c:v>14</c:v>
                </c:pt>
                <c:pt idx="9">
                  <c:v>22</c:v>
                </c:pt>
                <c:pt idx="10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79</c:v>
                </c:pt>
                <c:pt idx="1">
                  <c:v>73</c:v>
                </c:pt>
                <c:pt idx="2">
                  <c:v>58</c:v>
                </c:pt>
                <c:pt idx="3">
                  <c:v>81</c:v>
                </c:pt>
                <c:pt idx="4">
                  <c:v>71</c:v>
                </c:pt>
                <c:pt idx="5">
                  <c:v>41</c:v>
                </c:pt>
                <c:pt idx="6">
                  <c:v>72</c:v>
                </c:pt>
                <c:pt idx="7">
                  <c:v>21</c:v>
                </c:pt>
                <c:pt idx="8">
                  <c:v>8</c:v>
                </c:pt>
                <c:pt idx="9">
                  <c:v>69</c:v>
                </c:pt>
                <c:pt idx="10">
                  <c:v>41</c:v>
                </c:pt>
              </c:numCache>
            </c:numRef>
          </c:val>
        </c:ser>
        <c:dLbls>
          <c:showVal val="1"/>
        </c:dLbls>
        <c:gapWidth val="75"/>
        <c:overlap val="100"/>
        <c:axId val="103069184"/>
        <c:axId val="103070720"/>
      </c:barChart>
      <c:catAx>
        <c:axId val="1030691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070720"/>
        <c:crossesAt val="0"/>
        <c:lblAlgn val="ctr"/>
        <c:lblOffset val="100"/>
        <c:tickMarkSkip val="1"/>
      </c:catAx>
      <c:valAx>
        <c:axId val="1030707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0691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7</c:v>
                </c:pt>
                <c:pt idx="2">
                  <c:v>27</c:v>
                </c:pt>
                <c:pt idx="3">
                  <c:v>36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</c:v>
                </c:pt>
                <c:pt idx="1">
                  <c:v>9</c:v>
                </c:pt>
                <c:pt idx="2">
                  <c:v>23</c:v>
                </c:pt>
                <c:pt idx="3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7</c:v>
                </c:pt>
                <c:pt idx="1">
                  <c:v>20</c:v>
                </c:pt>
                <c:pt idx="2">
                  <c:v>23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91</c:v>
                </c:pt>
                <c:pt idx="1">
                  <c:v>65</c:v>
                </c:pt>
                <c:pt idx="2">
                  <c:v>28</c:v>
                </c:pt>
                <c:pt idx="3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140428416"/>
        <c:axId val="140429952"/>
      </c:barChart>
      <c:catAx>
        <c:axId val="1404284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429952"/>
        <c:crossesAt val="0"/>
        <c:lblAlgn val="ctr"/>
        <c:lblOffset val="100"/>
        <c:tickMarkSkip val="1"/>
      </c:catAx>
      <c:valAx>
        <c:axId val="1404299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4284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19</c:v>
                </c:pt>
                <c:pt idx="1">
                  <c:v>23</c:v>
                </c:pt>
                <c:pt idx="2">
                  <c:v>13</c:v>
                </c:pt>
                <c:pt idx="3">
                  <c:v>27</c:v>
                </c:pt>
                <c:pt idx="4">
                  <c:v>50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27</c:v>
                </c:pt>
                <c:pt idx="1">
                  <c:v>27</c:v>
                </c:pt>
                <c:pt idx="2">
                  <c:v>24</c:v>
                </c:pt>
                <c:pt idx="3">
                  <c:v>28</c:v>
                </c:pt>
                <c:pt idx="4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32</c:v>
                </c:pt>
                <c:pt idx="1">
                  <c:v>33</c:v>
                </c:pt>
                <c:pt idx="2">
                  <c:v>35</c:v>
                </c:pt>
                <c:pt idx="3">
                  <c:v>27</c:v>
                </c:pt>
                <c:pt idx="4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22</c:v>
                </c:pt>
                <c:pt idx="1">
                  <c:v>17</c:v>
                </c:pt>
                <c:pt idx="2">
                  <c:v>28</c:v>
                </c:pt>
                <c:pt idx="3">
                  <c:v>18</c:v>
                </c:pt>
                <c:pt idx="4">
                  <c:v>9</c:v>
                </c:pt>
              </c:numCache>
            </c:numRef>
          </c:val>
        </c:ser>
        <c:dLbls>
          <c:showVal val="1"/>
        </c:dLbls>
        <c:gapWidth val="75"/>
        <c:overlap val="100"/>
        <c:axId val="141140736"/>
        <c:axId val="141142272"/>
      </c:barChart>
      <c:catAx>
        <c:axId val="1411407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142272"/>
        <c:crossesAt val="0"/>
        <c:lblAlgn val="ctr"/>
        <c:lblOffset val="100"/>
        <c:tickMarkSkip val="1"/>
      </c:catAx>
      <c:valAx>
        <c:axId val="1411422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1407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7</c:v>
                </c:pt>
                <c:pt idx="3">
                  <c:v>15</c:v>
                </c:pt>
                <c:pt idx="4">
                  <c:v>36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18</c:v>
                </c:pt>
                <c:pt idx="1">
                  <c:v>16</c:v>
                </c:pt>
                <c:pt idx="2">
                  <c:v>14</c:v>
                </c:pt>
                <c:pt idx="3">
                  <c:v>17</c:v>
                </c:pt>
                <c:pt idx="4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31</c:v>
                </c:pt>
                <c:pt idx="1">
                  <c:v>26</c:v>
                </c:pt>
                <c:pt idx="2">
                  <c:v>26</c:v>
                </c:pt>
                <c:pt idx="3">
                  <c:v>30</c:v>
                </c:pt>
                <c:pt idx="4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39</c:v>
                </c:pt>
                <c:pt idx="1">
                  <c:v>42</c:v>
                </c:pt>
                <c:pt idx="2">
                  <c:v>53</c:v>
                </c:pt>
                <c:pt idx="3">
                  <c:v>38</c:v>
                </c:pt>
                <c:pt idx="4">
                  <c:v>24</c:v>
                </c:pt>
              </c:numCache>
            </c:numRef>
          </c:val>
        </c:ser>
        <c:dLbls>
          <c:showVal val="1"/>
        </c:dLbls>
        <c:gapWidth val="75"/>
        <c:overlap val="100"/>
        <c:axId val="141831168"/>
        <c:axId val="141845248"/>
      </c:barChart>
      <c:catAx>
        <c:axId val="1418311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845248"/>
        <c:crossesAt val="0"/>
        <c:lblAlgn val="ctr"/>
        <c:lblOffset val="100"/>
        <c:tickMarkSkip val="1"/>
      </c:catAx>
      <c:valAx>
        <c:axId val="1418452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8311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10</c:v>
                </c:pt>
                <c:pt idx="1">
                  <c:v>47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20</c:v>
                </c:pt>
                <c:pt idx="1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26</c:v>
                </c:pt>
                <c:pt idx="1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43</c:v>
                </c:pt>
                <c:pt idx="1">
                  <c:v>12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42174848"/>
        <c:axId val="142184832"/>
      </c:barChart>
      <c:catAx>
        <c:axId val="1421748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184832"/>
        <c:crossesAt val="0"/>
        <c:lblAlgn val="ctr"/>
        <c:lblOffset val="100"/>
        <c:tickMarkSkip val="1"/>
      </c:catAx>
      <c:valAx>
        <c:axId val="1421848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174848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12</c:v>
                </c:pt>
                <c:pt idx="1">
                  <c:v>13</c:v>
                </c:pt>
                <c:pt idx="2">
                  <c:v>2</c:v>
                </c:pt>
                <c:pt idx="3">
                  <c:v>1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16</c:v>
                </c:pt>
                <c:pt idx="1">
                  <c:v>34</c:v>
                </c:pt>
                <c:pt idx="2">
                  <c:v>19</c:v>
                </c:pt>
                <c:pt idx="3">
                  <c:v>6</c:v>
                </c:pt>
                <c:pt idx="4">
                  <c:v>33</c:v>
                </c:pt>
                <c:pt idx="5">
                  <c:v>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16</c:v>
                </c:pt>
                <c:pt idx="1">
                  <c:v>35</c:v>
                </c:pt>
                <c:pt idx="2">
                  <c:v>39</c:v>
                </c:pt>
                <c:pt idx="3">
                  <c:v>7</c:v>
                </c:pt>
                <c:pt idx="4">
                  <c:v>17</c:v>
                </c:pt>
                <c:pt idx="5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18</c:v>
                </c:pt>
                <c:pt idx="1">
                  <c:v>12</c:v>
                </c:pt>
                <c:pt idx="2">
                  <c:v>29</c:v>
                </c:pt>
                <c:pt idx="3">
                  <c:v>11</c:v>
                </c:pt>
                <c:pt idx="4">
                  <c:v>7</c:v>
                </c:pt>
                <c:pt idx="5">
                  <c:v>33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9</c:v>
                </c:pt>
                <c:pt idx="1">
                  <c:v>4</c:v>
                </c:pt>
                <c:pt idx="2">
                  <c:v>7</c:v>
                </c:pt>
                <c:pt idx="3">
                  <c:v>20</c:v>
                </c:pt>
                <c:pt idx="4">
                  <c:v>13</c:v>
                </c:pt>
                <c:pt idx="5">
                  <c:v>15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30</c:v>
                </c:pt>
                <c:pt idx="1">
                  <c:v>2</c:v>
                </c:pt>
                <c:pt idx="2">
                  <c:v>3</c:v>
                </c:pt>
                <c:pt idx="3">
                  <c:v>56</c:v>
                </c:pt>
                <c:pt idx="4">
                  <c:v>24</c:v>
                </c:pt>
                <c:pt idx="5">
                  <c:v>11</c:v>
                </c:pt>
              </c:numCache>
            </c:numRef>
          </c:val>
        </c:ser>
        <c:dLbls>
          <c:showVal val="1"/>
        </c:dLbls>
        <c:gapWidth val="75"/>
        <c:overlap val="100"/>
        <c:axId val="142492032"/>
        <c:axId val="142493568"/>
      </c:barChart>
      <c:catAx>
        <c:axId val="14249203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493568"/>
        <c:crossesAt val="0"/>
        <c:lblAlgn val="ctr"/>
        <c:lblOffset val="100"/>
        <c:tickMarkSkip val="1"/>
      </c:catAx>
      <c:valAx>
        <c:axId val="1424935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49203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14"/>
          <c:h val="9.9736959163200495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5</c:v>
                </c:pt>
                <c:pt idx="5">
                  <c:v>7</c:v>
                </c:pt>
                <c:pt idx="6">
                  <c:v>11</c:v>
                </c:pt>
                <c:pt idx="7">
                  <c:v>12</c:v>
                </c:pt>
                <c:pt idx="8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8</c:v>
                </c:pt>
                <c:pt idx="1">
                  <c:v>13</c:v>
                </c:pt>
                <c:pt idx="2">
                  <c:v>20</c:v>
                </c:pt>
                <c:pt idx="3">
                  <c:v>20</c:v>
                </c:pt>
                <c:pt idx="4">
                  <c:v>13</c:v>
                </c:pt>
                <c:pt idx="5">
                  <c:v>11</c:v>
                </c:pt>
                <c:pt idx="6">
                  <c:v>19</c:v>
                </c:pt>
                <c:pt idx="7">
                  <c:v>20</c:v>
                </c:pt>
                <c:pt idx="8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23</c:v>
                </c:pt>
                <c:pt idx="1">
                  <c:v>27</c:v>
                </c:pt>
                <c:pt idx="2">
                  <c:v>30</c:v>
                </c:pt>
                <c:pt idx="3">
                  <c:v>33</c:v>
                </c:pt>
                <c:pt idx="4">
                  <c:v>27</c:v>
                </c:pt>
                <c:pt idx="5">
                  <c:v>29</c:v>
                </c:pt>
                <c:pt idx="6">
                  <c:v>31</c:v>
                </c:pt>
                <c:pt idx="7">
                  <c:v>26</c:v>
                </c:pt>
                <c:pt idx="8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65</c:v>
                </c:pt>
                <c:pt idx="1">
                  <c:v>53</c:v>
                </c:pt>
                <c:pt idx="2">
                  <c:v>40</c:v>
                </c:pt>
                <c:pt idx="3">
                  <c:v>34</c:v>
                </c:pt>
                <c:pt idx="4">
                  <c:v>55</c:v>
                </c:pt>
                <c:pt idx="5">
                  <c:v>53</c:v>
                </c:pt>
                <c:pt idx="6">
                  <c:v>39</c:v>
                </c:pt>
                <c:pt idx="7">
                  <c:v>43</c:v>
                </c:pt>
                <c:pt idx="8">
                  <c:v>37</c:v>
                </c:pt>
              </c:numCache>
            </c:numRef>
          </c:val>
        </c:ser>
        <c:dLbls>
          <c:showVal val="1"/>
        </c:dLbls>
        <c:gapWidth val="75"/>
        <c:overlap val="100"/>
        <c:axId val="142818304"/>
        <c:axId val="142832384"/>
      </c:barChart>
      <c:catAx>
        <c:axId val="1428183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832384"/>
        <c:crossesAt val="0"/>
        <c:lblAlgn val="ctr"/>
        <c:lblOffset val="100"/>
        <c:tickMarkSkip val="1"/>
      </c:catAx>
      <c:valAx>
        <c:axId val="1428323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8183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26</c:v>
                </c:pt>
                <c:pt idx="1">
                  <c:v>21</c:v>
                </c:pt>
                <c:pt idx="2">
                  <c:v>21</c:v>
                </c:pt>
                <c:pt idx="3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26</c:v>
                </c:pt>
                <c:pt idx="1">
                  <c:v>30</c:v>
                </c:pt>
                <c:pt idx="2">
                  <c:v>28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28</c:v>
                </c:pt>
                <c:pt idx="1">
                  <c:v>25</c:v>
                </c:pt>
                <c:pt idx="2">
                  <c:v>24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38654464"/>
        <c:axId val="138656000"/>
      </c:barChart>
      <c:catAx>
        <c:axId val="1386544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656000"/>
        <c:crossesAt val="0"/>
        <c:lblAlgn val="ctr"/>
        <c:lblOffset val="100"/>
        <c:tickMarkSkip val="1"/>
      </c:catAx>
      <c:valAx>
        <c:axId val="1386560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6544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41</c:v>
                </c:pt>
                <c:pt idx="1">
                  <c:v>31</c:v>
                </c:pt>
                <c:pt idx="2">
                  <c:v>21</c:v>
                </c:pt>
                <c:pt idx="3">
                  <c:v>36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19</c:v>
                </c:pt>
                <c:pt idx="1">
                  <c:v>24</c:v>
                </c:pt>
                <c:pt idx="2">
                  <c:v>30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24</c:v>
                </c:pt>
                <c:pt idx="3">
                  <c:v>18</c:v>
                </c:pt>
              </c:numCache>
            </c:numRef>
          </c:val>
        </c:ser>
        <c:dLbls>
          <c:showVal val="1"/>
        </c:dLbls>
        <c:gapWidth val="75"/>
        <c:overlap val="100"/>
        <c:axId val="139642368"/>
        <c:axId val="139644288"/>
      </c:barChart>
      <c:catAx>
        <c:axId val="1396423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644288"/>
        <c:crossesAt val="0"/>
        <c:lblAlgn val="ctr"/>
        <c:lblOffset val="100"/>
        <c:tickMarkSkip val="1"/>
      </c:catAx>
      <c:valAx>
        <c:axId val="1396442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96423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32</c:v>
                </c:pt>
                <c:pt idx="1">
                  <c:v>37</c:v>
                </c:pt>
                <c:pt idx="2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26</c:v>
                </c:pt>
                <c:pt idx="1">
                  <c:v>27</c:v>
                </c:pt>
                <c:pt idx="2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23</c:v>
                </c:pt>
                <c:pt idx="1">
                  <c:v>22</c:v>
                </c:pt>
                <c:pt idx="2">
                  <c:v>37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19</c:v>
                </c:pt>
                <c:pt idx="1">
                  <c:v>14</c:v>
                </c:pt>
                <c:pt idx="2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40153216"/>
        <c:axId val="141124736"/>
      </c:barChart>
      <c:catAx>
        <c:axId val="1401532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1124736"/>
        <c:crossesAt val="0"/>
        <c:lblAlgn val="ctr"/>
        <c:lblOffset val="100"/>
        <c:tickMarkSkip val="1"/>
      </c:catAx>
      <c:valAx>
        <c:axId val="1411247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01532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28</c:v>
                </c:pt>
                <c:pt idx="1">
                  <c:v>39</c:v>
                </c:pt>
                <c:pt idx="2">
                  <c:v>39</c:v>
                </c:pt>
                <c:pt idx="3">
                  <c:v>27</c:v>
                </c:pt>
                <c:pt idx="4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23</c:v>
                </c:pt>
                <c:pt idx="1">
                  <c:v>22</c:v>
                </c:pt>
                <c:pt idx="2">
                  <c:v>25</c:v>
                </c:pt>
                <c:pt idx="3">
                  <c:v>22</c:v>
                </c:pt>
                <c:pt idx="4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26</c:v>
                </c:pt>
                <c:pt idx="1">
                  <c:v>23</c:v>
                </c:pt>
                <c:pt idx="2">
                  <c:v>22</c:v>
                </c:pt>
                <c:pt idx="3">
                  <c:v>32</c:v>
                </c:pt>
                <c:pt idx="4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22</c:v>
                </c:pt>
                <c:pt idx="1">
                  <c:v>16</c:v>
                </c:pt>
                <c:pt idx="2">
                  <c:v>14</c:v>
                </c:pt>
                <c:pt idx="3">
                  <c:v>19</c:v>
                </c:pt>
                <c:pt idx="4">
                  <c:v>37</c:v>
                </c:pt>
              </c:numCache>
            </c:numRef>
          </c:val>
        </c:ser>
        <c:dLbls>
          <c:showVal val="1"/>
        </c:dLbls>
        <c:gapWidth val="75"/>
        <c:overlap val="100"/>
        <c:axId val="121022336"/>
        <c:axId val="121023872"/>
      </c:barChart>
      <c:catAx>
        <c:axId val="1210223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023872"/>
        <c:crossesAt val="0"/>
        <c:lblAlgn val="ctr"/>
        <c:lblOffset val="100"/>
        <c:tickMarkSkip val="1"/>
      </c:catAx>
      <c:valAx>
        <c:axId val="1210238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0223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5</c:v>
                </c:pt>
                <c:pt idx="1">
                  <c:v>2</c:v>
                </c:pt>
                <c:pt idx="2">
                  <c:v>6</c:v>
                </c:pt>
                <c:pt idx="3">
                  <c:v>17</c:v>
                </c:pt>
                <c:pt idx="4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8</c:v>
                </c:pt>
                <c:pt idx="1">
                  <c:v>4</c:v>
                </c:pt>
                <c:pt idx="2">
                  <c:v>9</c:v>
                </c:pt>
                <c:pt idx="3">
                  <c:v>16</c:v>
                </c:pt>
                <c:pt idx="4">
                  <c:v>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22</c:v>
                </c:pt>
                <c:pt idx="1">
                  <c:v>17</c:v>
                </c:pt>
                <c:pt idx="2">
                  <c:v>19</c:v>
                </c:pt>
                <c:pt idx="3">
                  <c:v>23</c:v>
                </c:pt>
                <c:pt idx="4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66</c:v>
                </c:pt>
                <c:pt idx="1">
                  <c:v>77</c:v>
                </c:pt>
                <c:pt idx="2">
                  <c:v>67</c:v>
                </c:pt>
                <c:pt idx="3">
                  <c:v>45</c:v>
                </c:pt>
                <c:pt idx="4">
                  <c:v>63</c:v>
                </c:pt>
              </c:numCache>
            </c:numRef>
          </c:val>
        </c:ser>
        <c:dLbls>
          <c:showVal val="1"/>
        </c:dLbls>
        <c:gapWidth val="75"/>
        <c:overlap val="100"/>
        <c:axId val="105426304"/>
        <c:axId val="105436288"/>
      </c:barChart>
      <c:catAx>
        <c:axId val="1054263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436288"/>
        <c:crossesAt val="0"/>
        <c:lblAlgn val="ctr"/>
        <c:lblOffset val="100"/>
        <c:tickMarkSkip val="1"/>
      </c:catAx>
      <c:valAx>
        <c:axId val="1054362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4263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28</c:v>
                </c:pt>
                <c:pt idx="1">
                  <c:v>26</c:v>
                </c:pt>
                <c:pt idx="2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20</c:v>
                </c:pt>
                <c:pt idx="1">
                  <c:v>23</c:v>
                </c:pt>
                <c:pt idx="2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31</c:v>
                </c:pt>
                <c:pt idx="1">
                  <c:v>29</c:v>
                </c:pt>
                <c:pt idx="2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21</c:v>
                </c:pt>
                <c:pt idx="1">
                  <c:v>22</c:v>
                </c:pt>
                <c:pt idx="2">
                  <c:v>35</c:v>
                </c:pt>
              </c:numCache>
            </c:numRef>
          </c:val>
        </c:ser>
        <c:dLbls>
          <c:showVal val="1"/>
        </c:dLbls>
        <c:gapWidth val="75"/>
        <c:overlap val="100"/>
        <c:axId val="144148352"/>
        <c:axId val="144149888"/>
      </c:barChart>
      <c:catAx>
        <c:axId val="1441483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149888"/>
        <c:crossesAt val="0"/>
        <c:lblAlgn val="ctr"/>
        <c:lblOffset val="100"/>
        <c:tickMarkSkip val="1"/>
      </c:catAx>
      <c:valAx>
        <c:axId val="1441498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1483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10</c:v>
                </c:pt>
                <c:pt idx="1">
                  <c:v>35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22</c:v>
                </c:pt>
                <c:pt idx="1">
                  <c:v>23</c:v>
                </c:pt>
                <c:pt idx="2">
                  <c:v>19</c:v>
                </c:pt>
                <c:pt idx="3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35</c:v>
                </c:pt>
                <c:pt idx="1">
                  <c:v>23</c:v>
                </c:pt>
                <c:pt idx="2">
                  <c:v>33</c:v>
                </c:pt>
                <c:pt idx="3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34</c:v>
                </c:pt>
                <c:pt idx="1">
                  <c:v>20</c:v>
                </c:pt>
                <c:pt idx="2">
                  <c:v>34</c:v>
                </c:pt>
                <c:pt idx="3">
                  <c:v>35</c:v>
                </c:pt>
              </c:numCache>
            </c:numRef>
          </c:val>
        </c:ser>
        <c:dLbls>
          <c:showVal val="1"/>
        </c:dLbls>
        <c:gapWidth val="75"/>
        <c:overlap val="100"/>
        <c:axId val="144109952"/>
        <c:axId val="144111488"/>
      </c:barChart>
      <c:catAx>
        <c:axId val="1441099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111488"/>
        <c:crossesAt val="0"/>
        <c:lblAlgn val="ctr"/>
        <c:lblOffset val="100"/>
        <c:tickMarkSkip val="1"/>
      </c:catAx>
      <c:valAx>
        <c:axId val="1441114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410995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33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dLbls>
          <c:showVal val="1"/>
        </c:dLbls>
        <c:gapWidth val="75"/>
        <c:overlap val="100"/>
        <c:axId val="145144448"/>
        <c:axId val="145158528"/>
      </c:barChart>
      <c:catAx>
        <c:axId val="1451444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158528"/>
        <c:crossesAt val="0"/>
        <c:lblAlgn val="ctr"/>
        <c:lblOffset val="100"/>
        <c:tickMarkSkip val="1"/>
      </c:catAx>
      <c:valAx>
        <c:axId val="1451585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1444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7"/>
          <c:h val="9.9736959163200564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93"/>
          <c:w val="0.394513942895236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8</c:v>
                </c:pt>
                <c:pt idx="1">
                  <c:v>11</c:v>
                </c:pt>
                <c:pt idx="2">
                  <c:v>4</c:v>
                </c:pt>
                <c:pt idx="3">
                  <c:v>8</c:v>
                </c:pt>
                <c:pt idx="4">
                  <c:v>41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7</c:v>
                </c:pt>
                <c:pt idx="1">
                  <c:v>11</c:v>
                </c:pt>
                <c:pt idx="2">
                  <c:v>8</c:v>
                </c:pt>
                <c:pt idx="3">
                  <c:v>10</c:v>
                </c:pt>
                <c:pt idx="4">
                  <c:v>41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17</c:v>
                </c:pt>
              </c:numCache>
            </c:numRef>
          </c:val>
        </c:ser>
        <c:gapWidth val="20"/>
        <c:axId val="145458304"/>
        <c:axId val="145459840"/>
      </c:barChart>
      <c:catAx>
        <c:axId val="14545830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145459840"/>
        <c:crosses val="autoZero"/>
        <c:auto val="1"/>
        <c:lblAlgn val="ctr"/>
        <c:lblOffset val="100"/>
        <c:tickLblSkip val="1"/>
        <c:tickMarkSkip val="1"/>
      </c:catAx>
      <c:valAx>
        <c:axId val="14545984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4545830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13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13</c:v>
                </c:pt>
                <c:pt idx="6">
                  <c:v>6</c:v>
                </c:pt>
                <c:pt idx="7">
                  <c:v>16</c:v>
                </c:pt>
                <c:pt idx="8">
                  <c:v>25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20</c:v>
                </c:pt>
                <c:pt idx="1">
                  <c:v>18</c:v>
                </c:pt>
                <c:pt idx="2">
                  <c:v>21</c:v>
                </c:pt>
                <c:pt idx="3">
                  <c:v>17</c:v>
                </c:pt>
                <c:pt idx="4">
                  <c:v>23</c:v>
                </c:pt>
                <c:pt idx="5">
                  <c:v>15</c:v>
                </c:pt>
                <c:pt idx="6">
                  <c:v>15</c:v>
                </c:pt>
                <c:pt idx="7">
                  <c:v>13</c:v>
                </c:pt>
                <c:pt idx="8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35</c:v>
                </c:pt>
                <c:pt idx="1">
                  <c:v>33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35</c:v>
                </c:pt>
                <c:pt idx="6">
                  <c:v>30</c:v>
                </c:pt>
                <c:pt idx="7">
                  <c:v>26</c:v>
                </c:pt>
                <c:pt idx="8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31</c:v>
                </c:pt>
                <c:pt idx="1">
                  <c:v>38</c:v>
                </c:pt>
                <c:pt idx="2">
                  <c:v>37</c:v>
                </c:pt>
                <c:pt idx="3">
                  <c:v>41</c:v>
                </c:pt>
                <c:pt idx="4">
                  <c:v>32</c:v>
                </c:pt>
                <c:pt idx="5">
                  <c:v>37</c:v>
                </c:pt>
                <c:pt idx="6">
                  <c:v>49</c:v>
                </c:pt>
                <c:pt idx="7">
                  <c:v>45</c:v>
                </c:pt>
                <c:pt idx="8">
                  <c:v>26</c:v>
                </c:pt>
              </c:numCache>
            </c:numRef>
          </c:val>
        </c:ser>
        <c:dLbls>
          <c:showVal val="1"/>
        </c:dLbls>
        <c:gapWidth val="75"/>
        <c:overlap val="100"/>
        <c:axId val="145726848"/>
        <c:axId val="145753216"/>
      </c:barChart>
      <c:catAx>
        <c:axId val="1457268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753216"/>
        <c:crossesAt val="0"/>
        <c:lblAlgn val="ctr"/>
        <c:lblOffset val="100"/>
        <c:tickMarkSkip val="1"/>
      </c:catAx>
      <c:valAx>
        <c:axId val="1457532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7268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</c:v>
                </c:pt>
                <c:pt idx="1">
                  <c:v>9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96</c:v>
                </c:pt>
                <c:pt idx="1">
                  <c:v>91</c:v>
                </c:pt>
                <c:pt idx="2">
                  <c:v>94</c:v>
                </c:pt>
                <c:pt idx="3">
                  <c:v>95</c:v>
                </c:pt>
                <c:pt idx="4">
                  <c:v>93</c:v>
                </c:pt>
                <c:pt idx="5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145920000"/>
        <c:axId val="145921536"/>
      </c:barChart>
      <c:catAx>
        <c:axId val="1459200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921536"/>
        <c:crossesAt val="0"/>
        <c:lblAlgn val="ctr"/>
        <c:lblOffset val="100"/>
        <c:tickMarkSkip val="1"/>
      </c:catAx>
      <c:valAx>
        <c:axId val="1459215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59200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96</c:v>
                </c:pt>
                <c:pt idx="1">
                  <c:v>98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  <c:pt idx="5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46966400"/>
        <c:axId val="146967936"/>
      </c:barChart>
      <c:catAx>
        <c:axId val="1469664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967936"/>
        <c:crossesAt val="0"/>
        <c:lblAlgn val="ctr"/>
        <c:lblOffset val="100"/>
        <c:tickMarkSkip val="1"/>
      </c:catAx>
      <c:valAx>
        <c:axId val="1469679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9664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</c:v>
                </c:pt>
                <c:pt idx="1">
                  <c:v>13</c:v>
                </c:pt>
                <c:pt idx="2">
                  <c:v>8</c:v>
                </c:pt>
                <c:pt idx="3">
                  <c:v>7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45</c:v>
                </c:pt>
                <c:pt idx="1">
                  <c:v>31</c:v>
                </c:pt>
                <c:pt idx="2">
                  <c:v>24</c:v>
                </c:pt>
                <c:pt idx="3">
                  <c:v>21</c:v>
                </c:pt>
                <c:pt idx="4">
                  <c:v>23</c:v>
                </c:pt>
                <c:pt idx="5">
                  <c:v>38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46</c:v>
                </c:pt>
                <c:pt idx="1">
                  <c:v>54</c:v>
                </c:pt>
                <c:pt idx="2">
                  <c:v>68</c:v>
                </c:pt>
                <c:pt idx="3">
                  <c:v>72</c:v>
                </c:pt>
                <c:pt idx="4">
                  <c:v>74</c:v>
                </c:pt>
                <c:pt idx="5">
                  <c:v>51</c:v>
                </c:pt>
              </c:numCache>
            </c:numRef>
          </c:val>
        </c:ser>
        <c:dLbls>
          <c:showVal val="1"/>
        </c:dLbls>
        <c:gapWidth val="75"/>
        <c:overlap val="100"/>
        <c:axId val="146788736"/>
        <c:axId val="146790272"/>
      </c:barChart>
      <c:catAx>
        <c:axId val="1467887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790272"/>
        <c:crossesAt val="0"/>
        <c:lblAlgn val="ctr"/>
        <c:lblOffset val="100"/>
        <c:tickMarkSkip val="1"/>
      </c:catAx>
      <c:valAx>
        <c:axId val="1467902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7887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10</c:v>
                </c:pt>
                <c:pt idx="1">
                  <c:v>39</c:v>
                </c:pt>
                <c:pt idx="2">
                  <c:v>21</c:v>
                </c:pt>
                <c:pt idx="3">
                  <c:v>3</c:v>
                </c:pt>
                <c:pt idx="4">
                  <c:v>29</c:v>
                </c:pt>
                <c:pt idx="5">
                  <c:v>46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23</c:v>
                </c:pt>
                <c:pt idx="1">
                  <c:v>5</c:v>
                </c:pt>
                <c:pt idx="2">
                  <c:v>18</c:v>
                </c:pt>
                <c:pt idx="3">
                  <c:v>14</c:v>
                </c:pt>
                <c:pt idx="4">
                  <c:v>11</c:v>
                </c:pt>
                <c:pt idx="5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39</c:v>
                </c:pt>
                <c:pt idx="1">
                  <c:v>15</c:v>
                </c:pt>
                <c:pt idx="2">
                  <c:v>27</c:v>
                </c:pt>
                <c:pt idx="3">
                  <c:v>22</c:v>
                </c:pt>
                <c:pt idx="4">
                  <c:v>24</c:v>
                </c:pt>
                <c:pt idx="5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27</c:v>
                </c:pt>
                <c:pt idx="1">
                  <c:v>41</c:v>
                </c:pt>
                <c:pt idx="2">
                  <c:v>34</c:v>
                </c:pt>
                <c:pt idx="3">
                  <c:v>61</c:v>
                </c:pt>
                <c:pt idx="4">
                  <c:v>36</c:v>
                </c:pt>
                <c:pt idx="5">
                  <c:v>12</c:v>
                </c:pt>
              </c:numCache>
            </c:numRef>
          </c:val>
        </c:ser>
        <c:dLbls>
          <c:showVal val="1"/>
        </c:dLbls>
        <c:gapWidth val="75"/>
        <c:overlap val="100"/>
        <c:axId val="146043264"/>
        <c:axId val="146045184"/>
      </c:barChart>
      <c:catAx>
        <c:axId val="1460432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045184"/>
        <c:crossesAt val="0"/>
        <c:lblAlgn val="ctr"/>
        <c:lblOffset val="100"/>
        <c:tickMarkSkip val="1"/>
      </c:catAx>
      <c:valAx>
        <c:axId val="1460451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60432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14</c:v>
                </c:pt>
                <c:pt idx="1">
                  <c:v>20</c:v>
                </c:pt>
                <c:pt idx="2">
                  <c:v>13</c:v>
                </c:pt>
                <c:pt idx="3">
                  <c:v>15</c:v>
                </c:pt>
                <c:pt idx="4">
                  <c:v>13</c:v>
                </c:pt>
                <c:pt idx="5">
                  <c:v>38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27</c:v>
                </c:pt>
                <c:pt idx="1">
                  <c:v>23</c:v>
                </c:pt>
                <c:pt idx="2">
                  <c:v>19</c:v>
                </c:pt>
                <c:pt idx="3">
                  <c:v>24</c:v>
                </c:pt>
                <c:pt idx="4">
                  <c:v>20</c:v>
                </c:pt>
                <c:pt idx="5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35</c:v>
                </c:pt>
                <c:pt idx="1">
                  <c:v>29</c:v>
                </c:pt>
                <c:pt idx="2">
                  <c:v>33</c:v>
                </c:pt>
                <c:pt idx="3">
                  <c:v>31</c:v>
                </c:pt>
                <c:pt idx="4">
                  <c:v>35</c:v>
                </c:pt>
                <c:pt idx="5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24</c:v>
                </c:pt>
                <c:pt idx="1">
                  <c:v>28</c:v>
                </c:pt>
                <c:pt idx="2">
                  <c:v>35</c:v>
                </c:pt>
                <c:pt idx="3">
                  <c:v>30</c:v>
                </c:pt>
                <c:pt idx="4">
                  <c:v>32</c:v>
                </c:pt>
                <c:pt idx="5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150210816"/>
        <c:axId val="150228992"/>
      </c:barChart>
      <c:catAx>
        <c:axId val="1502108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0228992"/>
        <c:crossesAt val="0"/>
        <c:lblAlgn val="ctr"/>
        <c:lblOffset val="100"/>
        <c:tickMarkSkip val="1"/>
      </c:catAx>
      <c:valAx>
        <c:axId val="1502289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02108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14</c:v>
                </c:pt>
                <c:pt idx="6">
                  <c:v>14</c:v>
                </c:pt>
                <c:pt idx="7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3</c:v>
                </c:pt>
                <c:pt idx="1">
                  <c:v>9</c:v>
                </c:pt>
                <c:pt idx="2">
                  <c:v>12</c:v>
                </c:pt>
                <c:pt idx="3">
                  <c:v>19</c:v>
                </c:pt>
                <c:pt idx="4">
                  <c:v>12</c:v>
                </c:pt>
                <c:pt idx="5">
                  <c:v>16</c:v>
                </c:pt>
                <c:pt idx="6">
                  <c:v>21</c:v>
                </c:pt>
                <c:pt idx="7">
                  <c:v>12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13</c:v>
                </c:pt>
                <c:pt idx="1">
                  <c:v>18</c:v>
                </c:pt>
                <c:pt idx="2">
                  <c:v>31</c:v>
                </c:pt>
                <c:pt idx="3">
                  <c:v>34</c:v>
                </c:pt>
                <c:pt idx="4">
                  <c:v>31</c:v>
                </c:pt>
                <c:pt idx="5">
                  <c:v>24</c:v>
                </c:pt>
                <c:pt idx="6">
                  <c:v>27</c:v>
                </c:pt>
                <c:pt idx="7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83</c:v>
                </c:pt>
                <c:pt idx="1">
                  <c:v>70</c:v>
                </c:pt>
                <c:pt idx="2">
                  <c:v>51</c:v>
                </c:pt>
                <c:pt idx="3">
                  <c:v>40</c:v>
                </c:pt>
                <c:pt idx="4">
                  <c:v>51</c:v>
                </c:pt>
                <c:pt idx="5">
                  <c:v>45</c:v>
                </c:pt>
                <c:pt idx="6">
                  <c:v>38</c:v>
                </c:pt>
                <c:pt idx="7">
                  <c:v>45</c:v>
                </c:pt>
              </c:numCache>
            </c:numRef>
          </c:val>
        </c:ser>
        <c:dLbls>
          <c:showVal val="1"/>
        </c:dLbls>
        <c:gapWidth val="75"/>
        <c:overlap val="100"/>
        <c:axId val="105863424"/>
        <c:axId val="105877504"/>
      </c:barChart>
      <c:catAx>
        <c:axId val="1058634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877504"/>
        <c:crossesAt val="0"/>
        <c:lblAlgn val="ctr"/>
        <c:lblOffset val="100"/>
        <c:tickMarkSkip val="1"/>
      </c:catAx>
      <c:valAx>
        <c:axId val="1058775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8634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23</c:v>
                </c:pt>
                <c:pt idx="1">
                  <c:v>40</c:v>
                </c:pt>
                <c:pt idx="2">
                  <c:v>24</c:v>
                </c:pt>
                <c:pt idx="3">
                  <c:v>25</c:v>
                </c:pt>
                <c:pt idx="4">
                  <c:v>35</c:v>
                </c:pt>
                <c:pt idx="5">
                  <c:v>42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19</c:v>
                </c:pt>
                <c:pt idx="1">
                  <c:v>26</c:v>
                </c:pt>
                <c:pt idx="2">
                  <c:v>18</c:v>
                </c:pt>
                <c:pt idx="3">
                  <c:v>24</c:v>
                </c:pt>
                <c:pt idx="4">
                  <c:v>25</c:v>
                </c:pt>
                <c:pt idx="5">
                  <c:v>30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35</c:v>
                </c:pt>
                <c:pt idx="1">
                  <c:v>11</c:v>
                </c:pt>
                <c:pt idx="2">
                  <c:v>23</c:v>
                </c:pt>
                <c:pt idx="3">
                  <c:v>26</c:v>
                </c:pt>
                <c:pt idx="4">
                  <c:v>17</c:v>
                </c:pt>
                <c:pt idx="5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24</c:v>
                </c:pt>
                <c:pt idx="1">
                  <c:v>23</c:v>
                </c:pt>
                <c:pt idx="2">
                  <c:v>36</c:v>
                </c:pt>
                <c:pt idx="3">
                  <c:v>26</c:v>
                </c:pt>
                <c:pt idx="4">
                  <c:v>23</c:v>
                </c:pt>
                <c:pt idx="5">
                  <c:v>12</c:v>
                </c:pt>
              </c:numCache>
            </c:numRef>
          </c:val>
        </c:ser>
        <c:dLbls>
          <c:showVal val="1"/>
        </c:dLbls>
        <c:gapWidth val="75"/>
        <c:overlap val="100"/>
        <c:axId val="155625344"/>
        <c:axId val="155626880"/>
      </c:barChart>
      <c:catAx>
        <c:axId val="1556253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5626880"/>
        <c:crossesAt val="0"/>
        <c:lblAlgn val="ctr"/>
        <c:lblOffset val="100"/>
        <c:tickMarkSkip val="1"/>
      </c:catAx>
      <c:valAx>
        <c:axId val="1556268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56253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55</c:v>
                </c:pt>
                <c:pt idx="1">
                  <c:v>56</c:v>
                </c:pt>
                <c:pt idx="2">
                  <c:v>43</c:v>
                </c:pt>
                <c:pt idx="3">
                  <c:v>53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22</c:v>
                </c:pt>
                <c:pt idx="1">
                  <c:v>26</c:v>
                </c:pt>
                <c:pt idx="2">
                  <c:v>27</c:v>
                </c:pt>
                <c:pt idx="3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18</c:v>
                </c:pt>
                <c:pt idx="1">
                  <c:v>13</c:v>
                </c:pt>
                <c:pt idx="2">
                  <c:v>20</c:v>
                </c:pt>
                <c:pt idx="3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5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</c:ser>
        <c:dLbls>
          <c:showVal val="1"/>
        </c:dLbls>
        <c:gapWidth val="75"/>
        <c:overlap val="100"/>
        <c:axId val="100430592"/>
        <c:axId val="100432128"/>
      </c:barChart>
      <c:catAx>
        <c:axId val="1004305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432128"/>
        <c:crossesAt val="0"/>
        <c:lblAlgn val="ctr"/>
        <c:lblOffset val="100"/>
        <c:tickMarkSkip val="1"/>
      </c:catAx>
      <c:valAx>
        <c:axId val="1004321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4305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68</c:v>
                </c:pt>
                <c:pt idx="1">
                  <c:v>44</c:v>
                </c:pt>
                <c:pt idx="2">
                  <c:v>10</c:v>
                </c:pt>
                <c:pt idx="3">
                  <c:v>12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  <c:pt idx="9">
                  <c:v>8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32</c:v>
                </c:pt>
                <c:pt idx="1">
                  <c:v>56</c:v>
                </c:pt>
                <c:pt idx="2">
                  <c:v>90</c:v>
                </c:pt>
                <c:pt idx="3">
                  <c:v>88</c:v>
                </c:pt>
                <c:pt idx="4">
                  <c:v>96</c:v>
                </c:pt>
                <c:pt idx="5">
                  <c:v>96</c:v>
                </c:pt>
                <c:pt idx="6">
                  <c:v>99</c:v>
                </c:pt>
                <c:pt idx="7">
                  <c:v>96</c:v>
                </c:pt>
                <c:pt idx="8">
                  <c:v>98</c:v>
                </c:pt>
                <c:pt idx="9">
                  <c:v>92</c:v>
                </c:pt>
                <c:pt idx="10">
                  <c:v>0</c:v>
                </c:pt>
                <c:pt idx="11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100619392"/>
        <c:axId val="100620928"/>
      </c:barChart>
      <c:catAx>
        <c:axId val="1006193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620928"/>
        <c:crossesAt val="0"/>
        <c:lblAlgn val="ctr"/>
        <c:lblOffset val="100"/>
        <c:tickMarkSkip val="1"/>
      </c:catAx>
      <c:valAx>
        <c:axId val="1006209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6193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3</c:v>
                </c:pt>
                <c:pt idx="1">
                  <c:v>30</c:v>
                </c:pt>
                <c:pt idx="2">
                  <c:v>43</c:v>
                </c:pt>
                <c:pt idx="3">
                  <c:v>33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70</c:v>
                </c:pt>
                <c:pt idx="4">
                  <c:v>7</c:v>
                </c:pt>
              </c:numCache>
            </c:numRef>
          </c:val>
        </c:ser>
        <c:gapWidth val="20"/>
        <c:axId val="137289728"/>
        <c:axId val="137291264"/>
      </c:barChart>
      <c:catAx>
        <c:axId val="13728972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7291264"/>
        <c:crosses val="autoZero"/>
        <c:auto val="1"/>
        <c:lblAlgn val="ctr"/>
        <c:lblOffset val="100"/>
        <c:tickLblSkip val="1"/>
        <c:tickMarkSkip val="1"/>
      </c:catAx>
      <c:valAx>
        <c:axId val="13729126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728972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13</c:v>
                </c:pt>
                <c:pt idx="2">
                  <c:v>47</c:v>
                </c:pt>
                <c:pt idx="3">
                  <c:v>44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12</c:v>
                </c:pt>
                <c:pt idx="1">
                  <c:v>29</c:v>
                </c:pt>
                <c:pt idx="2">
                  <c:v>8</c:v>
                </c:pt>
                <c:pt idx="3">
                  <c:v>52</c:v>
                </c:pt>
                <c:pt idx="4">
                  <c:v>5</c:v>
                </c:pt>
              </c:numCache>
            </c:numRef>
          </c:val>
        </c:ser>
        <c:gapWidth val="20"/>
        <c:axId val="117452160"/>
        <c:axId val="117466240"/>
      </c:barChart>
      <c:catAx>
        <c:axId val="11745216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7466240"/>
        <c:crosses val="autoZero"/>
        <c:auto val="1"/>
        <c:lblAlgn val="ctr"/>
        <c:lblOffset val="100"/>
        <c:tickLblSkip val="1"/>
        <c:tickMarkSkip val="1"/>
      </c:catAx>
      <c:valAx>
        <c:axId val="11746624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745216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11</c:v>
                </c:pt>
                <c:pt idx="1">
                  <c:v>45</c:v>
                </c:pt>
                <c:pt idx="2">
                  <c:v>33</c:v>
                </c:pt>
                <c:pt idx="3">
                  <c:v>14</c:v>
                </c:pt>
                <c:pt idx="4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19</c:v>
                </c:pt>
                <c:pt idx="1">
                  <c:v>62</c:v>
                </c:pt>
                <c:pt idx="2">
                  <c:v>28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</c:ser>
        <c:gapWidth val="20"/>
        <c:axId val="100230656"/>
        <c:axId val="100232192"/>
      </c:barChart>
      <c:catAx>
        <c:axId val="10023065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0232192"/>
        <c:crosses val="autoZero"/>
        <c:auto val="1"/>
        <c:lblAlgn val="ctr"/>
        <c:lblOffset val="100"/>
        <c:tickLblSkip val="1"/>
        <c:tickMarkSkip val="1"/>
      </c:catAx>
      <c:valAx>
        <c:axId val="10023219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023065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21546624"/>
        <c:axId val="121548160"/>
      </c:barChart>
      <c:catAx>
        <c:axId val="12154662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1548160"/>
        <c:crosses val="autoZero"/>
        <c:auto val="1"/>
        <c:lblAlgn val="ctr"/>
        <c:lblOffset val="100"/>
        <c:tickLblSkip val="1"/>
        <c:tickMarkSkip val="1"/>
      </c:catAx>
      <c:valAx>
        <c:axId val="12154816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154662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52</c:v>
                </c:pt>
                <c:pt idx="2">
                  <c:v>0</c:v>
                </c:pt>
                <c:pt idx="3">
                  <c:v>48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24105088"/>
        <c:axId val="124106624"/>
      </c:barChart>
      <c:catAx>
        <c:axId val="12410508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4106624"/>
        <c:crosses val="autoZero"/>
        <c:auto val="1"/>
        <c:lblAlgn val="ctr"/>
        <c:lblOffset val="100"/>
        <c:tickLblSkip val="1"/>
        <c:tickMarkSkip val="1"/>
      </c:catAx>
      <c:valAx>
        <c:axId val="12410662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410508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17</c:v>
                </c:pt>
                <c:pt idx="1">
                  <c:v>20</c:v>
                </c:pt>
                <c:pt idx="2">
                  <c:v>28</c:v>
                </c:pt>
                <c:pt idx="3">
                  <c:v>31</c:v>
                </c:pt>
                <c:pt idx="4">
                  <c:v>26</c:v>
                </c:pt>
                <c:pt idx="5">
                  <c:v>30</c:v>
                </c:pt>
                <c:pt idx="6">
                  <c:v>29</c:v>
                </c:pt>
                <c:pt idx="7">
                  <c:v>31</c:v>
                </c:pt>
                <c:pt idx="8">
                  <c:v>44</c:v>
                </c:pt>
                <c:pt idx="9">
                  <c:v>48</c:v>
                </c:pt>
                <c:pt idx="10">
                  <c:v>44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19</c:v>
                </c:pt>
                <c:pt idx="1">
                  <c:v>21</c:v>
                </c:pt>
                <c:pt idx="2">
                  <c:v>29</c:v>
                </c:pt>
                <c:pt idx="3">
                  <c:v>30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33</c:v>
                </c:pt>
                <c:pt idx="8">
                  <c:v>29</c:v>
                </c:pt>
                <c:pt idx="9">
                  <c:v>30</c:v>
                </c:pt>
                <c:pt idx="10">
                  <c:v>32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28</c:v>
                </c:pt>
                <c:pt idx="1">
                  <c:v>31</c:v>
                </c:pt>
                <c:pt idx="2">
                  <c:v>30</c:v>
                </c:pt>
                <c:pt idx="3">
                  <c:v>27</c:v>
                </c:pt>
                <c:pt idx="4">
                  <c:v>28</c:v>
                </c:pt>
                <c:pt idx="5">
                  <c:v>25</c:v>
                </c:pt>
                <c:pt idx="6">
                  <c:v>26</c:v>
                </c:pt>
                <c:pt idx="7">
                  <c:v>23</c:v>
                </c:pt>
                <c:pt idx="8">
                  <c:v>20</c:v>
                </c:pt>
                <c:pt idx="9">
                  <c:v>15</c:v>
                </c:pt>
                <c:pt idx="10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36</c:v>
                </c:pt>
                <c:pt idx="1">
                  <c:v>29</c:v>
                </c:pt>
                <c:pt idx="2">
                  <c:v>13</c:v>
                </c:pt>
                <c:pt idx="3">
                  <c:v>12</c:v>
                </c:pt>
                <c:pt idx="4">
                  <c:v>18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</c:numCache>
            </c:numRef>
          </c:val>
        </c:ser>
        <c:dLbls>
          <c:showVal val="1"/>
        </c:dLbls>
        <c:gapWidth val="75"/>
        <c:overlap val="100"/>
        <c:axId val="135318912"/>
        <c:axId val="136839552"/>
      </c:barChart>
      <c:catAx>
        <c:axId val="1353189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839552"/>
        <c:crossesAt val="0"/>
        <c:lblAlgn val="ctr"/>
        <c:lblOffset val="100"/>
        <c:tickMarkSkip val="1"/>
      </c:catAx>
      <c:valAx>
        <c:axId val="1368395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53189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33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48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5</c:v>
                </c:pt>
                <c:pt idx="5">
                  <c:v>2</c:v>
                </c:pt>
                <c:pt idx="6">
                  <c:v>12</c:v>
                </c:pt>
                <c:pt idx="7">
                  <c:v>14</c:v>
                </c:pt>
                <c:pt idx="8">
                  <c:v>13</c:v>
                </c:pt>
                <c:pt idx="9">
                  <c:v>50</c:v>
                </c:pt>
                <c:pt idx="10">
                  <c:v>46</c:v>
                </c:pt>
                <c:pt idx="11">
                  <c:v>11</c:v>
                </c:pt>
                <c:pt idx="12">
                  <c:v>37</c:v>
                </c:pt>
                <c:pt idx="13">
                  <c:v>4</c:v>
                </c:pt>
                <c:pt idx="14">
                  <c:v>22</c:v>
                </c:pt>
                <c:pt idx="15">
                  <c:v>4</c:v>
                </c:pt>
                <c:pt idx="16">
                  <c:v>6</c:v>
                </c:pt>
              </c:numCache>
            </c:numRef>
          </c:val>
        </c:ser>
        <c:gapWidth val="20"/>
        <c:axId val="137400704"/>
        <c:axId val="137402240"/>
      </c:barChart>
      <c:catAx>
        <c:axId val="13740070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7402240"/>
        <c:crosses val="autoZero"/>
        <c:auto val="1"/>
        <c:lblAlgn val="ctr"/>
        <c:lblOffset val="100"/>
        <c:tickLblSkip val="1"/>
        <c:tickMarkSkip val="1"/>
      </c:catAx>
      <c:valAx>
        <c:axId val="13740224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740070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10</c:v>
                </c:pt>
                <c:pt idx="3">
                  <c:v>5</c:v>
                </c:pt>
                <c:pt idx="4">
                  <c:v>14</c:v>
                </c:pt>
                <c:pt idx="5">
                  <c:v>44</c:v>
                </c:pt>
                <c:pt idx="6">
                  <c:v>44</c:v>
                </c:pt>
                <c:pt idx="7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5</c:v>
                </c:pt>
                <c:pt idx="1">
                  <c:v>21</c:v>
                </c:pt>
                <c:pt idx="2">
                  <c:v>22</c:v>
                </c:pt>
                <c:pt idx="3">
                  <c:v>10</c:v>
                </c:pt>
                <c:pt idx="4">
                  <c:v>18</c:v>
                </c:pt>
                <c:pt idx="5">
                  <c:v>22</c:v>
                </c:pt>
                <c:pt idx="6">
                  <c:v>21</c:v>
                </c:pt>
                <c:pt idx="7">
                  <c:v>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14</c:v>
                </c:pt>
                <c:pt idx="1">
                  <c:v>27</c:v>
                </c:pt>
                <c:pt idx="2">
                  <c:v>28</c:v>
                </c:pt>
                <c:pt idx="3">
                  <c:v>26</c:v>
                </c:pt>
                <c:pt idx="4">
                  <c:v>22</c:v>
                </c:pt>
                <c:pt idx="5">
                  <c:v>15</c:v>
                </c:pt>
                <c:pt idx="6">
                  <c:v>17</c:v>
                </c:pt>
                <c:pt idx="7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80</c:v>
                </c:pt>
                <c:pt idx="1">
                  <c:v>40</c:v>
                </c:pt>
                <c:pt idx="2">
                  <c:v>40</c:v>
                </c:pt>
                <c:pt idx="3">
                  <c:v>60</c:v>
                </c:pt>
                <c:pt idx="4">
                  <c:v>47</c:v>
                </c:pt>
                <c:pt idx="5">
                  <c:v>19</c:v>
                </c:pt>
                <c:pt idx="6">
                  <c:v>18</c:v>
                </c:pt>
                <c:pt idx="7">
                  <c:v>73</c:v>
                </c:pt>
              </c:numCache>
            </c:numRef>
          </c:val>
        </c:ser>
        <c:dLbls>
          <c:showVal val="1"/>
        </c:dLbls>
        <c:gapWidth val="75"/>
        <c:overlap val="100"/>
        <c:axId val="106173568"/>
        <c:axId val="106175104"/>
      </c:barChart>
      <c:catAx>
        <c:axId val="1061735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175104"/>
        <c:crossesAt val="0"/>
        <c:lblAlgn val="ctr"/>
        <c:lblOffset val="100"/>
        <c:tickMarkSkip val="1"/>
      </c:catAx>
      <c:valAx>
        <c:axId val="1061751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1735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26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37693056"/>
        <c:axId val="137694592"/>
      </c:barChart>
      <c:catAx>
        <c:axId val="1376930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694592"/>
        <c:crossesAt val="0"/>
        <c:lblAlgn val="ctr"/>
        <c:lblOffset val="100"/>
        <c:tickMarkSkip val="1"/>
      </c:catAx>
      <c:valAx>
        <c:axId val="1376945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693056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36</c:v>
                </c:pt>
                <c:pt idx="1">
                  <c:v>36</c:v>
                </c:pt>
                <c:pt idx="2">
                  <c:v>29</c:v>
                </c:pt>
                <c:pt idx="3">
                  <c:v>21</c:v>
                </c:pt>
                <c:pt idx="4">
                  <c:v>1</c:v>
                </c:pt>
                <c:pt idx="5">
                  <c:v>9</c:v>
                </c:pt>
                <c:pt idx="6">
                  <c:v>12</c:v>
                </c:pt>
                <c:pt idx="7">
                  <c:v>22</c:v>
                </c:pt>
                <c:pt idx="8">
                  <c:v>3</c:v>
                </c:pt>
                <c:pt idx="9">
                  <c:v>2</c:v>
                </c:pt>
                <c:pt idx="10">
                  <c:v>35</c:v>
                </c:pt>
              </c:numCache>
            </c:numRef>
          </c:val>
        </c:ser>
        <c:gapWidth val="20"/>
        <c:axId val="138191232"/>
        <c:axId val="138192768"/>
      </c:barChart>
      <c:catAx>
        <c:axId val="13819123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8192768"/>
        <c:crosses val="autoZero"/>
        <c:auto val="1"/>
        <c:lblAlgn val="ctr"/>
        <c:lblOffset val="100"/>
        <c:tickLblSkip val="1"/>
        <c:tickMarkSkip val="1"/>
      </c:catAx>
      <c:valAx>
        <c:axId val="13819276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3819123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13</c:v>
                </c:pt>
                <c:pt idx="1">
                  <c:v>5</c:v>
                </c:pt>
                <c:pt idx="2">
                  <c:v>28</c:v>
                </c:pt>
                <c:pt idx="3">
                  <c:v>6</c:v>
                </c:pt>
                <c:pt idx="4">
                  <c:v>19</c:v>
                </c:pt>
                <c:pt idx="5">
                  <c:v>9</c:v>
                </c:pt>
                <c:pt idx="6">
                  <c:v>33</c:v>
                </c:pt>
                <c:pt idx="7">
                  <c:v>40</c:v>
                </c:pt>
                <c:pt idx="8">
                  <c:v>31</c:v>
                </c:pt>
                <c:pt idx="9">
                  <c:v>11</c:v>
                </c:pt>
                <c:pt idx="10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18</c:v>
                </c:pt>
                <c:pt idx="1">
                  <c:v>15</c:v>
                </c:pt>
                <c:pt idx="2">
                  <c:v>21</c:v>
                </c:pt>
                <c:pt idx="3">
                  <c:v>11</c:v>
                </c:pt>
                <c:pt idx="4">
                  <c:v>14</c:v>
                </c:pt>
                <c:pt idx="5">
                  <c:v>19</c:v>
                </c:pt>
                <c:pt idx="6">
                  <c:v>25</c:v>
                </c:pt>
                <c:pt idx="7">
                  <c:v>19</c:v>
                </c:pt>
                <c:pt idx="8">
                  <c:v>20</c:v>
                </c:pt>
                <c:pt idx="9">
                  <c:v>17</c:v>
                </c:pt>
                <c:pt idx="10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34</c:v>
                </c:pt>
                <c:pt idx="1">
                  <c:v>30</c:v>
                </c:pt>
                <c:pt idx="2">
                  <c:v>28</c:v>
                </c:pt>
                <c:pt idx="3">
                  <c:v>28</c:v>
                </c:pt>
                <c:pt idx="4">
                  <c:v>30</c:v>
                </c:pt>
                <c:pt idx="5">
                  <c:v>26</c:v>
                </c:pt>
                <c:pt idx="6">
                  <c:v>24</c:v>
                </c:pt>
                <c:pt idx="7">
                  <c:v>25</c:v>
                </c:pt>
                <c:pt idx="8">
                  <c:v>28</c:v>
                </c:pt>
                <c:pt idx="9">
                  <c:v>24</c:v>
                </c:pt>
                <c:pt idx="10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36</c:v>
                </c:pt>
                <c:pt idx="1">
                  <c:v>50</c:v>
                </c:pt>
                <c:pt idx="2">
                  <c:v>23</c:v>
                </c:pt>
                <c:pt idx="3">
                  <c:v>54</c:v>
                </c:pt>
                <c:pt idx="4">
                  <c:v>38</c:v>
                </c:pt>
                <c:pt idx="5">
                  <c:v>46</c:v>
                </c:pt>
                <c:pt idx="6">
                  <c:v>18</c:v>
                </c:pt>
                <c:pt idx="7">
                  <c:v>16</c:v>
                </c:pt>
                <c:pt idx="8">
                  <c:v>21</c:v>
                </c:pt>
                <c:pt idx="9">
                  <c:v>48</c:v>
                </c:pt>
                <c:pt idx="10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106809984"/>
        <c:axId val="106819968"/>
      </c:barChart>
      <c:catAx>
        <c:axId val="1068099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819968"/>
        <c:crossesAt val="0"/>
        <c:lblAlgn val="ctr"/>
        <c:lblOffset val="100"/>
        <c:tickMarkSkip val="1"/>
      </c:catAx>
      <c:valAx>
        <c:axId val="10681996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8099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  <c:pt idx="4">
                  <c:v>12</c:v>
                </c:pt>
                <c:pt idx="5">
                  <c:v>6</c:v>
                </c:pt>
                <c:pt idx="6">
                  <c:v>2</c:v>
                </c:pt>
                <c:pt idx="7">
                  <c:v>8</c:v>
                </c:pt>
                <c:pt idx="8">
                  <c:v>2</c:v>
                </c:pt>
                <c:pt idx="9">
                  <c:v>8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93</c:v>
                </c:pt>
                <c:pt idx="1">
                  <c:v>93</c:v>
                </c:pt>
                <c:pt idx="2">
                  <c:v>98</c:v>
                </c:pt>
                <c:pt idx="3">
                  <c:v>99</c:v>
                </c:pt>
                <c:pt idx="4">
                  <c:v>88</c:v>
                </c:pt>
                <c:pt idx="5">
                  <c:v>94</c:v>
                </c:pt>
                <c:pt idx="6">
                  <c:v>98</c:v>
                </c:pt>
                <c:pt idx="7">
                  <c:v>92</c:v>
                </c:pt>
                <c:pt idx="8">
                  <c:v>98</c:v>
                </c:pt>
                <c:pt idx="9">
                  <c:v>92</c:v>
                </c:pt>
                <c:pt idx="10">
                  <c:v>97</c:v>
                </c:pt>
                <c:pt idx="11">
                  <c:v>98</c:v>
                </c:pt>
              </c:numCache>
            </c:numRef>
          </c:val>
        </c:ser>
        <c:dLbls>
          <c:showVal val="1"/>
        </c:dLbls>
        <c:gapWidth val="75"/>
        <c:overlap val="100"/>
        <c:axId val="106835328"/>
        <c:axId val="107410560"/>
      </c:barChart>
      <c:catAx>
        <c:axId val="1068353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410560"/>
        <c:crossesAt val="0"/>
        <c:lblAlgn val="ctr"/>
        <c:lblOffset val="100"/>
        <c:tickMarkSkip val="1"/>
      </c:catAx>
      <c:valAx>
        <c:axId val="1074105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8353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3</c:v>
                </c:pt>
                <c:pt idx="1">
                  <c:v>0</c:v>
                </c:pt>
                <c:pt idx="2">
                  <c:v>20</c:v>
                </c:pt>
                <c:pt idx="3">
                  <c:v>16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13</c:v>
                </c:pt>
                <c:pt idx="1">
                  <c:v>3</c:v>
                </c:pt>
                <c:pt idx="2">
                  <c:v>34</c:v>
                </c:pt>
                <c:pt idx="3">
                  <c:v>20</c:v>
                </c:pt>
                <c:pt idx="4">
                  <c:v>9</c:v>
                </c:pt>
                <c:pt idx="5">
                  <c:v>6</c:v>
                </c:pt>
                <c:pt idx="6">
                  <c:v>13</c:v>
                </c:pt>
                <c:pt idx="7">
                  <c:v>6</c:v>
                </c:pt>
                <c:pt idx="8">
                  <c:v>26</c:v>
                </c:pt>
                <c:pt idx="9">
                  <c:v>11</c:v>
                </c:pt>
                <c:pt idx="10">
                  <c:v>9</c:v>
                </c:pt>
                <c:pt idx="11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10</c:v>
                </c:pt>
                <c:pt idx="1">
                  <c:v>27</c:v>
                </c:pt>
                <c:pt idx="2">
                  <c:v>0</c:v>
                </c:pt>
                <c:pt idx="3">
                  <c:v>27</c:v>
                </c:pt>
                <c:pt idx="4">
                  <c:v>9</c:v>
                </c:pt>
                <c:pt idx="5">
                  <c:v>28</c:v>
                </c:pt>
                <c:pt idx="6">
                  <c:v>20</c:v>
                </c:pt>
                <c:pt idx="7">
                  <c:v>34</c:v>
                </c:pt>
                <c:pt idx="8">
                  <c:v>11</c:v>
                </c:pt>
                <c:pt idx="9">
                  <c:v>22</c:v>
                </c:pt>
                <c:pt idx="10">
                  <c:v>50</c:v>
                </c:pt>
                <c:pt idx="11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75</c:v>
                </c:pt>
                <c:pt idx="1">
                  <c:v>70</c:v>
                </c:pt>
                <c:pt idx="2">
                  <c:v>46</c:v>
                </c:pt>
                <c:pt idx="3">
                  <c:v>37</c:v>
                </c:pt>
                <c:pt idx="4">
                  <c:v>78</c:v>
                </c:pt>
                <c:pt idx="5">
                  <c:v>63</c:v>
                </c:pt>
                <c:pt idx="6">
                  <c:v>67</c:v>
                </c:pt>
                <c:pt idx="7">
                  <c:v>58</c:v>
                </c:pt>
                <c:pt idx="8">
                  <c:v>63</c:v>
                </c:pt>
                <c:pt idx="9">
                  <c:v>66</c:v>
                </c:pt>
                <c:pt idx="10">
                  <c:v>41</c:v>
                </c:pt>
                <c:pt idx="11">
                  <c:v>67</c:v>
                </c:pt>
              </c:numCache>
            </c:numRef>
          </c:val>
        </c:ser>
        <c:dLbls>
          <c:showVal val="1"/>
        </c:dLbls>
        <c:gapWidth val="75"/>
        <c:overlap val="100"/>
        <c:axId val="107746816"/>
        <c:axId val="107748352"/>
      </c:barChart>
      <c:catAx>
        <c:axId val="1077468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748352"/>
        <c:crossesAt val="0"/>
        <c:lblAlgn val="ctr"/>
        <c:lblOffset val="100"/>
        <c:tickMarkSkip val="1"/>
      </c:catAx>
      <c:valAx>
        <c:axId val="1077483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7468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7</c:v>
                </c:pt>
                <c:pt idx="1">
                  <c:v>2</c:v>
                </c:pt>
                <c:pt idx="2">
                  <c:v>3</c:v>
                </c:pt>
                <c:pt idx="3">
                  <c:v>8</c:v>
                </c:pt>
                <c:pt idx="4">
                  <c:v>11</c:v>
                </c:pt>
                <c:pt idx="5">
                  <c:v>10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5</c:v>
                </c:pt>
                <c:pt idx="10">
                  <c:v>13</c:v>
                </c:pt>
                <c:pt idx="11">
                  <c:v>24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16</c:v>
                </c:pt>
                <c:pt idx="1">
                  <c:v>8</c:v>
                </c:pt>
                <c:pt idx="2">
                  <c:v>20</c:v>
                </c:pt>
                <c:pt idx="3">
                  <c:v>22</c:v>
                </c:pt>
                <c:pt idx="4">
                  <c:v>6</c:v>
                </c:pt>
                <c:pt idx="5">
                  <c:v>16</c:v>
                </c:pt>
                <c:pt idx="6">
                  <c:v>13</c:v>
                </c:pt>
                <c:pt idx="7">
                  <c:v>14</c:v>
                </c:pt>
                <c:pt idx="8">
                  <c:v>6</c:v>
                </c:pt>
                <c:pt idx="9">
                  <c:v>16</c:v>
                </c:pt>
                <c:pt idx="10">
                  <c:v>7</c:v>
                </c:pt>
                <c:pt idx="11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41</c:v>
                </c:pt>
                <c:pt idx="1">
                  <c:v>47</c:v>
                </c:pt>
                <c:pt idx="2">
                  <c:v>39</c:v>
                </c:pt>
                <c:pt idx="3">
                  <c:v>49</c:v>
                </c:pt>
                <c:pt idx="4">
                  <c:v>42</c:v>
                </c:pt>
                <c:pt idx="5">
                  <c:v>38</c:v>
                </c:pt>
                <c:pt idx="6">
                  <c:v>35</c:v>
                </c:pt>
                <c:pt idx="7">
                  <c:v>35</c:v>
                </c:pt>
                <c:pt idx="8">
                  <c:v>38</c:v>
                </c:pt>
                <c:pt idx="9">
                  <c:v>35</c:v>
                </c:pt>
                <c:pt idx="10">
                  <c:v>22</c:v>
                </c:pt>
                <c:pt idx="11">
                  <c:v>37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37</c:v>
                </c:pt>
                <c:pt idx="1">
                  <c:v>44</c:v>
                </c:pt>
                <c:pt idx="2">
                  <c:v>37</c:v>
                </c:pt>
                <c:pt idx="3">
                  <c:v>21</c:v>
                </c:pt>
                <c:pt idx="4">
                  <c:v>41</c:v>
                </c:pt>
                <c:pt idx="5">
                  <c:v>36</c:v>
                </c:pt>
                <c:pt idx="6">
                  <c:v>46</c:v>
                </c:pt>
                <c:pt idx="7">
                  <c:v>44</c:v>
                </c:pt>
                <c:pt idx="8">
                  <c:v>48</c:v>
                </c:pt>
                <c:pt idx="9">
                  <c:v>44</c:v>
                </c:pt>
                <c:pt idx="10">
                  <c:v>58</c:v>
                </c:pt>
                <c:pt idx="11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105098624"/>
        <c:axId val="108205184"/>
      </c:barChart>
      <c:catAx>
        <c:axId val="1050986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205184"/>
        <c:crossesAt val="0"/>
        <c:lblAlgn val="ctr"/>
        <c:lblOffset val="100"/>
        <c:tickMarkSkip val="1"/>
      </c:catAx>
      <c:valAx>
        <c:axId val="1082051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0986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Frogner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Frogner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Frogner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597</a:t>
            </a:r>
          </a:p>
          <a:p>
            <a:r>
              <a:rPr lang="nb-NO" smtClean="0"/>
              <a:t>Responsrate: 32%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631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666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649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663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651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658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659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654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641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642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668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581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n=683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n=54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 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n=7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n=683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n=683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Frogner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11573</TotalTime>
  <Words>2993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781</cp:revision>
  <dcterms:created xsi:type="dcterms:W3CDTF">2005-04-18T10:08:26Z</dcterms:created>
  <dcterms:modified xsi:type="dcterms:W3CDTF">2011-02-07T10:35:18Z</dcterms:modified>
</cp:coreProperties>
</file>