
<file path=[Content_Types].xml><?xml version="1.0" encoding="utf-8"?>
<Types xmlns="http://schemas.openxmlformats.org/package/2006/content-types">
  <Default Extension="fntdata" ContentType="application/x-fontdata"/>
  <Default Extension="gif" ContentType="image/gif"/>
  <Default Extension="jpeg" ContentType="image/jpeg"/>
  <Default Extension="m4a" ContentType="audi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14" r:id="rId4"/>
  </p:sldMasterIdLst>
  <p:notesMasterIdLst>
    <p:notesMasterId r:id="rId33"/>
  </p:notesMasterIdLst>
  <p:sldIdLst>
    <p:sldId id="621" r:id="rId5"/>
    <p:sldId id="593" r:id="rId6"/>
    <p:sldId id="594" r:id="rId7"/>
    <p:sldId id="595" r:id="rId8"/>
    <p:sldId id="596" r:id="rId9"/>
    <p:sldId id="597" r:id="rId10"/>
    <p:sldId id="598" r:id="rId11"/>
    <p:sldId id="599" r:id="rId12"/>
    <p:sldId id="600" r:id="rId13"/>
    <p:sldId id="601" r:id="rId14"/>
    <p:sldId id="602" r:id="rId15"/>
    <p:sldId id="603" r:id="rId16"/>
    <p:sldId id="604" r:id="rId17"/>
    <p:sldId id="605" r:id="rId18"/>
    <p:sldId id="606" r:id="rId19"/>
    <p:sldId id="607" r:id="rId20"/>
    <p:sldId id="608" r:id="rId21"/>
    <p:sldId id="609" r:id="rId22"/>
    <p:sldId id="610" r:id="rId23"/>
    <p:sldId id="611" r:id="rId24"/>
    <p:sldId id="612" r:id="rId25"/>
    <p:sldId id="613" r:id="rId26"/>
    <p:sldId id="614" r:id="rId27"/>
    <p:sldId id="615" r:id="rId28"/>
    <p:sldId id="616" r:id="rId29"/>
    <p:sldId id="617" r:id="rId30"/>
    <p:sldId id="618" r:id="rId31"/>
    <p:sldId id="619" r:id="rId32"/>
  </p:sldIdLst>
  <p:sldSz cx="12192000" cy="6858000"/>
  <p:notesSz cx="6858000" cy="9144000"/>
  <p:embeddedFontLst>
    <p:embeddedFont>
      <p:font typeface="Calibri" panose="020F0502020204030204" pitchFamily="34" charset="0"/>
      <p:regular r:id="rId34"/>
      <p:bold r:id="rId35"/>
      <p:italic r:id="rId36"/>
      <p:boldItalic r:id="rId37"/>
    </p:embeddedFont>
    <p:embeddedFont>
      <p:font typeface="Oslo Sans Office" panose="02000000000000000000" pitchFamily="2" charset="0"/>
      <p:regular r:id="rId38"/>
      <p:bold r:id="rId39"/>
      <p:italic r:id="rId40"/>
      <p:boldItalic r:id="rId41"/>
    </p:embeddedFont>
  </p:embeddedFontLst>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 inndeling" id="{D9FD1364-3E39-45D0-8EA9-7A69C847D785}">
          <p14:sldIdLst>
            <p14:sldId id="621"/>
            <p14:sldId id="593"/>
            <p14:sldId id="594"/>
            <p14:sldId id="595"/>
            <p14:sldId id="596"/>
            <p14:sldId id="597"/>
            <p14:sldId id="598"/>
            <p14:sldId id="599"/>
            <p14:sldId id="600"/>
            <p14:sldId id="601"/>
            <p14:sldId id="602"/>
            <p14:sldId id="603"/>
            <p14:sldId id="604"/>
            <p14:sldId id="605"/>
            <p14:sldId id="606"/>
            <p14:sldId id="607"/>
            <p14:sldId id="608"/>
            <p14:sldId id="609"/>
            <p14:sldId id="610"/>
            <p14:sldId id="611"/>
            <p14:sldId id="612"/>
            <p14:sldId id="613"/>
            <p14:sldId id="614"/>
            <p14:sldId id="615"/>
            <p14:sldId id="616"/>
            <p14:sldId id="617"/>
            <p14:sldId id="618"/>
            <p14:sldId id="61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E9FF"/>
    <a:srgbClr val="B3F5FF"/>
    <a:srgbClr val="D0BFAE"/>
    <a:srgbClr val="B3F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CA9878-E791-47C6-9CA4-3366B985195A}" v="27" dt="2022-08-16T09:21:50.2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6.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font" Target="fonts/font1.fntdata"/><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3.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2.fntdata"/><Relationship Id="rId4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e Diana Østlien Getz" userId="00b55472-a65a-455a-acaa-9e80c08b341f" providerId="ADAL" clId="{A80A1864-01D9-4302-91F2-4325EE34DCE9}"/>
    <pc:docChg chg="modSld">
      <pc:chgData name="Marte Diana Østlien Getz" userId="00b55472-a65a-455a-acaa-9e80c08b341f" providerId="ADAL" clId="{A80A1864-01D9-4302-91F2-4325EE34DCE9}" dt="2022-08-10T11:29:11.563" v="27"/>
      <pc:docMkLst>
        <pc:docMk/>
      </pc:docMkLst>
      <pc:sldChg chg="modNotesTx">
        <pc:chgData name="Marte Diana Østlien Getz" userId="00b55472-a65a-455a-acaa-9e80c08b341f" providerId="ADAL" clId="{A80A1864-01D9-4302-91F2-4325EE34DCE9}" dt="2022-08-10T11:16:24.547" v="1"/>
        <pc:sldMkLst>
          <pc:docMk/>
          <pc:sldMk cId="1831260747" sldId="593"/>
        </pc:sldMkLst>
      </pc:sldChg>
      <pc:sldChg chg="modNotesTx">
        <pc:chgData name="Marte Diana Østlien Getz" userId="00b55472-a65a-455a-acaa-9e80c08b341f" providerId="ADAL" clId="{A80A1864-01D9-4302-91F2-4325EE34DCE9}" dt="2022-08-10T11:22:08.978" v="2"/>
        <pc:sldMkLst>
          <pc:docMk/>
          <pc:sldMk cId="3921286377" sldId="594"/>
        </pc:sldMkLst>
      </pc:sldChg>
      <pc:sldChg chg="modNotesTx">
        <pc:chgData name="Marte Diana Østlien Getz" userId="00b55472-a65a-455a-acaa-9e80c08b341f" providerId="ADAL" clId="{A80A1864-01D9-4302-91F2-4325EE34DCE9}" dt="2022-08-10T11:22:19.921" v="3"/>
        <pc:sldMkLst>
          <pc:docMk/>
          <pc:sldMk cId="2755095865" sldId="595"/>
        </pc:sldMkLst>
      </pc:sldChg>
      <pc:sldChg chg="modNotesTx">
        <pc:chgData name="Marte Diana Østlien Getz" userId="00b55472-a65a-455a-acaa-9e80c08b341f" providerId="ADAL" clId="{A80A1864-01D9-4302-91F2-4325EE34DCE9}" dt="2022-08-10T11:22:30.112" v="4"/>
        <pc:sldMkLst>
          <pc:docMk/>
          <pc:sldMk cId="2205999511" sldId="596"/>
        </pc:sldMkLst>
      </pc:sldChg>
      <pc:sldChg chg="modNotesTx">
        <pc:chgData name="Marte Diana Østlien Getz" userId="00b55472-a65a-455a-acaa-9e80c08b341f" providerId="ADAL" clId="{A80A1864-01D9-4302-91F2-4325EE34DCE9}" dt="2022-08-10T11:22:40.005" v="5"/>
        <pc:sldMkLst>
          <pc:docMk/>
          <pc:sldMk cId="393162496" sldId="597"/>
        </pc:sldMkLst>
      </pc:sldChg>
      <pc:sldChg chg="modNotesTx">
        <pc:chgData name="Marte Diana Østlien Getz" userId="00b55472-a65a-455a-acaa-9e80c08b341f" providerId="ADAL" clId="{A80A1864-01D9-4302-91F2-4325EE34DCE9}" dt="2022-08-10T11:22:49.640" v="6"/>
        <pc:sldMkLst>
          <pc:docMk/>
          <pc:sldMk cId="1295678139" sldId="598"/>
        </pc:sldMkLst>
      </pc:sldChg>
      <pc:sldChg chg="modNotesTx">
        <pc:chgData name="Marte Diana Østlien Getz" userId="00b55472-a65a-455a-acaa-9e80c08b341f" providerId="ADAL" clId="{A80A1864-01D9-4302-91F2-4325EE34DCE9}" dt="2022-08-10T11:23:00.597" v="7"/>
        <pc:sldMkLst>
          <pc:docMk/>
          <pc:sldMk cId="1734870822" sldId="599"/>
        </pc:sldMkLst>
      </pc:sldChg>
      <pc:sldChg chg="modNotesTx">
        <pc:chgData name="Marte Diana Østlien Getz" userId="00b55472-a65a-455a-acaa-9e80c08b341f" providerId="ADAL" clId="{A80A1864-01D9-4302-91F2-4325EE34DCE9}" dt="2022-08-10T11:23:10.635" v="8"/>
        <pc:sldMkLst>
          <pc:docMk/>
          <pc:sldMk cId="2918477787" sldId="600"/>
        </pc:sldMkLst>
      </pc:sldChg>
      <pc:sldChg chg="modNotesTx">
        <pc:chgData name="Marte Diana Østlien Getz" userId="00b55472-a65a-455a-acaa-9e80c08b341f" providerId="ADAL" clId="{A80A1864-01D9-4302-91F2-4325EE34DCE9}" dt="2022-08-10T11:23:20.058" v="9"/>
        <pc:sldMkLst>
          <pc:docMk/>
          <pc:sldMk cId="3350897161" sldId="601"/>
        </pc:sldMkLst>
      </pc:sldChg>
      <pc:sldChg chg="modNotesTx">
        <pc:chgData name="Marte Diana Østlien Getz" userId="00b55472-a65a-455a-acaa-9e80c08b341f" providerId="ADAL" clId="{A80A1864-01D9-4302-91F2-4325EE34DCE9}" dt="2022-08-10T11:23:34.072" v="10"/>
        <pc:sldMkLst>
          <pc:docMk/>
          <pc:sldMk cId="1241074371" sldId="602"/>
        </pc:sldMkLst>
      </pc:sldChg>
      <pc:sldChg chg="modNotesTx">
        <pc:chgData name="Marte Diana Østlien Getz" userId="00b55472-a65a-455a-acaa-9e80c08b341f" providerId="ADAL" clId="{A80A1864-01D9-4302-91F2-4325EE34DCE9}" dt="2022-08-10T11:23:45.559" v="11"/>
        <pc:sldMkLst>
          <pc:docMk/>
          <pc:sldMk cId="3339283298" sldId="603"/>
        </pc:sldMkLst>
      </pc:sldChg>
      <pc:sldChg chg="modNotesTx">
        <pc:chgData name="Marte Diana Østlien Getz" userId="00b55472-a65a-455a-acaa-9e80c08b341f" providerId="ADAL" clId="{A80A1864-01D9-4302-91F2-4325EE34DCE9}" dt="2022-08-10T11:23:57.812" v="12"/>
        <pc:sldMkLst>
          <pc:docMk/>
          <pc:sldMk cId="2840428061" sldId="604"/>
        </pc:sldMkLst>
      </pc:sldChg>
      <pc:sldChg chg="modNotesTx">
        <pc:chgData name="Marte Diana Østlien Getz" userId="00b55472-a65a-455a-acaa-9e80c08b341f" providerId="ADAL" clId="{A80A1864-01D9-4302-91F2-4325EE34DCE9}" dt="2022-08-10T11:24:10.536" v="13"/>
        <pc:sldMkLst>
          <pc:docMk/>
          <pc:sldMk cId="1559830079" sldId="605"/>
        </pc:sldMkLst>
      </pc:sldChg>
      <pc:sldChg chg="modNotesTx">
        <pc:chgData name="Marte Diana Østlien Getz" userId="00b55472-a65a-455a-acaa-9e80c08b341f" providerId="ADAL" clId="{A80A1864-01D9-4302-91F2-4325EE34DCE9}" dt="2022-08-10T11:24:21.435" v="14"/>
        <pc:sldMkLst>
          <pc:docMk/>
          <pc:sldMk cId="35526517" sldId="606"/>
        </pc:sldMkLst>
      </pc:sldChg>
      <pc:sldChg chg="modNotesTx">
        <pc:chgData name="Marte Diana Østlien Getz" userId="00b55472-a65a-455a-acaa-9e80c08b341f" providerId="ADAL" clId="{A80A1864-01D9-4302-91F2-4325EE34DCE9}" dt="2022-08-10T11:25:22.522" v="15"/>
        <pc:sldMkLst>
          <pc:docMk/>
          <pc:sldMk cId="2805578095" sldId="607"/>
        </pc:sldMkLst>
      </pc:sldChg>
      <pc:sldChg chg="modNotesTx">
        <pc:chgData name="Marte Diana Østlien Getz" userId="00b55472-a65a-455a-acaa-9e80c08b341f" providerId="ADAL" clId="{A80A1864-01D9-4302-91F2-4325EE34DCE9}" dt="2022-08-10T11:25:32.508" v="16"/>
        <pc:sldMkLst>
          <pc:docMk/>
          <pc:sldMk cId="1875268571" sldId="608"/>
        </pc:sldMkLst>
      </pc:sldChg>
      <pc:sldChg chg="modNotesTx">
        <pc:chgData name="Marte Diana Østlien Getz" userId="00b55472-a65a-455a-acaa-9e80c08b341f" providerId="ADAL" clId="{A80A1864-01D9-4302-91F2-4325EE34DCE9}" dt="2022-08-10T11:25:42.040" v="17"/>
        <pc:sldMkLst>
          <pc:docMk/>
          <pc:sldMk cId="3125872727" sldId="609"/>
        </pc:sldMkLst>
      </pc:sldChg>
      <pc:sldChg chg="modNotesTx">
        <pc:chgData name="Marte Diana Østlien Getz" userId="00b55472-a65a-455a-acaa-9e80c08b341f" providerId="ADAL" clId="{A80A1864-01D9-4302-91F2-4325EE34DCE9}" dt="2022-08-10T11:26:18.496" v="18"/>
        <pc:sldMkLst>
          <pc:docMk/>
          <pc:sldMk cId="2432478948" sldId="610"/>
        </pc:sldMkLst>
      </pc:sldChg>
      <pc:sldChg chg="modNotesTx">
        <pc:chgData name="Marte Diana Østlien Getz" userId="00b55472-a65a-455a-acaa-9e80c08b341f" providerId="ADAL" clId="{A80A1864-01D9-4302-91F2-4325EE34DCE9}" dt="2022-08-10T11:27:23.309" v="19"/>
        <pc:sldMkLst>
          <pc:docMk/>
          <pc:sldMk cId="1926508268" sldId="611"/>
        </pc:sldMkLst>
      </pc:sldChg>
      <pc:sldChg chg="modNotesTx">
        <pc:chgData name="Marte Diana Østlien Getz" userId="00b55472-a65a-455a-acaa-9e80c08b341f" providerId="ADAL" clId="{A80A1864-01D9-4302-91F2-4325EE34DCE9}" dt="2022-08-10T11:27:32.426" v="20"/>
        <pc:sldMkLst>
          <pc:docMk/>
          <pc:sldMk cId="3717946387" sldId="612"/>
        </pc:sldMkLst>
      </pc:sldChg>
      <pc:sldChg chg="modNotesTx">
        <pc:chgData name="Marte Diana Østlien Getz" userId="00b55472-a65a-455a-acaa-9e80c08b341f" providerId="ADAL" clId="{A80A1864-01D9-4302-91F2-4325EE34DCE9}" dt="2022-08-10T11:27:46.171" v="21"/>
        <pc:sldMkLst>
          <pc:docMk/>
          <pc:sldMk cId="2973739269" sldId="613"/>
        </pc:sldMkLst>
      </pc:sldChg>
      <pc:sldChg chg="modNotesTx">
        <pc:chgData name="Marte Diana Østlien Getz" userId="00b55472-a65a-455a-acaa-9e80c08b341f" providerId="ADAL" clId="{A80A1864-01D9-4302-91F2-4325EE34DCE9}" dt="2022-08-10T11:28:12.023" v="22"/>
        <pc:sldMkLst>
          <pc:docMk/>
          <pc:sldMk cId="3341404445" sldId="614"/>
        </pc:sldMkLst>
      </pc:sldChg>
      <pc:sldChg chg="modNotesTx">
        <pc:chgData name="Marte Diana Østlien Getz" userId="00b55472-a65a-455a-acaa-9e80c08b341f" providerId="ADAL" clId="{A80A1864-01D9-4302-91F2-4325EE34DCE9}" dt="2022-08-10T11:28:25.563" v="23"/>
        <pc:sldMkLst>
          <pc:docMk/>
          <pc:sldMk cId="3673839666" sldId="615"/>
        </pc:sldMkLst>
      </pc:sldChg>
      <pc:sldChg chg="modNotesTx">
        <pc:chgData name="Marte Diana Østlien Getz" userId="00b55472-a65a-455a-acaa-9e80c08b341f" providerId="ADAL" clId="{A80A1864-01D9-4302-91F2-4325EE34DCE9}" dt="2022-08-10T11:28:40.869" v="24"/>
        <pc:sldMkLst>
          <pc:docMk/>
          <pc:sldMk cId="2172514980" sldId="616"/>
        </pc:sldMkLst>
      </pc:sldChg>
      <pc:sldChg chg="modNotesTx">
        <pc:chgData name="Marte Diana Østlien Getz" userId="00b55472-a65a-455a-acaa-9e80c08b341f" providerId="ADAL" clId="{A80A1864-01D9-4302-91F2-4325EE34DCE9}" dt="2022-08-10T11:28:56.150" v="25"/>
        <pc:sldMkLst>
          <pc:docMk/>
          <pc:sldMk cId="2920850519" sldId="617"/>
        </pc:sldMkLst>
      </pc:sldChg>
      <pc:sldChg chg="modNotesTx">
        <pc:chgData name="Marte Diana Østlien Getz" userId="00b55472-a65a-455a-acaa-9e80c08b341f" providerId="ADAL" clId="{A80A1864-01D9-4302-91F2-4325EE34DCE9}" dt="2022-08-10T11:29:03.730" v="26"/>
        <pc:sldMkLst>
          <pc:docMk/>
          <pc:sldMk cId="1870849980" sldId="618"/>
        </pc:sldMkLst>
      </pc:sldChg>
      <pc:sldChg chg="modNotesTx">
        <pc:chgData name="Marte Diana Østlien Getz" userId="00b55472-a65a-455a-acaa-9e80c08b341f" providerId="ADAL" clId="{A80A1864-01D9-4302-91F2-4325EE34DCE9}" dt="2022-08-10T11:29:11.563" v="27"/>
        <pc:sldMkLst>
          <pc:docMk/>
          <pc:sldMk cId="1576630288" sldId="619"/>
        </pc:sldMkLst>
      </pc:sldChg>
      <pc:sldChg chg="addSp modSp modAnim">
        <pc:chgData name="Marte Diana Østlien Getz" userId="00b55472-a65a-455a-acaa-9e80c08b341f" providerId="ADAL" clId="{A80A1864-01D9-4302-91F2-4325EE34DCE9}" dt="2022-08-10T11:15:24.055" v="0"/>
        <pc:sldMkLst>
          <pc:docMk/>
          <pc:sldMk cId="3677347150" sldId="621"/>
        </pc:sldMkLst>
        <pc:picChg chg="add mod">
          <ac:chgData name="Marte Diana Østlien Getz" userId="00b55472-a65a-455a-acaa-9e80c08b341f" providerId="ADAL" clId="{A80A1864-01D9-4302-91F2-4325EE34DCE9}" dt="2022-08-10T11:15:24.055" v="0"/>
          <ac:picMkLst>
            <pc:docMk/>
            <pc:sldMk cId="3677347150" sldId="621"/>
            <ac:picMk id="3" creationId="{CC15F06E-CC02-4C08-806D-E7A3033262E5}"/>
          </ac:picMkLst>
        </pc:picChg>
      </pc:sldChg>
    </pc:docChg>
  </pc:docChgLst>
  <pc:docChgLst>
    <pc:chgData name="Julie Dønnestad" userId="e5aa6e15-3f2b-48c6-9a9b-e93f8d45f0a2" providerId="ADAL" clId="{30CA9878-E791-47C6-9CA4-3366B985195A}"/>
    <pc:docChg chg="modSld">
      <pc:chgData name="Julie Dønnestad" userId="e5aa6e15-3f2b-48c6-9a9b-e93f8d45f0a2" providerId="ADAL" clId="{30CA9878-E791-47C6-9CA4-3366B985195A}" dt="2022-08-16T09:21:50.288" v="34"/>
      <pc:docMkLst>
        <pc:docMk/>
      </pc:docMkLst>
      <pc:sldChg chg="modAnim">
        <pc:chgData name="Julie Dønnestad" userId="e5aa6e15-3f2b-48c6-9a9b-e93f8d45f0a2" providerId="ADAL" clId="{30CA9878-E791-47C6-9CA4-3366B985195A}" dt="2022-08-16T09:18:17.949" v="0"/>
        <pc:sldMkLst>
          <pc:docMk/>
          <pc:sldMk cId="1831260747" sldId="593"/>
        </pc:sldMkLst>
      </pc:sldChg>
      <pc:sldChg chg="modSp mod modAnim">
        <pc:chgData name="Julie Dønnestad" userId="e5aa6e15-3f2b-48c6-9a9b-e93f8d45f0a2" providerId="ADAL" clId="{30CA9878-E791-47C6-9CA4-3366B985195A}" dt="2022-08-16T09:18:25.128" v="2"/>
        <pc:sldMkLst>
          <pc:docMk/>
          <pc:sldMk cId="3921286377" sldId="594"/>
        </pc:sldMkLst>
        <pc:picChg chg="mod">
          <ac:chgData name="Julie Dønnestad" userId="e5aa6e15-3f2b-48c6-9a9b-e93f8d45f0a2" providerId="ADAL" clId="{30CA9878-E791-47C6-9CA4-3366B985195A}" dt="2022-08-16T09:18:22.136" v="1" actId="1076"/>
          <ac:picMkLst>
            <pc:docMk/>
            <pc:sldMk cId="3921286377" sldId="594"/>
            <ac:picMk id="4" creationId="{05DF6680-39A0-4DEF-BC38-CE5588A068FC}"/>
          </ac:picMkLst>
        </pc:picChg>
      </pc:sldChg>
      <pc:sldChg chg="modAnim">
        <pc:chgData name="Julie Dønnestad" userId="e5aa6e15-3f2b-48c6-9a9b-e93f8d45f0a2" providerId="ADAL" clId="{30CA9878-E791-47C6-9CA4-3366B985195A}" dt="2022-08-16T09:18:32.011" v="3"/>
        <pc:sldMkLst>
          <pc:docMk/>
          <pc:sldMk cId="2755095865" sldId="595"/>
        </pc:sldMkLst>
      </pc:sldChg>
      <pc:sldChg chg="modAnim">
        <pc:chgData name="Julie Dønnestad" userId="e5aa6e15-3f2b-48c6-9a9b-e93f8d45f0a2" providerId="ADAL" clId="{30CA9878-E791-47C6-9CA4-3366B985195A}" dt="2022-08-16T09:18:38.667" v="4"/>
        <pc:sldMkLst>
          <pc:docMk/>
          <pc:sldMk cId="2205999511" sldId="596"/>
        </pc:sldMkLst>
      </pc:sldChg>
      <pc:sldChg chg="modSp mod modAnim">
        <pc:chgData name="Julie Dønnestad" userId="e5aa6e15-3f2b-48c6-9a9b-e93f8d45f0a2" providerId="ADAL" clId="{30CA9878-E791-47C6-9CA4-3366B985195A}" dt="2022-08-16T09:18:48.483" v="6"/>
        <pc:sldMkLst>
          <pc:docMk/>
          <pc:sldMk cId="393162496" sldId="597"/>
        </pc:sldMkLst>
        <pc:picChg chg="mod">
          <ac:chgData name="Julie Dønnestad" userId="e5aa6e15-3f2b-48c6-9a9b-e93f8d45f0a2" providerId="ADAL" clId="{30CA9878-E791-47C6-9CA4-3366B985195A}" dt="2022-08-16T09:18:45.163" v="5" actId="1076"/>
          <ac:picMkLst>
            <pc:docMk/>
            <pc:sldMk cId="393162496" sldId="597"/>
            <ac:picMk id="4" creationId="{D11332A3-4AFB-4047-B8D6-F1BC743E23EA}"/>
          </ac:picMkLst>
        </pc:picChg>
      </pc:sldChg>
      <pc:sldChg chg="modAnim">
        <pc:chgData name="Julie Dønnestad" userId="e5aa6e15-3f2b-48c6-9a9b-e93f8d45f0a2" providerId="ADAL" clId="{30CA9878-E791-47C6-9CA4-3366B985195A}" dt="2022-08-16T09:18:52.786" v="7"/>
        <pc:sldMkLst>
          <pc:docMk/>
          <pc:sldMk cId="1295678139" sldId="598"/>
        </pc:sldMkLst>
      </pc:sldChg>
      <pc:sldChg chg="modSp mod modAnim">
        <pc:chgData name="Julie Dønnestad" userId="e5aa6e15-3f2b-48c6-9a9b-e93f8d45f0a2" providerId="ADAL" clId="{30CA9878-E791-47C6-9CA4-3366B985195A}" dt="2022-08-16T09:19:06.811" v="9"/>
        <pc:sldMkLst>
          <pc:docMk/>
          <pc:sldMk cId="1734870822" sldId="599"/>
        </pc:sldMkLst>
        <pc:picChg chg="mod">
          <ac:chgData name="Julie Dønnestad" userId="e5aa6e15-3f2b-48c6-9a9b-e93f8d45f0a2" providerId="ADAL" clId="{30CA9878-E791-47C6-9CA4-3366B985195A}" dt="2022-08-16T09:18:56.535" v="8" actId="1076"/>
          <ac:picMkLst>
            <pc:docMk/>
            <pc:sldMk cId="1734870822" sldId="599"/>
            <ac:picMk id="4" creationId="{DF5E15EE-2DCB-44C9-A5BE-259F851C46B8}"/>
          </ac:picMkLst>
        </pc:picChg>
      </pc:sldChg>
      <pc:sldChg chg="modAnim">
        <pc:chgData name="Julie Dønnestad" userId="e5aa6e15-3f2b-48c6-9a9b-e93f8d45f0a2" providerId="ADAL" clId="{30CA9878-E791-47C6-9CA4-3366B985195A}" dt="2022-08-16T09:19:16.809" v="10"/>
        <pc:sldMkLst>
          <pc:docMk/>
          <pc:sldMk cId="2918477787" sldId="600"/>
        </pc:sldMkLst>
      </pc:sldChg>
      <pc:sldChg chg="modAnim">
        <pc:chgData name="Julie Dønnestad" userId="e5aa6e15-3f2b-48c6-9a9b-e93f8d45f0a2" providerId="ADAL" clId="{30CA9878-E791-47C6-9CA4-3366B985195A}" dt="2022-08-16T09:19:25.443" v="11"/>
        <pc:sldMkLst>
          <pc:docMk/>
          <pc:sldMk cId="3350897161" sldId="601"/>
        </pc:sldMkLst>
      </pc:sldChg>
      <pc:sldChg chg="modAnim">
        <pc:chgData name="Julie Dønnestad" userId="e5aa6e15-3f2b-48c6-9a9b-e93f8d45f0a2" providerId="ADAL" clId="{30CA9878-E791-47C6-9CA4-3366B985195A}" dt="2022-08-16T09:19:33.431" v="12"/>
        <pc:sldMkLst>
          <pc:docMk/>
          <pc:sldMk cId="1241074371" sldId="602"/>
        </pc:sldMkLst>
      </pc:sldChg>
      <pc:sldChg chg="modAnim">
        <pc:chgData name="Julie Dønnestad" userId="e5aa6e15-3f2b-48c6-9a9b-e93f8d45f0a2" providerId="ADAL" clId="{30CA9878-E791-47C6-9CA4-3366B985195A}" dt="2022-08-16T09:19:46.728" v="13"/>
        <pc:sldMkLst>
          <pc:docMk/>
          <pc:sldMk cId="3339283298" sldId="603"/>
        </pc:sldMkLst>
      </pc:sldChg>
      <pc:sldChg chg="modAnim">
        <pc:chgData name="Julie Dønnestad" userId="e5aa6e15-3f2b-48c6-9a9b-e93f8d45f0a2" providerId="ADAL" clId="{30CA9878-E791-47C6-9CA4-3366B985195A}" dt="2022-08-16T09:20:05.657" v="14"/>
        <pc:sldMkLst>
          <pc:docMk/>
          <pc:sldMk cId="2840428061" sldId="604"/>
        </pc:sldMkLst>
      </pc:sldChg>
      <pc:sldChg chg="modSp mod modAnim">
        <pc:chgData name="Julie Dønnestad" userId="e5aa6e15-3f2b-48c6-9a9b-e93f8d45f0a2" providerId="ADAL" clId="{30CA9878-E791-47C6-9CA4-3366B985195A}" dt="2022-08-16T09:20:13.016" v="16"/>
        <pc:sldMkLst>
          <pc:docMk/>
          <pc:sldMk cId="1559830079" sldId="605"/>
        </pc:sldMkLst>
        <pc:picChg chg="mod">
          <ac:chgData name="Julie Dønnestad" userId="e5aa6e15-3f2b-48c6-9a9b-e93f8d45f0a2" providerId="ADAL" clId="{30CA9878-E791-47C6-9CA4-3366B985195A}" dt="2022-08-16T09:20:09.469" v="15" actId="1076"/>
          <ac:picMkLst>
            <pc:docMk/>
            <pc:sldMk cId="1559830079" sldId="605"/>
            <ac:picMk id="4" creationId="{9F21D6E9-F66E-45CA-A98B-016A01501D0E}"/>
          </ac:picMkLst>
        </pc:picChg>
      </pc:sldChg>
      <pc:sldChg chg="modAnim">
        <pc:chgData name="Julie Dønnestad" userId="e5aa6e15-3f2b-48c6-9a9b-e93f8d45f0a2" providerId="ADAL" clId="{30CA9878-E791-47C6-9CA4-3366B985195A}" dt="2022-08-16T09:20:17.424" v="17"/>
        <pc:sldMkLst>
          <pc:docMk/>
          <pc:sldMk cId="35526517" sldId="606"/>
        </pc:sldMkLst>
      </pc:sldChg>
      <pc:sldChg chg="modSp mod modAnim">
        <pc:chgData name="Julie Dønnestad" userId="e5aa6e15-3f2b-48c6-9a9b-e93f8d45f0a2" providerId="ADAL" clId="{30CA9878-E791-47C6-9CA4-3366B985195A}" dt="2022-08-16T09:20:25.252" v="19"/>
        <pc:sldMkLst>
          <pc:docMk/>
          <pc:sldMk cId="2805578095" sldId="607"/>
        </pc:sldMkLst>
        <pc:picChg chg="mod">
          <ac:chgData name="Julie Dønnestad" userId="e5aa6e15-3f2b-48c6-9a9b-e93f8d45f0a2" providerId="ADAL" clId="{30CA9878-E791-47C6-9CA4-3366B985195A}" dt="2022-08-16T09:20:23.224" v="18" actId="1076"/>
          <ac:picMkLst>
            <pc:docMk/>
            <pc:sldMk cId="2805578095" sldId="607"/>
            <ac:picMk id="4" creationId="{C9D52F0C-D69D-4363-AA01-79B494CC35F6}"/>
          </ac:picMkLst>
        </pc:picChg>
      </pc:sldChg>
      <pc:sldChg chg="modAnim">
        <pc:chgData name="Julie Dønnestad" userId="e5aa6e15-3f2b-48c6-9a9b-e93f8d45f0a2" providerId="ADAL" clId="{30CA9878-E791-47C6-9CA4-3366B985195A}" dt="2022-08-16T09:20:32.238" v="20"/>
        <pc:sldMkLst>
          <pc:docMk/>
          <pc:sldMk cId="1875268571" sldId="608"/>
        </pc:sldMkLst>
      </pc:sldChg>
      <pc:sldChg chg="modSp mod modAnim">
        <pc:chgData name="Julie Dønnestad" userId="e5aa6e15-3f2b-48c6-9a9b-e93f8d45f0a2" providerId="ADAL" clId="{30CA9878-E791-47C6-9CA4-3366B985195A}" dt="2022-08-16T09:20:37.903" v="22"/>
        <pc:sldMkLst>
          <pc:docMk/>
          <pc:sldMk cId="3125872727" sldId="609"/>
        </pc:sldMkLst>
        <pc:picChg chg="mod">
          <ac:chgData name="Julie Dønnestad" userId="e5aa6e15-3f2b-48c6-9a9b-e93f8d45f0a2" providerId="ADAL" clId="{30CA9878-E791-47C6-9CA4-3366B985195A}" dt="2022-08-16T09:20:35.305" v="21" actId="1076"/>
          <ac:picMkLst>
            <pc:docMk/>
            <pc:sldMk cId="3125872727" sldId="609"/>
            <ac:picMk id="4" creationId="{53CD4850-569E-4495-B7CF-AFBFD10580B7}"/>
          </ac:picMkLst>
        </pc:picChg>
      </pc:sldChg>
      <pc:sldChg chg="modAnim">
        <pc:chgData name="Julie Dønnestad" userId="e5aa6e15-3f2b-48c6-9a9b-e93f8d45f0a2" providerId="ADAL" clId="{30CA9878-E791-47C6-9CA4-3366B985195A}" dt="2022-08-16T09:20:44.598" v="23"/>
        <pc:sldMkLst>
          <pc:docMk/>
          <pc:sldMk cId="2432478948" sldId="610"/>
        </pc:sldMkLst>
      </pc:sldChg>
      <pc:sldChg chg="modAnim">
        <pc:chgData name="Julie Dønnestad" userId="e5aa6e15-3f2b-48c6-9a9b-e93f8d45f0a2" providerId="ADAL" clId="{30CA9878-E791-47C6-9CA4-3366B985195A}" dt="2022-08-16T09:20:50.963" v="24"/>
        <pc:sldMkLst>
          <pc:docMk/>
          <pc:sldMk cId="1926508268" sldId="611"/>
        </pc:sldMkLst>
      </pc:sldChg>
      <pc:sldChg chg="modAnim">
        <pc:chgData name="Julie Dønnestad" userId="e5aa6e15-3f2b-48c6-9a9b-e93f8d45f0a2" providerId="ADAL" clId="{30CA9878-E791-47C6-9CA4-3366B985195A}" dt="2022-08-16T09:21:00.182" v="25"/>
        <pc:sldMkLst>
          <pc:docMk/>
          <pc:sldMk cId="3717946387" sldId="612"/>
        </pc:sldMkLst>
      </pc:sldChg>
      <pc:sldChg chg="modAnim">
        <pc:chgData name="Julie Dønnestad" userId="e5aa6e15-3f2b-48c6-9a9b-e93f8d45f0a2" providerId="ADAL" clId="{30CA9878-E791-47C6-9CA4-3366B985195A}" dt="2022-08-16T09:21:10.147" v="26"/>
        <pc:sldMkLst>
          <pc:docMk/>
          <pc:sldMk cId="2973739269" sldId="613"/>
        </pc:sldMkLst>
      </pc:sldChg>
      <pc:sldChg chg="modSp mod modAnim">
        <pc:chgData name="Julie Dønnestad" userId="e5aa6e15-3f2b-48c6-9a9b-e93f8d45f0a2" providerId="ADAL" clId="{30CA9878-E791-47C6-9CA4-3366B985195A}" dt="2022-08-16T09:21:20.119" v="28"/>
        <pc:sldMkLst>
          <pc:docMk/>
          <pc:sldMk cId="3341404445" sldId="614"/>
        </pc:sldMkLst>
        <pc:picChg chg="mod">
          <ac:chgData name="Julie Dønnestad" userId="e5aa6e15-3f2b-48c6-9a9b-e93f8d45f0a2" providerId="ADAL" clId="{30CA9878-E791-47C6-9CA4-3366B985195A}" dt="2022-08-16T09:21:18.204" v="27" actId="1076"/>
          <ac:picMkLst>
            <pc:docMk/>
            <pc:sldMk cId="3341404445" sldId="614"/>
            <ac:picMk id="4" creationId="{C7007545-B011-4ABD-85B1-114EA70301EA}"/>
          </ac:picMkLst>
        </pc:picChg>
      </pc:sldChg>
      <pc:sldChg chg="modAnim">
        <pc:chgData name="Julie Dønnestad" userId="e5aa6e15-3f2b-48c6-9a9b-e93f8d45f0a2" providerId="ADAL" clId="{30CA9878-E791-47C6-9CA4-3366B985195A}" dt="2022-08-16T09:21:25.796" v="29"/>
        <pc:sldMkLst>
          <pc:docMk/>
          <pc:sldMk cId="3673839666" sldId="615"/>
        </pc:sldMkLst>
      </pc:sldChg>
      <pc:sldChg chg="modAnim">
        <pc:chgData name="Julie Dønnestad" userId="e5aa6e15-3f2b-48c6-9a9b-e93f8d45f0a2" providerId="ADAL" clId="{30CA9878-E791-47C6-9CA4-3366B985195A}" dt="2022-08-16T09:21:34.896" v="30"/>
        <pc:sldMkLst>
          <pc:docMk/>
          <pc:sldMk cId="2172514980" sldId="616"/>
        </pc:sldMkLst>
      </pc:sldChg>
      <pc:sldChg chg="modAnim">
        <pc:chgData name="Julie Dønnestad" userId="e5aa6e15-3f2b-48c6-9a9b-e93f8d45f0a2" providerId="ADAL" clId="{30CA9878-E791-47C6-9CA4-3366B985195A}" dt="2022-08-16T09:21:40.153" v="31"/>
        <pc:sldMkLst>
          <pc:docMk/>
          <pc:sldMk cId="2920850519" sldId="617"/>
        </pc:sldMkLst>
      </pc:sldChg>
      <pc:sldChg chg="modAnim">
        <pc:chgData name="Julie Dønnestad" userId="e5aa6e15-3f2b-48c6-9a9b-e93f8d45f0a2" providerId="ADAL" clId="{30CA9878-E791-47C6-9CA4-3366B985195A}" dt="2022-08-16T09:21:45.224" v="32"/>
        <pc:sldMkLst>
          <pc:docMk/>
          <pc:sldMk cId="1870849980" sldId="618"/>
        </pc:sldMkLst>
      </pc:sldChg>
      <pc:sldChg chg="modSp mod modAnim">
        <pc:chgData name="Julie Dønnestad" userId="e5aa6e15-3f2b-48c6-9a9b-e93f8d45f0a2" providerId="ADAL" clId="{30CA9878-E791-47C6-9CA4-3366B985195A}" dt="2022-08-16T09:21:50.288" v="34"/>
        <pc:sldMkLst>
          <pc:docMk/>
          <pc:sldMk cId="1576630288" sldId="619"/>
        </pc:sldMkLst>
        <pc:picChg chg="mod">
          <ac:chgData name="Julie Dønnestad" userId="e5aa6e15-3f2b-48c6-9a9b-e93f8d45f0a2" providerId="ADAL" clId="{30CA9878-E791-47C6-9CA4-3366B985195A}" dt="2022-08-16T09:21:48.307" v="33" actId="1076"/>
          <ac:picMkLst>
            <pc:docMk/>
            <pc:sldMk cId="1576630288" sldId="619"/>
            <ac:picMk id="4" creationId="{517CCAC4-BDA5-4903-8363-81AA464FC19A}"/>
          </ac:picMkLst>
        </pc:picChg>
      </pc:sldChg>
    </pc:docChg>
  </pc:docChgLst>
  <pc:docChgLst>
    <pc:chgData name="Marte Diana Østlien Getz" userId="00b55472-a65a-455a-acaa-9e80c08b341f" providerId="ADAL" clId="{453E12E7-ABCF-4CB1-8339-34379A08E3DE}"/>
    <pc:docChg chg="modSld">
      <pc:chgData name="Marte Diana Østlien Getz" userId="00b55472-a65a-455a-acaa-9e80c08b341f" providerId="ADAL" clId="{453E12E7-ABCF-4CB1-8339-34379A08E3DE}" dt="2022-08-10T11:47:33.085" v="25" actId="2711"/>
      <pc:docMkLst>
        <pc:docMk/>
      </pc:docMkLst>
      <pc:sldChg chg="modNotesTx">
        <pc:chgData name="Marte Diana Østlien Getz" userId="00b55472-a65a-455a-acaa-9e80c08b341f" providerId="ADAL" clId="{453E12E7-ABCF-4CB1-8339-34379A08E3DE}" dt="2022-08-10T11:47:04.653" v="24" actId="2711"/>
        <pc:sldMkLst>
          <pc:docMk/>
          <pc:sldMk cId="3921286377" sldId="594"/>
        </pc:sldMkLst>
      </pc:sldChg>
      <pc:sldChg chg="modNotesTx">
        <pc:chgData name="Marte Diana Østlien Getz" userId="00b55472-a65a-455a-acaa-9e80c08b341f" providerId="ADAL" clId="{453E12E7-ABCF-4CB1-8339-34379A08E3DE}" dt="2022-08-10T11:37:33.041" v="0" actId="2711"/>
        <pc:sldMkLst>
          <pc:docMk/>
          <pc:sldMk cId="1734870822" sldId="599"/>
        </pc:sldMkLst>
      </pc:sldChg>
      <pc:sldChg chg="modNotesTx">
        <pc:chgData name="Marte Diana Østlien Getz" userId="00b55472-a65a-455a-acaa-9e80c08b341f" providerId="ADAL" clId="{453E12E7-ABCF-4CB1-8339-34379A08E3DE}" dt="2022-08-10T11:37:56.494" v="1" actId="2711"/>
        <pc:sldMkLst>
          <pc:docMk/>
          <pc:sldMk cId="2918477787" sldId="600"/>
        </pc:sldMkLst>
      </pc:sldChg>
      <pc:sldChg chg="modNotesTx">
        <pc:chgData name="Marte Diana Østlien Getz" userId="00b55472-a65a-455a-acaa-9e80c08b341f" providerId="ADAL" clId="{453E12E7-ABCF-4CB1-8339-34379A08E3DE}" dt="2022-08-10T11:38:26.052" v="2" actId="2711"/>
        <pc:sldMkLst>
          <pc:docMk/>
          <pc:sldMk cId="3350897161" sldId="601"/>
        </pc:sldMkLst>
      </pc:sldChg>
      <pc:sldChg chg="modNotesTx">
        <pc:chgData name="Marte Diana Østlien Getz" userId="00b55472-a65a-455a-acaa-9e80c08b341f" providerId="ADAL" clId="{453E12E7-ABCF-4CB1-8339-34379A08E3DE}" dt="2022-08-10T11:41:36.905" v="10" actId="2711"/>
        <pc:sldMkLst>
          <pc:docMk/>
          <pc:sldMk cId="1241074371" sldId="602"/>
        </pc:sldMkLst>
      </pc:sldChg>
      <pc:sldChg chg="modNotesTx">
        <pc:chgData name="Marte Diana Østlien Getz" userId="00b55472-a65a-455a-acaa-9e80c08b341f" providerId="ADAL" clId="{453E12E7-ABCF-4CB1-8339-34379A08E3DE}" dt="2022-08-10T11:41:48.135" v="11" actId="255"/>
        <pc:sldMkLst>
          <pc:docMk/>
          <pc:sldMk cId="3339283298" sldId="603"/>
        </pc:sldMkLst>
      </pc:sldChg>
      <pc:sldChg chg="modNotesTx">
        <pc:chgData name="Marte Diana Østlien Getz" userId="00b55472-a65a-455a-acaa-9e80c08b341f" providerId="ADAL" clId="{453E12E7-ABCF-4CB1-8339-34379A08E3DE}" dt="2022-08-10T11:41:56.024" v="13" actId="255"/>
        <pc:sldMkLst>
          <pc:docMk/>
          <pc:sldMk cId="2840428061" sldId="604"/>
        </pc:sldMkLst>
      </pc:sldChg>
      <pc:sldChg chg="modNotesTx">
        <pc:chgData name="Marte Diana Østlien Getz" userId="00b55472-a65a-455a-acaa-9e80c08b341f" providerId="ADAL" clId="{453E12E7-ABCF-4CB1-8339-34379A08E3DE}" dt="2022-08-10T11:42:06.134" v="14" actId="255"/>
        <pc:sldMkLst>
          <pc:docMk/>
          <pc:sldMk cId="35526517" sldId="606"/>
        </pc:sldMkLst>
      </pc:sldChg>
      <pc:sldChg chg="modNotesTx">
        <pc:chgData name="Marte Diana Østlien Getz" userId="00b55472-a65a-455a-acaa-9e80c08b341f" providerId="ADAL" clId="{453E12E7-ABCF-4CB1-8339-34379A08E3DE}" dt="2022-08-10T11:42:35.808" v="16" actId="255"/>
        <pc:sldMkLst>
          <pc:docMk/>
          <pc:sldMk cId="2805578095" sldId="607"/>
        </pc:sldMkLst>
      </pc:sldChg>
      <pc:sldChg chg="modNotesTx">
        <pc:chgData name="Marte Diana Østlien Getz" userId="00b55472-a65a-455a-acaa-9e80c08b341f" providerId="ADAL" clId="{453E12E7-ABCF-4CB1-8339-34379A08E3DE}" dt="2022-08-10T11:42:50.278" v="17" actId="2711"/>
        <pc:sldMkLst>
          <pc:docMk/>
          <pc:sldMk cId="1875268571" sldId="608"/>
        </pc:sldMkLst>
      </pc:sldChg>
      <pc:sldChg chg="modNotesTx">
        <pc:chgData name="Marte Diana Østlien Getz" userId="00b55472-a65a-455a-acaa-9e80c08b341f" providerId="ADAL" clId="{453E12E7-ABCF-4CB1-8339-34379A08E3DE}" dt="2022-08-10T11:39:23.701" v="5" actId="2711"/>
        <pc:sldMkLst>
          <pc:docMk/>
          <pc:sldMk cId="3125872727" sldId="609"/>
        </pc:sldMkLst>
      </pc:sldChg>
      <pc:sldChg chg="modNotesTx">
        <pc:chgData name="Marte Diana Østlien Getz" userId="00b55472-a65a-455a-acaa-9e80c08b341f" providerId="ADAL" clId="{453E12E7-ABCF-4CB1-8339-34379A08E3DE}" dt="2022-08-10T11:39:30.028" v="6" actId="2711"/>
        <pc:sldMkLst>
          <pc:docMk/>
          <pc:sldMk cId="2432478948" sldId="610"/>
        </pc:sldMkLst>
      </pc:sldChg>
      <pc:sldChg chg="modNotesTx">
        <pc:chgData name="Marte Diana Østlien Getz" userId="00b55472-a65a-455a-acaa-9e80c08b341f" providerId="ADAL" clId="{453E12E7-ABCF-4CB1-8339-34379A08E3DE}" dt="2022-08-10T11:39:36.597" v="7" actId="2711"/>
        <pc:sldMkLst>
          <pc:docMk/>
          <pc:sldMk cId="1926508268" sldId="611"/>
        </pc:sldMkLst>
      </pc:sldChg>
      <pc:sldChg chg="modNotesTx">
        <pc:chgData name="Marte Diana Østlien Getz" userId="00b55472-a65a-455a-acaa-9e80c08b341f" providerId="ADAL" clId="{453E12E7-ABCF-4CB1-8339-34379A08E3DE}" dt="2022-08-10T11:43:12.377" v="19" actId="255"/>
        <pc:sldMkLst>
          <pc:docMk/>
          <pc:sldMk cId="3717946387" sldId="612"/>
        </pc:sldMkLst>
      </pc:sldChg>
      <pc:sldChg chg="modNotesTx">
        <pc:chgData name="Marte Diana Østlien Getz" userId="00b55472-a65a-455a-acaa-9e80c08b341f" providerId="ADAL" clId="{453E12E7-ABCF-4CB1-8339-34379A08E3DE}" dt="2022-08-10T11:43:29.256" v="21" actId="255"/>
        <pc:sldMkLst>
          <pc:docMk/>
          <pc:sldMk cId="2973739269" sldId="613"/>
        </pc:sldMkLst>
      </pc:sldChg>
      <pc:sldChg chg="modNotesTx">
        <pc:chgData name="Marte Diana Østlien Getz" userId="00b55472-a65a-455a-acaa-9e80c08b341f" providerId="ADAL" clId="{453E12E7-ABCF-4CB1-8339-34379A08E3DE}" dt="2022-08-10T11:39:48.560" v="8" actId="2711"/>
        <pc:sldMkLst>
          <pc:docMk/>
          <pc:sldMk cId="3341404445" sldId="614"/>
        </pc:sldMkLst>
      </pc:sldChg>
      <pc:sldChg chg="modNotesTx">
        <pc:chgData name="Marte Diana Østlien Getz" userId="00b55472-a65a-455a-acaa-9e80c08b341f" providerId="ADAL" clId="{453E12E7-ABCF-4CB1-8339-34379A08E3DE}" dt="2022-08-10T11:44:32.820" v="22" actId="2711"/>
        <pc:sldMkLst>
          <pc:docMk/>
          <pc:sldMk cId="1870849980" sldId="618"/>
        </pc:sldMkLst>
      </pc:sldChg>
      <pc:sldChg chg="modNotesTx">
        <pc:chgData name="Marte Diana Østlien Getz" userId="00b55472-a65a-455a-acaa-9e80c08b341f" providerId="ADAL" clId="{453E12E7-ABCF-4CB1-8339-34379A08E3DE}" dt="2022-08-10T11:47:33.085" v="25" actId="2711"/>
        <pc:sldMkLst>
          <pc:docMk/>
          <pc:sldMk cId="3677347150" sldId="621"/>
        </pc:sldMkLst>
      </pc:sldChg>
    </pc:docChg>
  </pc:docChgLst>
  <pc:docChgLst>
    <pc:chgData name="Marte Diana Østlien Getz" userId="00b55472-a65a-455a-acaa-9e80c08b341f" providerId="ADAL" clId="{43CDD6F9-8C6B-49C3-9A8D-D8522CA5BDF2}"/>
    <pc:docChg chg="undo custSel modSld">
      <pc:chgData name="Marte Diana Østlien Getz" userId="00b55472-a65a-455a-acaa-9e80c08b341f" providerId="ADAL" clId="{43CDD6F9-8C6B-49C3-9A8D-D8522CA5BDF2}" dt="2022-07-05T13:04:29.763" v="5" actId="1076"/>
      <pc:docMkLst>
        <pc:docMk/>
      </pc:docMkLst>
      <pc:sldChg chg="modSp mod">
        <pc:chgData name="Marte Diana Østlien Getz" userId="00b55472-a65a-455a-acaa-9e80c08b341f" providerId="ADAL" clId="{43CDD6F9-8C6B-49C3-9A8D-D8522CA5BDF2}" dt="2022-07-05T13:04:29.763" v="5" actId="1076"/>
        <pc:sldMkLst>
          <pc:docMk/>
          <pc:sldMk cId="1831260747" sldId="593"/>
        </pc:sldMkLst>
        <pc:spChg chg="mod">
          <ac:chgData name="Marte Diana Østlien Getz" userId="00b55472-a65a-455a-acaa-9e80c08b341f" providerId="ADAL" clId="{43CDD6F9-8C6B-49C3-9A8D-D8522CA5BDF2}" dt="2022-07-05T13:04:29.763" v="5" actId="1076"/>
          <ac:spMkLst>
            <pc:docMk/>
            <pc:sldMk cId="1831260747" sldId="593"/>
            <ac:spMk id="2" creationId="{C5BE5A42-20BC-403D-8C85-CFA29F847B82}"/>
          </ac:spMkLst>
        </pc:spChg>
        <pc:picChg chg="mod">
          <ac:chgData name="Marte Diana Østlien Getz" userId="00b55472-a65a-455a-acaa-9e80c08b341f" providerId="ADAL" clId="{43CDD6F9-8C6B-49C3-9A8D-D8522CA5BDF2}" dt="2022-07-05T13:04:22.326" v="3" actId="1076"/>
          <ac:picMkLst>
            <pc:docMk/>
            <pc:sldMk cId="1831260747" sldId="593"/>
            <ac:picMk id="5" creationId="{53B104FB-CD55-4399-9124-E0C4A3375926}"/>
          </ac:picMkLst>
        </pc:picChg>
      </pc:sldChg>
    </pc:docChg>
  </pc:docChgLst>
  <pc:docChgLst>
    <pc:chgData name="Julie Dønnestad" userId="e5aa6e15-3f2b-48c6-9a9b-e93f8d45f0a2" providerId="ADAL" clId="{86D8467B-BA46-40CE-9E40-A70EF2C16F64}"/>
    <pc:docChg chg="modSld">
      <pc:chgData name="Julie Dønnestad" userId="e5aa6e15-3f2b-48c6-9a9b-e93f8d45f0a2" providerId="ADAL" clId="{86D8467B-BA46-40CE-9E40-A70EF2C16F64}" dt="2022-07-05T11:01:34.809" v="23" actId="1036"/>
      <pc:docMkLst>
        <pc:docMk/>
      </pc:docMkLst>
      <pc:sldChg chg="modSp mod">
        <pc:chgData name="Julie Dønnestad" userId="e5aa6e15-3f2b-48c6-9a9b-e93f8d45f0a2" providerId="ADAL" clId="{86D8467B-BA46-40CE-9E40-A70EF2C16F64}" dt="2022-07-05T10:57:57.087" v="3" actId="1038"/>
        <pc:sldMkLst>
          <pc:docMk/>
          <pc:sldMk cId="1831260747" sldId="593"/>
        </pc:sldMkLst>
        <pc:picChg chg="mod">
          <ac:chgData name="Julie Dønnestad" userId="e5aa6e15-3f2b-48c6-9a9b-e93f8d45f0a2" providerId="ADAL" clId="{86D8467B-BA46-40CE-9E40-A70EF2C16F64}" dt="2022-07-05T10:57:57.087" v="3" actId="1038"/>
          <ac:picMkLst>
            <pc:docMk/>
            <pc:sldMk cId="1831260747" sldId="593"/>
            <ac:picMk id="4" creationId="{7C9D92F4-652A-4652-9ED2-6FF0FA2A8D7A}"/>
          </ac:picMkLst>
        </pc:picChg>
      </pc:sldChg>
      <pc:sldChg chg="modSp mod">
        <pc:chgData name="Julie Dønnestad" userId="e5aa6e15-3f2b-48c6-9a9b-e93f8d45f0a2" providerId="ADAL" clId="{86D8467B-BA46-40CE-9E40-A70EF2C16F64}" dt="2022-07-05T10:58:27.894" v="9" actId="1037"/>
        <pc:sldMkLst>
          <pc:docMk/>
          <pc:sldMk cId="393162496" sldId="597"/>
        </pc:sldMkLst>
        <pc:spChg chg="mod">
          <ac:chgData name="Julie Dønnestad" userId="e5aa6e15-3f2b-48c6-9a9b-e93f8d45f0a2" providerId="ADAL" clId="{86D8467B-BA46-40CE-9E40-A70EF2C16F64}" dt="2022-07-05T10:58:25.613" v="7" actId="1036"/>
          <ac:spMkLst>
            <pc:docMk/>
            <pc:sldMk cId="393162496" sldId="597"/>
            <ac:spMk id="100" creationId="{16231FD3-4D6E-449D-94D7-50CBEF6ADA45}"/>
          </ac:spMkLst>
        </pc:spChg>
        <pc:picChg chg="mod">
          <ac:chgData name="Julie Dønnestad" userId="e5aa6e15-3f2b-48c6-9a9b-e93f8d45f0a2" providerId="ADAL" clId="{86D8467B-BA46-40CE-9E40-A70EF2C16F64}" dt="2022-07-05T10:58:27.894" v="9" actId="1037"/>
          <ac:picMkLst>
            <pc:docMk/>
            <pc:sldMk cId="393162496" sldId="597"/>
            <ac:picMk id="99" creationId="{C5E2278B-A3D6-42C1-973C-D045FEF53FB4}"/>
          </ac:picMkLst>
        </pc:picChg>
      </pc:sldChg>
      <pc:sldChg chg="modSp mod">
        <pc:chgData name="Julie Dønnestad" userId="e5aa6e15-3f2b-48c6-9a9b-e93f8d45f0a2" providerId="ADAL" clId="{86D8467B-BA46-40CE-9E40-A70EF2C16F64}" dt="2022-07-05T10:58:53.754" v="10" actId="1037"/>
        <pc:sldMkLst>
          <pc:docMk/>
          <pc:sldMk cId="1295678139" sldId="598"/>
        </pc:sldMkLst>
        <pc:picChg chg="mod">
          <ac:chgData name="Julie Dønnestad" userId="e5aa6e15-3f2b-48c6-9a9b-e93f8d45f0a2" providerId="ADAL" clId="{86D8467B-BA46-40CE-9E40-A70EF2C16F64}" dt="2022-07-05T10:58:53.754" v="10" actId="1037"/>
          <ac:picMkLst>
            <pc:docMk/>
            <pc:sldMk cId="1295678139" sldId="598"/>
            <ac:picMk id="5" creationId="{C46081E6-BDA9-41BE-B996-B482FEF9D662}"/>
          </ac:picMkLst>
        </pc:picChg>
      </pc:sldChg>
      <pc:sldChg chg="modSp mod">
        <pc:chgData name="Julie Dønnestad" userId="e5aa6e15-3f2b-48c6-9a9b-e93f8d45f0a2" providerId="ADAL" clId="{86D8467B-BA46-40CE-9E40-A70EF2C16F64}" dt="2022-07-05T10:59:24.089" v="11" actId="1037"/>
        <pc:sldMkLst>
          <pc:docMk/>
          <pc:sldMk cId="1734870822" sldId="599"/>
        </pc:sldMkLst>
        <pc:picChg chg="mod">
          <ac:chgData name="Julie Dønnestad" userId="e5aa6e15-3f2b-48c6-9a9b-e93f8d45f0a2" providerId="ADAL" clId="{86D8467B-BA46-40CE-9E40-A70EF2C16F64}" dt="2022-07-05T10:59:24.089" v="11" actId="1037"/>
          <ac:picMkLst>
            <pc:docMk/>
            <pc:sldMk cId="1734870822" sldId="599"/>
            <ac:picMk id="5" creationId="{3C40817B-C523-4C51-ABDA-3BA9BF7C5801}"/>
          </ac:picMkLst>
        </pc:picChg>
      </pc:sldChg>
      <pc:sldChg chg="modSp mod">
        <pc:chgData name="Julie Dønnestad" userId="e5aa6e15-3f2b-48c6-9a9b-e93f8d45f0a2" providerId="ADAL" clId="{86D8467B-BA46-40CE-9E40-A70EF2C16F64}" dt="2022-07-05T10:59:37.520" v="13" actId="1036"/>
        <pc:sldMkLst>
          <pc:docMk/>
          <pc:sldMk cId="2918477787" sldId="600"/>
        </pc:sldMkLst>
        <pc:picChg chg="mod">
          <ac:chgData name="Julie Dønnestad" userId="e5aa6e15-3f2b-48c6-9a9b-e93f8d45f0a2" providerId="ADAL" clId="{86D8467B-BA46-40CE-9E40-A70EF2C16F64}" dt="2022-07-05T10:59:37.520" v="13" actId="1036"/>
          <ac:picMkLst>
            <pc:docMk/>
            <pc:sldMk cId="2918477787" sldId="600"/>
            <ac:picMk id="5" creationId="{A54BF326-0AFA-4322-947F-3A5723516A39}"/>
          </ac:picMkLst>
        </pc:picChg>
      </pc:sldChg>
      <pc:sldChg chg="modSp mod">
        <pc:chgData name="Julie Dønnestad" userId="e5aa6e15-3f2b-48c6-9a9b-e93f8d45f0a2" providerId="ADAL" clId="{86D8467B-BA46-40CE-9E40-A70EF2C16F64}" dt="2022-07-05T10:59:57.873" v="15" actId="1037"/>
        <pc:sldMkLst>
          <pc:docMk/>
          <pc:sldMk cId="2840428061" sldId="604"/>
        </pc:sldMkLst>
        <pc:picChg chg="mod">
          <ac:chgData name="Julie Dønnestad" userId="e5aa6e15-3f2b-48c6-9a9b-e93f8d45f0a2" providerId="ADAL" clId="{86D8467B-BA46-40CE-9E40-A70EF2C16F64}" dt="2022-07-05T10:59:57.873" v="15" actId="1037"/>
          <ac:picMkLst>
            <pc:docMk/>
            <pc:sldMk cId="2840428061" sldId="604"/>
            <ac:picMk id="5" creationId="{9F3C103E-F64B-4021-B168-C38086F1D204}"/>
          </ac:picMkLst>
        </pc:picChg>
      </pc:sldChg>
      <pc:sldChg chg="modSp mod">
        <pc:chgData name="Julie Dønnestad" userId="e5aa6e15-3f2b-48c6-9a9b-e93f8d45f0a2" providerId="ADAL" clId="{86D8467B-BA46-40CE-9E40-A70EF2C16F64}" dt="2022-07-05T11:00:15.232" v="17" actId="1037"/>
        <pc:sldMkLst>
          <pc:docMk/>
          <pc:sldMk cId="1875268571" sldId="608"/>
        </pc:sldMkLst>
        <pc:picChg chg="mod">
          <ac:chgData name="Julie Dønnestad" userId="e5aa6e15-3f2b-48c6-9a9b-e93f8d45f0a2" providerId="ADAL" clId="{86D8467B-BA46-40CE-9E40-A70EF2C16F64}" dt="2022-07-05T11:00:15.232" v="17" actId="1037"/>
          <ac:picMkLst>
            <pc:docMk/>
            <pc:sldMk cId="1875268571" sldId="608"/>
            <ac:picMk id="5" creationId="{1B3F735F-9FD2-4A50-8AA5-5C119850597B}"/>
          </ac:picMkLst>
        </pc:picChg>
      </pc:sldChg>
      <pc:sldChg chg="modSp mod">
        <pc:chgData name="Julie Dønnestad" userId="e5aa6e15-3f2b-48c6-9a9b-e93f8d45f0a2" providerId="ADAL" clId="{86D8467B-BA46-40CE-9E40-A70EF2C16F64}" dt="2022-07-05T11:00:27.201" v="18" actId="1037"/>
        <pc:sldMkLst>
          <pc:docMk/>
          <pc:sldMk cId="3125872727" sldId="609"/>
        </pc:sldMkLst>
        <pc:picChg chg="mod">
          <ac:chgData name="Julie Dønnestad" userId="e5aa6e15-3f2b-48c6-9a9b-e93f8d45f0a2" providerId="ADAL" clId="{86D8467B-BA46-40CE-9E40-A70EF2C16F64}" dt="2022-07-05T11:00:27.201" v="18" actId="1037"/>
          <ac:picMkLst>
            <pc:docMk/>
            <pc:sldMk cId="3125872727" sldId="609"/>
            <ac:picMk id="5" creationId="{E1610C7F-44D1-4159-8A1B-4AB7B80ACC7F}"/>
          </ac:picMkLst>
        </pc:picChg>
      </pc:sldChg>
      <pc:sldChg chg="modSp mod">
        <pc:chgData name="Julie Dønnestad" userId="e5aa6e15-3f2b-48c6-9a9b-e93f8d45f0a2" providerId="ADAL" clId="{86D8467B-BA46-40CE-9E40-A70EF2C16F64}" dt="2022-07-05T11:00:40.040" v="19" actId="1037"/>
        <pc:sldMkLst>
          <pc:docMk/>
          <pc:sldMk cId="1926508268" sldId="611"/>
        </pc:sldMkLst>
        <pc:picChg chg="mod">
          <ac:chgData name="Julie Dønnestad" userId="e5aa6e15-3f2b-48c6-9a9b-e93f8d45f0a2" providerId="ADAL" clId="{86D8467B-BA46-40CE-9E40-A70EF2C16F64}" dt="2022-07-05T11:00:40.040" v="19" actId="1037"/>
          <ac:picMkLst>
            <pc:docMk/>
            <pc:sldMk cId="1926508268" sldId="611"/>
            <ac:picMk id="5" creationId="{2C4A4B71-76F9-49F0-9AFA-58967F6849E1}"/>
          </ac:picMkLst>
        </pc:picChg>
      </pc:sldChg>
      <pc:sldChg chg="modSp mod">
        <pc:chgData name="Julie Dønnestad" userId="e5aa6e15-3f2b-48c6-9a9b-e93f8d45f0a2" providerId="ADAL" clId="{86D8467B-BA46-40CE-9E40-A70EF2C16F64}" dt="2022-07-05T11:00:53.161" v="20" actId="1036"/>
        <pc:sldMkLst>
          <pc:docMk/>
          <pc:sldMk cId="3717946387" sldId="612"/>
        </pc:sldMkLst>
        <pc:picChg chg="mod">
          <ac:chgData name="Julie Dønnestad" userId="e5aa6e15-3f2b-48c6-9a9b-e93f8d45f0a2" providerId="ADAL" clId="{86D8467B-BA46-40CE-9E40-A70EF2C16F64}" dt="2022-07-05T11:00:53.161" v="20" actId="1036"/>
          <ac:picMkLst>
            <pc:docMk/>
            <pc:sldMk cId="3717946387" sldId="612"/>
            <ac:picMk id="5" creationId="{14512273-ABDF-42A6-BF50-85B5227F68C9}"/>
          </ac:picMkLst>
        </pc:picChg>
      </pc:sldChg>
      <pc:sldChg chg="modSp mod">
        <pc:chgData name="Julie Dønnestad" userId="e5aa6e15-3f2b-48c6-9a9b-e93f8d45f0a2" providerId="ADAL" clId="{86D8467B-BA46-40CE-9E40-A70EF2C16F64}" dt="2022-07-05T11:01:12.153" v="21" actId="1038"/>
        <pc:sldMkLst>
          <pc:docMk/>
          <pc:sldMk cId="3673839666" sldId="615"/>
        </pc:sldMkLst>
        <pc:picChg chg="mod">
          <ac:chgData name="Julie Dønnestad" userId="e5aa6e15-3f2b-48c6-9a9b-e93f8d45f0a2" providerId="ADAL" clId="{86D8467B-BA46-40CE-9E40-A70EF2C16F64}" dt="2022-07-05T11:01:12.153" v="21" actId="1038"/>
          <ac:picMkLst>
            <pc:docMk/>
            <pc:sldMk cId="3673839666" sldId="615"/>
            <ac:picMk id="5" creationId="{099241A1-2E93-4F35-80F9-4EED01342A22}"/>
          </ac:picMkLst>
        </pc:picChg>
      </pc:sldChg>
      <pc:sldChg chg="modSp mod">
        <pc:chgData name="Julie Dønnestad" userId="e5aa6e15-3f2b-48c6-9a9b-e93f8d45f0a2" providerId="ADAL" clId="{86D8467B-BA46-40CE-9E40-A70EF2C16F64}" dt="2022-07-05T11:01:34.809" v="23" actId="1036"/>
        <pc:sldMkLst>
          <pc:docMk/>
          <pc:sldMk cId="1576630288" sldId="619"/>
        </pc:sldMkLst>
        <pc:picChg chg="mod">
          <ac:chgData name="Julie Dønnestad" userId="e5aa6e15-3f2b-48c6-9a9b-e93f8d45f0a2" providerId="ADAL" clId="{86D8467B-BA46-40CE-9E40-A70EF2C16F64}" dt="2022-07-05T11:01:34.809" v="23" actId="1036"/>
          <ac:picMkLst>
            <pc:docMk/>
            <pc:sldMk cId="1576630288" sldId="619"/>
            <ac:picMk id="5" creationId="{B444D478-1DF6-4229-B184-D76364373B63}"/>
          </ac:picMkLst>
        </pc:picChg>
      </pc:sldChg>
    </pc:docChg>
  </pc:docChgLst>
  <pc:docChgLst>
    <pc:chgData name="Marte Diana Østlien Getz" userId="S::marte.getz@bgr.oslo.kommune.no::00b55472-a65a-455a-acaa-9e80c08b341f" providerId="AD" clId="Web-{D44DFF2A-0852-321A-AB2F-B935F51E0EA3}"/>
    <pc:docChg chg="modSld">
      <pc:chgData name="Marte Diana Østlien Getz" userId="S::marte.getz@bgr.oslo.kommune.no::00b55472-a65a-455a-acaa-9e80c08b341f" providerId="AD" clId="Web-{D44DFF2A-0852-321A-AB2F-B935F51E0EA3}" dt="2022-08-10T11:33:36.491" v="131"/>
      <pc:docMkLst>
        <pc:docMk/>
      </pc:docMkLst>
      <pc:sldChg chg="modNotes">
        <pc:chgData name="Marte Diana Østlien Getz" userId="S::marte.getz@bgr.oslo.kommune.no::00b55472-a65a-455a-acaa-9e80c08b341f" providerId="AD" clId="Web-{D44DFF2A-0852-321A-AB2F-B935F51E0EA3}" dt="2022-08-10T11:33:36.491" v="131"/>
        <pc:sldMkLst>
          <pc:docMk/>
          <pc:sldMk cId="2205999511" sldId="596"/>
        </pc:sldMkLst>
      </pc:sldChg>
    </pc:docChg>
  </pc:docChgLst>
  <pc:docChgLst>
    <pc:chgData name="Julie Dønnestad" userId="e5aa6e15-3f2b-48c6-9a9b-e93f8d45f0a2" providerId="ADAL" clId="{0C5C52D0-1079-46FC-8C7B-B830E2D13616}"/>
    <pc:docChg chg="undo custSel modSld">
      <pc:chgData name="Julie Dønnestad" userId="e5aa6e15-3f2b-48c6-9a9b-e93f8d45f0a2" providerId="ADAL" clId="{0C5C52D0-1079-46FC-8C7B-B830E2D13616}" dt="2022-07-06T06:36:53.762" v="80" actId="1037"/>
      <pc:docMkLst>
        <pc:docMk/>
      </pc:docMkLst>
      <pc:sldChg chg="modSp mod modTransition">
        <pc:chgData name="Julie Dønnestad" userId="e5aa6e15-3f2b-48c6-9a9b-e93f8d45f0a2" providerId="ADAL" clId="{0C5C52D0-1079-46FC-8C7B-B830E2D13616}" dt="2022-07-06T06:33:02.667" v="13" actId="1037"/>
        <pc:sldMkLst>
          <pc:docMk/>
          <pc:sldMk cId="3921286377" sldId="594"/>
        </pc:sldMkLst>
        <pc:picChg chg="mod">
          <ac:chgData name="Julie Dønnestad" userId="e5aa6e15-3f2b-48c6-9a9b-e93f8d45f0a2" providerId="ADAL" clId="{0C5C52D0-1079-46FC-8C7B-B830E2D13616}" dt="2022-07-06T06:33:02.667" v="13" actId="1037"/>
          <ac:picMkLst>
            <pc:docMk/>
            <pc:sldMk cId="3921286377" sldId="594"/>
            <ac:picMk id="3" creationId="{0320DCAD-5C0F-4631-BF2A-910054E79582}"/>
          </ac:picMkLst>
        </pc:picChg>
      </pc:sldChg>
      <pc:sldChg chg="modSp mod">
        <pc:chgData name="Julie Dønnestad" userId="e5aa6e15-3f2b-48c6-9a9b-e93f8d45f0a2" providerId="ADAL" clId="{0C5C52D0-1079-46FC-8C7B-B830E2D13616}" dt="2022-07-06T06:32:54.313" v="9" actId="1038"/>
        <pc:sldMkLst>
          <pc:docMk/>
          <pc:sldMk cId="2755095865" sldId="595"/>
        </pc:sldMkLst>
        <pc:picChg chg="mod">
          <ac:chgData name="Julie Dønnestad" userId="e5aa6e15-3f2b-48c6-9a9b-e93f8d45f0a2" providerId="ADAL" clId="{0C5C52D0-1079-46FC-8C7B-B830E2D13616}" dt="2022-07-06T06:32:54.313" v="9" actId="1038"/>
          <ac:picMkLst>
            <pc:docMk/>
            <pc:sldMk cId="2755095865" sldId="595"/>
            <ac:picMk id="5" creationId="{F3C70253-65C7-42B2-A1B3-FE2B2D2F064A}"/>
          </ac:picMkLst>
        </pc:picChg>
      </pc:sldChg>
      <pc:sldChg chg="modSp mod">
        <pc:chgData name="Julie Dønnestad" userId="e5aa6e15-3f2b-48c6-9a9b-e93f8d45f0a2" providerId="ADAL" clId="{0C5C52D0-1079-46FC-8C7B-B830E2D13616}" dt="2022-07-06T06:33:09.141" v="14" actId="1035"/>
        <pc:sldMkLst>
          <pc:docMk/>
          <pc:sldMk cId="2205999511" sldId="596"/>
        </pc:sldMkLst>
        <pc:picChg chg="mod">
          <ac:chgData name="Julie Dønnestad" userId="e5aa6e15-3f2b-48c6-9a9b-e93f8d45f0a2" providerId="ADAL" clId="{0C5C52D0-1079-46FC-8C7B-B830E2D13616}" dt="2022-07-06T06:33:09.141" v="14" actId="1035"/>
          <ac:picMkLst>
            <pc:docMk/>
            <pc:sldMk cId="2205999511" sldId="596"/>
            <ac:picMk id="18" creationId="{1097E2B7-C646-4781-8418-AB5664061252}"/>
          </ac:picMkLst>
        </pc:picChg>
      </pc:sldChg>
      <pc:sldChg chg="modSp mod">
        <pc:chgData name="Julie Dønnestad" userId="e5aa6e15-3f2b-48c6-9a9b-e93f8d45f0a2" providerId="ADAL" clId="{0C5C52D0-1079-46FC-8C7B-B830E2D13616}" dt="2022-07-06T06:33:22.273" v="18" actId="1037"/>
        <pc:sldMkLst>
          <pc:docMk/>
          <pc:sldMk cId="393162496" sldId="597"/>
        </pc:sldMkLst>
        <pc:picChg chg="mod">
          <ac:chgData name="Julie Dønnestad" userId="e5aa6e15-3f2b-48c6-9a9b-e93f8d45f0a2" providerId="ADAL" clId="{0C5C52D0-1079-46FC-8C7B-B830E2D13616}" dt="2022-07-06T06:33:22.273" v="18" actId="1037"/>
          <ac:picMkLst>
            <pc:docMk/>
            <pc:sldMk cId="393162496" sldId="597"/>
            <ac:picMk id="99" creationId="{C5E2278B-A3D6-42C1-973C-D045FEF53FB4}"/>
          </ac:picMkLst>
        </pc:picChg>
      </pc:sldChg>
      <pc:sldChg chg="modSp mod">
        <pc:chgData name="Julie Dønnestad" userId="e5aa6e15-3f2b-48c6-9a9b-e93f8d45f0a2" providerId="ADAL" clId="{0C5C52D0-1079-46FC-8C7B-B830E2D13616}" dt="2022-07-06T06:33:29.003" v="21" actId="1037"/>
        <pc:sldMkLst>
          <pc:docMk/>
          <pc:sldMk cId="1295678139" sldId="598"/>
        </pc:sldMkLst>
        <pc:picChg chg="mod">
          <ac:chgData name="Julie Dønnestad" userId="e5aa6e15-3f2b-48c6-9a9b-e93f8d45f0a2" providerId="ADAL" clId="{0C5C52D0-1079-46FC-8C7B-B830E2D13616}" dt="2022-07-06T06:33:29.003" v="21" actId="1037"/>
          <ac:picMkLst>
            <pc:docMk/>
            <pc:sldMk cId="1295678139" sldId="598"/>
            <ac:picMk id="5" creationId="{C46081E6-BDA9-41BE-B996-B482FEF9D662}"/>
          </ac:picMkLst>
        </pc:picChg>
      </pc:sldChg>
      <pc:sldChg chg="modSp mod">
        <pc:chgData name="Julie Dønnestad" userId="e5aa6e15-3f2b-48c6-9a9b-e93f8d45f0a2" providerId="ADAL" clId="{0C5C52D0-1079-46FC-8C7B-B830E2D13616}" dt="2022-07-06T06:33:42.532" v="26" actId="1035"/>
        <pc:sldMkLst>
          <pc:docMk/>
          <pc:sldMk cId="1734870822" sldId="599"/>
        </pc:sldMkLst>
        <pc:picChg chg="mod">
          <ac:chgData name="Julie Dønnestad" userId="e5aa6e15-3f2b-48c6-9a9b-e93f8d45f0a2" providerId="ADAL" clId="{0C5C52D0-1079-46FC-8C7B-B830E2D13616}" dt="2022-07-06T06:33:42.532" v="26" actId="1035"/>
          <ac:picMkLst>
            <pc:docMk/>
            <pc:sldMk cId="1734870822" sldId="599"/>
            <ac:picMk id="5" creationId="{3C40817B-C523-4C51-ABDA-3BA9BF7C5801}"/>
          </ac:picMkLst>
        </pc:picChg>
      </pc:sldChg>
      <pc:sldChg chg="modSp mod modTransition">
        <pc:chgData name="Julie Dønnestad" userId="e5aa6e15-3f2b-48c6-9a9b-e93f8d45f0a2" providerId="ADAL" clId="{0C5C52D0-1079-46FC-8C7B-B830E2D13616}" dt="2022-07-06T06:34:07.500" v="30" actId="1036"/>
        <pc:sldMkLst>
          <pc:docMk/>
          <pc:sldMk cId="2918477787" sldId="600"/>
        </pc:sldMkLst>
        <pc:picChg chg="mod">
          <ac:chgData name="Julie Dønnestad" userId="e5aa6e15-3f2b-48c6-9a9b-e93f8d45f0a2" providerId="ADAL" clId="{0C5C52D0-1079-46FC-8C7B-B830E2D13616}" dt="2022-07-06T06:34:07.500" v="30" actId="1036"/>
          <ac:picMkLst>
            <pc:docMk/>
            <pc:sldMk cId="2918477787" sldId="600"/>
            <ac:picMk id="5" creationId="{A54BF326-0AFA-4322-947F-3A5723516A39}"/>
          </ac:picMkLst>
        </pc:picChg>
      </pc:sldChg>
      <pc:sldChg chg="modSp mod">
        <pc:chgData name="Julie Dønnestad" userId="e5aa6e15-3f2b-48c6-9a9b-e93f8d45f0a2" providerId="ADAL" clId="{0C5C52D0-1079-46FC-8C7B-B830E2D13616}" dt="2022-07-06T06:34:13.107" v="33" actId="1035"/>
        <pc:sldMkLst>
          <pc:docMk/>
          <pc:sldMk cId="3350897161" sldId="601"/>
        </pc:sldMkLst>
        <pc:picChg chg="mod">
          <ac:chgData name="Julie Dønnestad" userId="e5aa6e15-3f2b-48c6-9a9b-e93f8d45f0a2" providerId="ADAL" clId="{0C5C52D0-1079-46FC-8C7B-B830E2D13616}" dt="2022-07-06T06:34:13.107" v="33" actId="1035"/>
          <ac:picMkLst>
            <pc:docMk/>
            <pc:sldMk cId="3350897161" sldId="601"/>
            <ac:picMk id="5" creationId="{B80BB1FC-BFCB-4D0C-A20E-51701C9819F6}"/>
          </ac:picMkLst>
        </pc:picChg>
      </pc:sldChg>
      <pc:sldChg chg="modSp mod">
        <pc:chgData name="Julie Dønnestad" userId="e5aa6e15-3f2b-48c6-9a9b-e93f8d45f0a2" providerId="ADAL" clId="{0C5C52D0-1079-46FC-8C7B-B830E2D13616}" dt="2022-07-06T06:34:19.802" v="36" actId="1035"/>
        <pc:sldMkLst>
          <pc:docMk/>
          <pc:sldMk cId="1241074371" sldId="602"/>
        </pc:sldMkLst>
        <pc:picChg chg="mod">
          <ac:chgData name="Julie Dønnestad" userId="e5aa6e15-3f2b-48c6-9a9b-e93f8d45f0a2" providerId="ADAL" clId="{0C5C52D0-1079-46FC-8C7B-B830E2D13616}" dt="2022-07-06T06:34:19.802" v="36" actId="1035"/>
          <ac:picMkLst>
            <pc:docMk/>
            <pc:sldMk cId="1241074371" sldId="602"/>
            <ac:picMk id="5" creationId="{25ED648E-F2BA-448C-A66C-368EED1B2FB3}"/>
          </ac:picMkLst>
        </pc:picChg>
      </pc:sldChg>
      <pc:sldChg chg="modSp mod modTransition">
        <pc:chgData name="Julie Dønnestad" userId="e5aa6e15-3f2b-48c6-9a9b-e93f8d45f0a2" providerId="ADAL" clId="{0C5C52D0-1079-46FC-8C7B-B830E2D13616}" dt="2022-07-06T06:34:26.297" v="38" actId="1037"/>
        <pc:sldMkLst>
          <pc:docMk/>
          <pc:sldMk cId="3339283298" sldId="603"/>
        </pc:sldMkLst>
        <pc:picChg chg="mod">
          <ac:chgData name="Julie Dønnestad" userId="e5aa6e15-3f2b-48c6-9a9b-e93f8d45f0a2" providerId="ADAL" clId="{0C5C52D0-1079-46FC-8C7B-B830E2D13616}" dt="2022-07-06T06:34:26.297" v="38" actId="1037"/>
          <ac:picMkLst>
            <pc:docMk/>
            <pc:sldMk cId="3339283298" sldId="603"/>
            <ac:picMk id="5" creationId="{0ED9F775-D662-4AB4-A317-9E091F63AD93}"/>
          </ac:picMkLst>
        </pc:picChg>
      </pc:sldChg>
      <pc:sldChg chg="modSp mod">
        <pc:chgData name="Julie Dønnestad" userId="e5aa6e15-3f2b-48c6-9a9b-e93f8d45f0a2" providerId="ADAL" clId="{0C5C52D0-1079-46FC-8C7B-B830E2D13616}" dt="2022-07-06T06:34:32.954" v="41" actId="1037"/>
        <pc:sldMkLst>
          <pc:docMk/>
          <pc:sldMk cId="2840428061" sldId="604"/>
        </pc:sldMkLst>
        <pc:picChg chg="mod">
          <ac:chgData name="Julie Dønnestad" userId="e5aa6e15-3f2b-48c6-9a9b-e93f8d45f0a2" providerId="ADAL" clId="{0C5C52D0-1079-46FC-8C7B-B830E2D13616}" dt="2022-07-06T06:34:32.954" v="41" actId="1037"/>
          <ac:picMkLst>
            <pc:docMk/>
            <pc:sldMk cId="2840428061" sldId="604"/>
            <ac:picMk id="5" creationId="{9F3C103E-F64B-4021-B168-C38086F1D204}"/>
          </ac:picMkLst>
        </pc:picChg>
      </pc:sldChg>
      <pc:sldChg chg="modSp mod">
        <pc:chgData name="Julie Dønnestad" userId="e5aa6e15-3f2b-48c6-9a9b-e93f8d45f0a2" providerId="ADAL" clId="{0C5C52D0-1079-46FC-8C7B-B830E2D13616}" dt="2022-07-06T06:34:48.338" v="46" actId="1035"/>
        <pc:sldMkLst>
          <pc:docMk/>
          <pc:sldMk cId="1559830079" sldId="605"/>
        </pc:sldMkLst>
        <pc:picChg chg="mod">
          <ac:chgData name="Julie Dønnestad" userId="e5aa6e15-3f2b-48c6-9a9b-e93f8d45f0a2" providerId="ADAL" clId="{0C5C52D0-1079-46FC-8C7B-B830E2D13616}" dt="2022-07-06T06:34:48.338" v="46" actId="1035"/>
          <ac:picMkLst>
            <pc:docMk/>
            <pc:sldMk cId="1559830079" sldId="605"/>
            <ac:picMk id="5" creationId="{C2576698-EFE2-4D1E-A53F-78F97AD23140}"/>
          </ac:picMkLst>
        </pc:picChg>
      </pc:sldChg>
      <pc:sldChg chg="modSp mod">
        <pc:chgData name="Julie Dønnestad" userId="e5aa6e15-3f2b-48c6-9a9b-e93f8d45f0a2" providerId="ADAL" clId="{0C5C52D0-1079-46FC-8C7B-B830E2D13616}" dt="2022-07-06T06:34:58.075" v="48" actId="1037"/>
        <pc:sldMkLst>
          <pc:docMk/>
          <pc:sldMk cId="35526517" sldId="606"/>
        </pc:sldMkLst>
        <pc:picChg chg="mod">
          <ac:chgData name="Julie Dønnestad" userId="e5aa6e15-3f2b-48c6-9a9b-e93f8d45f0a2" providerId="ADAL" clId="{0C5C52D0-1079-46FC-8C7B-B830E2D13616}" dt="2022-07-06T06:34:58.075" v="48" actId="1037"/>
          <ac:picMkLst>
            <pc:docMk/>
            <pc:sldMk cId="35526517" sldId="606"/>
            <ac:picMk id="5" creationId="{7F18FC99-DB32-4DE8-A7D0-6604A05DCFA8}"/>
          </ac:picMkLst>
        </pc:picChg>
      </pc:sldChg>
      <pc:sldChg chg="modSp mod">
        <pc:chgData name="Julie Dønnestad" userId="e5aa6e15-3f2b-48c6-9a9b-e93f8d45f0a2" providerId="ADAL" clId="{0C5C52D0-1079-46FC-8C7B-B830E2D13616}" dt="2022-07-06T06:35:07.947" v="50" actId="1037"/>
        <pc:sldMkLst>
          <pc:docMk/>
          <pc:sldMk cId="2805578095" sldId="607"/>
        </pc:sldMkLst>
        <pc:picChg chg="mod">
          <ac:chgData name="Julie Dønnestad" userId="e5aa6e15-3f2b-48c6-9a9b-e93f8d45f0a2" providerId="ADAL" clId="{0C5C52D0-1079-46FC-8C7B-B830E2D13616}" dt="2022-07-06T06:35:07.947" v="50" actId="1037"/>
          <ac:picMkLst>
            <pc:docMk/>
            <pc:sldMk cId="2805578095" sldId="607"/>
            <ac:picMk id="5" creationId="{6BBE5EDE-8681-4472-9BDC-AEEF28CAB191}"/>
          </ac:picMkLst>
        </pc:picChg>
      </pc:sldChg>
      <pc:sldChg chg="modSp mod">
        <pc:chgData name="Julie Dønnestad" userId="e5aa6e15-3f2b-48c6-9a9b-e93f8d45f0a2" providerId="ADAL" clId="{0C5C52D0-1079-46FC-8C7B-B830E2D13616}" dt="2022-07-06T06:35:14.995" v="52" actId="1037"/>
        <pc:sldMkLst>
          <pc:docMk/>
          <pc:sldMk cId="1875268571" sldId="608"/>
        </pc:sldMkLst>
        <pc:picChg chg="mod">
          <ac:chgData name="Julie Dønnestad" userId="e5aa6e15-3f2b-48c6-9a9b-e93f8d45f0a2" providerId="ADAL" clId="{0C5C52D0-1079-46FC-8C7B-B830E2D13616}" dt="2022-07-06T06:35:14.995" v="52" actId="1037"/>
          <ac:picMkLst>
            <pc:docMk/>
            <pc:sldMk cId="1875268571" sldId="608"/>
            <ac:picMk id="5" creationId="{1B3F735F-9FD2-4A50-8AA5-5C119850597B}"/>
          </ac:picMkLst>
        </pc:picChg>
      </pc:sldChg>
      <pc:sldChg chg="modSp mod">
        <pc:chgData name="Julie Dønnestad" userId="e5aa6e15-3f2b-48c6-9a9b-e93f8d45f0a2" providerId="ADAL" clId="{0C5C52D0-1079-46FC-8C7B-B830E2D13616}" dt="2022-07-06T06:35:22.035" v="54" actId="1037"/>
        <pc:sldMkLst>
          <pc:docMk/>
          <pc:sldMk cId="3125872727" sldId="609"/>
        </pc:sldMkLst>
        <pc:picChg chg="mod">
          <ac:chgData name="Julie Dønnestad" userId="e5aa6e15-3f2b-48c6-9a9b-e93f8d45f0a2" providerId="ADAL" clId="{0C5C52D0-1079-46FC-8C7B-B830E2D13616}" dt="2022-07-06T06:35:22.035" v="54" actId="1037"/>
          <ac:picMkLst>
            <pc:docMk/>
            <pc:sldMk cId="3125872727" sldId="609"/>
            <ac:picMk id="5" creationId="{E1610C7F-44D1-4159-8A1B-4AB7B80ACC7F}"/>
          </ac:picMkLst>
        </pc:picChg>
      </pc:sldChg>
      <pc:sldChg chg="modSp mod">
        <pc:chgData name="Julie Dønnestad" userId="e5aa6e15-3f2b-48c6-9a9b-e93f8d45f0a2" providerId="ADAL" clId="{0C5C52D0-1079-46FC-8C7B-B830E2D13616}" dt="2022-07-06T06:35:32.963" v="56" actId="1037"/>
        <pc:sldMkLst>
          <pc:docMk/>
          <pc:sldMk cId="2432478948" sldId="610"/>
        </pc:sldMkLst>
        <pc:picChg chg="mod">
          <ac:chgData name="Julie Dønnestad" userId="e5aa6e15-3f2b-48c6-9a9b-e93f8d45f0a2" providerId="ADAL" clId="{0C5C52D0-1079-46FC-8C7B-B830E2D13616}" dt="2022-07-06T06:35:32.963" v="56" actId="1037"/>
          <ac:picMkLst>
            <pc:docMk/>
            <pc:sldMk cId="2432478948" sldId="610"/>
            <ac:picMk id="5" creationId="{C5CB9DC1-152A-4271-8D45-68E39BD6A89E}"/>
          </ac:picMkLst>
        </pc:picChg>
      </pc:sldChg>
      <pc:sldChg chg="modSp mod">
        <pc:chgData name="Julie Dønnestad" userId="e5aa6e15-3f2b-48c6-9a9b-e93f8d45f0a2" providerId="ADAL" clId="{0C5C52D0-1079-46FC-8C7B-B830E2D13616}" dt="2022-07-06T06:35:41.283" v="58" actId="1037"/>
        <pc:sldMkLst>
          <pc:docMk/>
          <pc:sldMk cId="1926508268" sldId="611"/>
        </pc:sldMkLst>
        <pc:picChg chg="mod">
          <ac:chgData name="Julie Dønnestad" userId="e5aa6e15-3f2b-48c6-9a9b-e93f8d45f0a2" providerId="ADAL" clId="{0C5C52D0-1079-46FC-8C7B-B830E2D13616}" dt="2022-07-06T06:35:41.283" v="58" actId="1037"/>
          <ac:picMkLst>
            <pc:docMk/>
            <pc:sldMk cId="1926508268" sldId="611"/>
            <ac:picMk id="5" creationId="{2C4A4B71-76F9-49F0-9AFA-58967F6849E1}"/>
          </ac:picMkLst>
        </pc:picChg>
      </pc:sldChg>
      <pc:sldChg chg="modSp mod">
        <pc:chgData name="Julie Dønnestad" userId="e5aa6e15-3f2b-48c6-9a9b-e93f8d45f0a2" providerId="ADAL" clId="{0C5C52D0-1079-46FC-8C7B-B830E2D13616}" dt="2022-07-06T06:35:56.179" v="62" actId="1036"/>
        <pc:sldMkLst>
          <pc:docMk/>
          <pc:sldMk cId="3717946387" sldId="612"/>
        </pc:sldMkLst>
        <pc:picChg chg="mod">
          <ac:chgData name="Julie Dønnestad" userId="e5aa6e15-3f2b-48c6-9a9b-e93f8d45f0a2" providerId="ADAL" clId="{0C5C52D0-1079-46FC-8C7B-B830E2D13616}" dt="2022-07-06T06:35:56.179" v="62" actId="1036"/>
          <ac:picMkLst>
            <pc:docMk/>
            <pc:sldMk cId="3717946387" sldId="612"/>
            <ac:picMk id="5" creationId="{14512273-ABDF-42A6-BF50-85B5227F68C9}"/>
          </ac:picMkLst>
        </pc:picChg>
      </pc:sldChg>
      <pc:sldChg chg="modSp mod">
        <pc:chgData name="Julie Dønnestad" userId="e5aa6e15-3f2b-48c6-9a9b-e93f8d45f0a2" providerId="ADAL" clId="{0C5C52D0-1079-46FC-8C7B-B830E2D13616}" dt="2022-07-06T06:36:02.587" v="65" actId="1037"/>
        <pc:sldMkLst>
          <pc:docMk/>
          <pc:sldMk cId="2973739269" sldId="613"/>
        </pc:sldMkLst>
        <pc:picChg chg="mod">
          <ac:chgData name="Julie Dønnestad" userId="e5aa6e15-3f2b-48c6-9a9b-e93f8d45f0a2" providerId="ADAL" clId="{0C5C52D0-1079-46FC-8C7B-B830E2D13616}" dt="2022-07-06T06:36:02.587" v="65" actId="1037"/>
          <ac:picMkLst>
            <pc:docMk/>
            <pc:sldMk cId="2973739269" sldId="613"/>
            <ac:picMk id="16" creationId="{468C2A16-698F-497D-BCDE-F54AC65B7505}"/>
          </ac:picMkLst>
        </pc:picChg>
      </pc:sldChg>
      <pc:sldChg chg="modSp mod">
        <pc:chgData name="Julie Dønnestad" userId="e5aa6e15-3f2b-48c6-9a9b-e93f8d45f0a2" providerId="ADAL" clId="{0C5C52D0-1079-46FC-8C7B-B830E2D13616}" dt="2022-07-06T06:36:14.882" v="69" actId="1037"/>
        <pc:sldMkLst>
          <pc:docMk/>
          <pc:sldMk cId="3341404445" sldId="614"/>
        </pc:sldMkLst>
        <pc:picChg chg="mod">
          <ac:chgData name="Julie Dønnestad" userId="e5aa6e15-3f2b-48c6-9a9b-e93f8d45f0a2" providerId="ADAL" clId="{0C5C52D0-1079-46FC-8C7B-B830E2D13616}" dt="2022-07-06T06:36:14.882" v="69" actId="1037"/>
          <ac:picMkLst>
            <pc:docMk/>
            <pc:sldMk cId="3341404445" sldId="614"/>
            <ac:picMk id="56" creationId="{0D6AD85A-B8E3-4BE9-86E1-8627609EA995}"/>
          </ac:picMkLst>
        </pc:picChg>
      </pc:sldChg>
      <pc:sldChg chg="modSp mod">
        <pc:chgData name="Julie Dønnestad" userId="e5aa6e15-3f2b-48c6-9a9b-e93f8d45f0a2" providerId="ADAL" clId="{0C5C52D0-1079-46FC-8C7B-B830E2D13616}" dt="2022-07-06T06:36:26.299" v="73" actId="1038"/>
        <pc:sldMkLst>
          <pc:docMk/>
          <pc:sldMk cId="3673839666" sldId="615"/>
        </pc:sldMkLst>
        <pc:picChg chg="mod">
          <ac:chgData name="Julie Dønnestad" userId="e5aa6e15-3f2b-48c6-9a9b-e93f8d45f0a2" providerId="ADAL" clId="{0C5C52D0-1079-46FC-8C7B-B830E2D13616}" dt="2022-07-06T06:36:26.299" v="73" actId="1038"/>
          <ac:picMkLst>
            <pc:docMk/>
            <pc:sldMk cId="3673839666" sldId="615"/>
            <ac:picMk id="5" creationId="{099241A1-2E93-4F35-80F9-4EED01342A22}"/>
          </ac:picMkLst>
        </pc:picChg>
      </pc:sldChg>
      <pc:sldChg chg="modSp mod">
        <pc:chgData name="Julie Dønnestad" userId="e5aa6e15-3f2b-48c6-9a9b-e93f8d45f0a2" providerId="ADAL" clId="{0C5C52D0-1079-46FC-8C7B-B830E2D13616}" dt="2022-07-06T06:36:32.626" v="74" actId="1037"/>
        <pc:sldMkLst>
          <pc:docMk/>
          <pc:sldMk cId="2172514980" sldId="616"/>
        </pc:sldMkLst>
        <pc:picChg chg="mod">
          <ac:chgData name="Julie Dønnestad" userId="e5aa6e15-3f2b-48c6-9a9b-e93f8d45f0a2" providerId="ADAL" clId="{0C5C52D0-1079-46FC-8C7B-B830E2D13616}" dt="2022-07-06T06:36:32.626" v="74" actId="1037"/>
          <ac:picMkLst>
            <pc:docMk/>
            <pc:sldMk cId="2172514980" sldId="616"/>
            <ac:picMk id="5" creationId="{054C53BC-4982-47CA-9733-CBBC670485A2}"/>
          </ac:picMkLst>
        </pc:picChg>
      </pc:sldChg>
      <pc:sldChg chg="modSp mod">
        <pc:chgData name="Julie Dønnestad" userId="e5aa6e15-3f2b-48c6-9a9b-e93f8d45f0a2" providerId="ADAL" clId="{0C5C52D0-1079-46FC-8C7B-B830E2D13616}" dt="2022-07-06T06:36:39.002" v="75" actId="1037"/>
        <pc:sldMkLst>
          <pc:docMk/>
          <pc:sldMk cId="2920850519" sldId="617"/>
        </pc:sldMkLst>
        <pc:picChg chg="mod">
          <ac:chgData name="Julie Dønnestad" userId="e5aa6e15-3f2b-48c6-9a9b-e93f8d45f0a2" providerId="ADAL" clId="{0C5C52D0-1079-46FC-8C7B-B830E2D13616}" dt="2022-07-06T06:36:39.002" v="75" actId="1037"/>
          <ac:picMkLst>
            <pc:docMk/>
            <pc:sldMk cId="2920850519" sldId="617"/>
            <ac:picMk id="6" creationId="{19B6EE16-ABC1-48DB-9346-D2F9C7030B94}"/>
          </ac:picMkLst>
        </pc:picChg>
      </pc:sldChg>
      <pc:sldChg chg="modSp mod modTransition">
        <pc:chgData name="Julie Dønnestad" userId="e5aa6e15-3f2b-48c6-9a9b-e93f8d45f0a2" providerId="ADAL" clId="{0C5C52D0-1079-46FC-8C7B-B830E2D13616}" dt="2022-07-06T06:36:46.483" v="77" actId="1037"/>
        <pc:sldMkLst>
          <pc:docMk/>
          <pc:sldMk cId="1870849980" sldId="618"/>
        </pc:sldMkLst>
        <pc:picChg chg="mod">
          <ac:chgData name="Julie Dønnestad" userId="e5aa6e15-3f2b-48c6-9a9b-e93f8d45f0a2" providerId="ADAL" clId="{0C5C52D0-1079-46FC-8C7B-B830E2D13616}" dt="2022-07-06T06:36:46.483" v="77" actId="1037"/>
          <ac:picMkLst>
            <pc:docMk/>
            <pc:sldMk cId="1870849980" sldId="618"/>
            <ac:picMk id="6" creationId="{13BAD8B2-D03E-4FBF-96EB-0136922C84DE}"/>
          </ac:picMkLst>
        </pc:picChg>
      </pc:sldChg>
      <pc:sldChg chg="modSp mod">
        <pc:chgData name="Julie Dønnestad" userId="e5aa6e15-3f2b-48c6-9a9b-e93f8d45f0a2" providerId="ADAL" clId="{0C5C52D0-1079-46FC-8C7B-B830E2D13616}" dt="2022-07-06T06:36:53.762" v="80" actId="1037"/>
        <pc:sldMkLst>
          <pc:docMk/>
          <pc:sldMk cId="1576630288" sldId="619"/>
        </pc:sldMkLst>
        <pc:picChg chg="mod">
          <ac:chgData name="Julie Dønnestad" userId="e5aa6e15-3f2b-48c6-9a9b-e93f8d45f0a2" providerId="ADAL" clId="{0C5C52D0-1079-46FC-8C7B-B830E2D13616}" dt="2022-07-06T06:36:53.762" v="80" actId="1037"/>
          <ac:picMkLst>
            <pc:docMk/>
            <pc:sldMk cId="1576630288" sldId="619"/>
            <ac:picMk id="5" creationId="{B444D478-1DF6-4229-B184-D76364373B6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Oslo Sans Office" panose="02000000000000000000" pitchFamily="2" charset="77"/>
              </a:defRPr>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Oslo Sans Office" panose="02000000000000000000" pitchFamily="2" charset="77"/>
              </a:defRPr>
            </a:lvl1pPr>
          </a:lstStyle>
          <a:p>
            <a:fld id="{576996CD-C051-524E-B0EC-F7D3DAFC406C}" type="datetimeFigureOut">
              <a:rPr lang="nb-NO" smtClean="0"/>
              <a:pPr/>
              <a:t>16.08.2022</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nb-NO"/>
              <a:t>Rediger tekststiler i malen
Andre nivå
Tredje nivå
Fjerde nivå
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Oslo Sans Office" panose="02000000000000000000" pitchFamily="2" charset="77"/>
              </a:defRPr>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Oslo Sans Office" panose="02000000000000000000" pitchFamily="2" charset="77"/>
              </a:defRPr>
            </a:lvl1pPr>
          </a:lstStyle>
          <a:p>
            <a:fld id="{7DA70C78-173F-D64A-A73A-E7995BB9F680}" type="slidenum">
              <a:rPr lang="nb-NO" smtClean="0"/>
              <a:pPr/>
              <a:t>‹#›</a:t>
            </a:fld>
            <a:endParaRPr lang="nb-NO"/>
          </a:p>
        </p:txBody>
      </p:sp>
    </p:spTree>
    <p:extLst>
      <p:ext uri="{BB962C8B-B14F-4D97-AF65-F5344CB8AC3E}">
        <p14:creationId xmlns:p14="http://schemas.microsoft.com/office/powerpoint/2010/main" val="1812040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Oslo Sans Office" panose="02000000000000000000" pitchFamily="2" charset="77"/>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b-NO" sz="1200">
                <a:latin typeface="Oslo Sans Office" panose="02000000000000000000" pitchFamily="2" charset="0"/>
              </a:rPr>
              <a:t>Sammen med et sunt og variert kosthold, er fysisk aktivitet en av de viktigste påvirkningsfaktorene for god helse og utvikling. I barnehagen</a:t>
            </a:r>
            <a:r>
              <a:rPr lang="nb-NO" sz="1200" baseline="0">
                <a:latin typeface="Oslo Sans Office" panose="02000000000000000000" pitchFamily="2" charset="0"/>
              </a:rPr>
              <a:t> skal v</a:t>
            </a:r>
            <a:r>
              <a:rPr lang="nb-NO" sz="1200">
                <a:latin typeface="Oslo Sans Office" panose="02000000000000000000" pitchFamily="2" charset="0"/>
              </a:rPr>
              <a:t>i ha et trygt og støttende miljø som fokuserer på deltagelse, bevegelsesglede og læring av motoriske ferdigheter.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b-NO" sz="1200">
              <a:latin typeface="Oslo Sans Office"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b-NO" sz="1200">
                <a:latin typeface="Oslo Sans Office" panose="02000000000000000000" pitchFamily="2" charset="0"/>
              </a:rPr>
              <a:t>Hensikten med denne presentasjonen</a:t>
            </a:r>
            <a:r>
              <a:rPr lang="nb-NO" sz="1200" baseline="0">
                <a:latin typeface="Oslo Sans Office" panose="02000000000000000000" pitchFamily="2" charset="0"/>
              </a:rPr>
              <a:t> er å styrke personalets kompetanse om fysisk aktivitet, og gi kunnskap </a:t>
            </a:r>
            <a:r>
              <a:rPr lang="nb-NO" sz="1200">
                <a:latin typeface="Oslo Sans Office" panose="02000000000000000000" pitchFamily="2" charset="0"/>
              </a:rPr>
              <a:t>om hvordan vi kan gi barna et tilrettelagt aktivitetstilbud som er i tråd med barnehageloven og rammeplanen.</a:t>
            </a:r>
            <a:r>
              <a:rPr lang="nb-NO" sz="1200" baseline="0">
                <a:latin typeface="Oslo Sans Office" panose="02000000000000000000" pitchFamily="2" charset="0"/>
              </a:rPr>
              <a:t> Presentasjonen kan for eksempel benyttes på planleggingsdager og personalmøter, eller nye ansatte kan gjennomgå den på egenhånd. </a:t>
            </a:r>
            <a:r>
              <a:rPr lang="nb-NO" sz="1200">
                <a:latin typeface="Oslo Sans Office" panose="02000000000000000000" pitchFamily="2" charset="0"/>
              </a:rPr>
              <a:t>Presentasjonen</a:t>
            </a:r>
            <a:r>
              <a:rPr lang="nb-NO" sz="1200" baseline="0">
                <a:latin typeface="Oslo Sans Office" panose="02000000000000000000" pitchFamily="2" charset="0"/>
              </a:rPr>
              <a:t> tar utgangspunkt i Veileder for fysisk aktivitet, som er utarbeidet i forbindelse med prosjektet Helsefremmende praksis i barnehager og skoler i Groruddalen. </a:t>
            </a:r>
          </a:p>
          <a:p>
            <a:endParaRPr lang="nb-NO">
              <a:latin typeface="Oslo Sans Office" panose="02000000000000000000" pitchFamily="2" charset="0"/>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A70C78-173F-D64A-A73A-E7995BB9F680}" type="slidenum">
              <a:rPr kumimoji="0" lang="nb-NO" sz="1200" b="0" i="0" u="none" strike="noStrike" kern="1200" cap="none" spc="0" normalizeH="0" baseline="0" noProof="0" smtClean="0">
                <a:ln>
                  <a:noFill/>
                </a:ln>
                <a:solidFill>
                  <a:prstClr val="black"/>
                </a:solidFill>
                <a:effectLst/>
                <a:uLnTx/>
                <a:uFillTx/>
                <a:latin typeface="Oslo Sans Office" panose="02000000000000000000"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nb-NO" sz="1200" b="0" i="0" u="none" strike="noStrike" kern="1200" cap="none" spc="0" normalizeH="0" baseline="0" noProof="0">
              <a:ln>
                <a:noFill/>
              </a:ln>
              <a:solidFill>
                <a:prstClr val="black"/>
              </a:solidFill>
              <a:effectLst/>
              <a:uLnTx/>
              <a:uFillTx/>
              <a:latin typeface="Oslo Sans Office" panose="02000000000000000000" pitchFamily="2" charset="77"/>
              <a:ea typeface="+mn-ea"/>
              <a:cs typeface="+mn-cs"/>
            </a:endParaRPr>
          </a:p>
        </p:txBody>
      </p:sp>
    </p:spTree>
    <p:extLst>
      <p:ext uri="{BB962C8B-B14F-4D97-AF65-F5344CB8AC3E}">
        <p14:creationId xmlns:p14="http://schemas.microsoft.com/office/powerpoint/2010/main" val="30913388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lvl="0"/>
            <a:r>
              <a:rPr lang="nb-NO" sz="1200">
                <a:solidFill>
                  <a:prstClr val="black"/>
                </a:solidFill>
                <a:latin typeface="Oslo Sans Office" panose="02000000000000000000" pitchFamily="2" charset="0"/>
              </a:rPr>
              <a:t>Barnas fysiske aktivitet påvirkes i stor grad av barnehagens praksis, og organisering av fysisk aktivitet i barnehagen bør derfor ikke overlates til tilfeldigheter. </a:t>
            </a:r>
            <a:r>
              <a:rPr lang="nb-NO" sz="1200" baseline="0">
                <a:solidFill>
                  <a:prstClr val="black"/>
                </a:solidFill>
                <a:latin typeface="Oslo Sans Office" panose="02000000000000000000" pitchFamily="2" charset="0"/>
              </a:rPr>
              <a:t>Som et ledd</a:t>
            </a:r>
            <a:r>
              <a:rPr lang="nb-NO" sz="1200">
                <a:solidFill>
                  <a:prstClr val="black"/>
                </a:solidFill>
                <a:latin typeface="Oslo Sans Office" panose="02000000000000000000" pitchFamily="2" charset="0"/>
              </a:rPr>
              <a:t> i planleggingsarbeidet </a:t>
            </a:r>
            <a:r>
              <a:rPr lang="nb-NO" sz="1200" baseline="0">
                <a:solidFill>
                  <a:prstClr val="black"/>
                </a:solidFill>
                <a:latin typeface="Oslo Sans Office" panose="02000000000000000000" pitchFamily="2" charset="0"/>
              </a:rPr>
              <a:t>kan det være lurt at vi stiller oss noen spørsmål. </a:t>
            </a:r>
          </a:p>
          <a:p>
            <a:pPr lvl="0"/>
            <a:endParaRPr lang="nb-NO" sz="1200" baseline="0">
              <a:solidFill>
                <a:prstClr val="black"/>
              </a:solidFill>
              <a:latin typeface="Oslo Sans Office" panose="02000000000000000000" pitchFamily="2" charset="0"/>
            </a:endParaRPr>
          </a:p>
          <a:p>
            <a:pPr lvl="0"/>
            <a:r>
              <a:rPr lang="nb-NO" sz="1200" baseline="0">
                <a:solidFill>
                  <a:prstClr val="black"/>
                </a:solidFill>
                <a:latin typeface="Oslo Sans Office" panose="02000000000000000000" pitchFamily="2" charset="0"/>
              </a:rPr>
              <a:t>S</a:t>
            </a:r>
            <a:r>
              <a:rPr lang="nb-NO" sz="1200">
                <a:solidFill>
                  <a:prstClr val="black"/>
                </a:solidFill>
                <a:latin typeface="Oslo Sans Office" panose="02000000000000000000" pitchFamily="2" charset="0"/>
              </a:rPr>
              <a:t>amarbeider vi på tvers av avdelinger? </a:t>
            </a:r>
            <a:r>
              <a:rPr lang="nb-NO" sz="1200" b="0" i="0" u="none" strike="noStrike" kern="1200" baseline="0">
                <a:solidFill>
                  <a:schemeClr val="tx1"/>
                </a:solidFill>
                <a:latin typeface="Oslo Sans Office" panose="02000000000000000000" pitchFamily="2" charset="0"/>
                <a:ea typeface="+mn-ea"/>
                <a:cs typeface="+mn-cs"/>
              </a:rPr>
              <a:t>Gjennom godt samarbeid kan vi utnytte våre interesser og kompetanse innen fysisk aktivitet maksimalt. På den måten kan flere få utbytte av ansattes kompetanse, og vi kan lære av hverandre. </a:t>
            </a:r>
          </a:p>
          <a:p>
            <a:pPr lvl="0"/>
            <a:endParaRPr lang="nb-NO" sz="1200" b="0" i="0" u="none" strike="noStrike" kern="1200" baseline="0">
              <a:solidFill>
                <a:schemeClr val="tx1"/>
              </a:solidFill>
              <a:latin typeface="Oslo Sans Office" panose="02000000000000000000" pitchFamily="2" charset="0"/>
              <a:ea typeface="+mn-ea"/>
              <a:cs typeface="+mn-cs"/>
            </a:endParaRPr>
          </a:p>
          <a:p>
            <a:pPr lvl="0"/>
            <a:r>
              <a:rPr lang="nb-NO" sz="1200">
                <a:solidFill>
                  <a:prstClr val="black"/>
                </a:solidFill>
                <a:latin typeface="Oslo Sans Office" panose="02000000000000000000" pitchFamily="2" charset="0"/>
              </a:rPr>
              <a:t>Har vi en tydelig ansvars- og rollefordeling? </a:t>
            </a:r>
            <a:r>
              <a:rPr lang="nb-NO" sz="1200" b="0" i="0" u="none" strike="noStrike" kern="1200" baseline="0">
                <a:solidFill>
                  <a:schemeClr val="tx1"/>
                </a:solidFill>
                <a:latin typeface="Oslo Sans Office" panose="02000000000000000000" pitchFamily="2" charset="0"/>
                <a:ea typeface="+mn-ea"/>
                <a:cs typeface="+mn-cs"/>
              </a:rPr>
              <a:t>God ansvarsfordeling øker sannsynligheten for at tilrettelagt fysisk aktivitet blir gjennomført og skaper forutsigbarhet. Vi kan for eksempel fordele ansvaret for å gjennomføre fysisk aktivitet ved å knytte det til de ulike vaktene. </a:t>
            </a:r>
          </a:p>
          <a:p>
            <a:pPr lvl="0"/>
            <a:endParaRPr lang="nb-NO" sz="1200" b="0" i="0" u="none" strike="noStrike" kern="1200" baseline="0">
              <a:solidFill>
                <a:schemeClr val="tx1"/>
              </a:solidFill>
              <a:latin typeface="Oslo Sans Office" panose="02000000000000000000" pitchFamily="2" charset="0"/>
              <a:ea typeface="+mn-ea"/>
              <a:cs typeface="+mn-cs"/>
            </a:endParaRPr>
          </a:p>
          <a:p>
            <a:pPr lvl="0"/>
            <a:r>
              <a:rPr lang="nb-NO" sz="1200">
                <a:solidFill>
                  <a:prstClr val="black"/>
                </a:solidFill>
                <a:latin typeface="Oslo Sans Office" panose="02000000000000000000" pitchFamily="2" charset="0"/>
              </a:rPr>
              <a:t>Legger vi opp til en dagsrytme som gir gode </a:t>
            </a:r>
            <a:r>
              <a:rPr lang="nb-NO" sz="1200">
                <a:latin typeface="Oslo Sans Office" panose="02000000000000000000" pitchFamily="2" charset="0"/>
              </a:rPr>
              <a:t>muligheter for å være fysisk aktive?</a:t>
            </a:r>
            <a:r>
              <a:rPr lang="nb-NO" sz="1200">
                <a:solidFill>
                  <a:prstClr val="black"/>
                </a:solidFill>
                <a:latin typeface="Oslo Sans Office" panose="02000000000000000000" pitchFamily="2" charset="0"/>
              </a:rPr>
              <a:t> </a:t>
            </a:r>
            <a:r>
              <a:rPr lang="nb-NO" sz="1200" b="0" i="0" u="none" strike="noStrike" kern="1200" baseline="0">
                <a:solidFill>
                  <a:schemeClr val="tx1"/>
                </a:solidFill>
                <a:latin typeface="Oslo Sans Office" panose="02000000000000000000" pitchFamily="2" charset="0"/>
                <a:ea typeface="+mn-ea"/>
                <a:cs typeface="+mn-cs"/>
              </a:rPr>
              <a:t>Ved å for eksempel variere når vi har utetid, kan vi enkelte dager ha høyere voksentetthet i utetiden. Det kan gjøre det enklere å legge til rette for fysisk aktivitet utendørs. </a:t>
            </a:r>
          </a:p>
          <a:p>
            <a:pPr lvl="0"/>
            <a:endParaRPr lang="nb-NO" sz="1200" b="0" i="0" u="none" strike="noStrike" kern="1200" baseline="0">
              <a:solidFill>
                <a:schemeClr val="tx1"/>
              </a:solidFill>
              <a:latin typeface="Oslo Sans Office" panose="02000000000000000000" pitchFamily="2" charset="0"/>
              <a:ea typeface="+mn-ea"/>
              <a:cs typeface="+mn-cs"/>
            </a:endParaRPr>
          </a:p>
          <a:p>
            <a:pPr lvl="0"/>
            <a:r>
              <a:rPr lang="nb-NO" sz="1200">
                <a:latin typeface="Oslo Sans Office" panose="02000000000000000000" pitchFamily="2" charset="0"/>
              </a:rPr>
              <a:t>Har vi noen faste rutiner for fysisk aktivitet? Ved</a:t>
            </a:r>
            <a:r>
              <a:rPr lang="nb-NO" sz="1200" baseline="0">
                <a:latin typeface="Oslo Sans Office" panose="02000000000000000000" pitchFamily="2" charset="0"/>
              </a:rPr>
              <a:t> å ha f</a:t>
            </a:r>
            <a:r>
              <a:rPr lang="nb-NO" sz="1200" b="0" i="0" u="none" strike="noStrike" kern="1200" baseline="0">
                <a:solidFill>
                  <a:schemeClr val="tx1"/>
                </a:solidFill>
                <a:latin typeface="Oslo Sans Office" panose="02000000000000000000" pitchFamily="2" charset="0"/>
                <a:ea typeface="+mn-ea"/>
                <a:cs typeface="+mn-cs"/>
              </a:rPr>
              <a:t>aste rutiner kan vi øke sannsynligheten for at aktivitet blir gjennomført, samtidig som det skaper forutsigbarhet for både barn og voksne. Et eksempel kan være å inkludere en fysisk aktivitet i samlingsstund, gjennomføre en fast aktivitet til samme tid hver dag eller innføre dagens bevegelse. </a:t>
            </a:r>
          </a:p>
          <a:p>
            <a:pPr lvl="0"/>
            <a:endParaRPr lang="nb-NO" sz="1200" b="0" i="0" u="none" strike="noStrike" kern="1200" baseline="0">
              <a:solidFill>
                <a:schemeClr val="tx1"/>
              </a:solidFill>
              <a:latin typeface="Oslo Sans Office" panose="02000000000000000000" pitchFamily="2" charset="0"/>
              <a:ea typeface="+mn-ea"/>
              <a:cs typeface="+mn-cs"/>
            </a:endParaRPr>
          </a:p>
          <a:p>
            <a:pPr lvl="0"/>
            <a:r>
              <a:rPr lang="nb-NO" sz="1200">
                <a:solidFill>
                  <a:srgbClr val="000000"/>
                </a:solidFill>
                <a:latin typeface="Oslo Sans Office" panose="02000000000000000000" pitchFamily="2" charset="0"/>
              </a:rPr>
              <a:t>Har vi oversikt over hvordan vi utnytter barnehagens areal til fysisk aktivitet? </a:t>
            </a:r>
            <a:r>
              <a:rPr lang="nb-NO" sz="1200" b="0" i="0" u="none" strike="noStrike" kern="1200" baseline="0">
                <a:solidFill>
                  <a:schemeClr val="tx1"/>
                </a:solidFill>
                <a:latin typeface="Oslo Sans Office" panose="02000000000000000000" pitchFamily="2" charset="0"/>
                <a:ea typeface="+mn-ea"/>
                <a:cs typeface="+mn-cs"/>
              </a:rPr>
              <a:t>Ved å planlegge bruken av tilgjengelige areal, kan vi for eksempel utnytte plassen inne når andre avdelinger er ute eller utelekeplassen når andre avdelinger er på tur.</a:t>
            </a:r>
          </a:p>
          <a:p>
            <a:endParaRPr lang="nb-NO">
              <a:latin typeface="Oslo Sans Office" panose="02000000000000000000" pitchFamily="2" charset="0"/>
            </a:endParaRPr>
          </a:p>
        </p:txBody>
      </p:sp>
      <p:sp>
        <p:nvSpPr>
          <p:cNvPr id="4" name="Plassholder for lysbildenummer 3"/>
          <p:cNvSpPr>
            <a:spLocks noGrp="1"/>
          </p:cNvSpPr>
          <p:nvPr>
            <p:ph type="sldNum" sz="quarter" idx="5"/>
          </p:nvPr>
        </p:nvSpPr>
        <p:spPr/>
        <p:txBody>
          <a:bodyPr/>
          <a:lstStyle/>
          <a:p>
            <a:fld id="{7DA70C78-173F-D64A-A73A-E7995BB9F680}" type="slidenum">
              <a:rPr lang="nb-NO" smtClean="0"/>
              <a:pPr/>
              <a:t>10</a:t>
            </a:fld>
            <a:endParaRPr lang="nb-NO"/>
          </a:p>
        </p:txBody>
      </p:sp>
    </p:spTree>
    <p:extLst>
      <p:ext uri="{BB962C8B-B14F-4D97-AF65-F5344CB8AC3E}">
        <p14:creationId xmlns:p14="http://schemas.microsoft.com/office/powerpoint/2010/main" val="20680584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i="0">
                <a:solidFill>
                  <a:prstClr val="black"/>
                </a:solidFill>
                <a:latin typeface="Oslo Sans Office" panose="02000000000000000000" pitchFamily="2" charset="0"/>
              </a:rPr>
              <a:t>I følge</a:t>
            </a:r>
            <a:r>
              <a:rPr lang="nb-NO" sz="1200" i="0" baseline="0">
                <a:solidFill>
                  <a:prstClr val="black"/>
                </a:solidFill>
                <a:latin typeface="Oslo Sans Office" panose="02000000000000000000" pitchFamily="2" charset="0"/>
              </a:rPr>
              <a:t> rammeplanen skal vi </a:t>
            </a:r>
            <a:r>
              <a:rPr lang="nb-NO" sz="1200" b="0" i="0" u="none" strike="noStrike" kern="1200" baseline="0">
                <a:solidFill>
                  <a:schemeClr val="tx1"/>
                </a:solidFill>
                <a:latin typeface="Oslo Sans Office" panose="02000000000000000000" pitchFamily="2" charset="0"/>
                <a:ea typeface="+mn-ea"/>
                <a:cs typeface="+mn-cs"/>
              </a:rPr>
              <a:t>observere og vurdere barnets trivsel og allsidige utvikling fortløpende – med utgangspunkt i barnets egne forutsetninger og barns generelle utvikling og behov. </a:t>
            </a:r>
            <a:r>
              <a:rPr lang="nb-NO" sz="1200" i="0">
                <a:solidFill>
                  <a:prstClr val="black"/>
                </a:solidFill>
                <a:latin typeface="Oslo Sans Office" panose="02000000000000000000" pitchFamily="2" charset="0"/>
              </a:rPr>
              <a:t>Ved å observere barnas atferd</a:t>
            </a:r>
            <a:r>
              <a:rPr lang="nb-NO" sz="1200" i="0" baseline="0">
                <a:solidFill>
                  <a:prstClr val="black"/>
                </a:solidFill>
                <a:latin typeface="Oslo Sans Office" panose="02000000000000000000" pitchFamily="2" charset="0"/>
              </a:rPr>
              <a:t> og aktivitet i den </a:t>
            </a:r>
            <a:r>
              <a:rPr lang="nb-NO" sz="1200" i="0">
                <a:solidFill>
                  <a:prstClr val="black"/>
                </a:solidFill>
                <a:latin typeface="Oslo Sans Office" panose="02000000000000000000" pitchFamily="2" charset="0"/>
              </a:rPr>
              <a:t>kroppslige leken, får vi informasjon om deres utviklingsforløp. Denne informasjonen er nyttig når vi skal planlegge og tilrettelegge aktiviteter tilpasset barnas behov og forutsetninger.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i="0">
              <a:solidFill>
                <a:prstClr val="black"/>
              </a:solidFill>
              <a:latin typeface="Oslo Sans Office"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a:solidFill>
                  <a:prstClr val="black"/>
                </a:solidFill>
                <a:latin typeface="Oslo Sans Office" panose="02000000000000000000" pitchFamily="2" charset="0"/>
              </a:rPr>
              <a:t>Det kan være lurt å starte med å observere barnegruppen som helhet</a:t>
            </a:r>
            <a:r>
              <a:rPr lang="nb-NO" sz="1200" baseline="0">
                <a:solidFill>
                  <a:prstClr val="black"/>
                </a:solidFill>
                <a:latin typeface="Oslo Sans Office" panose="02000000000000000000" pitchFamily="2" charset="0"/>
              </a:rPr>
              <a:t>. Vi bør se etter hvordan barna fungerer sammen i gruppe, hvilke aktiviteter som fungerer godt og mindre godt, om det er </a:t>
            </a:r>
            <a:r>
              <a:rPr lang="nb-NO" sz="1200" b="0" i="0" u="none" strike="noStrike" kern="1200" baseline="0">
                <a:solidFill>
                  <a:schemeClr val="tx1"/>
                </a:solidFill>
                <a:latin typeface="Oslo Sans Office" panose="02000000000000000000" pitchFamily="2" charset="0"/>
                <a:ea typeface="+mn-ea"/>
                <a:cs typeface="+mn-cs"/>
              </a:rPr>
              <a:t>noen av barna som ligger tydelig etter jevnaldrende barn motorisk, og om det er noen av barna som ikke deltar like mye i fysiske aktiviteter som andre. Etter hvert som vi får inntrykk av barnegruppen kan vi så observere enkeltbarn.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0" i="0" u="none" strike="noStrike" kern="1200" baseline="0">
              <a:solidFill>
                <a:schemeClr val="tx1"/>
              </a:solidFill>
              <a:latin typeface="Oslo Sans Office" panose="020000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a:latin typeface="Oslo Sans Office" panose="02000000000000000000" pitchFamily="2" charset="0"/>
              </a:rPr>
              <a:t>Det er viktig at vi gjør individuelle observasjoner av alle barn og ikke kun de barna vi mistenker har utfordringer i fysisk aktivitet.</a:t>
            </a:r>
            <a:r>
              <a:rPr lang="nb-NO" sz="1200" baseline="0">
                <a:latin typeface="Oslo Sans Office" panose="02000000000000000000" pitchFamily="2" charset="0"/>
              </a:rPr>
              <a:t> Når vi observerer enkeltbarn bør vi se på hvordan barnet fungerer i fysisk aktivitet, både inne og ute, alene og sammen med andre.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aseline="0">
              <a:latin typeface="Oslo Sans Office"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aseline="0">
                <a:latin typeface="Oslo Sans Office" panose="02000000000000000000" pitchFamily="2" charset="0"/>
              </a:rPr>
              <a:t>I tillegg bør vi se etter hvilke kroppslige leker barnet foretrekker, hvilke leker barnet trenger hjelp til å komme inn i, og hvilke ferdigheter og hverdagslige aktiviteter barnet mestrer.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aseline="0">
              <a:latin typeface="Oslo Sans Office" panose="02000000000000000000" pitchFamily="2" charset="0"/>
            </a:endParaRPr>
          </a:p>
          <a:p>
            <a:endParaRPr lang="nb-NO"/>
          </a:p>
        </p:txBody>
      </p:sp>
      <p:sp>
        <p:nvSpPr>
          <p:cNvPr id="4" name="Plassholder for lysbildenummer 3"/>
          <p:cNvSpPr>
            <a:spLocks noGrp="1"/>
          </p:cNvSpPr>
          <p:nvPr>
            <p:ph type="sldNum" sz="quarter" idx="5"/>
          </p:nvPr>
        </p:nvSpPr>
        <p:spPr/>
        <p:txBody>
          <a:bodyPr/>
          <a:lstStyle/>
          <a:p>
            <a:fld id="{7DA70C78-173F-D64A-A73A-E7995BB9F680}" type="slidenum">
              <a:rPr lang="nb-NO" smtClean="0"/>
              <a:pPr/>
              <a:t>11</a:t>
            </a:fld>
            <a:endParaRPr lang="nb-NO"/>
          </a:p>
        </p:txBody>
      </p:sp>
    </p:spTree>
    <p:extLst>
      <p:ext uri="{BB962C8B-B14F-4D97-AF65-F5344CB8AC3E}">
        <p14:creationId xmlns:p14="http://schemas.microsoft.com/office/powerpoint/2010/main" val="3939649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R="3400" lvl="0"/>
            <a:r>
              <a:rPr lang="nb-NO" sz="1200">
                <a:solidFill>
                  <a:srgbClr val="000000"/>
                </a:solidFill>
                <a:latin typeface="Oslo Sans Office" panose="02000000000000000000" pitchFamily="2" charset="0"/>
              </a:rPr>
              <a:t>Denne delen viser hvordan vi praktisk kan tilrettelegge for allsidig og utfordrende fysisk aktivitet og bidra til bevegelsesglede og motorisk utvikling i barnehagen. Systematisk og god tilrettelegging av fysisk aktivitet har stor betydning for barnas motivasjon og deltagelse. </a:t>
            </a:r>
          </a:p>
          <a:p>
            <a:pPr marR="3400" lvl="0"/>
            <a:endParaRPr lang="nb-NO" sz="1200">
              <a:solidFill>
                <a:srgbClr val="000000"/>
              </a:solidFill>
              <a:latin typeface="Oslo Sans Office" panose="02000000000000000000" pitchFamily="2" charset="0"/>
            </a:endParaRPr>
          </a:p>
          <a:p>
            <a:pPr marR="3400" lvl="0"/>
            <a:r>
              <a:rPr lang="nb-NO" sz="1200" b="0" i="0" u="none" strike="noStrike" kern="1200" baseline="0">
                <a:solidFill>
                  <a:schemeClr val="tx1"/>
                </a:solidFill>
                <a:latin typeface="Oslo Sans Office" panose="02000000000000000000" pitchFamily="2" charset="0"/>
                <a:ea typeface="+mn-ea"/>
                <a:cs typeface="+mn-cs"/>
              </a:rPr>
              <a:t>For å fremme bevegelsesglede bør vi gi barna mulighet til å medvirke, og sørge for at barna opplever den tilrettelagte aktiviteten som lystbetont og gøy. Med tilrettelagt aktivitet kan vi gi barna erfaringer der de, i samspill med andre, blir utfordret og opplever mestring ut fra egne forutsetninger. Dette kan gi barna økt lekekompetanse som de tar med seg inn i den frie leken.</a:t>
            </a:r>
            <a:endParaRPr lang="nb-NO" sz="1200" i="1">
              <a:latin typeface="Oslo Sans Office" panose="02000000000000000000" pitchFamily="2" charset="0"/>
            </a:endParaRPr>
          </a:p>
          <a:p>
            <a:endParaRPr lang="nb-NO" sz="1200">
              <a:latin typeface="Oslo Sans Office" panose="02000000000000000000" pitchFamily="2" charset="0"/>
            </a:endParaRPr>
          </a:p>
        </p:txBody>
      </p:sp>
      <p:sp>
        <p:nvSpPr>
          <p:cNvPr id="4" name="Plassholder for lysbildenummer 3"/>
          <p:cNvSpPr>
            <a:spLocks noGrp="1"/>
          </p:cNvSpPr>
          <p:nvPr>
            <p:ph type="sldNum" sz="quarter" idx="5"/>
          </p:nvPr>
        </p:nvSpPr>
        <p:spPr/>
        <p:txBody>
          <a:bodyPr/>
          <a:lstStyle/>
          <a:p>
            <a:fld id="{7DA70C78-173F-D64A-A73A-E7995BB9F680}" type="slidenum">
              <a:rPr lang="nb-NO" smtClean="0"/>
              <a:pPr/>
              <a:t>12</a:t>
            </a:fld>
            <a:endParaRPr lang="nb-NO"/>
          </a:p>
        </p:txBody>
      </p:sp>
    </p:spTree>
    <p:extLst>
      <p:ext uri="{BB962C8B-B14F-4D97-AF65-F5344CB8AC3E}">
        <p14:creationId xmlns:p14="http://schemas.microsoft.com/office/powerpoint/2010/main" val="41859742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lvl="0">
              <a:defRPr/>
            </a:pPr>
            <a:r>
              <a:rPr lang="nb-NO" sz="1200" b="0" i="0" u="none" strike="noStrike" kern="1200" baseline="0">
                <a:solidFill>
                  <a:schemeClr val="tx1"/>
                </a:solidFill>
                <a:latin typeface="Oslo Sans Office" panose="02000000000000000000" pitchFamily="2" charset="0"/>
                <a:ea typeface="+mn-ea"/>
                <a:cs typeface="+mn-cs"/>
              </a:rPr>
              <a:t>Barnehagens sosiale bevegelsesmiljø skapes av vår tilstedeværelse og hvordan vi motiverer, engasjerer, støtter, organiserer og tilrettelegger. </a:t>
            </a:r>
            <a:r>
              <a:rPr lang="nb-NO" sz="1200">
                <a:solidFill>
                  <a:srgbClr val="000000"/>
                </a:solidFill>
                <a:latin typeface="Oslo Sans Office" panose="02000000000000000000" pitchFamily="2" charset="0"/>
              </a:rPr>
              <a:t>Engasjerte voksne som er aktive og tilstedeværende betyr mye for barnas motivasjon og deltagelse i kroppslig lek. Det betyr ikke at vi hele tiden må være fysisk aktive selv. Det er flere roller vi kan ta for å skape et miljø som fremmer fysisk aktivitet og bevegelsesglede. Vi bør tilpasse rollen ut fra situasjonen og sørge for en god rollefordeling, slik at ikke alle voksne har samme rolle samtidig. </a:t>
            </a:r>
          </a:p>
          <a:p>
            <a:pPr lvl="0">
              <a:defRPr/>
            </a:pPr>
            <a:endParaRPr lang="nb-NO" sz="1200">
              <a:solidFill>
                <a:srgbClr val="000000"/>
              </a:solidFill>
              <a:latin typeface="Oslo Sans Office" panose="02000000000000000000" pitchFamily="2" charset="0"/>
            </a:endParaRPr>
          </a:p>
          <a:p>
            <a:pPr lvl="0">
              <a:defRPr/>
            </a:pPr>
            <a:r>
              <a:rPr lang="nb-NO" sz="1200">
                <a:solidFill>
                  <a:srgbClr val="000000"/>
                </a:solidFill>
                <a:latin typeface="Oslo Sans Office" panose="02000000000000000000" pitchFamily="2" charset="0"/>
              </a:rPr>
              <a:t>Som </a:t>
            </a:r>
            <a:r>
              <a:rPr lang="nb-NO" sz="1200" baseline="0">
                <a:solidFill>
                  <a:srgbClr val="000000"/>
                </a:solidFill>
                <a:latin typeface="Oslo Sans Office" panose="02000000000000000000" pitchFamily="2" charset="0"/>
              </a:rPr>
              <a:t>igangsetter er vi den som organiserer og tar initiativ til lek. </a:t>
            </a:r>
          </a:p>
          <a:p>
            <a:pPr lvl="0">
              <a:defRPr/>
            </a:pPr>
            <a:endParaRPr lang="nb-NO" sz="1200" baseline="0">
              <a:solidFill>
                <a:srgbClr val="000000"/>
              </a:solidFill>
              <a:latin typeface="Oslo Sans Office" panose="02000000000000000000" pitchFamily="2" charset="0"/>
            </a:endParaRPr>
          </a:p>
          <a:p>
            <a:pPr lvl="0">
              <a:defRPr/>
            </a:pPr>
            <a:r>
              <a:rPr lang="nb-NO" sz="1200" baseline="0">
                <a:solidFill>
                  <a:srgbClr val="000000"/>
                </a:solidFill>
                <a:latin typeface="Oslo Sans Office" panose="02000000000000000000" pitchFamily="2" charset="0"/>
              </a:rPr>
              <a:t>Som tilrettelegger legger vi til rette det fysiske miljøet slik at det blir utfordrende for barna å leke i. </a:t>
            </a:r>
          </a:p>
          <a:p>
            <a:pPr lvl="0">
              <a:defRPr/>
            </a:pPr>
            <a:endParaRPr lang="nb-NO" sz="1200" baseline="0">
              <a:solidFill>
                <a:srgbClr val="000000"/>
              </a:solidFill>
              <a:latin typeface="Oslo Sans Office" panose="02000000000000000000" pitchFamily="2" charset="0"/>
            </a:endParaRPr>
          </a:p>
          <a:p>
            <a:pPr lvl="0">
              <a:defRPr/>
            </a:pPr>
            <a:r>
              <a:rPr lang="nb-NO" sz="1200" baseline="0">
                <a:solidFill>
                  <a:srgbClr val="000000"/>
                </a:solidFill>
                <a:latin typeface="Oslo Sans Office" panose="02000000000000000000" pitchFamily="2" charset="0"/>
              </a:rPr>
              <a:t>Som parallelleker </a:t>
            </a:r>
            <a:r>
              <a:rPr lang="nb-NO" sz="1200" b="0" i="0" u="none" strike="noStrike" kern="1200" baseline="0">
                <a:solidFill>
                  <a:schemeClr val="tx1"/>
                </a:solidFill>
                <a:latin typeface="Oslo Sans Office" panose="02000000000000000000" pitchFamily="2" charset="0"/>
                <a:ea typeface="+mn-ea"/>
                <a:cs typeface="+mn-cs"/>
              </a:rPr>
              <a:t>starter vi lek ved siden av der barna leker for å gi idéer til lek. </a:t>
            </a:r>
          </a:p>
          <a:p>
            <a:pPr lvl="0">
              <a:defRPr/>
            </a:pPr>
            <a:endParaRPr lang="nb-NO" sz="1200" b="0" i="0" u="none" strike="noStrike" kern="1200" baseline="0">
              <a:solidFill>
                <a:schemeClr val="tx1"/>
              </a:solidFill>
              <a:latin typeface="Oslo Sans Office" panose="02000000000000000000" pitchFamily="2" charset="0"/>
              <a:ea typeface="+mn-ea"/>
              <a:cs typeface="+mn-cs"/>
            </a:endParaRPr>
          </a:p>
          <a:p>
            <a:pPr lvl="0">
              <a:defRPr/>
            </a:pPr>
            <a:r>
              <a:rPr lang="nb-NO" sz="1200" b="0" i="0" u="none" strike="noStrike" kern="1200" baseline="0">
                <a:solidFill>
                  <a:schemeClr val="tx1"/>
                </a:solidFill>
                <a:latin typeface="Oslo Sans Office" panose="02000000000000000000" pitchFamily="2" charset="0"/>
                <a:ea typeface="+mn-ea"/>
                <a:cs typeface="+mn-cs"/>
              </a:rPr>
              <a:t>Inntar vi rollen som lekekamerat leker vi sammen med barna på deres premisser. </a:t>
            </a:r>
          </a:p>
          <a:p>
            <a:pPr lvl="0">
              <a:defRPr/>
            </a:pPr>
            <a:endParaRPr lang="nb-NO" sz="1200" b="0" i="0" u="none" strike="noStrike" kern="1200" baseline="0">
              <a:solidFill>
                <a:schemeClr val="tx1"/>
              </a:solidFill>
              <a:latin typeface="Oslo Sans Office" panose="02000000000000000000" pitchFamily="2" charset="0"/>
              <a:ea typeface="+mn-ea"/>
              <a:cs typeface="+mn-cs"/>
            </a:endParaRPr>
          </a:p>
          <a:p>
            <a:pPr lvl="0">
              <a:defRPr/>
            </a:pPr>
            <a:r>
              <a:rPr lang="nb-NO" sz="1200" b="0" i="0" u="none" strike="noStrike" kern="1200" baseline="0">
                <a:solidFill>
                  <a:schemeClr val="tx1"/>
                </a:solidFill>
                <a:latin typeface="Oslo Sans Office" panose="02000000000000000000" pitchFamily="2" charset="0"/>
                <a:ea typeface="+mn-ea"/>
                <a:cs typeface="+mn-cs"/>
              </a:rPr>
              <a:t>Har vi en veileder-rolle er vi den som hjelper barna inn i lek og følger opp der det trengs. </a:t>
            </a:r>
          </a:p>
          <a:p>
            <a:pPr lvl="0">
              <a:defRPr/>
            </a:pPr>
            <a:endParaRPr lang="nb-NO" sz="1200" b="0" i="0" u="none" strike="noStrike" kern="1200" baseline="0">
              <a:solidFill>
                <a:schemeClr val="tx1"/>
              </a:solidFill>
              <a:latin typeface="Oslo Sans Office" panose="02000000000000000000" pitchFamily="2" charset="0"/>
              <a:ea typeface="+mn-ea"/>
              <a:cs typeface="+mn-cs"/>
            </a:endParaRPr>
          </a:p>
          <a:p>
            <a:pPr lvl="0">
              <a:defRPr/>
            </a:pPr>
            <a:r>
              <a:rPr lang="nb-NO" sz="1200" b="0" i="0" u="none" strike="noStrike" kern="1200" baseline="0">
                <a:solidFill>
                  <a:schemeClr val="tx1"/>
                </a:solidFill>
                <a:latin typeface="Oslo Sans Office" panose="02000000000000000000" pitchFamily="2" charset="0"/>
                <a:ea typeface="+mn-ea"/>
                <a:cs typeface="+mn-cs"/>
              </a:rPr>
              <a:t>Og som tilskuer observerer vi barnas motorikk og deltagelse og sørger for at den kroppslige leken ikke blir forstyrret. </a:t>
            </a:r>
          </a:p>
          <a:p>
            <a:pPr lvl="0">
              <a:defRPr/>
            </a:pPr>
            <a:endParaRPr lang="nb-NO" sz="1200" b="0" i="0" u="none" strike="noStrike" kern="1200" baseline="0">
              <a:solidFill>
                <a:schemeClr val="tx1"/>
              </a:solidFill>
              <a:latin typeface="Oslo Sans Office" panose="02000000000000000000" pitchFamily="2" charset="0"/>
              <a:ea typeface="+mn-ea"/>
              <a:cs typeface="+mn-cs"/>
            </a:endParaRPr>
          </a:p>
          <a:p>
            <a:pPr lvl="0">
              <a:defRPr/>
            </a:pPr>
            <a:r>
              <a:rPr lang="nb-NO" sz="1200">
                <a:solidFill>
                  <a:prstClr val="black"/>
                </a:solidFill>
                <a:latin typeface="Oslo Sans Office" panose="02000000000000000000" pitchFamily="2" charset="0"/>
              </a:rPr>
              <a:t>Uavhengig av rollen vi tar, bør vi møte barnas prøving og feiling med støtte, entusiasme, positiv forsterkning og ros. Vi bør gi tilbakemeldinger på innsats og deltakelse fremfor resultater og sammenlikning med andre, og vi bør være rollemodeller som viser at det er greit å ikke kunne alt.</a:t>
            </a:r>
          </a:p>
          <a:p>
            <a:endParaRPr lang="nb-NO" sz="1200">
              <a:latin typeface="Oslo Sans Office" panose="02000000000000000000" pitchFamily="2" charset="0"/>
            </a:endParaRPr>
          </a:p>
        </p:txBody>
      </p:sp>
      <p:sp>
        <p:nvSpPr>
          <p:cNvPr id="4" name="Plassholder for lysbildenummer 3"/>
          <p:cNvSpPr>
            <a:spLocks noGrp="1"/>
          </p:cNvSpPr>
          <p:nvPr>
            <p:ph type="sldNum" sz="quarter" idx="5"/>
          </p:nvPr>
        </p:nvSpPr>
        <p:spPr/>
        <p:txBody>
          <a:bodyPr/>
          <a:lstStyle/>
          <a:p>
            <a:fld id="{7DA70C78-173F-D64A-A73A-E7995BB9F680}" type="slidenum">
              <a:rPr lang="nb-NO" smtClean="0"/>
              <a:pPr/>
              <a:t>13</a:t>
            </a:fld>
            <a:endParaRPr lang="nb-NO"/>
          </a:p>
        </p:txBody>
      </p:sp>
    </p:spTree>
    <p:extLst>
      <p:ext uri="{BB962C8B-B14F-4D97-AF65-F5344CB8AC3E}">
        <p14:creationId xmlns:p14="http://schemas.microsoft.com/office/powerpoint/2010/main" val="7518275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a:solidFill>
                  <a:srgbClr val="000000"/>
                </a:solidFill>
              </a:rPr>
              <a:t>Regler i barnehagen er skapt i beste mening for å skape et trygt miljø, men vi må være klare over at enkelte regler kan begrense barnas fysiske utfoldelse og utforsking.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a:solidFill>
                  <a:srgbClr val="000000"/>
                </a:solidFill>
              </a:rPr>
              <a:t>Når</a:t>
            </a:r>
            <a:r>
              <a:rPr lang="nb-NO" sz="1200" baseline="0">
                <a:solidFill>
                  <a:srgbClr val="000000"/>
                </a:solidFill>
              </a:rPr>
              <a:t> vi skal fastsette regler bør vi reflektere over bakgrunnen for reglene og hvilke konsekvenser de har for barna.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aseline="0">
                <a:solidFill>
                  <a:srgbClr val="000000"/>
                </a:solidFill>
              </a:rPr>
              <a:t>Vi bør involvere alle ansatte i barnehagen eller på avdelingen, og i tillegg er det nyttig å la barna medvirke i utformingen av reglene. Da kan vi alle få en felles forståelse for hvordan reglene oppleves og hvorfor de er som de 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aseline="0">
              <a:solidFill>
                <a:srgbClr val="000000"/>
              </a:solidFill>
            </a:endParaRPr>
          </a:p>
          <a:p>
            <a:endParaRPr lang="nb-NO"/>
          </a:p>
        </p:txBody>
      </p:sp>
      <p:sp>
        <p:nvSpPr>
          <p:cNvPr id="4" name="Plassholder for lysbildenummer 3"/>
          <p:cNvSpPr>
            <a:spLocks noGrp="1"/>
          </p:cNvSpPr>
          <p:nvPr>
            <p:ph type="sldNum" sz="quarter" idx="5"/>
          </p:nvPr>
        </p:nvSpPr>
        <p:spPr/>
        <p:txBody>
          <a:bodyPr/>
          <a:lstStyle/>
          <a:p>
            <a:fld id="{7DA70C78-173F-D64A-A73A-E7995BB9F680}" type="slidenum">
              <a:rPr lang="nb-NO" smtClean="0"/>
              <a:pPr/>
              <a:t>14</a:t>
            </a:fld>
            <a:endParaRPr lang="nb-NO"/>
          </a:p>
        </p:txBody>
      </p:sp>
    </p:spTree>
    <p:extLst>
      <p:ext uri="{BB962C8B-B14F-4D97-AF65-F5344CB8AC3E}">
        <p14:creationId xmlns:p14="http://schemas.microsoft.com/office/powerpoint/2010/main" val="39387982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a:solidFill>
                  <a:srgbClr val="000000"/>
                </a:solidFill>
                <a:latin typeface="Oslo Sans Office" panose="02000000000000000000" pitchFamily="2" charset="0"/>
              </a:rPr>
              <a:t>Allsidig og variert kroppslig lek gir god bevegelseserfaring som legger grunnlag for å mestre aktiviteter i ulike miljøer.  Variert aktivitet er gunstig for motivasjonen og pirrer nysgjerrigheten og lysten til å prøve. </a:t>
            </a:r>
          </a:p>
          <a:p>
            <a:r>
              <a:rPr lang="nb-NO" sz="1200">
                <a:solidFill>
                  <a:srgbClr val="000000"/>
                </a:solidFill>
                <a:latin typeface="Oslo Sans Office" panose="02000000000000000000" pitchFamily="2" charset="0"/>
              </a:rPr>
              <a:t>En måte å ivareta variasjon og allsidighet er å legge til rette for ulike typer kroppslig lek. </a:t>
            </a:r>
          </a:p>
          <a:p>
            <a:endParaRPr lang="nb-NO" sz="1200">
              <a:solidFill>
                <a:srgbClr val="000000"/>
              </a:solidFill>
              <a:latin typeface="Oslo Sans Office" panose="02000000000000000000" pitchFamily="2" charset="0"/>
            </a:endParaRPr>
          </a:p>
          <a:p>
            <a:r>
              <a:rPr lang="nb-NO" sz="1200">
                <a:solidFill>
                  <a:srgbClr val="000000"/>
                </a:solidFill>
                <a:latin typeface="Oslo Sans Office" panose="02000000000000000000" pitchFamily="2" charset="0"/>
              </a:rPr>
              <a:t>Ferdighetslek</a:t>
            </a:r>
            <a:r>
              <a:rPr lang="nb-NO" sz="1200" baseline="0">
                <a:solidFill>
                  <a:srgbClr val="000000"/>
                </a:solidFill>
                <a:latin typeface="Oslo Sans Office" panose="02000000000000000000" pitchFamily="2" charset="0"/>
              </a:rPr>
              <a:t> er l</a:t>
            </a:r>
            <a:r>
              <a:rPr lang="nb-NO" sz="1200" b="0" i="0" u="none" strike="noStrike" kern="1200" baseline="0">
                <a:solidFill>
                  <a:schemeClr val="tx1"/>
                </a:solidFill>
                <a:latin typeface="Oslo Sans Office" panose="02000000000000000000" pitchFamily="2" charset="0"/>
                <a:ea typeface="+mn-ea"/>
                <a:cs typeface="+mn-cs"/>
              </a:rPr>
              <a:t>eker der barna utforsker kroppens bevegelsesmuligheter og utøver grunnleggende bevegelser, som for eksempel å løpe, rulle, balansere, hoppe, sykle, klatre, kaste og sparke. </a:t>
            </a:r>
          </a:p>
          <a:p>
            <a:endParaRPr lang="nb-NO" sz="1200" b="0" i="0" u="none" strike="noStrike" kern="1200" baseline="0">
              <a:solidFill>
                <a:schemeClr val="tx1"/>
              </a:solidFill>
              <a:latin typeface="Oslo Sans Office" panose="02000000000000000000" pitchFamily="2" charset="0"/>
              <a:ea typeface="+mn-ea"/>
              <a:cs typeface="+mn-cs"/>
            </a:endParaRPr>
          </a:p>
          <a:p>
            <a:r>
              <a:rPr lang="nb-NO" sz="1200" b="0" i="0" u="none" strike="noStrike" kern="1200" baseline="0" err="1">
                <a:solidFill>
                  <a:schemeClr val="tx1"/>
                </a:solidFill>
                <a:latin typeface="Oslo Sans Office" panose="02000000000000000000" pitchFamily="2" charset="0"/>
                <a:ea typeface="+mn-ea"/>
                <a:cs typeface="+mn-cs"/>
              </a:rPr>
              <a:t>Ballek</a:t>
            </a:r>
            <a:r>
              <a:rPr lang="nb-NO" sz="1200" b="0" i="0" u="none" strike="noStrike" kern="1200" baseline="0">
                <a:solidFill>
                  <a:schemeClr val="tx1"/>
                </a:solidFill>
                <a:latin typeface="Oslo Sans Office" panose="02000000000000000000" pitchFamily="2" charset="0"/>
                <a:ea typeface="+mn-ea"/>
                <a:cs typeface="+mn-cs"/>
              </a:rPr>
              <a:t> er leker og aktiviteter med ball, for eksempel fotball, bandy, slåball, kanonball og spark på mål.  </a:t>
            </a:r>
          </a:p>
          <a:p>
            <a:endParaRPr lang="nb-NO" sz="1200" b="0" i="0" u="none" strike="noStrike" kern="1200" baseline="0">
              <a:solidFill>
                <a:schemeClr val="tx1"/>
              </a:solidFill>
              <a:latin typeface="Oslo Sans Office" panose="02000000000000000000" pitchFamily="2" charset="0"/>
              <a:ea typeface="+mn-ea"/>
              <a:cs typeface="+mn-cs"/>
            </a:endParaRPr>
          </a:p>
          <a:p>
            <a:r>
              <a:rPr lang="nb-NO" sz="1200">
                <a:solidFill>
                  <a:schemeClr val="tx1"/>
                </a:solidFill>
                <a:latin typeface="Oslo Sans Office" panose="02000000000000000000" pitchFamily="2" charset="0"/>
              </a:rPr>
              <a:t>Vilter lek og boltrelek er l</a:t>
            </a:r>
            <a:r>
              <a:rPr lang="nb-NO" sz="1200" b="0" i="0" u="none" strike="noStrike" kern="1200" baseline="0">
                <a:solidFill>
                  <a:schemeClr val="tx1"/>
                </a:solidFill>
                <a:latin typeface="Oslo Sans Office" panose="02000000000000000000" pitchFamily="2" charset="0"/>
                <a:ea typeface="+mn-ea"/>
                <a:cs typeface="+mn-cs"/>
              </a:rPr>
              <a:t>eker som innebærer kamp, lekeslåssing, fekting, </a:t>
            </a:r>
            <a:r>
              <a:rPr lang="nb-NO" sz="1200" b="0" i="0" u="none" strike="noStrike" kern="1200" baseline="0" err="1">
                <a:solidFill>
                  <a:schemeClr val="tx1"/>
                </a:solidFill>
                <a:latin typeface="Oslo Sans Office" panose="02000000000000000000" pitchFamily="2" charset="0"/>
                <a:ea typeface="+mn-ea"/>
                <a:cs typeface="+mn-cs"/>
              </a:rPr>
              <a:t>jaging</a:t>
            </a:r>
            <a:r>
              <a:rPr lang="nb-NO" sz="1200" b="0" i="0" u="none" strike="noStrike" kern="1200" baseline="0">
                <a:solidFill>
                  <a:schemeClr val="tx1"/>
                </a:solidFill>
                <a:latin typeface="Oslo Sans Office" panose="02000000000000000000" pitchFamily="2" charset="0"/>
                <a:ea typeface="+mn-ea"/>
                <a:cs typeface="+mn-cs"/>
              </a:rPr>
              <a:t> og fanging. Leken medfører som regel høy stemmebruk, høy intensitet, mye nærkontakt og raske bevegelser.  </a:t>
            </a:r>
          </a:p>
          <a:p>
            <a:endParaRPr lang="nb-NO" sz="1200" b="0" i="0" u="none" strike="noStrike" kern="1200" baseline="0">
              <a:solidFill>
                <a:schemeClr val="tx1"/>
              </a:solidFill>
              <a:latin typeface="Oslo Sans Office" panose="02000000000000000000" pitchFamily="2" charset="0"/>
              <a:ea typeface="+mn-ea"/>
              <a:cs typeface="+mn-cs"/>
            </a:endParaRPr>
          </a:p>
          <a:p>
            <a:r>
              <a:rPr lang="nb-NO" sz="1200" b="0" i="0" u="none" strike="noStrike" kern="1200" baseline="0">
                <a:solidFill>
                  <a:schemeClr val="tx1"/>
                </a:solidFill>
                <a:latin typeface="Oslo Sans Office" panose="02000000000000000000" pitchFamily="2" charset="0"/>
                <a:ea typeface="+mn-ea"/>
                <a:cs typeface="+mn-cs"/>
              </a:rPr>
              <a:t>T</a:t>
            </a:r>
            <a:r>
              <a:rPr lang="nb-NO" sz="1200">
                <a:solidFill>
                  <a:schemeClr val="tx1"/>
                </a:solidFill>
                <a:latin typeface="Oslo Sans Office" panose="02000000000000000000" pitchFamily="2" charset="0"/>
              </a:rPr>
              <a:t>radisjons- og regelleker </a:t>
            </a:r>
            <a:r>
              <a:rPr lang="nb-NO" sz="1200" b="0" i="0" u="none" strike="noStrike" kern="1200" baseline="0">
                <a:solidFill>
                  <a:schemeClr val="tx1"/>
                </a:solidFill>
                <a:latin typeface="Oslo Sans Office" panose="02000000000000000000" pitchFamily="2" charset="0"/>
                <a:ea typeface="+mn-ea"/>
                <a:cs typeface="+mn-cs"/>
              </a:rPr>
              <a:t>er leker som går i arv gjennom generasjonene og som er styrt av regler og klare mål, som for eksempel sisten, paradis, gjemsel, stiv heks og bjørnen sover.  </a:t>
            </a:r>
          </a:p>
          <a:p>
            <a:endParaRPr lang="nb-NO" sz="1200" b="0" i="0" u="none" strike="noStrike" kern="1200" baseline="0">
              <a:solidFill>
                <a:schemeClr val="tx1"/>
              </a:solidFill>
              <a:latin typeface="Oslo Sans Office" panose="02000000000000000000" pitchFamily="2" charset="0"/>
              <a:ea typeface="+mn-ea"/>
              <a:cs typeface="+mn-cs"/>
            </a:endParaRPr>
          </a:p>
          <a:p>
            <a:r>
              <a:rPr lang="nb-NO" sz="1200" b="0" i="0" u="none" strike="noStrike" kern="1200" baseline="0">
                <a:solidFill>
                  <a:schemeClr val="tx1"/>
                </a:solidFill>
                <a:latin typeface="Oslo Sans Office" panose="02000000000000000000" pitchFamily="2" charset="0"/>
                <a:ea typeface="+mn-ea"/>
                <a:cs typeface="+mn-cs"/>
              </a:rPr>
              <a:t>Dersom vi stadig veksler mellom disse kategoriene kan vi sikre god variasjon i aktivitetstilbudet. </a:t>
            </a:r>
            <a:endParaRPr lang="nb-NO" sz="1200" i="1" baseline="0">
              <a:latin typeface="Oslo Sans Office" panose="02000000000000000000" pitchFamily="2" charset="0"/>
            </a:endParaRPr>
          </a:p>
          <a:p>
            <a:endParaRPr lang="nb-NO" sz="1200" i="1">
              <a:latin typeface="Oslo Sans Office" panose="02000000000000000000" pitchFamily="2" charset="0"/>
            </a:endParaRPr>
          </a:p>
          <a:p>
            <a:endParaRPr lang="nb-NO" sz="1200">
              <a:latin typeface="Oslo Sans Office" panose="02000000000000000000" pitchFamily="2" charset="0"/>
            </a:endParaRPr>
          </a:p>
        </p:txBody>
      </p:sp>
      <p:sp>
        <p:nvSpPr>
          <p:cNvPr id="4" name="Plassholder for lysbildenummer 3"/>
          <p:cNvSpPr>
            <a:spLocks noGrp="1"/>
          </p:cNvSpPr>
          <p:nvPr>
            <p:ph type="sldNum" sz="quarter" idx="5"/>
          </p:nvPr>
        </p:nvSpPr>
        <p:spPr/>
        <p:txBody>
          <a:bodyPr/>
          <a:lstStyle/>
          <a:p>
            <a:fld id="{7DA70C78-173F-D64A-A73A-E7995BB9F680}" type="slidenum">
              <a:rPr lang="nb-NO" smtClean="0"/>
              <a:pPr/>
              <a:t>15</a:t>
            </a:fld>
            <a:endParaRPr lang="nb-NO"/>
          </a:p>
        </p:txBody>
      </p:sp>
    </p:spTree>
    <p:extLst>
      <p:ext uri="{BB962C8B-B14F-4D97-AF65-F5344CB8AC3E}">
        <p14:creationId xmlns:p14="http://schemas.microsoft.com/office/powerpoint/2010/main" val="39962741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a:latin typeface="Oslo Sans Office" panose="02000000000000000000" pitchFamily="2" charset="0"/>
              </a:rPr>
              <a:t>Et variert miljø som byr på utfordringer inviterer til fysisk aktivitet og fremmer motorisk utvikling. Barn oppfatter alle elementer og objekter i miljøet ut fra hvordan det kan lekes med. Hvordan barna oppfatter invitasjonene til kroppslig lek, avhenger blant annet av alder, mestringsnivå, motoriske ferdigheter, kroppsstørrelse og mot. Oppfatningen er derfor unik for hvert barn og kan endre seg etter hvert som barna utforsker miljøet.</a:t>
            </a:r>
            <a:r>
              <a:rPr lang="nb-NO" sz="1200" kern="1200">
                <a:solidFill>
                  <a:schemeClr val="tx1"/>
                </a:solidFill>
                <a:effectLst/>
                <a:latin typeface="Oslo Sans Office" panose="02000000000000000000" pitchFamily="2" charset="0"/>
                <a:ea typeface="+mn-ea"/>
                <a:cs typeface="+mn-cs"/>
              </a:rPr>
              <a:t> </a:t>
            </a:r>
          </a:p>
          <a:p>
            <a:endParaRPr lang="nb-NO" sz="1200" kern="1200">
              <a:solidFill>
                <a:schemeClr val="tx1"/>
              </a:solidFill>
              <a:effectLst/>
              <a:latin typeface="Oslo Sans Office" panose="02000000000000000000" pitchFamily="2" charset="0"/>
              <a:ea typeface="+mn-ea"/>
              <a:cs typeface="+mn-cs"/>
            </a:endParaRPr>
          </a:p>
          <a:p>
            <a:r>
              <a:rPr lang="nb-NO" sz="1200" kern="1200">
                <a:solidFill>
                  <a:schemeClr val="tx1"/>
                </a:solidFill>
                <a:effectLst/>
                <a:latin typeface="Oslo Sans Office" panose="02000000000000000000" pitchFamily="2" charset="0"/>
                <a:ea typeface="+mn-ea"/>
                <a:cs typeface="+mn-cs"/>
              </a:rPr>
              <a:t>I barnehagen benytter vi oss av ulike fysiske miljøer.  Vi kan legge til rette for variert aktivitet innendørs ved å bruke </a:t>
            </a:r>
            <a:r>
              <a:rPr lang="nb-NO" sz="1200" kern="1200" baseline="0">
                <a:solidFill>
                  <a:schemeClr val="tx1"/>
                </a:solidFill>
                <a:effectLst/>
                <a:latin typeface="Oslo Sans Office" panose="02000000000000000000" pitchFamily="2" charset="0"/>
                <a:ea typeface="+mn-ea"/>
                <a:cs typeface="+mn-cs"/>
              </a:rPr>
              <a:t>rom, møbler og inventar på ulike måter. </a:t>
            </a:r>
            <a:r>
              <a:rPr lang="nb-NO" sz="1200" kern="1200" baseline="0">
                <a:solidFill>
                  <a:srgbClr val="000000"/>
                </a:solidFill>
                <a:effectLst/>
                <a:latin typeface="Oslo Sans Office" panose="02000000000000000000" pitchFamily="2" charset="0"/>
                <a:ea typeface="+mn-ea"/>
                <a:cs typeface="+mn-cs"/>
              </a:rPr>
              <a:t>F</a:t>
            </a:r>
            <a:r>
              <a:rPr lang="nb-NO" sz="1200">
                <a:solidFill>
                  <a:srgbClr val="000000"/>
                </a:solidFill>
                <a:latin typeface="Oslo Sans Office" panose="02000000000000000000" pitchFamily="2" charset="0"/>
              </a:rPr>
              <a:t>.eks. kan</a:t>
            </a:r>
            <a:r>
              <a:rPr lang="nb-NO" sz="1200" baseline="0">
                <a:solidFill>
                  <a:srgbClr val="000000"/>
                </a:solidFill>
                <a:latin typeface="Oslo Sans Office" panose="02000000000000000000" pitchFamily="2" charset="0"/>
              </a:rPr>
              <a:t> vi bruke </a:t>
            </a:r>
            <a:r>
              <a:rPr lang="nb-NO" sz="1200">
                <a:solidFill>
                  <a:srgbClr val="000000"/>
                </a:solidFill>
                <a:latin typeface="Oslo Sans Office" panose="02000000000000000000" pitchFamily="2" charset="0"/>
              </a:rPr>
              <a:t>lange ganger til å løpe eller hinke,</a:t>
            </a:r>
            <a:r>
              <a:rPr lang="nb-NO" sz="1200" baseline="0">
                <a:solidFill>
                  <a:srgbClr val="000000"/>
                </a:solidFill>
                <a:latin typeface="Oslo Sans Office" panose="02000000000000000000" pitchFamily="2" charset="0"/>
              </a:rPr>
              <a:t> eller vi kan bruke møbler og gjenstander til å lage hinderløyper og balansebaner.  </a:t>
            </a:r>
          </a:p>
          <a:p>
            <a:endParaRPr lang="nb-NO" sz="1200" baseline="0">
              <a:solidFill>
                <a:srgbClr val="000000"/>
              </a:solidFill>
              <a:latin typeface="Oslo Sans Office" panose="02000000000000000000" pitchFamily="2" charset="0"/>
            </a:endParaRPr>
          </a:p>
          <a:p>
            <a:r>
              <a:rPr lang="nb-NO" sz="1200" baseline="0">
                <a:solidFill>
                  <a:srgbClr val="000000"/>
                </a:solidFill>
                <a:latin typeface="Oslo Sans Office" panose="02000000000000000000" pitchFamily="2" charset="0"/>
              </a:rPr>
              <a:t>Utendørs har vi bedre plass og dermed flere muligheter for fysisk aktivitet med høy intensitet. </a:t>
            </a:r>
            <a:r>
              <a:rPr lang="nb-NO" sz="1200" baseline="0" err="1">
                <a:solidFill>
                  <a:srgbClr val="000000"/>
                </a:solidFill>
                <a:latin typeface="Oslo Sans Office" panose="02000000000000000000" pitchFamily="2" charset="0"/>
              </a:rPr>
              <a:t>F.eks</a:t>
            </a:r>
            <a:r>
              <a:rPr lang="nb-NO" sz="1200" baseline="0">
                <a:solidFill>
                  <a:srgbClr val="000000"/>
                </a:solidFill>
                <a:latin typeface="Oslo Sans Office" panose="02000000000000000000" pitchFamily="2" charset="0"/>
              </a:rPr>
              <a:t> kan vi d</a:t>
            </a:r>
            <a:r>
              <a:rPr lang="nb-NO" sz="1200">
                <a:solidFill>
                  <a:schemeClr val="tx1"/>
                </a:solidFill>
                <a:latin typeface="Oslo Sans Office" panose="02000000000000000000" pitchFamily="2" charset="0"/>
              </a:rPr>
              <a:t>ele utelekeplassen i ulike soner slik at barna kan ha forskjellige aktiviteter ute.</a:t>
            </a:r>
            <a:r>
              <a:rPr lang="nb-NO" sz="1200">
                <a:solidFill>
                  <a:srgbClr val="000000"/>
                </a:solidFill>
                <a:latin typeface="Oslo Sans Office" panose="02000000000000000000" pitchFamily="2" charset="0"/>
              </a:rPr>
              <a:t> Det kan også være nyttig med en dag i uken der leker, husker og utstyr gjøres utilgjengelig. Da bruker barna kreativiteten til å finne nye måter å leke og</a:t>
            </a:r>
            <a:r>
              <a:rPr lang="nb-NO" sz="1200" baseline="0">
                <a:solidFill>
                  <a:srgbClr val="000000"/>
                </a:solidFill>
                <a:latin typeface="Oslo Sans Office" panose="02000000000000000000" pitchFamily="2" charset="0"/>
              </a:rPr>
              <a:t> være aktive på.  </a:t>
            </a:r>
          </a:p>
          <a:p>
            <a:endParaRPr lang="nb-NO" sz="1200" baseline="0">
              <a:solidFill>
                <a:srgbClr val="000000"/>
              </a:solidFill>
              <a:latin typeface="Oslo Sans Office" panose="02000000000000000000" pitchFamily="2" charset="0"/>
            </a:endParaRPr>
          </a:p>
          <a:p>
            <a:r>
              <a:rPr lang="nb-NO" sz="1200">
                <a:solidFill>
                  <a:srgbClr val="000000"/>
                </a:solidFill>
                <a:latin typeface="Oslo Sans Office" panose="02000000000000000000" pitchFamily="2" charset="0"/>
              </a:rPr>
              <a:t>I naturen kan barna få varierte utfordringer de ikke</a:t>
            </a:r>
            <a:r>
              <a:rPr lang="nb-NO" sz="1200" baseline="0">
                <a:solidFill>
                  <a:srgbClr val="000000"/>
                </a:solidFill>
                <a:latin typeface="Oslo Sans Office" panose="02000000000000000000" pitchFamily="2" charset="0"/>
              </a:rPr>
              <a:t> </a:t>
            </a:r>
            <a:r>
              <a:rPr lang="nb-NO" sz="1200">
                <a:solidFill>
                  <a:srgbClr val="000000"/>
                </a:solidFill>
                <a:latin typeface="Oslo Sans Office" panose="02000000000000000000" pitchFamily="2" charset="0"/>
              </a:rPr>
              <a:t>møter ellers i barnehagen. Vi kan for eksempel b</a:t>
            </a:r>
            <a:r>
              <a:rPr lang="nb-NO" sz="1200" b="0" i="0" u="none" strike="noStrike" kern="1200" baseline="0">
                <a:solidFill>
                  <a:schemeClr val="tx1"/>
                </a:solidFill>
                <a:latin typeface="Oslo Sans Office" panose="02000000000000000000" pitchFamily="2" charset="0"/>
                <a:ea typeface="+mn-ea"/>
                <a:cs typeface="+mn-cs"/>
              </a:rPr>
              <a:t>ruke naturen som en naturlig hinderløype ved å krype over og under grener, hoppe opp og ned fra stubber og balansere på trær.  </a:t>
            </a:r>
          </a:p>
          <a:p>
            <a:endParaRPr lang="nb-NO" sz="1200" b="0" i="0" u="none" strike="noStrike" kern="1200" baseline="0">
              <a:solidFill>
                <a:schemeClr val="tx1"/>
              </a:solidFill>
              <a:latin typeface="Oslo Sans Office" panose="02000000000000000000" pitchFamily="2" charset="0"/>
              <a:ea typeface="+mn-ea"/>
              <a:cs typeface="+mn-cs"/>
            </a:endParaRPr>
          </a:p>
          <a:p>
            <a:r>
              <a:rPr lang="nb-NO" sz="1200" b="0" i="0" u="none" strike="noStrike" kern="1200" baseline="0">
                <a:solidFill>
                  <a:schemeClr val="tx1"/>
                </a:solidFill>
                <a:latin typeface="Oslo Sans Office" panose="02000000000000000000" pitchFamily="2" charset="0"/>
                <a:ea typeface="+mn-ea"/>
                <a:cs typeface="+mn-cs"/>
              </a:rPr>
              <a:t>I tillegg har vi ofte mange muligheter til å være fysisk aktive i nærmiljøet, ved å besøke lekeplasser, parker, sletter, og klynger med trær. En kort tur i nærmiljøet kan derfor ha like stor verdi som en lengre tur. Besøk gjerne samme område om og om igjen. Barna finner nye måter å utfolde seg i miljøet – jo mer de utforsker det. </a:t>
            </a:r>
          </a:p>
          <a:p>
            <a:endParaRPr lang="nb-NO" sz="1200">
              <a:latin typeface="Oslo Sans Office" panose="02000000000000000000" pitchFamily="2" charset="0"/>
            </a:endParaRPr>
          </a:p>
        </p:txBody>
      </p:sp>
      <p:sp>
        <p:nvSpPr>
          <p:cNvPr id="4" name="Plassholder for lysbildenummer 3"/>
          <p:cNvSpPr>
            <a:spLocks noGrp="1"/>
          </p:cNvSpPr>
          <p:nvPr>
            <p:ph type="sldNum" sz="quarter" idx="5"/>
          </p:nvPr>
        </p:nvSpPr>
        <p:spPr/>
        <p:txBody>
          <a:bodyPr/>
          <a:lstStyle/>
          <a:p>
            <a:fld id="{7DA70C78-173F-D64A-A73A-E7995BB9F680}" type="slidenum">
              <a:rPr lang="nb-NO" smtClean="0"/>
              <a:pPr/>
              <a:t>16</a:t>
            </a:fld>
            <a:endParaRPr lang="nb-NO"/>
          </a:p>
        </p:txBody>
      </p:sp>
    </p:spTree>
    <p:extLst>
      <p:ext uri="{BB962C8B-B14F-4D97-AF65-F5344CB8AC3E}">
        <p14:creationId xmlns:p14="http://schemas.microsoft.com/office/powerpoint/2010/main" val="11230016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a:latin typeface="Oslo Sans Office" panose="02000000000000000000" pitchFamily="2" charset="0"/>
              </a:rPr>
              <a:t>Risikofylt lek er utfordrende og spennende lek som innebærer risiko for at barnet kan skade seg hvis noe går galt. I barnehagen inneholder</a:t>
            </a:r>
            <a:r>
              <a:rPr lang="nb-NO" sz="1200" baseline="0">
                <a:latin typeface="Oslo Sans Office" panose="02000000000000000000" pitchFamily="2" charset="0"/>
              </a:rPr>
              <a:t> risikofylt lek </a:t>
            </a:r>
            <a:r>
              <a:rPr lang="nb-NO" sz="1200" b="0" i="0" u="none" strike="noStrike" kern="1200" baseline="0">
                <a:solidFill>
                  <a:schemeClr val="tx1"/>
                </a:solidFill>
                <a:latin typeface="Oslo Sans Office" panose="02000000000000000000" pitchFamily="2" charset="0"/>
                <a:ea typeface="+mn-ea"/>
                <a:cs typeface="+mn-cs"/>
              </a:rPr>
              <a:t>ett eller flere av elementene: stor høyde, høy fart, kamp/maktutøvelse og farlige elementer (vann, ild, stup). </a:t>
            </a:r>
            <a:r>
              <a:rPr lang="nb-NO" sz="1200">
                <a:latin typeface="Oslo Sans Office" panose="02000000000000000000" pitchFamily="2" charset="0"/>
              </a:rPr>
              <a:t>Barn tiltrekkes av den skrekkblandede fryden og </a:t>
            </a:r>
            <a:r>
              <a:rPr lang="nb-NO" sz="1200" err="1">
                <a:latin typeface="Oslo Sans Office" panose="02000000000000000000" pitchFamily="2" charset="0"/>
              </a:rPr>
              <a:t>kilingen</a:t>
            </a:r>
            <a:r>
              <a:rPr lang="nb-NO" sz="1200">
                <a:latin typeface="Oslo Sans Office" panose="02000000000000000000" pitchFamily="2" charset="0"/>
              </a:rPr>
              <a:t> i magen de opplever i denne formen for lek,</a:t>
            </a:r>
            <a:r>
              <a:rPr lang="nb-NO" sz="1200" baseline="0">
                <a:latin typeface="Oslo Sans Office" panose="02000000000000000000" pitchFamily="2" charset="0"/>
              </a:rPr>
              <a:t> og </a:t>
            </a:r>
            <a:r>
              <a:rPr lang="nb-NO" sz="1200">
                <a:latin typeface="Oslo Sans Office" panose="02000000000000000000" pitchFamily="2" charset="0"/>
              </a:rPr>
              <a:t>søker etter å teste seg selv og sine omgivelser.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0" i="0" u="none" strike="noStrike" kern="1200" baseline="0">
              <a:solidFill>
                <a:schemeClr val="tx1"/>
              </a:solidFill>
              <a:latin typeface="Oslo Sans Office" panose="020000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i="0" u="none" strike="noStrike" kern="1200" baseline="0">
                <a:solidFill>
                  <a:schemeClr val="tx1"/>
                </a:solidFill>
                <a:latin typeface="Oslo Sans Office" panose="02000000000000000000" pitchFamily="2" charset="0"/>
                <a:ea typeface="+mn-ea"/>
                <a:cs typeface="+mn-cs"/>
              </a:rPr>
              <a:t>Gjennom erfaring med utfordringer og risiko i lek, utvikler barna risikomestring. </a:t>
            </a:r>
            <a:r>
              <a:rPr lang="nb-NO" sz="1200" baseline="0">
                <a:latin typeface="Oslo Sans Office" panose="02000000000000000000" pitchFamily="2" charset="0"/>
              </a:rPr>
              <a:t>Det gjør dem bedre rustet til å håndtere plutselige risikosituasjoner som kan oppstå, og er derfor en viktig egenskap for å forebygge ulykker. Å mestre kroppslige utfordringer gir barna verdifulle mestringsopplevelser og motorisk utvikling. </a:t>
            </a:r>
            <a:r>
              <a:rPr lang="nb-NO" sz="1200">
                <a:latin typeface="Oslo Sans Office" panose="02000000000000000000" pitchFamily="2" charset="0"/>
              </a:rPr>
              <a:t>Vi bør derfor</a:t>
            </a:r>
            <a:r>
              <a:rPr lang="nb-NO" sz="1200" baseline="0">
                <a:latin typeface="Oslo Sans Office" panose="02000000000000000000" pitchFamily="2" charset="0"/>
              </a:rPr>
              <a:t> la barna få utforske og erfare risiko i egen lek. Vi må også huske på at barn </a:t>
            </a:r>
            <a:r>
              <a:rPr lang="nb-NO" sz="1200">
                <a:latin typeface="Oslo Sans Office" panose="02000000000000000000" pitchFamily="2" charset="0"/>
              </a:rPr>
              <a:t>er forskjellige, og behovet for å søke risiko og spenning er individuelt. Grensene</a:t>
            </a:r>
            <a:r>
              <a:rPr lang="nb-NO" sz="1200" baseline="0">
                <a:latin typeface="Oslo Sans Office" panose="02000000000000000000" pitchFamily="2" charset="0"/>
              </a:rPr>
              <a:t> bør derfor tilpasses hvert enkelt barn.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aseline="0">
              <a:solidFill>
                <a:srgbClr val="000000"/>
              </a:solidFill>
              <a:latin typeface="Oslo Sans Office"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a:solidFill>
                  <a:srgbClr val="000000"/>
                </a:solidFill>
                <a:latin typeface="Oslo Sans Office" panose="02000000000000000000" pitchFamily="2" charset="0"/>
              </a:rPr>
              <a:t>Alle miljøer har egenskaper som inviterer til risikolek, og vi kan legge </a:t>
            </a:r>
            <a:r>
              <a:rPr lang="nb-NO" sz="1200" b="0">
                <a:solidFill>
                  <a:srgbClr val="000000"/>
                </a:solidFill>
                <a:latin typeface="Oslo Sans Office" panose="02000000000000000000" pitchFamily="2" charset="0"/>
              </a:rPr>
              <a:t>til rette for risikofylt lek ved å utnytte disse egenskapene</a:t>
            </a:r>
            <a:r>
              <a:rPr lang="nb-NO" sz="1200" b="0" baseline="0">
                <a:solidFill>
                  <a:srgbClr val="000000"/>
                </a:solidFill>
                <a:latin typeface="Oslo Sans Office" panose="02000000000000000000" pitchFamily="2" charset="0"/>
              </a:rPr>
              <a:t>. </a:t>
            </a:r>
            <a:r>
              <a:rPr lang="nb-NO" sz="1200" b="0" i="0" u="none" strike="noStrike" kern="1200" baseline="0">
                <a:solidFill>
                  <a:schemeClr val="tx1"/>
                </a:solidFill>
                <a:latin typeface="Oslo Sans Office" panose="02000000000000000000" pitchFamily="2" charset="0"/>
                <a:ea typeface="+mn-ea"/>
                <a:cs typeface="+mn-cs"/>
              </a:rPr>
              <a:t>I</a:t>
            </a:r>
            <a:r>
              <a:rPr lang="nb-NO" sz="1200" b="0">
                <a:solidFill>
                  <a:srgbClr val="000000"/>
                </a:solidFill>
                <a:latin typeface="Oslo Sans Office" panose="02000000000000000000" pitchFamily="2" charset="0"/>
              </a:rPr>
              <a:t>nnendørs kan vi for eksempel ta i bruk</a:t>
            </a:r>
            <a:r>
              <a:rPr lang="nb-NO" sz="1200" b="0" baseline="0">
                <a:solidFill>
                  <a:srgbClr val="000000"/>
                </a:solidFill>
                <a:latin typeface="Oslo Sans Office" panose="02000000000000000000" pitchFamily="2" charset="0"/>
              </a:rPr>
              <a:t> møbler til hinderløyper. Utendørs kan vi la barna få svinge seg og hoppe ned fra huskene i barnehagen. I barnehagens nærmiljø kan vi la barna løpe eller rulle ned bratte bakker, og når vi er i naturen kan vi for eksempel </a:t>
            </a:r>
            <a:r>
              <a:rPr lang="nb-NO" sz="1200" b="0" baseline="0">
                <a:solidFill>
                  <a:schemeClr val="tx1"/>
                </a:solidFill>
                <a:latin typeface="Oslo Sans Office" panose="02000000000000000000" pitchFamily="2" charset="0"/>
              </a:rPr>
              <a:t>finne store steiner og trær hvor barna kan få klatre og hoppe ned</a:t>
            </a:r>
            <a:r>
              <a:rPr lang="nb-NO" sz="1200" b="0" baseline="0">
                <a:latin typeface="Oslo Sans Office" panose="02000000000000000000" pitchFamily="2" charset="0"/>
              </a:rPr>
              <a:t>.</a:t>
            </a:r>
            <a:endParaRPr lang="nb-NO" sz="1200" baseline="0">
              <a:latin typeface="Oslo Sans Office"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a:latin typeface="Oslo Sans Office" panose="02000000000000000000" pitchFamily="2" charset="0"/>
            </a:endParaRPr>
          </a:p>
          <a:p>
            <a:endParaRPr lang="nb-NO">
              <a:latin typeface="Oslo Sans Office" panose="02000000000000000000" pitchFamily="2" charset="0"/>
            </a:endParaRPr>
          </a:p>
        </p:txBody>
      </p:sp>
      <p:sp>
        <p:nvSpPr>
          <p:cNvPr id="4" name="Plassholder for lysbildenummer 3"/>
          <p:cNvSpPr>
            <a:spLocks noGrp="1"/>
          </p:cNvSpPr>
          <p:nvPr>
            <p:ph type="sldNum" sz="quarter" idx="5"/>
          </p:nvPr>
        </p:nvSpPr>
        <p:spPr/>
        <p:txBody>
          <a:bodyPr/>
          <a:lstStyle/>
          <a:p>
            <a:fld id="{7DA70C78-173F-D64A-A73A-E7995BB9F680}" type="slidenum">
              <a:rPr lang="nb-NO" smtClean="0"/>
              <a:pPr/>
              <a:t>17</a:t>
            </a:fld>
            <a:endParaRPr lang="nb-NO"/>
          </a:p>
        </p:txBody>
      </p:sp>
    </p:spTree>
    <p:extLst>
      <p:ext uri="{BB962C8B-B14F-4D97-AF65-F5344CB8AC3E}">
        <p14:creationId xmlns:p14="http://schemas.microsoft.com/office/powerpoint/2010/main" val="11616234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a:solidFill>
                  <a:srgbClr val="000000"/>
                </a:solidFill>
                <a:latin typeface="Oslo Sans Office" panose="02000000000000000000" pitchFamily="2" charset="0"/>
              </a:rPr>
              <a:t>D</a:t>
            </a:r>
            <a:r>
              <a:rPr lang="nb-NO" sz="1200" b="0" i="0" u="none" strike="noStrike" kern="1200" baseline="0">
                <a:solidFill>
                  <a:schemeClr val="tx1"/>
                </a:solidFill>
                <a:latin typeface="Oslo Sans Office" panose="02000000000000000000" pitchFamily="2" charset="0"/>
                <a:ea typeface="+mn-ea"/>
                <a:cs typeface="+mn-cs"/>
              </a:rPr>
              <a:t>et er gjennom moderat og høy intensitet vi oppnår størst helsegevinst av fysisk aktivitet. Gjennom vår tilrettelegging har vi gode muligheter til å påvirke barnas aktivitetsnivå</a:t>
            </a:r>
            <a:r>
              <a:rPr lang="nb-NO" sz="1200" b="0" i="0" u="none" strike="noStrike" kern="1200" baseline="0">
                <a:solidFill>
                  <a:srgbClr val="000000"/>
                </a:solidFill>
                <a:latin typeface="Oslo Sans Office" panose="02000000000000000000" pitchFamily="2" charset="0"/>
                <a:ea typeface="+mn-ea"/>
                <a:cs typeface="+mn-cs"/>
              </a:rPr>
              <a:t>. </a:t>
            </a:r>
          </a:p>
          <a:p>
            <a:endParaRPr lang="nb-NO" sz="1200" b="0" i="0" u="none" strike="noStrike" kern="1200" baseline="0">
              <a:solidFill>
                <a:srgbClr val="000000"/>
              </a:solidFill>
              <a:latin typeface="Oslo Sans Office" panose="02000000000000000000" pitchFamily="2" charset="0"/>
              <a:ea typeface="+mn-ea"/>
              <a:cs typeface="+mn-cs"/>
            </a:endParaRPr>
          </a:p>
          <a:p>
            <a:r>
              <a:rPr lang="nb-NO" sz="1200" b="0" i="0" u="none" strike="noStrike" kern="1200" baseline="0">
                <a:solidFill>
                  <a:srgbClr val="000000"/>
                </a:solidFill>
                <a:latin typeface="Oslo Sans Office" panose="02000000000000000000" pitchFamily="2" charset="0"/>
                <a:ea typeface="+mn-ea"/>
                <a:cs typeface="+mn-cs"/>
              </a:rPr>
              <a:t>Vi bør vi legge til rette for aktiviteter som involverer de store muskelgruppene, slik som løping og hopping. Vi bør også legge til rette for fysisk aktivitet i naturen, da barn oftere oppnår moderat og høy intensitet i naturen enn innendørs og på utelekeplassen. </a:t>
            </a:r>
          </a:p>
          <a:p>
            <a:endParaRPr lang="nb-NO" sz="1200" b="0" i="0" u="none" strike="noStrike" kern="1200" baseline="0">
              <a:solidFill>
                <a:srgbClr val="000000"/>
              </a:solidFill>
              <a:latin typeface="Oslo Sans Office" panose="02000000000000000000" pitchFamily="2" charset="0"/>
              <a:ea typeface="+mn-ea"/>
              <a:cs typeface="+mn-cs"/>
            </a:endParaRPr>
          </a:p>
          <a:p>
            <a:r>
              <a:rPr lang="nb-NO" sz="1200" b="0" i="0" u="none" strike="noStrike" kern="1200" baseline="0">
                <a:solidFill>
                  <a:srgbClr val="000000"/>
                </a:solidFill>
                <a:latin typeface="Oslo Sans Office" panose="02000000000000000000" pitchFamily="2" charset="0"/>
                <a:ea typeface="+mn-ea"/>
                <a:cs typeface="+mn-cs"/>
              </a:rPr>
              <a:t>Intensiteten blir også høyere jo mer vi voksne involverer oss, og vi bør derfor være delaktige i barnas kroppslige lek. </a:t>
            </a:r>
          </a:p>
          <a:p>
            <a:endParaRPr lang="nb-NO" sz="1200" b="0" i="0" u="none" strike="noStrike" kern="1200" baseline="0">
              <a:solidFill>
                <a:srgbClr val="000000"/>
              </a:solidFill>
              <a:latin typeface="Oslo Sans Office" panose="02000000000000000000" pitchFamily="2" charset="0"/>
              <a:ea typeface="+mn-ea"/>
              <a:cs typeface="+mn-cs"/>
            </a:endParaRPr>
          </a:p>
          <a:p>
            <a:r>
              <a:rPr lang="nb-NO" sz="1200" b="0" i="0" u="none" strike="noStrike" kern="1200" baseline="0">
                <a:solidFill>
                  <a:srgbClr val="000000"/>
                </a:solidFill>
                <a:latin typeface="Oslo Sans Office" panose="02000000000000000000" pitchFamily="2" charset="0"/>
                <a:ea typeface="+mn-ea"/>
                <a:cs typeface="+mn-cs"/>
              </a:rPr>
              <a:t>Ved å dele barna i mindre grupper blir gjerne hvert barn mer involvert, og hvert barns intensitet blir ofte høyere. Vi må også fra tid til annen akseptere at høyintensiv lek gjerne er støyende og kaotisk. </a:t>
            </a:r>
          </a:p>
          <a:p>
            <a:endParaRPr lang="nb-NO" sz="1200" b="0" i="0" u="none" strike="noStrike" kern="1200" baseline="0">
              <a:solidFill>
                <a:srgbClr val="000000"/>
              </a:solidFill>
              <a:latin typeface="Oslo Sans Office" panose="02000000000000000000" pitchFamily="2" charset="0"/>
              <a:ea typeface="+mn-ea"/>
              <a:cs typeface="+mn-cs"/>
            </a:endParaRPr>
          </a:p>
          <a:p>
            <a:endParaRPr lang="nb-NO">
              <a:latin typeface="Oslo Sans Office" panose="02000000000000000000" pitchFamily="2" charset="0"/>
            </a:endParaRPr>
          </a:p>
        </p:txBody>
      </p:sp>
      <p:sp>
        <p:nvSpPr>
          <p:cNvPr id="4" name="Plassholder for lysbildenummer 3"/>
          <p:cNvSpPr>
            <a:spLocks noGrp="1"/>
          </p:cNvSpPr>
          <p:nvPr>
            <p:ph type="sldNum" sz="quarter" idx="5"/>
          </p:nvPr>
        </p:nvSpPr>
        <p:spPr/>
        <p:txBody>
          <a:bodyPr/>
          <a:lstStyle/>
          <a:p>
            <a:fld id="{7DA70C78-173F-D64A-A73A-E7995BB9F680}" type="slidenum">
              <a:rPr lang="nb-NO" smtClean="0"/>
              <a:pPr/>
              <a:t>18</a:t>
            </a:fld>
            <a:endParaRPr lang="nb-NO"/>
          </a:p>
        </p:txBody>
      </p:sp>
    </p:spTree>
    <p:extLst>
      <p:ext uri="{BB962C8B-B14F-4D97-AF65-F5344CB8AC3E}">
        <p14:creationId xmlns:p14="http://schemas.microsoft.com/office/powerpoint/2010/main" val="9827161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0" i="0" u="none" strike="noStrike" kern="1200" baseline="0">
                <a:solidFill>
                  <a:srgbClr val="000000"/>
                </a:solidFill>
                <a:latin typeface="Oslo Sans Office" panose="02000000000000000000" pitchFamily="2" charset="0"/>
                <a:ea typeface="+mn-ea"/>
                <a:cs typeface="+mn-cs"/>
              </a:rPr>
              <a:t>Det er store forskjeller i barnas aktivitetsnivå. Noen barn ser muligheter på egenhånd, mens andre barn tar lite initiativ selv og trenger mer involvering fra voksne. </a:t>
            </a:r>
            <a:r>
              <a:rPr lang="nb-NO" sz="1200" b="0" i="0" u="none" strike="noStrike" kern="1200" baseline="0">
                <a:solidFill>
                  <a:schemeClr val="tx1"/>
                </a:solidFill>
                <a:latin typeface="Oslo Sans Office" panose="02000000000000000000" pitchFamily="2" charset="0"/>
                <a:ea typeface="+mn-ea"/>
                <a:cs typeface="+mn-cs"/>
              </a:rPr>
              <a:t>Gjennom vår tilrettelegging har vi gode muligheter til å påvirke barnas aktivitetsnivå og redusere forskjellene. </a:t>
            </a:r>
          </a:p>
          <a:p>
            <a:endParaRPr lang="nb-NO" sz="1200" b="0" i="0" u="none" strike="noStrike" kern="1200" baseline="0">
              <a:solidFill>
                <a:schemeClr val="tx1"/>
              </a:solidFill>
              <a:latin typeface="Oslo Sans Office" panose="02000000000000000000" pitchFamily="2" charset="0"/>
              <a:ea typeface="+mn-ea"/>
              <a:cs typeface="+mn-cs"/>
            </a:endParaRPr>
          </a:p>
          <a:p>
            <a:r>
              <a:rPr lang="nb-NO" sz="1200" b="0" i="0" u="none" strike="noStrike" kern="1200" baseline="0">
                <a:solidFill>
                  <a:schemeClr val="tx1"/>
                </a:solidFill>
                <a:latin typeface="Oslo Sans Office" panose="02000000000000000000" pitchFamily="2" charset="0"/>
                <a:ea typeface="+mn-ea"/>
                <a:cs typeface="+mn-cs"/>
              </a:rPr>
              <a:t>For å motivere de minst aktive barna til å delta i fysisk aktivitet, må vi sørge for at aktiviteten oppleves lystbetont. Dette kan vi gjøre ved å ta utgangspunkt i noe barnet interesserer seg for, og tilpasse aktiviteten til hva barnet mestrer. Vi bør gi ros, positiv oppmerksomhet og oppmuntring uavhengig av prestasjon. </a:t>
            </a:r>
          </a:p>
          <a:p>
            <a:endParaRPr lang="nb-NO" sz="1200" b="0" i="0" u="none" strike="noStrike" kern="1200" baseline="0">
              <a:solidFill>
                <a:schemeClr val="tx1"/>
              </a:solidFill>
              <a:latin typeface="Oslo Sans Office" panose="02000000000000000000" pitchFamily="2" charset="0"/>
              <a:ea typeface="+mn-ea"/>
              <a:cs typeface="+mn-cs"/>
            </a:endParaRPr>
          </a:p>
          <a:p>
            <a:r>
              <a:rPr lang="nb-NO" sz="1200" b="0" i="0" u="none" strike="noStrike" kern="1200" baseline="0">
                <a:solidFill>
                  <a:schemeClr val="tx1"/>
                </a:solidFill>
                <a:latin typeface="Oslo Sans Office" panose="02000000000000000000" pitchFamily="2" charset="0"/>
                <a:ea typeface="+mn-ea"/>
                <a:cs typeface="+mn-cs"/>
              </a:rPr>
              <a:t>Mange barn er usikre og har behov for et trygt miljø, og inndeling i mindre grupper kan være lurt. Vi bør gi god tid til å prøve og feile, og unngå leker der barna elimineres dersom de blir tatt eller gjør noe feil. </a:t>
            </a:r>
            <a:endParaRPr lang="nb-NO" sz="1200" b="0" i="0" u="none" strike="noStrike" kern="1200" baseline="0">
              <a:solidFill>
                <a:srgbClr val="000000"/>
              </a:solidFill>
              <a:latin typeface="Oslo Sans Office" panose="02000000000000000000" pitchFamily="2" charset="0"/>
              <a:ea typeface="+mn-ea"/>
              <a:cs typeface="+mn-cs"/>
            </a:endParaRPr>
          </a:p>
          <a:p>
            <a:endParaRPr lang="nb-NO" sz="1200" b="0" i="0" u="none" strike="noStrike" kern="1200" baseline="0">
              <a:solidFill>
                <a:srgbClr val="000000"/>
              </a:solidFill>
              <a:latin typeface="Oslo Sans Office" panose="02000000000000000000" pitchFamily="2" charset="0"/>
              <a:ea typeface="+mn-ea"/>
              <a:cs typeface="+mn-cs"/>
            </a:endParaRPr>
          </a:p>
          <a:p>
            <a:endParaRPr lang="nb-NO">
              <a:latin typeface="Oslo Sans Office" panose="02000000000000000000" pitchFamily="2" charset="0"/>
            </a:endParaRPr>
          </a:p>
        </p:txBody>
      </p:sp>
      <p:sp>
        <p:nvSpPr>
          <p:cNvPr id="4" name="Plassholder for lysbildenummer 3"/>
          <p:cNvSpPr>
            <a:spLocks noGrp="1"/>
          </p:cNvSpPr>
          <p:nvPr>
            <p:ph type="sldNum" sz="quarter" idx="5"/>
          </p:nvPr>
        </p:nvSpPr>
        <p:spPr/>
        <p:txBody>
          <a:bodyPr/>
          <a:lstStyle/>
          <a:p>
            <a:fld id="{7DA70C78-173F-D64A-A73A-E7995BB9F680}" type="slidenum">
              <a:rPr lang="nb-NO" smtClean="0"/>
              <a:pPr/>
              <a:t>19</a:t>
            </a:fld>
            <a:endParaRPr lang="nb-NO"/>
          </a:p>
        </p:txBody>
      </p:sp>
    </p:spTree>
    <p:extLst>
      <p:ext uri="{BB962C8B-B14F-4D97-AF65-F5344CB8AC3E}">
        <p14:creationId xmlns:p14="http://schemas.microsoft.com/office/powerpoint/2010/main" val="4868571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a:solidFill>
                  <a:srgbClr val="000000"/>
                </a:solidFill>
              </a:rPr>
              <a:t>Presentasjonen er delt i fire deler: Del 1 gir grunnleggende </a:t>
            </a:r>
            <a:r>
              <a:rPr lang="nb-NO" sz="1200">
                <a:solidFill>
                  <a:srgbClr val="000000"/>
                </a:solidFill>
                <a:latin typeface="Oslo Sans Office" panose="02000000000000000000" pitchFamily="2" charset="0"/>
              </a:rPr>
              <a:t>informasjon om fysisk aktivitet for barn. </a:t>
            </a:r>
            <a:r>
              <a:rPr lang="nb-NO" sz="1200">
                <a:solidFill>
                  <a:srgbClr val="000000"/>
                </a:solidFill>
              </a:rPr>
              <a:t>Del 2 </a:t>
            </a:r>
            <a:r>
              <a:rPr lang="nb-NO" sz="1200">
                <a:solidFill>
                  <a:srgbClr val="000000"/>
                </a:solidFill>
                <a:latin typeface="Oslo Sans Office" panose="02000000000000000000" pitchFamily="2" charset="0"/>
              </a:rPr>
              <a:t>viser hvordan vi kan jobbe med planlegging av fysisk aktivitet i barnehagen. Del 3 viser hvordan vi praktisk kan tilrettelegge for fysisk aktivitet,</a:t>
            </a:r>
            <a:r>
              <a:rPr lang="nb-NO" sz="1200" baseline="0">
                <a:solidFill>
                  <a:srgbClr val="000000"/>
                </a:solidFill>
                <a:latin typeface="Oslo Sans Office" panose="02000000000000000000" pitchFamily="2" charset="0"/>
              </a:rPr>
              <a:t> og del </a:t>
            </a:r>
            <a:r>
              <a:rPr lang="nb-NO" sz="1200">
                <a:solidFill>
                  <a:srgbClr val="000000"/>
                </a:solidFill>
                <a:latin typeface="Oslo Sans Office" panose="02000000000000000000" pitchFamily="2" charset="0"/>
              </a:rPr>
              <a:t>4 viser hvordan vi kan evaluere arbeidet vårt basert på kjennetegn ved god praksis. </a:t>
            </a:r>
          </a:p>
          <a:p>
            <a:endParaRPr lang="nb-NO" sz="1200">
              <a:solidFill>
                <a:srgbClr val="000000"/>
              </a:solidFill>
              <a:latin typeface="Oslo Sans Office" panose="02000000000000000000" pitchFamily="2" charset="0"/>
            </a:endParaRPr>
          </a:p>
          <a:p>
            <a:r>
              <a:rPr lang="nb-NO" sz="1200">
                <a:latin typeface="Oslo Sans Office" panose="02000000000000000000" pitchFamily="2" charset="0"/>
              </a:rPr>
              <a:t>På dette lysbildet kan vi klikke oss direkte til det temaet vi ønsker å lære mer om. Hjem-symbolet eller</a:t>
            </a:r>
            <a:r>
              <a:rPr lang="nb-NO" sz="1200" baseline="0">
                <a:latin typeface="Oslo Sans Office" panose="02000000000000000000" pitchFamily="2" charset="0"/>
              </a:rPr>
              <a:t> huset </a:t>
            </a:r>
            <a:r>
              <a:rPr lang="nb-NO" sz="1200">
                <a:latin typeface="Oslo Sans Office" panose="02000000000000000000" pitchFamily="2" charset="0"/>
              </a:rPr>
              <a:t>nederst i margen</a:t>
            </a:r>
            <a:r>
              <a:rPr lang="nb-NO" sz="1200" baseline="0">
                <a:latin typeface="Oslo Sans Office" panose="02000000000000000000" pitchFamily="2" charset="0"/>
              </a:rPr>
              <a:t> </a:t>
            </a:r>
            <a:r>
              <a:rPr lang="nb-NO" sz="1200">
                <a:latin typeface="Oslo Sans Office" panose="02000000000000000000" pitchFamily="2" charset="0"/>
              </a:rPr>
              <a:t>finnes på alle lysbildene og </a:t>
            </a:r>
            <a:r>
              <a:rPr lang="nb-NO" sz="1200" baseline="0">
                <a:latin typeface="Oslo Sans Office" panose="02000000000000000000" pitchFamily="2" charset="0"/>
              </a:rPr>
              <a:t>ve</a:t>
            </a:r>
            <a:r>
              <a:rPr lang="nb-NO" sz="1200">
                <a:latin typeface="Oslo Sans Office" panose="02000000000000000000" pitchFamily="2" charset="0"/>
              </a:rPr>
              <a:t>d å klikke på dette vil vi alltid komme tilbake til denne siden. </a:t>
            </a:r>
          </a:p>
          <a:p>
            <a:endParaRPr lang="nb-NO"/>
          </a:p>
          <a:p>
            <a:endParaRPr lang="nb-NO"/>
          </a:p>
        </p:txBody>
      </p:sp>
      <p:sp>
        <p:nvSpPr>
          <p:cNvPr id="4" name="Plassholder for lysbildenummer 3"/>
          <p:cNvSpPr>
            <a:spLocks noGrp="1"/>
          </p:cNvSpPr>
          <p:nvPr>
            <p:ph type="sldNum" sz="quarter" idx="5"/>
          </p:nvPr>
        </p:nvSpPr>
        <p:spPr/>
        <p:txBody>
          <a:bodyPr/>
          <a:lstStyle/>
          <a:p>
            <a:fld id="{7DA70C78-173F-D64A-A73A-E7995BB9F680}" type="slidenum">
              <a:rPr lang="nb-NO" smtClean="0"/>
              <a:pPr/>
              <a:t>2</a:t>
            </a:fld>
            <a:endParaRPr lang="nb-NO"/>
          </a:p>
        </p:txBody>
      </p:sp>
    </p:spTree>
    <p:extLst>
      <p:ext uri="{BB962C8B-B14F-4D97-AF65-F5344CB8AC3E}">
        <p14:creationId xmlns:p14="http://schemas.microsoft.com/office/powerpoint/2010/main" val="2963611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a:latin typeface="Oslo Sans Office" panose="02000000000000000000" pitchFamily="2" charset="0"/>
              </a:rPr>
              <a:t>Motorisk utvikling handler om hvordan vi utvikler evnen til å utføre ulike motoriske ferdigheter, som å gå, løpe, oppe, hinke, kaste og sparke.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a:latin typeface="Oslo Sans Office"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a:latin typeface="Oslo Sans Office" panose="02000000000000000000" pitchFamily="2" charset="0"/>
              </a:rPr>
              <a:t>De motoriske ferdighetene kommer ikke av seg selv, men må stimuleres og læres gjennom erfaring med variert og allsidig fysisk aktivitet.</a:t>
            </a:r>
            <a:endParaRPr lang="nb-NO" sz="1200" b="0" i="0" u="none" strike="noStrike" kern="1200" baseline="0">
              <a:solidFill>
                <a:schemeClr val="tx1"/>
              </a:solidFill>
              <a:latin typeface="Oslo Sans Office" panose="020000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0" i="0" u="none" strike="noStrike" kern="1200" baseline="0">
              <a:solidFill>
                <a:schemeClr val="tx1"/>
              </a:solidFill>
              <a:latin typeface="Oslo Sans Office" panose="020000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a:latin typeface="Oslo Sans Office" panose="02000000000000000000" pitchFamily="2" charset="0"/>
              </a:rPr>
              <a:t>Velutviklet motorikk kan ha positiv effekt på kognitiv, sosial, språklig og emosjonell utvikling, og påvirker barnas sosiale relasjoner og hvor attraktive de er som lekekamerater.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0" i="0" u="none" strike="noStrike" kern="1200" baseline="0">
              <a:solidFill>
                <a:schemeClr val="tx1"/>
              </a:solidFill>
              <a:latin typeface="Oslo Sans Office" panose="02000000000000000000" pitchFamily="2" charset="0"/>
              <a:ea typeface="+mn-ea"/>
              <a:cs typeface="+mn-cs"/>
            </a:endParaRPr>
          </a:p>
          <a:p>
            <a:endParaRPr lang="nb-NO">
              <a:latin typeface="Oslo Sans Office" panose="02000000000000000000" pitchFamily="2" charset="0"/>
            </a:endParaRPr>
          </a:p>
        </p:txBody>
      </p:sp>
      <p:sp>
        <p:nvSpPr>
          <p:cNvPr id="4" name="Plassholder for lysbildenummer 3"/>
          <p:cNvSpPr>
            <a:spLocks noGrp="1"/>
          </p:cNvSpPr>
          <p:nvPr>
            <p:ph type="sldNum" sz="quarter" idx="5"/>
          </p:nvPr>
        </p:nvSpPr>
        <p:spPr/>
        <p:txBody>
          <a:bodyPr/>
          <a:lstStyle/>
          <a:p>
            <a:fld id="{7DA70C78-173F-D64A-A73A-E7995BB9F680}" type="slidenum">
              <a:rPr lang="nb-NO" smtClean="0"/>
              <a:pPr/>
              <a:t>20</a:t>
            </a:fld>
            <a:endParaRPr lang="nb-NO"/>
          </a:p>
        </p:txBody>
      </p:sp>
    </p:spTree>
    <p:extLst>
      <p:ext uri="{BB962C8B-B14F-4D97-AF65-F5344CB8AC3E}">
        <p14:creationId xmlns:p14="http://schemas.microsoft.com/office/powerpoint/2010/main" val="5242604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a:latin typeface="Oslo Sans Office" panose="02000000000000000000" pitchFamily="2" charset="0"/>
              </a:rPr>
              <a:t>Læringsprosessen av hver bevegelse går i faser, fra enkelt til mer komplekst.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0" i="0" u="none" strike="noStrike" kern="1200" baseline="0">
              <a:solidFill>
                <a:schemeClr val="tx1"/>
              </a:solidFill>
              <a:latin typeface="Oslo Sans Office" panose="020000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i="0" u="none" strike="noStrike" kern="1200" baseline="0">
                <a:solidFill>
                  <a:schemeClr val="tx1"/>
                </a:solidFill>
                <a:latin typeface="Oslo Sans Office" panose="02000000000000000000" pitchFamily="2" charset="0"/>
                <a:ea typeface="+mn-ea"/>
                <a:cs typeface="+mn-cs"/>
              </a:rPr>
              <a:t>I utforskingsfasen</a:t>
            </a:r>
            <a:r>
              <a:rPr lang="nb-NO" sz="1200" b="1" i="0" u="none" strike="noStrike" kern="1200" baseline="0">
                <a:solidFill>
                  <a:schemeClr val="tx1"/>
                </a:solidFill>
                <a:latin typeface="Oslo Sans Office" panose="02000000000000000000" pitchFamily="2" charset="0"/>
                <a:ea typeface="+mn-ea"/>
                <a:cs typeface="+mn-cs"/>
              </a:rPr>
              <a:t> </a:t>
            </a:r>
            <a:r>
              <a:rPr lang="nb-NO" sz="1200">
                <a:solidFill>
                  <a:srgbClr val="000000"/>
                </a:solidFill>
                <a:latin typeface="Oslo Sans Office" panose="02000000000000000000" pitchFamily="2" charset="0"/>
              </a:rPr>
              <a:t>observerer</a:t>
            </a:r>
            <a:r>
              <a:rPr lang="nb-NO" sz="1200" baseline="0">
                <a:solidFill>
                  <a:srgbClr val="000000"/>
                </a:solidFill>
                <a:latin typeface="Oslo Sans Office" panose="02000000000000000000" pitchFamily="2" charset="0"/>
              </a:rPr>
              <a:t> barna</a:t>
            </a:r>
            <a:r>
              <a:rPr lang="nb-NO" sz="1200">
                <a:solidFill>
                  <a:srgbClr val="000000"/>
                </a:solidFill>
                <a:latin typeface="Oslo Sans Office" panose="02000000000000000000" pitchFamily="2" charset="0"/>
              </a:rPr>
              <a:t> bevegelsen, samler informasjon fra omgivelsene og utforsker hvordan bevegelsen kan gjennomføres på egenhånd.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a:solidFill>
                  <a:srgbClr val="000000"/>
                </a:solidFill>
                <a:latin typeface="Oslo Sans Office" panose="02000000000000000000" pitchFamily="2" charset="0"/>
              </a:rPr>
              <a:t>I øvingsfasen</a:t>
            </a:r>
            <a:r>
              <a:rPr lang="nb-NO" sz="1200" baseline="0">
                <a:solidFill>
                  <a:srgbClr val="000000"/>
                </a:solidFill>
                <a:latin typeface="Oslo Sans Office" panose="02000000000000000000" pitchFamily="2" charset="0"/>
              </a:rPr>
              <a:t> </a:t>
            </a:r>
            <a:r>
              <a:rPr lang="nb-NO" sz="1200">
                <a:solidFill>
                  <a:srgbClr val="000000"/>
                </a:solidFill>
                <a:latin typeface="Oslo Sans Office" panose="02000000000000000000" pitchFamily="2" charset="0"/>
              </a:rPr>
              <a:t>øver barna på bevegelsen gjennom prøving og feiling i nye sammenhenger og varierte omgivelser, til en brukbar utførelse av bevegelsen er oppnådd. Og i automatiseringsfasen oppnår barna en automatisert utførelse av bevegelsen og trenger ikke lenger konsentrere seg om selve utførelsen. Barna kan da utfordre seg i mer komplekse leker og aktiviteter.</a:t>
            </a:r>
            <a:r>
              <a:rPr lang="nb-NO" sz="1200">
                <a:latin typeface="Oslo Sans Office" panose="02000000000000000000" pitchFamily="2"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a:latin typeface="Oslo Sans Office"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a:latin typeface="Oslo Sans Office" panose="02000000000000000000" pitchFamily="2" charset="0"/>
              </a:rPr>
              <a:t>Det er viktig å huske på at barn utvikler bestemte motoriske ferdigheter forskjellig, og det motoriske utviklingsforløpet vil ikke være likt for alle barn. Den</a:t>
            </a:r>
            <a:r>
              <a:rPr lang="nb-NO" sz="1200" baseline="0">
                <a:latin typeface="Oslo Sans Office" panose="02000000000000000000" pitchFamily="2" charset="0"/>
              </a:rPr>
              <a:t> motoriske utviklingen vil derfor skje </a:t>
            </a:r>
            <a:r>
              <a:rPr lang="nb-NO" sz="1200" b="0" i="0" u="none" strike="noStrike" kern="1200" baseline="0">
                <a:solidFill>
                  <a:schemeClr val="tx1"/>
                </a:solidFill>
                <a:latin typeface="Oslo Sans Office" panose="02000000000000000000" pitchFamily="2" charset="0"/>
                <a:ea typeface="+mn-ea"/>
                <a:cs typeface="+mn-cs"/>
              </a:rPr>
              <a:t>i ulik hastighet og på en individuell måte. </a:t>
            </a:r>
            <a:endParaRPr lang="nb-NO" sz="1200">
              <a:latin typeface="Oslo Sans Office" panose="02000000000000000000" pitchFamily="2" charset="0"/>
            </a:endParaRPr>
          </a:p>
          <a:p>
            <a:endParaRPr lang="nb-NO" sz="1200">
              <a:latin typeface="Oslo Sans Office" panose="02000000000000000000" pitchFamily="2" charset="0"/>
            </a:endParaRPr>
          </a:p>
          <a:p>
            <a:endParaRPr lang="nb-NO" sz="1200">
              <a:latin typeface="Oslo Sans Office" panose="02000000000000000000" pitchFamily="2" charset="0"/>
            </a:endParaRPr>
          </a:p>
        </p:txBody>
      </p:sp>
      <p:sp>
        <p:nvSpPr>
          <p:cNvPr id="4" name="Plassholder for lysbildenummer 3"/>
          <p:cNvSpPr>
            <a:spLocks noGrp="1"/>
          </p:cNvSpPr>
          <p:nvPr>
            <p:ph type="sldNum" sz="quarter" idx="5"/>
          </p:nvPr>
        </p:nvSpPr>
        <p:spPr/>
        <p:txBody>
          <a:bodyPr/>
          <a:lstStyle/>
          <a:p>
            <a:fld id="{7DA70C78-173F-D64A-A73A-E7995BB9F680}" type="slidenum">
              <a:rPr lang="nb-NO" smtClean="0"/>
              <a:pPr/>
              <a:t>21</a:t>
            </a:fld>
            <a:endParaRPr lang="nb-NO"/>
          </a:p>
        </p:txBody>
      </p:sp>
    </p:spTree>
    <p:extLst>
      <p:ext uri="{BB962C8B-B14F-4D97-AF65-F5344CB8AC3E}">
        <p14:creationId xmlns:p14="http://schemas.microsoft.com/office/powerpoint/2010/main" val="26576387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a:latin typeface="Oslo Sans Office" panose="02000000000000000000" pitchFamily="2" charset="0"/>
              </a:rPr>
              <a:t>Til tross for stor individuell variasjon i hvordan barn utvikler motoriske ferdigheter, kan vi likevel finne noen regelmessigheter i utviklingsforløpet, som har en viss sammenheng med alder. Kjennskap til disse regelmessighetene kan</a:t>
            </a:r>
            <a:r>
              <a:rPr lang="nb-NO" sz="1200" baseline="0">
                <a:latin typeface="Oslo Sans Office" panose="02000000000000000000" pitchFamily="2" charset="0"/>
              </a:rPr>
              <a:t> hjelpe oss med å få en forståelse av hva et barn kan, og hva barnet kan oppnå på sikt med mer øvelse og erfaring. Dette kan være hensiktsmessig når vi skal legge til rette for et godt pedagogisk opplegg for enkeltbarn og barnegruppen. </a:t>
            </a:r>
          </a:p>
          <a:p>
            <a:endParaRPr lang="nb-NO" sz="1200" baseline="0">
              <a:latin typeface="Oslo Sans Office"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a:latin typeface="Oslo Sans Office" panose="02000000000000000000" pitchFamily="2" charset="0"/>
              </a:rPr>
              <a:t>Boksene med tall til høyre, viser omtrentlig alder for når barn er i de ulike fasene. </a:t>
            </a:r>
            <a:r>
              <a:rPr lang="nb-NO" sz="1200" b="0" i="0" u="none" strike="noStrike" kern="1200" baseline="0">
                <a:solidFill>
                  <a:schemeClr val="tx1"/>
                </a:solidFill>
                <a:latin typeface="Oslo Sans Office" panose="02000000000000000000" pitchFamily="2" charset="0"/>
                <a:ea typeface="+mn-ea"/>
                <a:cs typeface="+mn-cs"/>
              </a:rPr>
              <a:t>Det er imidlertid viktig å presisere at oversikten kun kan brukes som en referanseramme, og bør ikke forstås som en norm eller definisjon på hva som er normal eller unormal utvikling. </a:t>
            </a:r>
          </a:p>
          <a:p>
            <a:endParaRPr lang="nb-NO" sz="1200" b="0" i="0" u="none" strike="noStrike" kern="1200" baseline="0">
              <a:solidFill>
                <a:schemeClr val="tx1"/>
              </a:solidFill>
              <a:latin typeface="Oslo Sans Office" panose="02000000000000000000" pitchFamily="2" charset="0"/>
              <a:ea typeface="+mn-ea"/>
              <a:cs typeface="+mn-cs"/>
            </a:endParaRPr>
          </a:p>
          <a:p>
            <a:r>
              <a:rPr lang="nb-NO" sz="1200" b="0" i="0" u="none" strike="noStrike" kern="1200" baseline="0">
                <a:solidFill>
                  <a:schemeClr val="tx1"/>
                </a:solidFill>
                <a:latin typeface="Oslo Sans Office" panose="02000000000000000000" pitchFamily="2" charset="0"/>
                <a:ea typeface="+mn-ea"/>
                <a:cs typeface="+mn-cs"/>
              </a:rPr>
              <a:t>I kast-eksempelet, ser vi i starten at jenta kaster med nokså strake ben og er lite retningsbestemt. Etter mer øving, ser vi at jentas arm er ført bakover til hodenivå og at hun også har tatt et skritt før og etter kastet. Når bevegelsen er innlært, ser vi et kast med god presisjon og rotasjon, samt et steg forover med foten på motsatt side av kastearmen.</a:t>
            </a:r>
            <a:endParaRPr lang="nb-NO" sz="1200">
              <a:solidFill>
                <a:srgbClr val="211D1E"/>
              </a:solidFill>
              <a:latin typeface="Oslo Sans Office" panose="02000000000000000000" pitchFamily="2" charset="0"/>
            </a:endParaRPr>
          </a:p>
          <a:p>
            <a:endParaRPr lang="nb-NO" sz="1200">
              <a:latin typeface="Oslo Sans Office" panose="02000000000000000000" pitchFamily="2" charset="0"/>
            </a:endParaRPr>
          </a:p>
          <a:p>
            <a:endParaRPr lang="nb-NO" sz="1200">
              <a:latin typeface="Oslo Sans Office" panose="02000000000000000000" pitchFamily="2" charset="0"/>
            </a:endParaRPr>
          </a:p>
        </p:txBody>
      </p:sp>
      <p:sp>
        <p:nvSpPr>
          <p:cNvPr id="4" name="Plassholder for lysbildenummer 3"/>
          <p:cNvSpPr>
            <a:spLocks noGrp="1"/>
          </p:cNvSpPr>
          <p:nvPr>
            <p:ph type="sldNum" sz="quarter" idx="5"/>
          </p:nvPr>
        </p:nvSpPr>
        <p:spPr/>
        <p:txBody>
          <a:bodyPr/>
          <a:lstStyle/>
          <a:p>
            <a:fld id="{7DA70C78-173F-D64A-A73A-E7995BB9F680}" type="slidenum">
              <a:rPr lang="nb-NO" smtClean="0"/>
              <a:pPr/>
              <a:t>22</a:t>
            </a:fld>
            <a:endParaRPr lang="nb-NO"/>
          </a:p>
        </p:txBody>
      </p:sp>
    </p:spTree>
    <p:extLst>
      <p:ext uri="{BB962C8B-B14F-4D97-AF65-F5344CB8AC3E}">
        <p14:creationId xmlns:p14="http://schemas.microsoft.com/office/powerpoint/2010/main" val="37207917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i="0" u="none" strike="noStrike" kern="1200" baseline="0">
                <a:solidFill>
                  <a:schemeClr val="tx1"/>
                </a:solidFill>
                <a:latin typeface="Oslo Sans Office" panose="02000000000000000000" pitchFamily="2" charset="0"/>
                <a:ea typeface="+mn-ea"/>
                <a:cs typeface="+mn-cs"/>
              </a:rPr>
              <a:t>I løpe-eksempelet, ser vi at jenta småløper med ujevne steg og stive knær, og uten samordning av armer og ben. Etter mer øvelse, løper barnet med hælen først i underlaget og har et friere og lengre sving med armene. Når bevegelsen er automatisert, ser vi at jenta løper lett og ledig, med lengre steg, og har koordinerte armsving med løpestegene.</a:t>
            </a:r>
            <a:endParaRPr lang="nb-NO">
              <a:latin typeface="Oslo Sans Office" panose="02000000000000000000" pitchFamily="2" charset="0"/>
            </a:endParaRPr>
          </a:p>
          <a:p>
            <a:endParaRPr lang="nb-NO">
              <a:latin typeface="Oslo Sans Office" panose="02000000000000000000" pitchFamily="2" charset="0"/>
            </a:endParaRPr>
          </a:p>
          <a:p>
            <a:endParaRPr lang="nb-NO">
              <a:latin typeface="Oslo Sans Office" panose="02000000000000000000" pitchFamily="2" charset="0"/>
            </a:endParaRPr>
          </a:p>
        </p:txBody>
      </p:sp>
      <p:sp>
        <p:nvSpPr>
          <p:cNvPr id="4" name="Plassholder for lysbildenummer 3"/>
          <p:cNvSpPr>
            <a:spLocks noGrp="1"/>
          </p:cNvSpPr>
          <p:nvPr>
            <p:ph type="sldNum" sz="quarter" idx="5"/>
          </p:nvPr>
        </p:nvSpPr>
        <p:spPr/>
        <p:txBody>
          <a:bodyPr/>
          <a:lstStyle/>
          <a:p>
            <a:fld id="{7DA70C78-173F-D64A-A73A-E7995BB9F680}" type="slidenum">
              <a:rPr lang="nb-NO" smtClean="0"/>
              <a:pPr/>
              <a:t>23</a:t>
            </a:fld>
            <a:endParaRPr lang="nb-NO"/>
          </a:p>
        </p:txBody>
      </p:sp>
    </p:spTree>
    <p:extLst>
      <p:ext uri="{BB962C8B-B14F-4D97-AF65-F5344CB8AC3E}">
        <p14:creationId xmlns:p14="http://schemas.microsoft.com/office/powerpoint/2010/main" val="41511200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a:t>Vi kan bidra til at barna videreutvikler sine motoriske ferdigheter ved å legge til rette for leker og aktiviteter hvor de får prøvd, øvd på og repetert mange forskjellige bevegelser. </a:t>
            </a:r>
            <a:r>
              <a:rPr lang="nb-NO" sz="1200">
                <a:latin typeface="Oslo Sans Office" panose="02000000000000000000" pitchFamily="2" charset="0"/>
              </a:rPr>
              <a:t>For å sikre at barna får erfaring med alle de grunnleggende motoriske ferdighetene i løpet av et barnehageår, kan vi ta utgangspunkt i et </a:t>
            </a:r>
            <a:r>
              <a:rPr lang="nb-NO" sz="1200" err="1">
                <a:latin typeface="Oslo Sans Office" panose="02000000000000000000" pitchFamily="2" charset="0"/>
              </a:rPr>
              <a:t>årshjul</a:t>
            </a:r>
            <a:r>
              <a:rPr lang="nb-NO" sz="1200">
                <a:latin typeface="Oslo Sans Office" panose="02000000000000000000" pitchFamily="2" charset="0"/>
              </a:rPr>
              <a:t>. </a:t>
            </a:r>
          </a:p>
          <a:p>
            <a:endParaRPr lang="nb-NO" sz="1200">
              <a:latin typeface="Oslo Sans Office" panose="02000000000000000000" pitchFamily="2" charset="0"/>
            </a:endParaRPr>
          </a:p>
          <a:p>
            <a:r>
              <a:rPr lang="nb-NO" sz="1200" err="1"/>
              <a:t>Årshjulet</a:t>
            </a:r>
            <a:r>
              <a:rPr lang="nb-NO" sz="1200"/>
              <a:t> er en oversikt over hvilke ferdigheter vi ønsker å ha ekstra fokus på gjennom året, og er kun ment som ett eksempel. Vi bør gi barna erfaring med alle de grunnleggende motoriske ferdighetene gjennom hele året, selv om vi i en gitt periode har ekstra fokus på enkelte ferdigheter.</a:t>
            </a:r>
            <a:r>
              <a:rPr lang="nb-NO" sz="1200" baseline="0"/>
              <a:t> Ved bruk av malen kan barnehagene enkelt lage sine egne </a:t>
            </a:r>
            <a:r>
              <a:rPr lang="nb-NO" sz="1200" baseline="0" err="1"/>
              <a:t>årshjul</a:t>
            </a:r>
            <a:r>
              <a:rPr lang="nb-NO" sz="1200" baseline="0"/>
              <a:t> med ønskede perioder og ferdigheter. </a:t>
            </a:r>
            <a:endParaRPr lang="nb-NO" sz="1200"/>
          </a:p>
          <a:p>
            <a:endParaRPr lang="nb-NO" sz="1200" b="0" i="0" u="none" strike="noStrike" kern="1200" baseline="0">
              <a:solidFill>
                <a:schemeClr val="tx1"/>
              </a:solidFill>
              <a:latin typeface="+mn-lt"/>
              <a:ea typeface="+mn-ea"/>
              <a:cs typeface="+mn-cs"/>
            </a:endParaRPr>
          </a:p>
          <a:p>
            <a:endParaRPr lang="nb-NO"/>
          </a:p>
        </p:txBody>
      </p:sp>
      <p:sp>
        <p:nvSpPr>
          <p:cNvPr id="4" name="Plassholder for lysbildenummer 3"/>
          <p:cNvSpPr>
            <a:spLocks noGrp="1"/>
          </p:cNvSpPr>
          <p:nvPr>
            <p:ph type="sldNum" sz="quarter" idx="5"/>
          </p:nvPr>
        </p:nvSpPr>
        <p:spPr/>
        <p:txBody>
          <a:bodyPr/>
          <a:lstStyle/>
          <a:p>
            <a:fld id="{7DA70C78-173F-D64A-A73A-E7995BB9F680}" type="slidenum">
              <a:rPr lang="nb-NO" smtClean="0"/>
              <a:pPr/>
              <a:t>24</a:t>
            </a:fld>
            <a:endParaRPr lang="nb-NO"/>
          </a:p>
        </p:txBody>
      </p:sp>
    </p:spTree>
    <p:extLst>
      <p:ext uri="{BB962C8B-B14F-4D97-AF65-F5344CB8AC3E}">
        <p14:creationId xmlns:p14="http://schemas.microsoft.com/office/powerpoint/2010/main" val="24069716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a:t>Progresjon i barnehagen innebærer at alle barna skal utvikle seg, lære og oppleve fremgang. For å ivareta barnas motivasjon, bør kravene i aktiviteten ikke være for lette, men heller ikke for vanskelige. Vi kan legge til rette for progresjon ved å tilpasse </a:t>
            </a:r>
            <a:r>
              <a:rPr lang="nb-NO" sz="1200" baseline="0"/>
              <a:t>bevegelsen, bevegelsesmiljøet, utstyret og reglene.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aseline="0"/>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aseline="0"/>
              <a:t>Et eksempel </a:t>
            </a:r>
            <a:r>
              <a:rPr lang="nb-NO" sz="1200" i="0" baseline="0"/>
              <a:t>på å endre selve bevegelsesoppgaven </a:t>
            </a:r>
            <a:r>
              <a:rPr lang="nb-NO" sz="1200" baseline="0"/>
              <a:t>kan være å starte med å hoppe ned fra en liten høyde. Dersom barnet mestrer dette kan vi forsøke å hoppe over et hinder.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aseline="0"/>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aseline="0"/>
              <a:t>Vi kan også </a:t>
            </a:r>
            <a:r>
              <a:rPr lang="nb-NO" sz="1200" i="0" baseline="0"/>
              <a:t>endre barnets bevegelsesmiljø. </a:t>
            </a:r>
            <a:r>
              <a:rPr lang="nb-NO" sz="1200" baseline="0"/>
              <a:t>For å utvikle klatreferdigheten kan vi starte med å klatre i trapper. Når vi har bedre klatreferdigheter kan vi forsøke oss på klatring i trær.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aseline="0"/>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i="0" baseline="0"/>
              <a:t>Vi kan også tilpasse utstyret vi </a:t>
            </a:r>
            <a:r>
              <a:rPr lang="nb-NO" sz="1200" baseline="0"/>
              <a:t>bruker. Det er enklere å ta imot en pute eller skumgummiball enn en rispose, og dette er igjen enklere enn mottak av tennisball som krever en mer avansert teknikk.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aseline="0"/>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aseline="0"/>
              <a:t>Videre kan </a:t>
            </a:r>
            <a:r>
              <a:rPr lang="nb-NO" sz="1200" i="0" baseline="0"/>
              <a:t>vi tilpasse aktivitetens regler</a:t>
            </a:r>
            <a:r>
              <a:rPr lang="nb-NO" sz="1200" baseline="0"/>
              <a:t>. For de minste barna er sisten vanskelig nok dersom kun en voksen fanger. Når barna utvikler både kognitive og motoriske ferdigheter kan de leke sisten på vanlig måte. Dersom vi vil gjøre det mer utfordrende kan vi leke sisten der barna kun får løpe på streker.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aseline="0"/>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aseline="0"/>
              <a:t>Ved å endre på disse ulike faktorene kan vi tilpasse aktiviteten til barnas ferdighetsnivå uten at </a:t>
            </a:r>
            <a:r>
              <a:rPr lang="nb-NO" sz="1200"/>
              <a:t>barna opplever at vi retter på deres utførelse. </a:t>
            </a:r>
          </a:p>
          <a:p>
            <a:endParaRPr lang="nb-NO"/>
          </a:p>
        </p:txBody>
      </p:sp>
      <p:sp>
        <p:nvSpPr>
          <p:cNvPr id="4" name="Plassholder for lysbildenummer 3"/>
          <p:cNvSpPr>
            <a:spLocks noGrp="1"/>
          </p:cNvSpPr>
          <p:nvPr>
            <p:ph type="sldNum" sz="quarter" idx="5"/>
          </p:nvPr>
        </p:nvSpPr>
        <p:spPr/>
        <p:txBody>
          <a:bodyPr/>
          <a:lstStyle/>
          <a:p>
            <a:fld id="{7DA70C78-173F-D64A-A73A-E7995BB9F680}" type="slidenum">
              <a:rPr lang="nb-NO" smtClean="0"/>
              <a:pPr/>
              <a:t>25</a:t>
            </a:fld>
            <a:endParaRPr lang="nb-NO"/>
          </a:p>
        </p:txBody>
      </p:sp>
    </p:spTree>
    <p:extLst>
      <p:ext uri="{BB962C8B-B14F-4D97-AF65-F5344CB8AC3E}">
        <p14:creationId xmlns:p14="http://schemas.microsoft.com/office/powerpoint/2010/main" val="38510038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a:t>Fysisk aktivitet egner seg godt som et pedagogisk virkemiddel i kombinasjon med fagområdene. Ved å kombinere ulike pedagogiske aktiviteter kan vi rekke mer på den tiden vi har til rådighet i barnehagen.</a:t>
            </a:r>
            <a:r>
              <a:rPr lang="nb-NO" sz="1200" baseline="0"/>
              <a:t> </a:t>
            </a:r>
            <a:endParaRPr lang="nb-NO" sz="1200" baseline="0">
              <a:solidFill>
                <a:srgbClr val="000000"/>
              </a:solidFill>
              <a:latin typeface="Oslo Sans Office"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aseline="0">
              <a:solidFill>
                <a:srgbClr val="000000"/>
              </a:solidFill>
              <a:latin typeface="Oslo Sans Office"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aseline="0">
                <a:solidFill>
                  <a:srgbClr val="000000"/>
                </a:solidFill>
                <a:latin typeface="Oslo Sans Office" panose="02000000000000000000" pitchFamily="2" charset="0"/>
              </a:rPr>
              <a:t>For eksempel kan barna få kjennskap til natur, dyr og dyreliv gjennom bildeorientering. Barna kan utvikle romforståelse ved å bruke kroppen til å forme tall eller bokstaver. Barna kan lære å orientere seg og bli kjent med nærmiljøet gjennom stolpejakten og turbingo. Hvis barna lager egne hinderløyper er de aktive samtidig som de bruker fantasi og kreativitet. I tillegg egner fysisk aktivitet seg godt i kombinasjon med språkarbeid. For eksempel er det mange sangleker der en utfører bevegelser underveis.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aseline="0">
              <a:solidFill>
                <a:srgbClr val="000000"/>
              </a:solidFill>
              <a:latin typeface="Oslo Sans Office"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i="0" u="none" strike="noStrike" kern="1200" baseline="0">
                <a:solidFill>
                  <a:schemeClr val="tx1"/>
                </a:solidFill>
                <a:latin typeface="+mn-lt"/>
                <a:ea typeface="+mn-ea"/>
                <a:cs typeface="+mn-cs"/>
              </a:rPr>
              <a:t> </a:t>
            </a:r>
            <a:endParaRPr lang="nb-NO" sz="1200"/>
          </a:p>
          <a:p>
            <a:endParaRPr lang="nb-NO"/>
          </a:p>
        </p:txBody>
      </p:sp>
      <p:sp>
        <p:nvSpPr>
          <p:cNvPr id="4" name="Plassholder for lysbildenummer 3"/>
          <p:cNvSpPr>
            <a:spLocks noGrp="1"/>
          </p:cNvSpPr>
          <p:nvPr>
            <p:ph type="sldNum" sz="quarter" idx="5"/>
          </p:nvPr>
        </p:nvSpPr>
        <p:spPr/>
        <p:txBody>
          <a:bodyPr/>
          <a:lstStyle/>
          <a:p>
            <a:fld id="{7DA70C78-173F-D64A-A73A-E7995BB9F680}" type="slidenum">
              <a:rPr lang="nb-NO" smtClean="0"/>
              <a:pPr/>
              <a:t>26</a:t>
            </a:fld>
            <a:endParaRPr lang="nb-NO"/>
          </a:p>
        </p:txBody>
      </p:sp>
    </p:spTree>
    <p:extLst>
      <p:ext uri="{BB962C8B-B14F-4D97-AF65-F5344CB8AC3E}">
        <p14:creationId xmlns:p14="http://schemas.microsoft.com/office/powerpoint/2010/main" val="37781324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a:solidFill>
                  <a:srgbClr val="000000"/>
                </a:solidFill>
                <a:latin typeface="Oslo Sans Office" panose="02000000000000000000" pitchFamily="2" charset="0"/>
              </a:rPr>
              <a:t>Å være en arena for daglig fysisk aktivitet krever at vi har et reflekterende blikk rundt egen praksis. Det vil kunne vise om vårt bevegelsesmiljø og vår praksis for fysisk aktivitet er god, eller om det er nødvendig å endre og tilpasse innhold og arbeidsmåter.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a:solidFill>
                <a:srgbClr val="000000"/>
              </a:solidFill>
              <a:latin typeface="Oslo Sans Office" panose="02000000000000000000" pitchFamily="2" charset="0"/>
            </a:endParaRPr>
          </a:p>
          <a:p>
            <a:endParaRPr lang="nb-NO">
              <a:latin typeface="Oslo Sans Office" panose="02000000000000000000" pitchFamily="2" charset="0"/>
            </a:endParaRPr>
          </a:p>
        </p:txBody>
      </p:sp>
      <p:sp>
        <p:nvSpPr>
          <p:cNvPr id="4" name="Plassholder for lysbildenummer 3"/>
          <p:cNvSpPr>
            <a:spLocks noGrp="1"/>
          </p:cNvSpPr>
          <p:nvPr>
            <p:ph type="sldNum" sz="quarter" idx="5"/>
          </p:nvPr>
        </p:nvSpPr>
        <p:spPr/>
        <p:txBody>
          <a:bodyPr/>
          <a:lstStyle/>
          <a:p>
            <a:fld id="{7DA70C78-173F-D64A-A73A-E7995BB9F680}" type="slidenum">
              <a:rPr lang="nb-NO" smtClean="0"/>
              <a:pPr/>
              <a:t>27</a:t>
            </a:fld>
            <a:endParaRPr lang="nb-NO"/>
          </a:p>
        </p:txBody>
      </p:sp>
    </p:spTree>
    <p:extLst>
      <p:ext uri="{BB962C8B-B14F-4D97-AF65-F5344CB8AC3E}">
        <p14:creationId xmlns:p14="http://schemas.microsoft.com/office/powerpoint/2010/main" val="36546920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a:solidFill>
                  <a:srgbClr val="000000"/>
                </a:solidFill>
                <a:latin typeface="Oslo Sans Office" panose="02000000000000000000" pitchFamily="2" charset="0"/>
              </a:rPr>
              <a:t>Når vi skal evaluere egen praksis, kan vi ta utgangspunkt i kjennetegn ved god praksis for fysisk aktivitet. Evalueringen kan gi oss innsikt i egen praksis og kan hjelpe</a:t>
            </a:r>
            <a:r>
              <a:rPr lang="nb-NO" baseline="0">
                <a:solidFill>
                  <a:srgbClr val="000000"/>
                </a:solidFill>
                <a:latin typeface="Oslo Sans Office" panose="02000000000000000000" pitchFamily="2" charset="0"/>
              </a:rPr>
              <a:t> oss med å identifisere potensielle forbedringsområder. Dette kan legges til grunn når vi skal utarbeide mål og tiltak for å forbedre eller bevare praksis. </a:t>
            </a:r>
            <a:r>
              <a:rPr lang="nb-NO">
                <a:solidFill>
                  <a:srgbClr val="000000"/>
                </a:solidFill>
                <a:latin typeface="Oslo Sans Office" panose="02000000000000000000" pitchFamily="2" charset="0"/>
              </a:rPr>
              <a:t>Når vi gjennomgår kjennetegnene i egenvurderingsskjemaet, kan vi vurdere om</a:t>
            </a:r>
            <a:r>
              <a:rPr lang="nb-NO" baseline="0">
                <a:solidFill>
                  <a:srgbClr val="000000"/>
                </a:solidFill>
                <a:latin typeface="Oslo Sans Office" panose="02000000000000000000" pitchFamily="2" charset="0"/>
              </a:rPr>
              <a:t> praksis er god, praksis kan bli bedre eller om praksis må endres. Dersom det er områder vi ønsker å jobbe med, kan vi få inspirasjon til de ulike temaene i veilederen for fysisk aktivitet. </a:t>
            </a:r>
          </a:p>
          <a:p>
            <a:endParaRPr lang="nb-NO"/>
          </a:p>
        </p:txBody>
      </p:sp>
      <p:sp>
        <p:nvSpPr>
          <p:cNvPr id="4" name="Plassholder for lysbildenummer 3"/>
          <p:cNvSpPr>
            <a:spLocks noGrp="1"/>
          </p:cNvSpPr>
          <p:nvPr>
            <p:ph type="sldNum" sz="quarter" idx="5"/>
          </p:nvPr>
        </p:nvSpPr>
        <p:spPr/>
        <p:txBody>
          <a:bodyPr/>
          <a:lstStyle/>
          <a:p>
            <a:fld id="{7DA70C78-173F-D64A-A73A-E7995BB9F680}" type="slidenum">
              <a:rPr lang="nb-NO" smtClean="0"/>
              <a:pPr/>
              <a:t>28</a:t>
            </a:fld>
            <a:endParaRPr lang="nb-NO"/>
          </a:p>
        </p:txBody>
      </p:sp>
    </p:spTree>
    <p:extLst>
      <p:ext uri="{BB962C8B-B14F-4D97-AF65-F5344CB8AC3E}">
        <p14:creationId xmlns:p14="http://schemas.microsoft.com/office/powerpoint/2010/main" val="69432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a:solidFill>
                  <a:srgbClr val="000000"/>
                </a:solidFill>
                <a:latin typeface="Oslo Sans Office" panose="02000000000000000000" pitchFamily="2" charset="0"/>
              </a:rPr>
              <a:t>Denne delen gir grunnleggende informasjon om fysisk aktivitet</a:t>
            </a:r>
            <a:r>
              <a:rPr lang="nb-NO" baseline="0">
                <a:solidFill>
                  <a:srgbClr val="000000"/>
                </a:solidFill>
                <a:latin typeface="Oslo Sans Office" panose="02000000000000000000" pitchFamily="2" charset="0"/>
              </a:rPr>
              <a:t> for barn, effekter av fysisk aktivitet og faktorer som påvirker barnas deltagelse.</a:t>
            </a:r>
            <a:endParaRPr lang="nb-NO" sz="1200">
              <a:latin typeface="Oslo Sans Office" panose="02000000000000000000" pitchFamily="2" charset="0"/>
            </a:endParaRPr>
          </a:p>
          <a:p>
            <a:endParaRPr lang="nb-NO">
              <a:latin typeface="Oslo Sans Office" panose="02000000000000000000" pitchFamily="2" charset="0"/>
            </a:endParaRPr>
          </a:p>
        </p:txBody>
      </p:sp>
      <p:sp>
        <p:nvSpPr>
          <p:cNvPr id="4" name="Plassholder for lysbildenummer 3"/>
          <p:cNvSpPr>
            <a:spLocks noGrp="1"/>
          </p:cNvSpPr>
          <p:nvPr>
            <p:ph type="sldNum" sz="quarter" idx="5"/>
          </p:nvPr>
        </p:nvSpPr>
        <p:spPr/>
        <p:txBody>
          <a:bodyPr/>
          <a:lstStyle/>
          <a:p>
            <a:fld id="{7DA70C78-173F-D64A-A73A-E7995BB9F680}" type="slidenum">
              <a:rPr lang="nb-NO" smtClean="0"/>
              <a:pPr/>
              <a:t>3</a:t>
            </a:fld>
            <a:endParaRPr lang="nb-NO"/>
          </a:p>
        </p:txBody>
      </p:sp>
    </p:spTree>
    <p:extLst>
      <p:ext uri="{BB962C8B-B14F-4D97-AF65-F5344CB8AC3E}">
        <p14:creationId xmlns:p14="http://schemas.microsoft.com/office/powerpoint/2010/main" val="2358565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0" i="0" u="none" strike="noStrike" kern="1200" baseline="0">
                <a:solidFill>
                  <a:schemeClr val="tx1"/>
                </a:solidFill>
                <a:latin typeface="Oslo Sans Office" panose="02000000000000000000" pitchFamily="2" charset="0"/>
                <a:ea typeface="+mn-ea"/>
                <a:cs typeface="+mn-cs"/>
              </a:rPr>
              <a:t>Med fysisk aktivitet mener vi all kroppsbevegelse som øker energiforbruket. Det vil i prinsippet si alt barna gjør når de ikke sover eller er helt i ro. </a:t>
            </a:r>
            <a:r>
              <a:rPr lang="nb-NO" sz="1200">
                <a:solidFill>
                  <a:srgbClr val="211D1E"/>
                </a:solidFill>
                <a:latin typeface="Oslo Sans Office" panose="02000000000000000000" pitchFamily="2" charset="0"/>
              </a:rPr>
              <a:t>I barnehagesammenheng vil mye av den fysiske aktiviteten være i form av kroppslig lek.</a:t>
            </a:r>
            <a:r>
              <a:rPr lang="nb-NO" sz="1200" baseline="0">
                <a:solidFill>
                  <a:srgbClr val="211D1E"/>
                </a:solidFill>
                <a:latin typeface="Oslo Sans Office" panose="02000000000000000000" pitchFamily="2" charset="0"/>
              </a:rPr>
              <a:t> Det</a:t>
            </a:r>
            <a:r>
              <a:rPr lang="nb-NO" sz="1200">
                <a:solidFill>
                  <a:srgbClr val="211D1E"/>
                </a:solidFill>
                <a:latin typeface="Oslo Sans Office" panose="02000000000000000000" pitchFamily="2" charset="0"/>
              </a:rPr>
              <a:t> vil si lek med store bevegelser og gjerne høyt tempo.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a:solidFill>
                <a:srgbClr val="211D1E"/>
              </a:solidFill>
              <a:latin typeface="Oslo Sans Office"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aseline="0">
                <a:solidFill>
                  <a:srgbClr val="000000"/>
                </a:solidFill>
                <a:latin typeface="Oslo Sans Office" panose="02000000000000000000" pitchFamily="2" charset="0"/>
              </a:rPr>
              <a:t>Fysisk aktivitet </a:t>
            </a:r>
            <a:r>
              <a:rPr lang="nb-NO" sz="1200">
                <a:solidFill>
                  <a:srgbClr val="000000"/>
                </a:solidFill>
                <a:latin typeface="Oslo Sans Office" panose="02000000000000000000" pitchFamily="2" charset="0"/>
              </a:rPr>
              <a:t>gir overskudd i hverdagen og har mange positive effekter – både fysisk og mentalt. Når</a:t>
            </a:r>
            <a:r>
              <a:rPr lang="nb-NO" sz="1200" baseline="0">
                <a:solidFill>
                  <a:srgbClr val="000000"/>
                </a:solidFill>
                <a:latin typeface="Oslo Sans Office" panose="02000000000000000000" pitchFamily="2" charset="0"/>
              </a:rPr>
              <a:t> barn er aktive puster de tyngre, de får høyere puls og de blir varmere. Over tid vil barna få </a:t>
            </a:r>
            <a:r>
              <a:rPr lang="nb-NO" sz="1200">
                <a:solidFill>
                  <a:srgbClr val="000000"/>
                </a:solidFill>
                <a:latin typeface="Oslo Sans Office" panose="02000000000000000000" pitchFamily="2" charset="0"/>
              </a:rPr>
              <a:t>bedre utholdenhet, sterkere kropp</a:t>
            </a:r>
            <a:r>
              <a:rPr lang="nb-NO" sz="1200" baseline="0">
                <a:solidFill>
                  <a:srgbClr val="000000"/>
                </a:solidFill>
                <a:latin typeface="Oslo Sans Office" panose="02000000000000000000" pitchFamily="2" charset="0"/>
              </a:rPr>
              <a:t> og </a:t>
            </a:r>
            <a:r>
              <a:rPr lang="nb-NO" sz="1200">
                <a:solidFill>
                  <a:srgbClr val="000000"/>
                </a:solidFill>
                <a:latin typeface="Oslo Sans Office" panose="02000000000000000000" pitchFamily="2" charset="0"/>
              </a:rPr>
              <a:t>de orker mer i hverdagen.</a:t>
            </a:r>
            <a:r>
              <a:rPr lang="nb-NO" sz="1200" baseline="0">
                <a:solidFill>
                  <a:srgbClr val="000000"/>
                </a:solidFill>
                <a:latin typeface="Oslo Sans Office" panose="02000000000000000000" pitchFamily="2" charset="0"/>
              </a:rPr>
              <a:t> </a:t>
            </a:r>
            <a:r>
              <a:rPr lang="nb-NO" sz="1200"/>
              <a:t>Hvis barna bruker mange forskjellige bevegelser i aktivitetene sine, </a:t>
            </a:r>
            <a:r>
              <a:rPr lang="nb-NO" sz="1200">
                <a:solidFill>
                  <a:srgbClr val="000000"/>
                </a:solidFill>
                <a:latin typeface="Oslo Sans Office" panose="02000000000000000000" pitchFamily="2" charset="0"/>
              </a:rPr>
              <a:t>bidrar det til motorisk utvikling. I tillegg til de fysiske</a:t>
            </a:r>
            <a:r>
              <a:rPr lang="nb-NO" sz="1200" baseline="0">
                <a:solidFill>
                  <a:srgbClr val="000000"/>
                </a:solidFill>
                <a:latin typeface="Oslo Sans Office" panose="02000000000000000000" pitchFamily="2" charset="0"/>
              </a:rPr>
              <a:t> effektene, har </a:t>
            </a:r>
            <a:r>
              <a:rPr lang="nb-NO" sz="1200">
                <a:solidFill>
                  <a:srgbClr val="000000"/>
                </a:solidFill>
                <a:latin typeface="Oslo Sans Office" panose="02000000000000000000" pitchFamily="2" charset="0"/>
              </a:rPr>
              <a:t>regelmessig fysisk aktivitet positiv</a:t>
            </a:r>
            <a:r>
              <a:rPr lang="nb-NO" sz="1200" baseline="0">
                <a:solidFill>
                  <a:srgbClr val="000000"/>
                </a:solidFill>
                <a:latin typeface="Oslo Sans Office" panose="02000000000000000000" pitchFamily="2" charset="0"/>
              </a:rPr>
              <a:t> effekt</a:t>
            </a:r>
            <a:r>
              <a:rPr lang="nb-NO" sz="1200">
                <a:solidFill>
                  <a:srgbClr val="000000"/>
                </a:solidFill>
                <a:latin typeface="Oslo Sans Office" panose="02000000000000000000" pitchFamily="2" charset="0"/>
              </a:rPr>
              <a:t> på læring, konsentrasjon, søvn og på det sosiale samspillet med andre barn. Aktive barn har ofte høyere mestringstro og bedre selvbilde og høyere</a:t>
            </a:r>
            <a:r>
              <a:rPr lang="nb-NO" sz="1200" baseline="0">
                <a:solidFill>
                  <a:srgbClr val="000000"/>
                </a:solidFill>
                <a:latin typeface="Oslo Sans Office" panose="02000000000000000000" pitchFamily="2" charset="0"/>
              </a:rPr>
              <a:t> </a:t>
            </a:r>
            <a:r>
              <a:rPr lang="nb-NO" sz="1200">
                <a:solidFill>
                  <a:srgbClr val="000000"/>
                </a:solidFill>
                <a:latin typeface="Oslo Sans Office" panose="02000000000000000000" pitchFamily="2" charset="0"/>
              </a:rPr>
              <a:t>trivsel enn barn som er lite fysisk aktive</a:t>
            </a:r>
            <a:r>
              <a:rPr lang="nb-NO" sz="1200" u="none">
                <a:solidFill>
                  <a:srgbClr val="000000"/>
                </a:solidFill>
                <a:latin typeface="Oslo Sans Office" panose="02000000000000000000" pitchFamily="2"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a:latin typeface="Oslo Sans Office" panose="02000000000000000000" pitchFamily="2" charset="0"/>
            </a:endParaRPr>
          </a:p>
          <a:p>
            <a:endParaRPr lang="nb-NO" sz="1200" b="0" i="0" u="none" strike="noStrike" kern="1200" baseline="0">
              <a:solidFill>
                <a:schemeClr val="tx1"/>
              </a:solidFill>
              <a:latin typeface="Oslo Sans Office" panose="02000000000000000000" pitchFamily="2" charset="0"/>
              <a:ea typeface="+mn-ea"/>
              <a:cs typeface="+mn-cs"/>
            </a:endParaRPr>
          </a:p>
          <a:p>
            <a:endParaRPr lang="nb-NO"/>
          </a:p>
        </p:txBody>
      </p:sp>
      <p:sp>
        <p:nvSpPr>
          <p:cNvPr id="4" name="Plassholder for lysbildenummer 3"/>
          <p:cNvSpPr>
            <a:spLocks noGrp="1"/>
          </p:cNvSpPr>
          <p:nvPr>
            <p:ph type="sldNum" sz="quarter" idx="5"/>
          </p:nvPr>
        </p:nvSpPr>
        <p:spPr/>
        <p:txBody>
          <a:bodyPr/>
          <a:lstStyle/>
          <a:p>
            <a:fld id="{7DA70C78-173F-D64A-A73A-E7995BB9F680}" type="slidenum">
              <a:rPr lang="nb-NO" smtClean="0"/>
              <a:pPr/>
              <a:t>4</a:t>
            </a:fld>
            <a:endParaRPr lang="nb-NO"/>
          </a:p>
        </p:txBody>
      </p:sp>
    </p:spTree>
    <p:extLst>
      <p:ext uri="{BB962C8B-B14F-4D97-AF65-F5344CB8AC3E}">
        <p14:creationId xmlns:p14="http://schemas.microsoft.com/office/powerpoint/2010/main" val="27286706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defRPr/>
            </a:pPr>
            <a:r>
              <a:rPr lang="nb-NO">
                <a:solidFill>
                  <a:srgbClr val="000000"/>
                </a:solidFill>
                <a:latin typeface="Oslo Sans Office"/>
              </a:rPr>
              <a:t>Vanene barna får når de er små kan vare hele livet, og aktivitet i barneårene kan bidra til livslang bevegelsesglede.</a:t>
            </a:r>
            <a:endParaRPr lang="nb-NO">
              <a:solidFill>
                <a:srgbClr val="000000"/>
              </a:solidFill>
              <a:latin typeface="Oslo Sans Office" panose="02000000000000000000" pitchFamily="2" charset="0"/>
            </a:endParaRPr>
          </a:p>
          <a:p>
            <a:pPr>
              <a:defRPr/>
            </a:pPr>
            <a:r>
              <a:rPr lang="nb-NO">
                <a:latin typeface="Oslo Sans Office"/>
              </a:rPr>
              <a:t>Basert på det vi vet om betydningen av fysisk aktivitet, har Helsedirektoratet utarbeidet anbefalinger for fysisk aktivitet.</a:t>
            </a:r>
          </a:p>
          <a:p>
            <a:pPr>
              <a:defRPr/>
            </a:pPr>
            <a:endParaRPr lang="nb-NO">
              <a:solidFill>
                <a:srgbClr val="000000"/>
              </a:solidFill>
              <a:latin typeface="Oslo Sans Office"/>
            </a:endParaRPr>
          </a:p>
          <a:p>
            <a:pPr>
              <a:defRPr/>
            </a:pPr>
            <a:r>
              <a:rPr lang="nb-NO">
                <a:solidFill>
                  <a:srgbClr val="000000"/>
                </a:solidFill>
                <a:latin typeface="Oslo Sans Office"/>
              </a:rPr>
              <a:t>Barn </a:t>
            </a:r>
            <a:r>
              <a:rPr lang="nb-NO" sz="1200">
                <a:solidFill>
                  <a:srgbClr val="000000"/>
                </a:solidFill>
                <a:latin typeface="Oslo Sans Office"/>
              </a:rPr>
              <a:t>bør være fysisk aktive i lek eller annen aktivitet minst 60 minutter hver dag.</a:t>
            </a:r>
            <a:r>
              <a:rPr lang="nb-NO">
                <a:solidFill>
                  <a:srgbClr val="000000"/>
                </a:solidFill>
                <a:latin typeface="Oslo Sans Office"/>
              </a:rPr>
              <a:t> </a:t>
            </a:r>
            <a:endParaRPr lang="nb-NO" sz="1200">
              <a:solidFill>
                <a:srgbClr val="000000"/>
              </a:solidFill>
              <a:latin typeface="Oslo Sans Office"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a:solidFill>
                <a:srgbClr val="000000"/>
              </a:solidFill>
              <a:latin typeface="Oslo Sans Office"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a:solidFill>
                  <a:srgbClr val="000000"/>
                </a:solidFill>
                <a:latin typeface="Oslo Sans Office"/>
              </a:rPr>
              <a:t>Aktiviteten bør være variert og intensiteten både moderat og høy. </a:t>
            </a:r>
            <a:br>
              <a:rPr lang="nb-NO" sz="1200">
                <a:latin typeface="Oslo Sans Office" panose="02000000000000000000" pitchFamily="2" charset="0"/>
              </a:rPr>
            </a:br>
            <a:endParaRPr lang="nb-NO" sz="1200" i="1">
              <a:solidFill>
                <a:srgbClr val="000000"/>
              </a:solidFill>
              <a:latin typeface="Oslo Sans Office"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i="1"/>
          </a:p>
          <a:p>
            <a:endParaRPr lang="nb-NO"/>
          </a:p>
        </p:txBody>
      </p:sp>
      <p:sp>
        <p:nvSpPr>
          <p:cNvPr id="4" name="Plassholder for lysbildenummer 3"/>
          <p:cNvSpPr>
            <a:spLocks noGrp="1"/>
          </p:cNvSpPr>
          <p:nvPr>
            <p:ph type="sldNum" sz="quarter" idx="5"/>
          </p:nvPr>
        </p:nvSpPr>
        <p:spPr/>
        <p:txBody>
          <a:bodyPr/>
          <a:lstStyle/>
          <a:p>
            <a:fld id="{7DA70C78-173F-D64A-A73A-E7995BB9F680}" type="slidenum">
              <a:rPr lang="nb-NO" smtClean="0"/>
              <a:pPr/>
              <a:t>5</a:t>
            </a:fld>
            <a:endParaRPr lang="nb-NO"/>
          </a:p>
        </p:txBody>
      </p:sp>
    </p:spTree>
    <p:extLst>
      <p:ext uri="{BB962C8B-B14F-4D97-AF65-F5344CB8AC3E}">
        <p14:creationId xmlns:p14="http://schemas.microsoft.com/office/powerpoint/2010/main" val="8937588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a:solidFill>
                  <a:srgbClr val="000000"/>
                </a:solidFill>
              </a:rPr>
              <a:t>Intensitet er et mål på hvor hardt kroppen jobber ved ulike former for fysisk aktivitet. </a:t>
            </a:r>
            <a:r>
              <a:rPr lang="nb-NO" sz="1200" u="none">
                <a:solidFill>
                  <a:srgbClr val="000000"/>
                </a:solidFill>
              </a:rPr>
              <a:t>Ved moderat og høy intensitet puster vi raskere enn vanlig</a:t>
            </a:r>
            <a:r>
              <a:rPr lang="nb-NO" sz="1200" u="none" baseline="0">
                <a:solidFill>
                  <a:srgbClr val="000000"/>
                </a:solidFill>
              </a:rPr>
              <a:t> og vi blir varme, slik som ved hurtig gange eller løping.</a:t>
            </a:r>
            <a:endParaRPr lang="nb-NO" sz="1200" baseline="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a:solidFill>
                <a:srgbClr val="211D1E"/>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aseline="0">
                <a:solidFill>
                  <a:schemeClr val="tx1"/>
                </a:solidFill>
              </a:rPr>
              <a:t>Grafen viser aktivitetsmønsteret til et aktivt barn i løpet av en dag i barnehagen. </a:t>
            </a:r>
            <a:r>
              <a:rPr lang="nb-NO" sz="1200">
                <a:latin typeface="Oslo Sans Office" panose="02000000000000000000" pitchFamily="2" charset="0"/>
              </a:rPr>
              <a:t>Hver blå strek representerer </a:t>
            </a:r>
            <a:r>
              <a:rPr lang="nb-NO" sz="1200" kern="1200" baseline="0">
                <a:solidFill>
                  <a:schemeClr val="tx1"/>
                </a:solidFill>
                <a:effectLst/>
                <a:latin typeface="+mn-lt"/>
                <a:ea typeface="+mn-ea"/>
                <a:cs typeface="+mn-cs"/>
              </a:rPr>
              <a:t>intensitet</a:t>
            </a:r>
            <a:r>
              <a:rPr lang="nb-NO" sz="1200">
                <a:latin typeface="Oslo Sans Office" panose="02000000000000000000" pitchFamily="2" charset="0"/>
              </a:rPr>
              <a:t>, og jo høyere strek desto høyere intensitet. Grafen illustrerer aktivitetens</a:t>
            </a:r>
            <a:r>
              <a:rPr lang="nb-NO" sz="1200" baseline="0">
                <a:latin typeface="Oslo Sans Office" panose="02000000000000000000" pitchFamily="2" charset="0"/>
              </a:rPr>
              <a:t> </a:t>
            </a:r>
            <a:r>
              <a:rPr lang="nb-NO" sz="1200" baseline="0" err="1">
                <a:latin typeface="Oslo Sans Office" panose="02000000000000000000" pitchFamily="2" charset="0"/>
              </a:rPr>
              <a:t>intervallaktige</a:t>
            </a:r>
            <a:r>
              <a:rPr lang="nb-NO" sz="1200" baseline="0">
                <a:latin typeface="Oslo Sans Office" panose="02000000000000000000" pitchFamily="2" charset="0"/>
              </a:rPr>
              <a:t> preg, der </a:t>
            </a:r>
            <a:r>
              <a:rPr lang="nb-NO" sz="1200">
                <a:solidFill>
                  <a:srgbClr val="211D1E"/>
                </a:solidFill>
              </a:rPr>
              <a:t>barnet veksler hurtig mellom lav og høy intensitet. </a:t>
            </a:r>
            <a:endParaRPr lang="nb-NO" sz="1200"/>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baseline="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a:latin typeface="Oslo Sans Office" panose="02000000000000000000" pitchFamily="2" charset="0"/>
              </a:rPr>
              <a:t> </a:t>
            </a:r>
          </a:p>
          <a:p>
            <a:endParaRPr lang="nb-NO"/>
          </a:p>
        </p:txBody>
      </p:sp>
      <p:sp>
        <p:nvSpPr>
          <p:cNvPr id="4" name="Plassholder for lysbildenummer 3"/>
          <p:cNvSpPr>
            <a:spLocks noGrp="1"/>
          </p:cNvSpPr>
          <p:nvPr>
            <p:ph type="sldNum" sz="quarter" idx="5"/>
          </p:nvPr>
        </p:nvSpPr>
        <p:spPr/>
        <p:txBody>
          <a:bodyPr/>
          <a:lstStyle/>
          <a:p>
            <a:fld id="{7DA70C78-173F-D64A-A73A-E7995BB9F680}" type="slidenum">
              <a:rPr lang="nb-NO" smtClean="0"/>
              <a:pPr/>
              <a:t>6</a:t>
            </a:fld>
            <a:endParaRPr lang="nb-NO"/>
          </a:p>
        </p:txBody>
      </p:sp>
    </p:spTree>
    <p:extLst>
      <p:ext uri="{BB962C8B-B14F-4D97-AF65-F5344CB8AC3E}">
        <p14:creationId xmlns:p14="http://schemas.microsoft.com/office/powerpoint/2010/main" val="265417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0" i="0" u="none" strike="noStrike" kern="1200" baseline="0">
                <a:solidFill>
                  <a:schemeClr val="tx1"/>
                </a:solidFill>
                <a:latin typeface="Oslo Sans Office" panose="02000000000000000000" pitchFamily="2" charset="0"/>
                <a:ea typeface="+mn-ea"/>
                <a:cs typeface="+mn-cs"/>
              </a:rPr>
              <a:t>For å få et bilde aktivitetsnivået hos barnehagebarn, ble det gjennomført en kartlegging av fysisk aktivitet i et utvalg kommunale barnehager i bydelene Alna, Bjerke, Grorud og Stovner i Groruddalen. Barna måtte ha på et akselerometer/et slags aktivitetsbelte, som registrerte aktiviteten – både mens de var i barnehagen og på fritiden. </a:t>
            </a:r>
          </a:p>
          <a:p>
            <a:endParaRPr lang="nb-NO" sz="1200" b="0" i="0" u="none" strike="noStrike" kern="1200" baseline="0">
              <a:solidFill>
                <a:schemeClr val="tx1"/>
              </a:solidFill>
              <a:latin typeface="Oslo Sans Office" panose="02000000000000000000" pitchFamily="2" charset="0"/>
              <a:ea typeface="+mn-ea"/>
              <a:cs typeface="+mn-cs"/>
            </a:endParaRPr>
          </a:p>
          <a:p>
            <a:r>
              <a:rPr lang="nb-NO" sz="1200" b="0" i="0" u="none" strike="noStrike" kern="1200" baseline="0">
                <a:solidFill>
                  <a:schemeClr val="tx1"/>
                </a:solidFill>
                <a:latin typeface="Oslo Sans Office" panose="02000000000000000000" pitchFamily="2" charset="0"/>
                <a:ea typeface="+mn-ea"/>
                <a:cs typeface="+mn-cs"/>
              </a:rPr>
              <a:t>Resultatene viste at 86 % av 4-5 åringene oppfylte anbefalingen om minst 60 minutter fysisk aktivitet i moderat til høy intensitet daglig. Over 70 % av tiden i moderat og høy intensitet fant sted da barna var i barnehagen. Dette stemmer overens med andre undersøkelser som er gjort, og det viser hvor viktig barnehagen er som arena for barnas daglige fysiske aktivitet. </a:t>
            </a:r>
          </a:p>
          <a:p>
            <a:endParaRPr lang="nb-NO" sz="1200" b="0" i="0" u="none" strike="noStrike" kern="1200" baseline="0">
              <a:solidFill>
                <a:schemeClr val="tx1"/>
              </a:solidFill>
              <a:latin typeface="Oslo Sans Office" panose="02000000000000000000" pitchFamily="2" charset="0"/>
              <a:ea typeface="+mn-ea"/>
              <a:cs typeface="+mn-cs"/>
            </a:endParaRPr>
          </a:p>
          <a:p>
            <a:r>
              <a:rPr lang="nb-NO" sz="1200" b="0" i="0" u="none" strike="noStrike" kern="1200" baseline="0">
                <a:solidFill>
                  <a:schemeClr val="tx1"/>
                </a:solidFill>
                <a:latin typeface="Oslo Sans Office" panose="02000000000000000000" pitchFamily="2" charset="0"/>
                <a:ea typeface="+mn-ea"/>
                <a:cs typeface="+mn-cs"/>
              </a:rPr>
              <a:t>Kartleggingen viste også svært stor spredning i barnas aktivitetsnivå, der de minst aktive barna var aktive med moderat til høy intensitet rundt 10 minutter i løpet av tiden i barnehagen, mens andre barn var aktive med slik intensitet i halvannen time. I gjennomsnitt var gutter mer aktive enn jenter i barnehagetiden. På fritiden var det imidlertid ingen forskjell i aktivitetsnivå mellom gutter og jenter. </a:t>
            </a:r>
            <a:endParaRPr lang="nb-NO" sz="1200">
              <a:latin typeface="Oslo Sans Office" panose="02000000000000000000" pitchFamily="2" charset="0"/>
            </a:endParaRPr>
          </a:p>
          <a:p>
            <a:endParaRPr lang="nb-NO"/>
          </a:p>
        </p:txBody>
      </p:sp>
      <p:sp>
        <p:nvSpPr>
          <p:cNvPr id="4" name="Plassholder for lysbildenummer 3"/>
          <p:cNvSpPr>
            <a:spLocks noGrp="1"/>
          </p:cNvSpPr>
          <p:nvPr>
            <p:ph type="sldNum" sz="quarter" idx="5"/>
          </p:nvPr>
        </p:nvSpPr>
        <p:spPr/>
        <p:txBody>
          <a:bodyPr/>
          <a:lstStyle/>
          <a:p>
            <a:fld id="{7DA70C78-173F-D64A-A73A-E7995BB9F680}" type="slidenum">
              <a:rPr lang="nb-NO" smtClean="0"/>
              <a:pPr/>
              <a:t>7</a:t>
            </a:fld>
            <a:endParaRPr lang="nb-NO"/>
          </a:p>
        </p:txBody>
      </p:sp>
    </p:spTree>
    <p:extLst>
      <p:ext uri="{BB962C8B-B14F-4D97-AF65-F5344CB8AC3E}">
        <p14:creationId xmlns:p14="http://schemas.microsoft.com/office/powerpoint/2010/main" val="22919201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a:solidFill>
                  <a:prstClr val="black"/>
                </a:solidFill>
                <a:latin typeface="Oslo Sans Office" panose="02000000000000000000" pitchFamily="2" charset="0"/>
              </a:rPr>
              <a:t>Det er mange faktorer som påvirker barns fysiske aktivitet, og</a:t>
            </a:r>
            <a:r>
              <a:rPr lang="nb-NO" sz="1200" baseline="0">
                <a:solidFill>
                  <a:prstClr val="black"/>
                </a:solidFill>
                <a:latin typeface="Oslo Sans Office" panose="02000000000000000000" pitchFamily="2" charset="0"/>
              </a:rPr>
              <a:t> </a:t>
            </a:r>
            <a:r>
              <a:rPr lang="nb-NO" sz="1200">
                <a:solidFill>
                  <a:prstClr val="black"/>
                </a:solidFill>
                <a:latin typeface="Oslo Sans Office" panose="02000000000000000000" pitchFamily="2" charset="0"/>
              </a:rPr>
              <a:t>vi bør være bevisst på hvilke av disse vi har mulighet til å påvirke. Individuelle faktorer som barnets alder, kjønn, kroppsstørrelse og personlighet har vi liten eller ingen mulighet til å påvirke.</a:t>
            </a:r>
            <a:r>
              <a:rPr lang="nb-NO" sz="1200" baseline="0">
                <a:solidFill>
                  <a:prstClr val="black"/>
                </a:solidFill>
                <a:latin typeface="Oslo Sans Office" panose="02000000000000000000" pitchFamily="2" charset="0"/>
              </a:rPr>
              <a:t> Derimot er det mange andre faktorer vi har gode </a:t>
            </a:r>
            <a:r>
              <a:rPr lang="nb-NO" sz="1200">
                <a:solidFill>
                  <a:prstClr val="black"/>
                </a:solidFill>
                <a:latin typeface="Oslo Sans Office" panose="02000000000000000000" pitchFamily="2" charset="0"/>
              </a:rPr>
              <a:t>muligheter til å påvirke, og disse</a:t>
            </a:r>
            <a:r>
              <a:rPr lang="nb-NO" sz="1200" baseline="0">
                <a:solidFill>
                  <a:prstClr val="black"/>
                </a:solidFill>
                <a:latin typeface="Oslo Sans Office" panose="02000000000000000000" pitchFamily="2" charset="0"/>
              </a:rPr>
              <a:t> har stor betydning for barnas deltakelse i fysisk aktivitet</a:t>
            </a:r>
            <a:r>
              <a:rPr lang="nb-NO" sz="1200">
                <a:solidFill>
                  <a:prstClr val="black"/>
                </a:solidFill>
                <a:latin typeface="Oslo Sans Office" panose="02000000000000000000" pitchFamily="2"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aseline="0">
              <a:solidFill>
                <a:prstClr val="black"/>
              </a:solidFill>
              <a:latin typeface="Oslo Sans Office"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aseline="0">
                <a:solidFill>
                  <a:prstClr val="black"/>
                </a:solidFill>
                <a:latin typeface="Oslo Sans Office" panose="02000000000000000000" pitchFamily="2" charset="0"/>
              </a:rPr>
              <a:t>Motorisk utvikling handler om h</a:t>
            </a:r>
            <a:r>
              <a:rPr lang="nb-NO" sz="1200" b="0" i="0" u="none" strike="noStrike" kern="1200" baseline="0">
                <a:solidFill>
                  <a:schemeClr val="tx1"/>
                </a:solidFill>
                <a:latin typeface="Oslo Sans Office" panose="02000000000000000000" pitchFamily="2" charset="0"/>
                <a:ea typeface="+mn-ea"/>
                <a:cs typeface="+mn-cs"/>
              </a:rPr>
              <a:t>vordan vi utvikler evnen til å utføre ulike motoriske ferdigheter, som å gå, hoppe og kaste. Vi kan bidra til at barna utvikler sine motoriske ferdigheter ved å legge til rette for leker og aktiviteter der vi bruker de ulike bevegelsene.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0" i="0" u="none" strike="noStrike" kern="1200" baseline="0">
              <a:solidFill>
                <a:schemeClr val="tx1"/>
              </a:solidFill>
              <a:latin typeface="Oslo Sans Office" panose="020000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i="0" u="none" strike="noStrike" kern="1200" baseline="0">
                <a:solidFill>
                  <a:schemeClr val="tx1"/>
                </a:solidFill>
                <a:latin typeface="Oslo Sans Office" panose="02000000000000000000" pitchFamily="2" charset="0"/>
                <a:ea typeface="+mn-ea"/>
                <a:cs typeface="+mn-cs"/>
              </a:rPr>
              <a:t>Sosialt bevegelsesmiljø refererer til vår deltagelse og tilstedeværelse, og samspillet mellom barn og mellom barn og voksne. For eksempel vil vår evne til å motivere og engasjere påvirke barnas deltagelse i fysisk aktivitet.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0" i="0" u="none" strike="noStrike" kern="1200" baseline="0">
              <a:solidFill>
                <a:schemeClr val="tx1"/>
              </a:solidFill>
              <a:latin typeface="Oslo Sans Office" panose="020000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i="0" u="none" strike="noStrike" kern="1200" baseline="0">
                <a:solidFill>
                  <a:schemeClr val="tx1"/>
                </a:solidFill>
                <a:latin typeface="Oslo Sans Office" panose="02000000000000000000" pitchFamily="2" charset="0"/>
                <a:ea typeface="+mn-ea"/>
                <a:cs typeface="+mn-cs"/>
              </a:rPr>
              <a:t>Fysisk bevegelsesmiljø handler om hvordan vi utnytter utstyr, leker og arealer til fysisk aktivitet. Vi kan for eksempel legge til rette for et stimulerende fysisk bevegelsesmiljø ved å la barna leke i varierte naturområder.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0" i="0" u="none" strike="noStrike" kern="1200" baseline="0">
              <a:solidFill>
                <a:schemeClr val="tx1"/>
              </a:solidFill>
              <a:latin typeface="Oslo Sans Office" panose="020000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i="0" baseline="0">
                <a:solidFill>
                  <a:prstClr val="black"/>
                </a:solidFill>
                <a:latin typeface="Oslo Sans Office" panose="02000000000000000000" pitchFamily="2" charset="0"/>
              </a:rPr>
              <a:t>Og med bevegelsespraksis refererer vi til a</a:t>
            </a:r>
            <a:r>
              <a:rPr lang="nb-NO" sz="1200" i="0">
                <a:solidFill>
                  <a:srgbClr val="000000"/>
                </a:solidFill>
                <a:latin typeface="Oslo Sans Office" panose="02000000000000000000" pitchFamily="2" charset="0"/>
              </a:rPr>
              <a:t>ktivitetstilbudet og erfaringene barna får med fysisk aktivitet</a:t>
            </a:r>
            <a:r>
              <a:rPr lang="nb-NO" sz="1200" i="0">
                <a:solidFill>
                  <a:prstClr val="black"/>
                </a:solidFill>
                <a:latin typeface="Oslo Sans Office" panose="02000000000000000000" pitchFamily="2" charset="0"/>
              </a:rPr>
              <a:t>.</a:t>
            </a:r>
            <a:r>
              <a:rPr lang="nb-NO" sz="1200" i="0" baseline="0">
                <a:solidFill>
                  <a:prstClr val="black"/>
                </a:solidFill>
                <a:latin typeface="Oslo Sans Office" panose="02000000000000000000" pitchFamily="2" charset="0"/>
              </a:rPr>
              <a:t> Dette inkluderer både den frie leken og de organiserte aktivitetene </a:t>
            </a:r>
            <a:r>
              <a:rPr lang="nb-NO" sz="1200" i="0">
                <a:solidFill>
                  <a:srgbClr val="000000"/>
                </a:solidFill>
                <a:latin typeface="Oslo Sans Office" panose="02000000000000000000" pitchFamily="2" charset="0"/>
              </a:rPr>
              <a:t>i barnehagen og på fritiden</a:t>
            </a:r>
            <a:r>
              <a:rPr lang="nb-NO" sz="1200" i="0" baseline="0">
                <a:solidFill>
                  <a:prstClr val="black"/>
                </a:solidFill>
                <a:latin typeface="Oslo Sans Office" panose="02000000000000000000" pitchFamily="2" charset="0"/>
              </a:rPr>
              <a:t>. Det er nyttig å være bevisst alle disse påvirkningsfaktorene når vi skal legge til rette for fysisk aktivitet i barnehagen. </a:t>
            </a:r>
          </a:p>
          <a:p>
            <a:endParaRPr lang="nb-NO"/>
          </a:p>
        </p:txBody>
      </p:sp>
      <p:sp>
        <p:nvSpPr>
          <p:cNvPr id="4" name="Plassholder for lysbildenummer 3"/>
          <p:cNvSpPr>
            <a:spLocks noGrp="1"/>
          </p:cNvSpPr>
          <p:nvPr>
            <p:ph type="sldNum" sz="quarter" idx="5"/>
          </p:nvPr>
        </p:nvSpPr>
        <p:spPr/>
        <p:txBody>
          <a:bodyPr/>
          <a:lstStyle/>
          <a:p>
            <a:fld id="{7DA70C78-173F-D64A-A73A-E7995BB9F680}" type="slidenum">
              <a:rPr lang="nb-NO" smtClean="0"/>
              <a:pPr/>
              <a:t>8</a:t>
            </a:fld>
            <a:endParaRPr lang="nb-NO"/>
          </a:p>
        </p:txBody>
      </p:sp>
    </p:spTree>
    <p:extLst>
      <p:ext uri="{BB962C8B-B14F-4D97-AF65-F5344CB8AC3E}">
        <p14:creationId xmlns:p14="http://schemas.microsoft.com/office/powerpoint/2010/main" val="37698916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R="3400"/>
            <a:r>
              <a:rPr lang="nb-NO" sz="1200">
                <a:solidFill>
                  <a:srgbClr val="000000"/>
                </a:solidFill>
                <a:latin typeface="Oslo Sans Office" panose="02000000000000000000" pitchFamily="2" charset="0"/>
              </a:rPr>
              <a:t>Denne delen viser hvordan vi kan jobbe med planlegging av fysisk aktivitet i barnehagen. </a:t>
            </a:r>
          </a:p>
          <a:p>
            <a:pPr marR="3400"/>
            <a:endParaRPr lang="nb-NO" sz="1200">
              <a:solidFill>
                <a:srgbClr val="000000"/>
              </a:solidFill>
              <a:latin typeface="Oslo Sans Office" panose="02000000000000000000" pitchFamily="2" charset="0"/>
            </a:endParaRPr>
          </a:p>
          <a:p>
            <a:pPr marR="3400"/>
            <a:r>
              <a:rPr lang="nb-NO" sz="1200">
                <a:solidFill>
                  <a:srgbClr val="000000"/>
                </a:solidFill>
                <a:latin typeface="Oslo Sans Office" panose="02000000000000000000" pitchFamily="2" charset="0"/>
              </a:rPr>
              <a:t>Mye av barnas fysiske aktivitet foregår i form av fri lek og ikke-organisert aktivitet, hvor de utforsker, leker og oppdager på egne premisser. For å imøtekomme barnas individuelle forutsetninger, er det imidlertid viktig at vi legger til rette for noe voksenstyrt og organisert aktivitet som er planlagt. Planlegging gir oss grunnlag for å tenke og handle langsiktig og systematisk i arbeidet med fysisk aktivitet. Planleggingen skal bidra til kontinuitet og progresjon for enkeltbarn og barnegruppen, og synliggjøre hvordan vi jobber med fysisk aktivitet.</a:t>
            </a:r>
            <a:endParaRPr lang="nb-NO" altLang="nb-NO" sz="1200">
              <a:solidFill>
                <a:prstClr val="black"/>
              </a:solidFill>
              <a:latin typeface="Oslo Sans Office" panose="02000000000000000000" pitchFamily="2" charset="0"/>
            </a:endParaRPr>
          </a:p>
          <a:p>
            <a:endParaRPr lang="nb-NO"/>
          </a:p>
        </p:txBody>
      </p:sp>
      <p:sp>
        <p:nvSpPr>
          <p:cNvPr id="4" name="Plassholder for lysbildenummer 3"/>
          <p:cNvSpPr>
            <a:spLocks noGrp="1"/>
          </p:cNvSpPr>
          <p:nvPr>
            <p:ph type="sldNum" sz="quarter" idx="5"/>
          </p:nvPr>
        </p:nvSpPr>
        <p:spPr/>
        <p:txBody>
          <a:bodyPr/>
          <a:lstStyle/>
          <a:p>
            <a:fld id="{7DA70C78-173F-D64A-A73A-E7995BB9F680}" type="slidenum">
              <a:rPr lang="nb-NO" smtClean="0"/>
              <a:pPr/>
              <a:t>9</a:t>
            </a:fld>
            <a:endParaRPr lang="nb-NO"/>
          </a:p>
        </p:txBody>
      </p:sp>
    </p:spTree>
    <p:extLst>
      <p:ext uri="{BB962C8B-B14F-4D97-AF65-F5344CB8AC3E}">
        <p14:creationId xmlns:p14="http://schemas.microsoft.com/office/powerpoint/2010/main" val="1305776980"/>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tellysbilde bilde positiv logo">
    <p:bg>
      <p:bgPr>
        <a:solidFill>
          <a:schemeClr val="bg2"/>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bg1"/>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lang="nb-NO" sz="1200" b="0" i="0" u="none" strike="noStrike" smtClean="0">
                <a:effectLst/>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16.08.2022</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positiv logo og bilde</a:t>
            </a:r>
          </a:p>
        </p:txBody>
      </p:sp>
      <p:pic>
        <p:nvPicPr>
          <p:cNvPr id="11" name="Bilde 10">
            <a:extLst>
              <a:ext uri="{FF2B5EF4-FFF2-40B4-BE49-F238E27FC236}">
                <a16:creationId xmlns:a16="http://schemas.microsoft.com/office/drawing/2014/main" id="{519149A9-FDA1-A64B-97A5-C26D29293186}"/>
              </a:ext>
            </a:extLst>
          </p:cNvPr>
          <p:cNvPicPr>
            <a:picLocks noChangeAspect="1"/>
          </p:cNvPicPr>
          <p:nvPr userDrawn="1"/>
        </p:nvPicPr>
        <p:blipFill>
          <a:blip r:embed="rId2" cstate="email">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955175" y="476000"/>
            <a:ext cx="1080000" cy="1080000"/>
          </a:xfrm>
          <a:prstGeom prst="rect">
            <a:avLst/>
          </a:prstGeom>
        </p:spPr>
      </p:pic>
    </p:spTree>
    <p:extLst>
      <p:ext uri="{BB962C8B-B14F-4D97-AF65-F5344CB8AC3E}">
        <p14:creationId xmlns:p14="http://schemas.microsoft.com/office/powerpoint/2010/main" val="1614963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Deloverskrift grønn lys">
    <p:bg>
      <p:bgPr>
        <a:solidFill>
          <a:schemeClr val="accent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accent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16.08.2022</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 lys</a:t>
            </a:r>
          </a:p>
        </p:txBody>
      </p:sp>
      <p:grpSp>
        <p:nvGrpSpPr>
          <p:cNvPr id="12" name="Gruppe 11">
            <a:extLst>
              <a:ext uri="{FF2B5EF4-FFF2-40B4-BE49-F238E27FC236}">
                <a16:creationId xmlns:a16="http://schemas.microsoft.com/office/drawing/2014/main" id="{158459D6-D53B-844D-BA71-74AB73728085}"/>
              </a:ext>
            </a:extLst>
          </p:cNvPr>
          <p:cNvGrpSpPr/>
          <p:nvPr userDrawn="1"/>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userDrawn="1"/>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userDrawn="1"/>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userDrawn="1"/>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userDrawn="1"/>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userDrawn="1"/>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userDrawn="1"/>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userDrawn="1"/>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4038824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Deloverskrift rød">
    <p:bg>
      <p:bgPr>
        <a:solidFill>
          <a:schemeClr val="accent5"/>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D041A6F0-0B8A-9444-BB6E-70C7E9D9BBE0}" type="datetime1">
              <a:rPr lang="nb-NO" smtClean="0"/>
              <a:t>16.08.2022</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380454CF-FC92-4149-8A21-8BC7D56A2723}"/>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rød</a:t>
            </a:r>
          </a:p>
        </p:txBody>
      </p:sp>
    </p:spTree>
    <p:extLst>
      <p:ext uri="{BB962C8B-B14F-4D97-AF65-F5344CB8AC3E}">
        <p14:creationId xmlns:p14="http://schemas.microsoft.com/office/powerpoint/2010/main" val="14173127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Deloverskrift gul">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507D2464-A518-1A48-B5E7-CA9150B3889F}" type="datetime1">
              <a:rPr lang="nb-NO" smtClean="0"/>
              <a:t>16.08.2022</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89B6CDA4-7176-8F4A-ACCF-608A8E6C105F}"/>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gul</a:t>
            </a:r>
          </a:p>
        </p:txBody>
      </p:sp>
    </p:spTree>
    <p:extLst>
      <p:ext uri="{BB962C8B-B14F-4D97-AF65-F5344CB8AC3E}">
        <p14:creationId xmlns:p14="http://schemas.microsoft.com/office/powerpoint/2010/main" val="1508124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Deloverskrift beige">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4E9B9390-45D3-3F49-83A6-08ED4C2BD589}" type="datetime1">
              <a:rPr lang="nb-NO" smtClean="0"/>
              <a:t>16.08.2022</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E4986A0A-A0AC-804C-893B-A9A85566615C}"/>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beige</a:t>
            </a:r>
          </a:p>
        </p:txBody>
      </p:sp>
    </p:spTree>
    <p:extLst>
      <p:ext uri="{BB962C8B-B14F-4D97-AF65-F5344CB8AC3E}">
        <p14:creationId xmlns:p14="http://schemas.microsoft.com/office/powerpoint/2010/main" val="20746256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lstStyle>
            <a:lvl1pPr>
              <a:spcBef>
                <a:spcPts val="1800"/>
              </a:spcBef>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16.08.2022</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034919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6315074"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81931E7B-50BA-9449-91F9-9A9201D90364}" type="datetime1">
              <a:rPr lang="nb-NO" smtClean="0"/>
              <a:t>16.08.2022</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1139408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 innholdsd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6" y="720001"/>
            <a:ext cx="5181600"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A2434FEE-7D88-AA46-8139-80D9197567F4}" type="datetime1">
              <a:rPr lang="nb-NO" smtClean="0"/>
              <a:t>16.08.2022</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028149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re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2794087"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4064001" y="2032000"/>
            <a:ext cx="3370812"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442C1D8A-1AB1-7949-9E34-570CB6C6816A}" type="datetime1">
              <a:rPr lang="nb-NO" smtClean="0"/>
              <a:t>16.08.2022</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8" name="Content Placeholder 3">
            <a:extLst>
              <a:ext uri="{FF2B5EF4-FFF2-40B4-BE49-F238E27FC236}">
                <a16:creationId xmlns:a16="http://schemas.microsoft.com/office/drawing/2014/main" id="{CA632195-EBBA-0E43-9228-823934194B1B}"/>
              </a:ext>
            </a:extLst>
          </p:cNvPr>
          <p:cNvSpPr>
            <a:spLocks noGrp="1"/>
          </p:cNvSpPr>
          <p:nvPr>
            <p:ph sz="half" idx="13"/>
          </p:nvPr>
        </p:nvSpPr>
        <p:spPr>
          <a:xfrm>
            <a:off x="8125862" y="2032000"/>
            <a:ext cx="3370812" cy="4060826"/>
          </a:xfrm>
        </p:spPr>
        <p:txBody>
          <a:bodyPr/>
          <a:lstStyle/>
          <a:p>
            <a:pPr lvl="0"/>
            <a:r>
              <a:rPr lang="nb-NO"/>
              <a:t>Klikk for å redigere tekststiler i malen</a:t>
            </a:r>
          </a:p>
        </p:txBody>
      </p:sp>
    </p:spTree>
    <p:extLst>
      <p:ext uri="{BB962C8B-B14F-4D97-AF65-F5344CB8AC3E}">
        <p14:creationId xmlns:p14="http://schemas.microsoft.com/office/powerpoint/2010/main" val="28596653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innhold bilde høy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hasCustomPrompt="1"/>
          </p:nvPr>
        </p:nvSpPr>
        <p:spPr>
          <a:xfrm>
            <a:off x="695325" y="720001"/>
            <a:ext cx="5400675" cy="1311999"/>
          </a:xfrm>
        </p:spPr>
        <p:txBody>
          <a:bodyPr rIns="360000"/>
          <a:lstStyle/>
          <a:p>
            <a:r>
              <a:rPr lang="en-US"/>
              <a:t>Click to edit Master title style</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hasCustomPrompt="1"/>
          </p:nvPr>
        </p:nvSpPr>
        <p:spPr>
          <a:xfrm>
            <a:off x="695325" y="2032001"/>
            <a:ext cx="5400675" cy="3924272"/>
          </a:xfrm>
        </p:spPr>
        <p:txBody>
          <a:bodyPr rIns="360000"/>
          <a:lstStyle>
            <a:lvl1pPr>
              <a:spcBef>
                <a:spcPts val="1200"/>
              </a:spcBef>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4D766B14-D201-5E43-92B4-5BFC4FDF65D3}" type="datetime1">
              <a:rPr lang="nb-NO" smtClean="0"/>
              <a:t>16.08.2022</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a:xfrm>
            <a:off x="2027199" y="6292849"/>
            <a:ext cx="4064000" cy="365125"/>
          </a:xfrm>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5" name="Plassholder for bilde 4">
            <a:extLst>
              <a:ext uri="{FF2B5EF4-FFF2-40B4-BE49-F238E27FC236}">
                <a16:creationId xmlns:a16="http://schemas.microsoft.com/office/drawing/2014/main" id="{D25668C1-8BFE-9845-BF15-C29694E485B8}"/>
              </a:ext>
            </a:extLst>
          </p:cNvPr>
          <p:cNvSpPr>
            <a:spLocks noGrp="1"/>
          </p:cNvSpPr>
          <p:nvPr>
            <p:ph type="pic" sz="quarter" idx="13"/>
          </p:nvPr>
        </p:nvSpPr>
        <p:spPr>
          <a:xfrm>
            <a:off x="6091200" y="0"/>
            <a:ext cx="6091200" cy="6858000"/>
          </a:xfrm>
        </p:spPr>
        <p:txBody>
          <a:bodyPr tIns="720000">
            <a:normAutofit/>
          </a:bodyPr>
          <a:lstStyle>
            <a:lvl1pPr marL="0" indent="0" algn="ctr">
              <a:buFont typeface="Arial" panose="020B0604020202020204" pitchFamily="34" charset="0"/>
              <a:buNone/>
              <a:defRPr sz="1200"/>
            </a:lvl1pPr>
          </a:lstStyle>
          <a:p>
            <a:r>
              <a:rPr lang="nb-NO"/>
              <a:t>Klikk på ikonet for å legge til et bilde</a:t>
            </a:r>
          </a:p>
        </p:txBody>
      </p:sp>
    </p:spTree>
    <p:extLst>
      <p:ext uri="{BB962C8B-B14F-4D97-AF65-F5344CB8AC3E}">
        <p14:creationId xmlns:p14="http://schemas.microsoft.com/office/powerpoint/2010/main" val="38103631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itat positiv">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16.08.2022</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545985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tellysbilde bilde negativ logo">
    <p:bg>
      <p:bgPr>
        <a:solidFill>
          <a:schemeClr val="accent1"/>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accent2"/>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200">
                <a:solidFill>
                  <a:sysClr val="windowText" lastClr="000000"/>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8A2E7723-9D0A-EF40-8CB8-B3C1314DD2A1}" type="datetime1">
              <a:rPr lang="nb-NO" smtClean="0"/>
              <a:t>16.08.2022</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5588"/>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pic>
        <p:nvPicPr>
          <p:cNvPr id="10" name="Bilde 9">
            <a:extLst>
              <a:ext uri="{FF2B5EF4-FFF2-40B4-BE49-F238E27FC236}">
                <a16:creationId xmlns:a16="http://schemas.microsoft.com/office/drawing/2014/main" id="{A059CF52-7BF5-1D46-85DC-7999F21EBE5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55175" y="476000"/>
            <a:ext cx="1080000" cy="1080000"/>
          </a:xfrm>
          <a:prstGeom prst="rect">
            <a:avLst/>
          </a:prstGeom>
        </p:spPr>
      </p:pic>
      <p:sp>
        <p:nvSpPr>
          <p:cNvPr id="9" name="TekstSylinder 8">
            <a:extLst>
              <a:ext uri="{FF2B5EF4-FFF2-40B4-BE49-F238E27FC236}">
                <a16:creationId xmlns:a16="http://schemas.microsoft.com/office/drawing/2014/main" id="{14D508E9-3971-2E41-B1E5-98EB4063DEC8}"/>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negativ logo og bilde</a:t>
            </a:r>
          </a:p>
        </p:txBody>
      </p:sp>
    </p:spTree>
    <p:extLst>
      <p:ext uri="{BB962C8B-B14F-4D97-AF65-F5344CB8AC3E}">
        <p14:creationId xmlns:p14="http://schemas.microsoft.com/office/powerpoint/2010/main" val="32983559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Sitat negativ">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lvl1pPr>
              <a:defRPr>
                <a:solidFill>
                  <a:schemeClr val="bg1"/>
                </a:solidFill>
              </a:defRPr>
            </a:lvl1p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solidFill>
                  <a:schemeClr val="bg1"/>
                </a:solidFill>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lvl1pPr>
              <a:defRPr>
                <a:solidFill>
                  <a:schemeClr val="bg1"/>
                </a:solidFill>
              </a:defRPr>
            </a:lvl1pPr>
          </a:lstStyle>
          <a:p>
            <a:fld id="{C20DE0DF-BE6B-D248-92A9-54242D212695}" type="datetime1">
              <a:rPr lang="nb-NO" smtClean="0"/>
              <a:pPr/>
              <a:t>16.08.2022</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lvl1pPr>
              <a:defRPr>
                <a:solidFill>
                  <a:schemeClr val="bg1"/>
                </a:solidFill>
              </a:defRPr>
            </a:lvl1p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7" name="Bilde 6">
            <a:extLst>
              <a:ext uri="{FF2B5EF4-FFF2-40B4-BE49-F238E27FC236}">
                <a16:creationId xmlns:a16="http://schemas.microsoft.com/office/drawing/2014/main" id="{8DDA4121-57A1-9F44-B389-BA4A1B2AF19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31200" y="6298809"/>
            <a:ext cx="688336" cy="355181"/>
          </a:xfrm>
          <a:prstGeom prst="rect">
            <a:avLst/>
          </a:prstGeom>
        </p:spPr>
      </p:pic>
      <p:grpSp>
        <p:nvGrpSpPr>
          <p:cNvPr id="11" name="Gruppe 10">
            <a:extLst>
              <a:ext uri="{FF2B5EF4-FFF2-40B4-BE49-F238E27FC236}">
                <a16:creationId xmlns:a16="http://schemas.microsoft.com/office/drawing/2014/main" id="{486E79E7-CC13-A347-AE3A-84BB7411F0A2}"/>
              </a:ext>
            </a:extLst>
          </p:cNvPr>
          <p:cNvGrpSpPr/>
          <p:nvPr userDrawn="1"/>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2F30F98F-9F6E-0C4E-8E69-71C10B7D290A}"/>
                </a:ext>
              </a:extLst>
            </p:cNvPr>
            <p:cNvGrpSpPr/>
            <p:nvPr userDrawn="1"/>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A1DA2F1D-3EF3-B74C-8B2F-1D393F5B8826}"/>
                  </a:ext>
                </a:extLst>
              </p:cNvPr>
              <p:cNvGrpSpPr/>
              <p:nvPr/>
            </p:nvGrpSpPr>
            <p:grpSpPr>
              <a:xfrm>
                <a:off x="0" y="-320124"/>
                <a:ext cx="12192000" cy="165600"/>
                <a:chOff x="0" y="-413084"/>
                <a:chExt cx="12192000" cy="206078"/>
              </a:xfrm>
              <a:solidFill>
                <a:schemeClr val="bg1"/>
              </a:solidFill>
            </p:grpSpPr>
            <p:sp>
              <p:nvSpPr>
                <p:cNvPr id="56" name="Rektangel 55">
                  <a:extLst>
                    <a:ext uri="{FF2B5EF4-FFF2-40B4-BE49-F238E27FC236}">
                      <a16:creationId xmlns:a16="http://schemas.microsoft.com/office/drawing/2014/main" id="{6255A372-5580-A24A-B439-C57A7E1CE4B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7" name="Rektangel 56">
                  <a:extLst>
                    <a:ext uri="{FF2B5EF4-FFF2-40B4-BE49-F238E27FC236}">
                      <a16:creationId xmlns:a16="http://schemas.microsoft.com/office/drawing/2014/main" id="{B7371540-2443-8541-B5DC-F4B684B3C93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8" name="Rektangel 57">
                  <a:extLst>
                    <a:ext uri="{FF2B5EF4-FFF2-40B4-BE49-F238E27FC236}">
                      <a16:creationId xmlns:a16="http://schemas.microsoft.com/office/drawing/2014/main" id="{CB4CE255-C398-A543-8B5B-486CC5D519E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FB9A6627-FDFC-824A-9236-EBF047C277D7}"/>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0" name="Rektangel 59">
                  <a:extLst>
                    <a:ext uri="{FF2B5EF4-FFF2-40B4-BE49-F238E27FC236}">
                      <a16:creationId xmlns:a16="http://schemas.microsoft.com/office/drawing/2014/main" id="{42A8A78A-FCCA-064A-9D35-FC5F951C2A42}"/>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DB9322E-D287-C341-974F-B8F882273F3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91D842E9-F200-3D41-A665-0A7DD621DBC6}"/>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8217F23-38DC-F441-AA01-3C15887A1444}"/>
                  </a:ext>
                </a:extLst>
              </p:cNvPr>
              <p:cNvCxnSpPr>
                <a:cxnSpLocks/>
                <a:stCxn id="46"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45130D1-A515-A24D-9BE7-102854BB6A84}"/>
                  </a:ext>
                </a:extLst>
              </p:cNvPr>
              <p:cNvCxnSpPr>
                <a:cxnSpLocks/>
                <a:stCxn id="48"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FF53E66-AB46-0141-AD89-455E96D26C14}"/>
                  </a:ext>
                </a:extLst>
              </p:cNvPr>
              <p:cNvCxnSpPr>
                <a:cxnSpLocks/>
                <a:stCxn id="44"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B7A86560-6696-014A-AECA-E19F9F24123E}"/>
                  </a:ext>
                </a:extLst>
              </p:cNvPr>
              <p:cNvCxnSpPr>
                <a:cxnSpLocks/>
                <a:stCxn id="50"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Rett linje 34">
                <a:extLst>
                  <a:ext uri="{FF2B5EF4-FFF2-40B4-BE49-F238E27FC236}">
                    <a16:creationId xmlns:a16="http://schemas.microsoft.com/office/drawing/2014/main" id="{A0F75356-8546-3149-9570-360B5827EA7E}"/>
                  </a:ext>
                </a:extLst>
              </p:cNvPr>
              <p:cNvCxnSpPr>
                <a:cxnSpLocks/>
                <a:stCxn id="54"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Rett linje 35">
                <a:extLst>
                  <a:ext uri="{FF2B5EF4-FFF2-40B4-BE49-F238E27FC236}">
                    <a16:creationId xmlns:a16="http://schemas.microsoft.com/office/drawing/2014/main" id="{105343E5-1F5C-CA46-8C3E-700D58730833}"/>
                  </a:ext>
                </a:extLst>
              </p:cNvPr>
              <p:cNvCxnSpPr>
                <a:cxnSpLocks/>
                <a:stCxn id="52"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7" name="Gruppe 36">
                <a:extLst>
                  <a:ext uri="{FF2B5EF4-FFF2-40B4-BE49-F238E27FC236}">
                    <a16:creationId xmlns:a16="http://schemas.microsoft.com/office/drawing/2014/main" id="{EAD5D459-2BF6-D64F-8F45-536C2073FDD3}"/>
                  </a:ext>
                </a:extLst>
              </p:cNvPr>
              <p:cNvGrpSpPr/>
              <p:nvPr userDrawn="1"/>
            </p:nvGrpSpPr>
            <p:grpSpPr>
              <a:xfrm>
                <a:off x="0" y="-621464"/>
                <a:ext cx="12192000" cy="206078"/>
                <a:chOff x="0" y="-674874"/>
                <a:chExt cx="12192000" cy="206078"/>
              </a:xfrm>
            </p:grpSpPr>
            <p:sp>
              <p:nvSpPr>
                <p:cNvPr id="54" name="Rektangel 53">
                  <a:extLst>
                    <a:ext uri="{FF2B5EF4-FFF2-40B4-BE49-F238E27FC236}">
                      <a16:creationId xmlns:a16="http://schemas.microsoft.com/office/drawing/2014/main" id="{9C01F6CB-C381-1E41-86A2-F808355B3C5C}"/>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5" name="Rett linje 54">
                  <a:extLst>
                    <a:ext uri="{FF2B5EF4-FFF2-40B4-BE49-F238E27FC236}">
                      <a16:creationId xmlns:a16="http://schemas.microsoft.com/office/drawing/2014/main" id="{27FECFBD-D718-9D4C-81D5-FD9384B0DCB9}"/>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273A8231-E16C-A243-A2FC-13A3FD206C22}"/>
                  </a:ext>
                </a:extLst>
              </p:cNvPr>
              <p:cNvGrpSpPr/>
              <p:nvPr userDrawn="1"/>
            </p:nvGrpSpPr>
            <p:grpSpPr>
              <a:xfrm>
                <a:off x="0" y="-744566"/>
                <a:ext cx="10156824" cy="206078"/>
                <a:chOff x="0" y="-930144"/>
                <a:chExt cx="10156824" cy="206078"/>
              </a:xfrm>
            </p:grpSpPr>
            <p:sp>
              <p:nvSpPr>
                <p:cNvPr id="52" name="Rektangel 51">
                  <a:extLst>
                    <a:ext uri="{FF2B5EF4-FFF2-40B4-BE49-F238E27FC236}">
                      <a16:creationId xmlns:a16="http://schemas.microsoft.com/office/drawing/2014/main" id="{6CEF6F6D-156F-D64B-A26B-57B303DF873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3" name="Rett linje 52">
                  <a:extLst>
                    <a:ext uri="{FF2B5EF4-FFF2-40B4-BE49-F238E27FC236}">
                      <a16:creationId xmlns:a16="http://schemas.microsoft.com/office/drawing/2014/main" id="{E3AF0233-5560-6447-B7A4-C14F61197A17}"/>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BD1CA949-A5BB-EC47-A21B-7EAED08253EF}"/>
                  </a:ext>
                </a:extLst>
              </p:cNvPr>
              <p:cNvGrpSpPr/>
              <p:nvPr userDrawn="1"/>
            </p:nvGrpSpPr>
            <p:grpSpPr>
              <a:xfrm>
                <a:off x="0" y="-867666"/>
                <a:ext cx="8128000" cy="206078"/>
                <a:chOff x="0" y="-1191934"/>
                <a:chExt cx="8128000" cy="206078"/>
              </a:xfrm>
            </p:grpSpPr>
            <p:sp>
              <p:nvSpPr>
                <p:cNvPr id="50" name="Rektangel 49">
                  <a:extLst>
                    <a:ext uri="{FF2B5EF4-FFF2-40B4-BE49-F238E27FC236}">
                      <a16:creationId xmlns:a16="http://schemas.microsoft.com/office/drawing/2014/main" id="{83DF98C9-9C7B-EE42-8AF8-5DE25FE2001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1" name="Rett linje 50">
                  <a:extLst>
                    <a:ext uri="{FF2B5EF4-FFF2-40B4-BE49-F238E27FC236}">
                      <a16:creationId xmlns:a16="http://schemas.microsoft.com/office/drawing/2014/main" id="{41C64B40-429E-8143-A0BC-94BDE0975DC3}"/>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A9C6E4C4-F02D-394E-AF1D-C51754803FCB}"/>
                  </a:ext>
                </a:extLst>
              </p:cNvPr>
              <p:cNvGrpSpPr/>
              <p:nvPr userDrawn="1"/>
            </p:nvGrpSpPr>
            <p:grpSpPr>
              <a:xfrm>
                <a:off x="-800" y="-990766"/>
                <a:ext cx="6091200" cy="206078"/>
                <a:chOff x="0" y="-1453724"/>
                <a:chExt cx="6091200" cy="206078"/>
              </a:xfrm>
            </p:grpSpPr>
            <p:sp>
              <p:nvSpPr>
                <p:cNvPr id="48" name="Rektangel 47">
                  <a:extLst>
                    <a:ext uri="{FF2B5EF4-FFF2-40B4-BE49-F238E27FC236}">
                      <a16:creationId xmlns:a16="http://schemas.microsoft.com/office/drawing/2014/main" id="{3969980B-68AB-9447-983D-028ABB4B50E9}"/>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9" name="Rett linje 48">
                  <a:extLst>
                    <a:ext uri="{FF2B5EF4-FFF2-40B4-BE49-F238E27FC236}">
                      <a16:creationId xmlns:a16="http://schemas.microsoft.com/office/drawing/2014/main" id="{D7433776-45D2-D448-BE15-3A90FEB681D0}"/>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8E92939D-2FC0-A345-8E25-DB8134AD566D}"/>
                  </a:ext>
                </a:extLst>
              </p:cNvPr>
              <p:cNvGrpSpPr/>
              <p:nvPr userDrawn="1"/>
            </p:nvGrpSpPr>
            <p:grpSpPr>
              <a:xfrm>
                <a:off x="0" y="-1113866"/>
                <a:ext cx="4060800" cy="206078"/>
                <a:chOff x="0" y="-1715514"/>
                <a:chExt cx="4060800" cy="206078"/>
              </a:xfrm>
            </p:grpSpPr>
            <p:sp>
              <p:nvSpPr>
                <p:cNvPr id="46" name="Rektangel 45">
                  <a:extLst>
                    <a:ext uri="{FF2B5EF4-FFF2-40B4-BE49-F238E27FC236}">
                      <a16:creationId xmlns:a16="http://schemas.microsoft.com/office/drawing/2014/main" id="{280814A4-AA7C-7D46-B1D5-53CBDAEE2AC0}"/>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7" name="Rett linje 46">
                  <a:extLst>
                    <a:ext uri="{FF2B5EF4-FFF2-40B4-BE49-F238E27FC236}">
                      <a16:creationId xmlns:a16="http://schemas.microsoft.com/office/drawing/2014/main" id="{0D9A5691-593C-2944-8164-17D13666E22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1EAA7A4E-6528-4E44-A9B1-8A79754376AF}"/>
                  </a:ext>
                </a:extLst>
              </p:cNvPr>
              <p:cNvGrpSpPr/>
              <p:nvPr userDrawn="1"/>
            </p:nvGrpSpPr>
            <p:grpSpPr>
              <a:xfrm>
                <a:off x="0" y="-1229864"/>
                <a:ext cx="1015200" cy="206078"/>
                <a:chOff x="0" y="-1959289"/>
                <a:chExt cx="1015200" cy="206078"/>
              </a:xfrm>
            </p:grpSpPr>
            <p:sp>
              <p:nvSpPr>
                <p:cNvPr id="44" name="Rektangel 43">
                  <a:extLst>
                    <a:ext uri="{FF2B5EF4-FFF2-40B4-BE49-F238E27FC236}">
                      <a16:creationId xmlns:a16="http://schemas.microsoft.com/office/drawing/2014/main" id="{7F5B40C9-073A-5C4D-B077-02C29F203736}"/>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5" name="Rett linje 44">
                  <a:extLst>
                    <a:ext uri="{FF2B5EF4-FFF2-40B4-BE49-F238E27FC236}">
                      <a16:creationId xmlns:a16="http://schemas.microsoft.com/office/drawing/2014/main" id="{1DEB211C-A30E-1F40-B3FE-422EE0E4D06B}"/>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3" name="Rett linje 42">
                <a:extLst>
                  <a:ext uri="{FF2B5EF4-FFF2-40B4-BE49-F238E27FC236}">
                    <a16:creationId xmlns:a16="http://schemas.microsoft.com/office/drawing/2014/main" id="{1AE1E520-A5BC-E84F-89BB-9279906BBA56}"/>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8FDFCC4A-D2BA-3448-A65F-18CA3DE48067}"/>
                </a:ext>
              </a:extLst>
            </p:cNvPr>
            <p:cNvGrpSpPr/>
            <p:nvPr userDrawn="1"/>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4D912C5E-CD37-E34E-A01F-E8F9A16DCCF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A3E9B2BD-29D4-B047-AE84-1D2FD28AC808}"/>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3B6419E1-27B7-4242-9899-8736B544931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C3FBAA30-9926-6F49-A160-F804DED46A24}"/>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4FCAB45-1B4A-3748-9FE3-A87994C2096E}"/>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6E3B826-8775-D74F-A318-E8E24FE7D865}"/>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7D6FB438-683F-8C4C-800B-93E9E44690D5}"/>
                  </a:ext>
                </a:extLst>
              </p:cNvPr>
              <p:cNvCxnSpPr>
                <a:cxnSpLocks/>
                <a:stCxn id="2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2A83B05B-591C-1B43-9AB3-737807239ECE}"/>
                  </a:ext>
                </a:extLst>
              </p:cNvPr>
              <p:cNvCxnSpPr>
                <a:cxnSpLocks/>
                <a:stCxn id="2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4D200CD1-E584-7F4D-A293-2DA3716DFC0A}"/>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5F91638A-548E-2049-B93B-2164E39253C1}"/>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FC143D8C-CCD1-7641-A910-1F41825261DC}"/>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22B3AD91-6723-DF48-A1CB-1FF05A0B61C5}"/>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065C2770-A5A3-AA47-9F07-7657AD0DE1BC}"/>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F7C60A7F-4BE7-A640-A9F1-7043EEF97182}"/>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4270FA38-1F8D-6647-B618-F64FB4A1321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2" name="Gruppe 61">
            <a:extLst>
              <a:ext uri="{FF2B5EF4-FFF2-40B4-BE49-F238E27FC236}">
                <a16:creationId xmlns:a16="http://schemas.microsoft.com/office/drawing/2014/main" id="{59FDD9D8-FABC-6347-BC02-BB0A33F12EB4}"/>
              </a:ext>
            </a:extLst>
          </p:cNvPr>
          <p:cNvGrpSpPr/>
          <p:nvPr userDrawn="1"/>
        </p:nvGrpSpPr>
        <p:grpSpPr>
          <a:xfrm>
            <a:off x="12252770" y="1"/>
            <a:ext cx="1165167" cy="6855561"/>
            <a:chOff x="12252770" y="1"/>
            <a:chExt cx="1165167" cy="6855561"/>
          </a:xfrm>
        </p:grpSpPr>
        <p:grpSp>
          <p:nvGrpSpPr>
            <p:cNvPr id="63" name="Gruppe 62">
              <a:extLst>
                <a:ext uri="{FF2B5EF4-FFF2-40B4-BE49-F238E27FC236}">
                  <a16:creationId xmlns:a16="http://schemas.microsoft.com/office/drawing/2014/main" id="{B9A6C8F1-6CA0-3D42-8360-A18602120A8D}"/>
                </a:ext>
              </a:extLst>
            </p:cNvPr>
            <p:cNvGrpSpPr/>
            <p:nvPr userDrawn="1"/>
          </p:nvGrpSpPr>
          <p:grpSpPr>
            <a:xfrm>
              <a:off x="12252770" y="1"/>
              <a:ext cx="409071" cy="3254927"/>
              <a:chOff x="12252770" y="1"/>
              <a:chExt cx="588588" cy="4683318"/>
            </a:xfrm>
          </p:grpSpPr>
          <p:sp>
            <p:nvSpPr>
              <p:cNvPr id="67" name="Rektangel 66">
                <a:extLst>
                  <a:ext uri="{FF2B5EF4-FFF2-40B4-BE49-F238E27FC236}">
                    <a16:creationId xmlns:a16="http://schemas.microsoft.com/office/drawing/2014/main" id="{5F8C536E-1EC4-9D49-9023-B9EF2E4EB8FD}"/>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8" name="Gruppe 67">
                <a:extLst>
                  <a:ext uri="{FF2B5EF4-FFF2-40B4-BE49-F238E27FC236}">
                    <a16:creationId xmlns:a16="http://schemas.microsoft.com/office/drawing/2014/main" id="{C1EF08D9-EC9C-B446-852D-F0B4E0F0F6A2}"/>
                  </a:ext>
                </a:extLst>
              </p:cNvPr>
              <p:cNvGrpSpPr/>
              <p:nvPr userDrawn="1"/>
            </p:nvGrpSpPr>
            <p:grpSpPr>
              <a:xfrm>
                <a:off x="12326727" y="84822"/>
                <a:ext cx="440675" cy="4513676"/>
                <a:chOff x="12316858" y="92947"/>
                <a:chExt cx="440675" cy="4513676"/>
              </a:xfrm>
            </p:grpSpPr>
            <p:grpSp>
              <p:nvGrpSpPr>
                <p:cNvPr id="69" name="Gruppe 68">
                  <a:extLst>
                    <a:ext uri="{FF2B5EF4-FFF2-40B4-BE49-F238E27FC236}">
                      <a16:creationId xmlns:a16="http://schemas.microsoft.com/office/drawing/2014/main" id="{E96FEFED-80C7-1C41-8ED4-493DB9223B60}"/>
                    </a:ext>
                  </a:extLst>
                </p:cNvPr>
                <p:cNvGrpSpPr/>
                <p:nvPr userDrawn="1"/>
              </p:nvGrpSpPr>
              <p:grpSpPr>
                <a:xfrm>
                  <a:off x="12316858" y="92947"/>
                  <a:ext cx="440675" cy="1322025"/>
                  <a:chOff x="12316858" y="92947"/>
                  <a:chExt cx="440675" cy="1322025"/>
                </a:xfrm>
              </p:grpSpPr>
              <p:sp>
                <p:nvSpPr>
                  <p:cNvPr id="79" name="Rektangel 78">
                    <a:extLst>
                      <a:ext uri="{FF2B5EF4-FFF2-40B4-BE49-F238E27FC236}">
                        <a16:creationId xmlns:a16="http://schemas.microsoft.com/office/drawing/2014/main" id="{C1395634-B23D-B740-B6E4-4920AFF48E0E}"/>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EFA8E904-B367-3C49-9B17-9C209743CA09}"/>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966B25F-C537-6E46-A945-3144B4B284C8}"/>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0" name="Gruppe 69">
                  <a:extLst>
                    <a:ext uri="{FF2B5EF4-FFF2-40B4-BE49-F238E27FC236}">
                      <a16:creationId xmlns:a16="http://schemas.microsoft.com/office/drawing/2014/main" id="{A4A43541-07AE-9C41-A23F-F722576C04D8}"/>
                    </a:ext>
                  </a:extLst>
                </p:cNvPr>
                <p:cNvGrpSpPr/>
                <p:nvPr userDrawn="1"/>
              </p:nvGrpSpPr>
              <p:grpSpPr>
                <a:xfrm>
                  <a:off x="12316858" y="1468435"/>
                  <a:ext cx="440675" cy="1322025"/>
                  <a:chOff x="12316858" y="1600866"/>
                  <a:chExt cx="440675" cy="1322025"/>
                </a:xfrm>
              </p:grpSpPr>
              <p:sp>
                <p:nvSpPr>
                  <p:cNvPr id="76" name="Rektangel 75">
                    <a:extLst>
                      <a:ext uri="{FF2B5EF4-FFF2-40B4-BE49-F238E27FC236}">
                        <a16:creationId xmlns:a16="http://schemas.microsoft.com/office/drawing/2014/main" id="{03B0EE39-FA3B-1947-8964-6FA95D067250}"/>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43316E30-2105-2E40-B1A7-17AF50BFDF2C}"/>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25D306BD-9DF6-7D45-8B26-25EB715137F0}"/>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5E0C316-B28E-204F-8229-F0C422D764D2}"/>
                    </a:ext>
                  </a:extLst>
                </p:cNvPr>
                <p:cNvGrpSpPr/>
                <p:nvPr userDrawn="1"/>
              </p:nvGrpSpPr>
              <p:grpSpPr>
                <a:xfrm>
                  <a:off x="12316858" y="2843923"/>
                  <a:ext cx="440675" cy="1762700"/>
                  <a:chOff x="12316858" y="3201732"/>
                  <a:chExt cx="440675" cy="1762700"/>
                </a:xfrm>
              </p:grpSpPr>
              <p:sp>
                <p:nvSpPr>
                  <p:cNvPr id="72" name="Rektangel 71">
                    <a:extLst>
                      <a:ext uri="{FF2B5EF4-FFF2-40B4-BE49-F238E27FC236}">
                        <a16:creationId xmlns:a16="http://schemas.microsoft.com/office/drawing/2014/main" id="{75EF8EE1-063B-9346-B35B-D391702A8BBC}"/>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FF58234-DBCD-D445-A55A-0676865E1184}"/>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109C31E9-21AC-2E47-9003-13EB8450B433}"/>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3532582E-3265-BF4E-B974-FF3AE992FDEB}"/>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4" name="TekstSylinder 63">
              <a:extLst>
                <a:ext uri="{FF2B5EF4-FFF2-40B4-BE49-F238E27FC236}">
                  <a16:creationId xmlns:a16="http://schemas.microsoft.com/office/drawing/2014/main" id="{86ED5B6B-9879-C44E-8087-9FC40D9CE394}"/>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5" name="Vinkel 64">
              <a:extLst>
                <a:ext uri="{FF2B5EF4-FFF2-40B4-BE49-F238E27FC236}">
                  <a16:creationId xmlns:a16="http://schemas.microsoft.com/office/drawing/2014/main" id="{882C9AE6-2E87-9D4A-AED8-96B5D6BCAAE4}"/>
                </a:ext>
              </a:extLst>
            </p:cNvPr>
            <p:cNvCxnSpPr>
              <a:cxnSpLocks/>
              <a:stCxn id="79" idx="3"/>
              <a:endCxn id="76"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6" name="TekstSylinder 65">
              <a:extLst>
                <a:ext uri="{FF2B5EF4-FFF2-40B4-BE49-F238E27FC236}">
                  <a16:creationId xmlns:a16="http://schemas.microsoft.com/office/drawing/2014/main" id="{485D6620-BA62-D64A-9B43-1D9C5CB34030}"/>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9861567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1DACB5AB-EE98-7240-B90A-DDEECBA67681}" type="datetime1">
              <a:rPr lang="nb-NO" smtClean="0"/>
              <a:t>16.08.2022</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4816259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Only" preserve="1">
  <p:cSld name="Bare tittel neg">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28B61C57-CE26-C74A-997D-0EEB0B8AAC4D}" type="datetime1">
              <a:rPr lang="nb-NO" smtClean="0"/>
              <a:pPr/>
              <a:t>16.08.2022</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6" name="Gruppe 5">
            <a:extLst>
              <a:ext uri="{FF2B5EF4-FFF2-40B4-BE49-F238E27FC236}">
                <a16:creationId xmlns:a16="http://schemas.microsoft.com/office/drawing/2014/main" id="{C1D1050C-9B0F-DA46-A7AE-49D147BAD25B}"/>
              </a:ext>
            </a:extLst>
          </p:cNvPr>
          <p:cNvGrpSpPr/>
          <p:nvPr userDrawn="1"/>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1068411B-5C48-D749-B5E3-30A5D49D5141}"/>
                </a:ext>
              </a:extLst>
            </p:cNvPr>
            <p:cNvGrpSpPr/>
            <p:nvPr userDrawn="1"/>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7B5DD97E-E1DE-7D46-9418-0D0AFDF35F70}"/>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A0D018A7-D1AC-1A44-817B-2D69D4EE7234}"/>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AD814A3B-37FE-FE4B-B04E-FC6B766D158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46A1D4B5-D234-EB45-A367-DA2C1AEC53F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66D8AD51-3ABD-8947-A454-453AF493E4D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F338B2FE-B7A8-7347-9C68-83876225606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D151BEC-03EB-014A-A517-B60405C23277}"/>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1F47004B-BBEB-FA48-8A06-F460897DA374}"/>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3DFF5052-7500-6447-AE94-5921BC688C69}"/>
                  </a:ext>
                </a:extLst>
              </p:cNvPr>
              <p:cNvCxnSpPr>
                <a:cxnSpLocks/>
                <a:stCxn id="41"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92571E5D-A6F0-C348-8000-B3FD4C1C5656}"/>
                  </a:ext>
                </a:extLst>
              </p:cNvPr>
              <p:cNvCxnSpPr>
                <a:cxnSpLocks/>
                <a:stCxn id="43"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361CFB6-0332-504B-AA1B-B567E221EE1E}"/>
                  </a:ext>
                </a:extLst>
              </p:cNvPr>
              <p:cNvCxnSpPr>
                <a:cxnSpLocks/>
                <a:stCxn id="39"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7E1762E-E5A1-3345-B079-7552913F529C}"/>
                  </a:ext>
                </a:extLst>
              </p:cNvPr>
              <p:cNvCxnSpPr>
                <a:cxnSpLocks/>
                <a:stCxn id="45"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C1AC057A-FCD6-F949-8F37-58BA71E1CFD8}"/>
                  </a:ext>
                </a:extLst>
              </p:cNvPr>
              <p:cNvCxnSpPr>
                <a:cxnSpLocks/>
                <a:stCxn id="49"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9297B28-D383-6249-A34F-5922BCCCA2CD}"/>
                  </a:ext>
                </a:extLst>
              </p:cNvPr>
              <p:cNvCxnSpPr>
                <a:cxnSpLocks/>
                <a:stCxn id="47"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8DA38DB-AAE9-8748-AE1F-FFDD03973FAA}"/>
                  </a:ext>
                </a:extLst>
              </p:cNvPr>
              <p:cNvGrpSpPr/>
              <p:nvPr userDrawn="1"/>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1EC8A23-B92A-DD41-B9D2-FB44C924BDCE}"/>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9164DF05-EC67-AC40-8F66-329831BDA2C4}"/>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9FDB03-16A1-CA49-920F-068F53EC1B58}"/>
                  </a:ext>
                </a:extLst>
              </p:cNvPr>
              <p:cNvGrpSpPr/>
              <p:nvPr userDrawn="1"/>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B0573EAA-0C11-C147-98B8-AD18BE730C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EB0E7CD-84C6-6C44-A312-16BB487C6044}"/>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DE64285-F12E-824D-8130-37D78FBA7C48}"/>
                  </a:ext>
                </a:extLst>
              </p:cNvPr>
              <p:cNvGrpSpPr/>
              <p:nvPr userDrawn="1"/>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F00E4EE8-0D5B-4F4C-B728-6B1A720431DD}"/>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0ED51BD-81EB-404C-BD1C-2A098E1769C0}"/>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D7466B6-499E-2F41-95CE-764FD8B4A6A2}"/>
                  </a:ext>
                </a:extLst>
              </p:cNvPr>
              <p:cNvGrpSpPr/>
              <p:nvPr userDrawn="1"/>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3F46B044-3DF6-354A-AC1B-903E736EBD6D}"/>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6CE67777-BBBB-2F47-95C1-34649FB8584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ED37426C-F34C-0D4B-8BD0-9F8901D14277}"/>
                  </a:ext>
                </a:extLst>
              </p:cNvPr>
              <p:cNvGrpSpPr/>
              <p:nvPr userDrawn="1"/>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0E01F846-B854-5F4D-8459-44312D2E538F}"/>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0F5CB43-152A-4F4C-8F3F-08E5D529F6B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D20FE3BB-4A3A-0148-9187-D678070204BF}"/>
                  </a:ext>
                </a:extLst>
              </p:cNvPr>
              <p:cNvGrpSpPr/>
              <p:nvPr userDrawn="1"/>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9CDD407C-7201-0F40-B92A-FF4AD5515F91}"/>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07A5FDEC-A2AB-AF49-B0D1-056383BA45BE}"/>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18F9CFD8-DEA8-7D4F-A2AB-2DD0359A71C3}"/>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B2A25372-2BA8-9048-8062-9B09788AC871}"/>
                </a:ext>
              </a:extLst>
            </p:cNvPr>
            <p:cNvGrpSpPr/>
            <p:nvPr userDrawn="1"/>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78F37647-0B41-774C-B0CE-F0914829EF3E}"/>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E89A3A05-5699-7947-977B-758F31E8A069}"/>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D698679E-611A-BA47-B555-42237E590009}"/>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83CB65AE-071B-384F-BED9-0B6BBC28F241}"/>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46A59B6E-BC40-A04A-810E-381EB0406F63}"/>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8F00FAE-DEAF-9D4B-AE1A-B2E06A30AE28}"/>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27D94157-FD6C-9343-B390-D6F5769CDC1D}"/>
                  </a:ext>
                </a:extLst>
              </p:cNvPr>
              <p:cNvCxnSpPr>
                <a:cxnSpLocks/>
                <a:stCxn id="18"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DDC4238B-2FB7-504F-8FA6-8F2CB72D9FB5}"/>
                  </a:ext>
                </a:extLst>
              </p:cNvPr>
              <p:cNvCxnSpPr>
                <a:cxnSpLocks/>
                <a:stCxn id="18"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EFB3E350-6D32-5B44-A589-DBA014CCAD87}"/>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78FC5178-3E3A-FA42-8025-AA007A3A20D4}"/>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DBF7CD49-D811-1E40-93F6-55470FBFF148}"/>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583D459D-BDEB-A248-A2C1-FB9BB4D30D65}"/>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0D4C9258-518D-FC40-80AD-80B600AF68B8}"/>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B723F13F-8F3A-4941-B2D9-3DE33FBA1B35}"/>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F5F9D48-374C-D34F-AC3B-AC2261364F7F}"/>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pic>
        <p:nvPicPr>
          <p:cNvPr id="57" name="Bilde 56">
            <a:extLst>
              <a:ext uri="{FF2B5EF4-FFF2-40B4-BE49-F238E27FC236}">
                <a16:creationId xmlns:a16="http://schemas.microsoft.com/office/drawing/2014/main" id="{C3699402-183F-774C-B97D-A832ABCCDA7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31200" y="6298809"/>
            <a:ext cx="688336" cy="355181"/>
          </a:xfrm>
          <a:prstGeom prst="rect">
            <a:avLst/>
          </a:prstGeom>
        </p:spPr>
      </p:pic>
      <p:grpSp>
        <p:nvGrpSpPr>
          <p:cNvPr id="58" name="Gruppe 57">
            <a:extLst>
              <a:ext uri="{FF2B5EF4-FFF2-40B4-BE49-F238E27FC236}">
                <a16:creationId xmlns:a16="http://schemas.microsoft.com/office/drawing/2014/main" id="{B17E6E01-06C2-2A48-9FE5-6A3259C2A26A}"/>
              </a:ext>
            </a:extLst>
          </p:cNvPr>
          <p:cNvGrpSpPr/>
          <p:nvPr userDrawn="1"/>
        </p:nvGrpSpPr>
        <p:grpSpPr>
          <a:xfrm>
            <a:off x="12252770" y="1"/>
            <a:ext cx="1165167" cy="5230535"/>
            <a:chOff x="12252770" y="1"/>
            <a:chExt cx="1165167" cy="5230535"/>
          </a:xfrm>
        </p:grpSpPr>
        <p:grpSp>
          <p:nvGrpSpPr>
            <p:cNvPr id="59" name="Gruppe 58">
              <a:extLst>
                <a:ext uri="{FF2B5EF4-FFF2-40B4-BE49-F238E27FC236}">
                  <a16:creationId xmlns:a16="http://schemas.microsoft.com/office/drawing/2014/main" id="{F2EB3480-5DDC-0044-8395-748858D199CE}"/>
                </a:ext>
              </a:extLst>
            </p:cNvPr>
            <p:cNvGrpSpPr/>
            <p:nvPr userDrawn="1"/>
          </p:nvGrpSpPr>
          <p:grpSpPr>
            <a:xfrm>
              <a:off x="12252770" y="1"/>
              <a:ext cx="409071" cy="3254927"/>
              <a:chOff x="12252770" y="1"/>
              <a:chExt cx="588588" cy="4683318"/>
            </a:xfrm>
          </p:grpSpPr>
          <p:sp>
            <p:nvSpPr>
              <p:cNvPr id="64" name="Rektangel 63">
                <a:extLst>
                  <a:ext uri="{FF2B5EF4-FFF2-40B4-BE49-F238E27FC236}">
                    <a16:creationId xmlns:a16="http://schemas.microsoft.com/office/drawing/2014/main" id="{3BA74F53-7E5B-4840-9D64-49E4BF43F431}"/>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5" name="Gruppe 64">
                <a:extLst>
                  <a:ext uri="{FF2B5EF4-FFF2-40B4-BE49-F238E27FC236}">
                    <a16:creationId xmlns:a16="http://schemas.microsoft.com/office/drawing/2014/main" id="{3C37FD06-23C3-6848-951F-9C9046A29A7E}"/>
                  </a:ext>
                </a:extLst>
              </p:cNvPr>
              <p:cNvGrpSpPr/>
              <p:nvPr userDrawn="1"/>
            </p:nvGrpSpPr>
            <p:grpSpPr>
              <a:xfrm>
                <a:off x="12326727" y="84822"/>
                <a:ext cx="440675" cy="4513676"/>
                <a:chOff x="12316858" y="92947"/>
                <a:chExt cx="440675" cy="4513676"/>
              </a:xfrm>
            </p:grpSpPr>
            <p:grpSp>
              <p:nvGrpSpPr>
                <p:cNvPr id="66" name="Gruppe 65">
                  <a:extLst>
                    <a:ext uri="{FF2B5EF4-FFF2-40B4-BE49-F238E27FC236}">
                      <a16:creationId xmlns:a16="http://schemas.microsoft.com/office/drawing/2014/main" id="{A8085072-8F46-C24B-BEAA-89C731D92341}"/>
                    </a:ext>
                  </a:extLst>
                </p:cNvPr>
                <p:cNvGrpSpPr/>
                <p:nvPr userDrawn="1"/>
              </p:nvGrpSpPr>
              <p:grpSpPr>
                <a:xfrm>
                  <a:off x="12316858" y="92947"/>
                  <a:ext cx="440675" cy="1322025"/>
                  <a:chOff x="12316858" y="92947"/>
                  <a:chExt cx="440675" cy="1322025"/>
                </a:xfrm>
              </p:grpSpPr>
              <p:sp>
                <p:nvSpPr>
                  <p:cNvPr id="76" name="Rektangel 75">
                    <a:extLst>
                      <a:ext uri="{FF2B5EF4-FFF2-40B4-BE49-F238E27FC236}">
                        <a16:creationId xmlns:a16="http://schemas.microsoft.com/office/drawing/2014/main" id="{FDC87DD8-68F2-2B4A-BA17-43C04DB94C09}"/>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DD7FA195-ED26-914A-B647-91E942CD5D9F}"/>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717A406D-FE53-2448-86BD-614D3C73B3E0}"/>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AA16A036-19CC-A842-9CBA-384F3686A5FE}"/>
                    </a:ext>
                  </a:extLst>
                </p:cNvPr>
                <p:cNvGrpSpPr/>
                <p:nvPr userDrawn="1"/>
              </p:nvGrpSpPr>
              <p:grpSpPr>
                <a:xfrm>
                  <a:off x="12316858" y="1468435"/>
                  <a:ext cx="440675" cy="1322025"/>
                  <a:chOff x="12316858" y="1600866"/>
                  <a:chExt cx="440675" cy="1322025"/>
                </a:xfrm>
              </p:grpSpPr>
              <p:sp>
                <p:nvSpPr>
                  <p:cNvPr id="73" name="Rektangel 72">
                    <a:extLst>
                      <a:ext uri="{FF2B5EF4-FFF2-40B4-BE49-F238E27FC236}">
                        <a16:creationId xmlns:a16="http://schemas.microsoft.com/office/drawing/2014/main" id="{5AA70624-BE75-D842-A641-7D4B557E5EB5}"/>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8D025E7-9CA0-A047-9F6A-F02E903A1983}"/>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977E685-6718-7745-8B6E-DEDEE888EB94}"/>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6A888C87-51EF-BF43-A149-80800BA1451C}"/>
                    </a:ext>
                  </a:extLst>
                </p:cNvPr>
                <p:cNvGrpSpPr/>
                <p:nvPr userDrawn="1"/>
              </p:nvGrpSpPr>
              <p:grpSpPr>
                <a:xfrm>
                  <a:off x="12316858" y="2843923"/>
                  <a:ext cx="440675" cy="1762700"/>
                  <a:chOff x="12316858" y="3201732"/>
                  <a:chExt cx="440675" cy="1762700"/>
                </a:xfrm>
              </p:grpSpPr>
              <p:sp>
                <p:nvSpPr>
                  <p:cNvPr id="69" name="Rektangel 68">
                    <a:extLst>
                      <a:ext uri="{FF2B5EF4-FFF2-40B4-BE49-F238E27FC236}">
                        <a16:creationId xmlns:a16="http://schemas.microsoft.com/office/drawing/2014/main" id="{756477A9-8504-F548-8CED-45C78AB4CF05}"/>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E2B5ABB0-3058-AA46-9889-5869E473AE78}"/>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8BF26325-174D-3645-9C57-CCFC0C1175A2}"/>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B62A87D9-9422-8444-8FD3-A1BE48CF30C6}"/>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0" name="TekstSylinder 59">
              <a:extLst>
                <a:ext uri="{FF2B5EF4-FFF2-40B4-BE49-F238E27FC236}">
                  <a16:creationId xmlns:a16="http://schemas.microsoft.com/office/drawing/2014/main" id="{73104622-4E59-5847-A55B-634077D7F433}"/>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1" name="Gruppe 60">
              <a:extLst>
                <a:ext uri="{FF2B5EF4-FFF2-40B4-BE49-F238E27FC236}">
                  <a16:creationId xmlns:a16="http://schemas.microsoft.com/office/drawing/2014/main" id="{37123774-32AD-4D48-837D-9B50969FCC33}"/>
                </a:ext>
              </a:extLst>
            </p:cNvPr>
            <p:cNvGrpSpPr/>
            <p:nvPr userDrawn="1"/>
          </p:nvGrpSpPr>
          <p:grpSpPr>
            <a:xfrm>
              <a:off x="12610441" y="194994"/>
              <a:ext cx="807496" cy="955972"/>
              <a:chOff x="12610441" y="212086"/>
              <a:chExt cx="807496" cy="955972"/>
            </a:xfrm>
          </p:grpSpPr>
          <p:cxnSp>
            <p:nvCxnSpPr>
              <p:cNvPr id="62" name="Vinkel 61">
                <a:extLst>
                  <a:ext uri="{FF2B5EF4-FFF2-40B4-BE49-F238E27FC236}">
                    <a16:creationId xmlns:a16="http://schemas.microsoft.com/office/drawing/2014/main" id="{DB6D4BF2-0D91-434C-8F27-BC433F6E6410}"/>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3" name="TekstSylinder 62">
                <a:extLst>
                  <a:ext uri="{FF2B5EF4-FFF2-40B4-BE49-F238E27FC236}">
                    <a16:creationId xmlns:a16="http://schemas.microsoft.com/office/drawing/2014/main" id="{6C392CEA-242D-A34D-B36F-D988744DBFFC}"/>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40659255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4CD1A60D-DB44-0749-AE29-4712892B2B84}" type="datetime1">
              <a:rPr lang="nb-NO" smtClean="0"/>
              <a:t>16.08.2022</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19673818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Tomt neg">
    <p:bg>
      <p:bgPr>
        <a:solidFill>
          <a:schemeClr val="tx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6216D44A-19CF-DE4E-8E1A-3AD40AB275F0}" type="datetime1">
              <a:rPr lang="nb-NO" smtClean="0"/>
              <a:pPr/>
              <a:t>16.08.2022</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5" name="Bilde 4">
            <a:extLst>
              <a:ext uri="{FF2B5EF4-FFF2-40B4-BE49-F238E27FC236}">
                <a16:creationId xmlns:a16="http://schemas.microsoft.com/office/drawing/2014/main" id="{557E58CC-95FD-0340-B743-A6656B54540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31200" y="6298809"/>
            <a:ext cx="688336" cy="355181"/>
          </a:xfrm>
          <a:prstGeom prst="rect">
            <a:avLst/>
          </a:prstGeom>
        </p:spPr>
      </p:pic>
      <p:grpSp>
        <p:nvGrpSpPr>
          <p:cNvPr id="6" name="Gruppe 5">
            <a:extLst>
              <a:ext uri="{FF2B5EF4-FFF2-40B4-BE49-F238E27FC236}">
                <a16:creationId xmlns:a16="http://schemas.microsoft.com/office/drawing/2014/main" id="{AB1900BA-05D4-CC4D-ADCE-D307B8419611}"/>
              </a:ext>
            </a:extLst>
          </p:cNvPr>
          <p:cNvGrpSpPr/>
          <p:nvPr userDrawn="1"/>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A601B2AB-0092-5D48-B697-F5B2F8642F27}"/>
                </a:ext>
              </a:extLst>
            </p:cNvPr>
            <p:cNvGrpSpPr/>
            <p:nvPr userDrawn="1"/>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1283DABB-F957-7041-9BD8-2E7C09E75AC3}"/>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03E03865-2527-DB49-979A-47FFF2A1032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4CD3D47E-9369-9647-B082-306910B6CD6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9A8E62DF-790C-2D4D-81AF-08239423467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FC384CB6-ED25-E34D-9712-8F0E8ED4CD3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A031495B-E581-454B-8CC0-EF055DE24C57}"/>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55F45DD-A85F-5F46-83FA-B7EDB15751D5}"/>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43A3439B-451A-4C46-AD1B-A782CD0A8E48}"/>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B9829110-FFBC-274E-9141-5A01CA9003F2}"/>
                  </a:ext>
                </a:extLst>
              </p:cNvPr>
              <p:cNvCxnSpPr>
                <a:cxnSpLocks/>
                <a:stCxn id="41"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DB7B771-D9B6-624B-8A46-356BB47D2DCF}"/>
                  </a:ext>
                </a:extLst>
              </p:cNvPr>
              <p:cNvCxnSpPr>
                <a:cxnSpLocks/>
                <a:stCxn id="43"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B99F47D-FC4D-D847-8DE5-D58693171585}"/>
                  </a:ext>
                </a:extLst>
              </p:cNvPr>
              <p:cNvCxnSpPr>
                <a:cxnSpLocks/>
                <a:stCxn id="39"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48142ED-63BF-2743-BF2B-247A0FA84A64}"/>
                  </a:ext>
                </a:extLst>
              </p:cNvPr>
              <p:cNvCxnSpPr>
                <a:cxnSpLocks/>
                <a:stCxn id="45"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9D7D332-0D4C-704E-BF86-2D38B3BF1A0E}"/>
                  </a:ext>
                </a:extLst>
              </p:cNvPr>
              <p:cNvCxnSpPr>
                <a:cxnSpLocks/>
                <a:stCxn id="49"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C545234E-EC4D-AA4B-B17B-9AB931597E10}"/>
                  </a:ext>
                </a:extLst>
              </p:cNvPr>
              <p:cNvCxnSpPr>
                <a:cxnSpLocks/>
                <a:stCxn id="47"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D9077C88-D56C-5245-8D27-0CEEB028ABD9}"/>
                  </a:ext>
                </a:extLst>
              </p:cNvPr>
              <p:cNvGrpSpPr/>
              <p:nvPr userDrawn="1"/>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7827F59-ECDA-744D-8356-C1E924BD4D05}"/>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4C4C87E6-E38E-CF4A-BA35-A5272281247F}"/>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36935E26-963B-1A48-BD41-A01E8CB08D66}"/>
                  </a:ext>
                </a:extLst>
              </p:cNvPr>
              <p:cNvGrpSpPr/>
              <p:nvPr userDrawn="1"/>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7D3435F6-6DB0-C34A-BC71-DB699A7D99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C414CD4D-10D1-8840-BDE7-AD7EBD70082B}"/>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60DFA5A-25D5-AD43-8A30-3AD4CD267870}"/>
                  </a:ext>
                </a:extLst>
              </p:cNvPr>
              <p:cNvGrpSpPr/>
              <p:nvPr userDrawn="1"/>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25955AA6-D471-4346-B2BA-075B4897A10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4076C51A-758B-3746-9ED0-E160EB7B684C}"/>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6FDA69B5-A0C7-E645-9E2C-7B305BFF6A21}"/>
                  </a:ext>
                </a:extLst>
              </p:cNvPr>
              <p:cNvGrpSpPr/>
              <p:nvPr userDrawn="1"/>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1C5A376E-4065-374B-BA02-7D97FA3E2C2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018EEC3F-5AF1-724B-8AEE-660F9D3A4C8C}"/>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6A58F931-93D4-2942-B3D5-EB7C4B9526B8}"/>
                  </a:ext>
                </a:extLst>
              </p:cNvPr>
              <p:cNvGrpSpPr/>
              <p:nvPr userDrawn="1"/>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E58408FF-BB4B-324F-B809-10738F8313B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4261316-AF1F-AD45-BB4B-917D42AA7003}"/>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6B5EF1EC-1B00-1844-B472-4AA8C80DC1E4}"/>
                  </a:ext>
                </a:extLst>
              </p:cNvPr>
              <p:cNvGrpSpPr/>
              <p:nvPr userDrawn="1"/>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422C5EE2-43BC-F04D-9F67-D2F7E8BB146D}"/>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23EBDFBA-B78B-234E-8859-7253F0EE320B}"/>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917639CB-FC6C-0345-B9F1-D4156B250E2B}"/>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45446D2C-39DA-CD47-AFC9-CB458E69BDB6}"/>
                </a:ext>
              </a:extLst>
            </p:cNvPr>
            <p:cNvGrpSpPr/>
            <p:nvPr userDrawn="1"/>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EAA5D0EC-17A3-F142-B9ED-F53E6B6A0F6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7754D441-1572-A44C-BEE7-FB28E38DB598}"/>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800553DB-484C-4C48-A795-AD15950696FD}"/>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24FB817F-D960-C84A-9EF5-1AD43774A62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809952D0-7ACC-0B46-9DC5-BC1BE08DFCC3}"/>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7D39A50C-ECD4-4544-BA86-2ED55C881716}"/>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BEA364B-9128-6E40-B529-DD331D756648}"/>
                  </a:ext>
                </a:extLst>
              </p:cNvPr>
              <p:cNvCxnSpPr>
                <a:cxnSpLocks/>
                <a:stCxn id="18"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C72D05B0-E28E-DC4F-BC75-E520AACE32DD}"/>
                  </a:ext>
                </a:extLst>
              </p:cNvPr>
              <p:cNvCxnSpPr>
                <a:cxnSpLocks/>
                <a:stCxn id="18"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14E0F4DD-E0F0-F24C-B654-6AED7A229E4F}"/>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B2445F4C-3310-734C-AE0A-635C6A6AC128}"/>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1A5133CC-5017-464D-BE68-FFFF7D1AC0A5}"/>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D292125B-BEFA-AC4E-B7E8-8D1A25A157B4}"/>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A9DD9D52-EED3-5747-BDD4-E91D0C39344D}"/>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AED1A88C-B09C-B748-89CA-045C396CB15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C53B160-049D-7E44-881B-655B1B2A4F9F}"/>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57" name="Gruppe 56">
            <a:extLst>
              <a:ext uri="{FF2B5EF4-FFF2-40B4-BE49-F238E27FC236}">
                <a16:creationId xmlns:a16="http://schemas.microsoft.com/office/drawing/2014/main" id="{B5F84FFA-6BAA-B14F-B16D-AA7B9747C6CC}"/>
              </a:ext>
            </a:extLst>
          </p:cNvPr>
          <p:cNvGrpSpPr/>
          <p:nvPr userDrawn="1"/>
        </p:nvGrpSpPr>
        <p:grpSpPr>
          <a:xfrm>
            <a:off x="12252770" y="1"/>
            <a:ext cx="1165167" cy="5230535"/>
            <a:chOff x="12252770" y="1"/>
            <a:chExt cx="1165167" cy="5230535"/>
          </a:xfrm>
        </p:grpSpPr>
        <p:grpSp>
          <p:nvGrpSpPr>
            <p:cNvPr id="58" name="Gruppe 57">
              <a:extLst>
                <a:ext uri="{FF2B5EF4-FFF2-40B4-BE49-F238E27FC236}">
                  <a16:creationId xmlns:a16="http://schemas.microsoft.com/office/drawing/2014/main" id="{77A126F7-40BD-C14E-8502-3DA25EA5B468}"/>
                </a:ext>
              </a:extLst>
            </p:cNvPr>
            <p:cNvGrpSpPr/>
            <p:nvPr userDrawn="1"/>
          </p:nvGrpSpPr>
          <p:grpSpPr>
            <a:xfrm>
              <a:off x="12252770" y="1"/>
              <a:ext cx="409071" cy="3254927"/>
              <a:chOff x="12252770" y="1"/>
              <a:chExt cx="588588" cy="4683318"/>
            </a:xfrm>
          </p:grpSpPr>
          <p:sp>
            <p:nvSpPr>
              <p:cNvPr id="63" name="Rektangel 62">
                <a:extLst>
                  <a:ext uri="{FF2B5EF4-FFF2-40B4-BE49-F238E27FC236}">
                    <a16:creationId xmlns:a16="http://schemas.microsoft.com/office/drawing/2014/main" id="{34109EA4-7D73-6A41-B911-1DA4C65C7F3C}"/>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4" name="Gruppe 63">
                <a:extLst>
                  <a:ext uri="{FF2B5EF4-FFF2-40B4-BE49-F238E27FC236}">
                    <a16:creationId xmlns:a16="http://schemas.microsoft.com/office/drawing/2014/main" id="{519B015A-7710-4345-B1A0-2C31D3D3A29E}"/>
                  </a:ext>
                </a:extLst>
              </p:cNvPr>
              <p:cNvGrpSpPr/>
              <p:nvPr userDrawn="1"/>
            </p:nvGrpSpPr>
            <p:grpSpPr>
              <a:xfrm>
                <a:off x="12326727" y="84822"/>
                <a:ext cx="440675" cy="4513676"/>
                <a:chOff x="12316858" y="92947"/>
                <a:chExt cx="440675" cy="4513676"/>
              </a:xfrm>
            </p:grpSpPr>
            <p:grpSp>
              <p:nvGrpSpPr>
                <p:cNvPr id="65" name="Gruppe 64">
                  <a:extLst>
                    <a:ext uri="{FF2B5EF4-FFF2-40B4-BE49-F238E27FC236}">
                      <a16:creationId xmlns:a16="http://schemas.microsoft.com/office/drawing/2014/main" id="{1E952DE6-F52C-8141-AA51-F93ED1B782AC}"/>
                    </a:ext>
                  </a:extLst>
                </p:cNvPr>
                <p:cNvGrpSpPr/>
                <p:nvPr userDrawn="1"/>
              </p:nvGrpSpPr>
              <p:grpSpPr>
                <a:xfrm>
                  <a:off x="12316858" y="92947"/>
                  <a:ext cx="440675" cy="1322025"/>
                  <a:chOff x="12316858" y="92947"/>
                  <a:chExt cx="440675" cy="1322025"/>
                </a:xfrm>
              </p:grpSpPr>
              <p:sp>
                <p:nvSpPr>
                  <p:cNvPr id="75" name="Rektangel 74">
                    <a:extLst>
                      <a:ext uri="{FF2B5EF4-FFF2-40B4-BE49-F238E27FC236}">
                        <a16:creationId xmlns:a16="http://schemas.microsoft.com/office/drawing/2014/main" id="{1D91D97C-F319-7D49-8970-B66AB818B226}"/>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9F6A8CC-B295-074A-89FC-DBCE3DC47B03}"/>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E44D7125-3570-FD4D-B191-C75A400B46EF}"/>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6" name="Gruppe 65">
                  <a:extLst>
                    <a:ext uri="{FF2B5EF4-FFF2-40B4-BE49-F238E27FC236}">
                      <a16:creationId xmlns:a16="http://schemas.microsoft.com/office/drawing/2014/main" id="{6E9D1C89-D906-8A47-9476-62BAE8FEB515}"/>
                    </a:ext>
                  </a:extLst>
                </p:cNvPr>
                <p:cNvGrpSpPr/>
                <p:nvPr userDrawn="1"/>
              </p:nvGrpSpPr>
              <p:grpSpPr>
                <a:xfrm>
                  <a:off x="12316858" y="1468435"/>
                  <a:ext cx="440675" cy="1322025"/>
                  <a:chOff x="12316858" y="1600866"/>
                  <a:chExt cx="440675" cy="1322025"/>
                </a:xfrm>
              </p:grpSpPr>
              <p:sp>
                <p:nvSpPr>
                  <p:cNvPr id="72" name="Rektangel 71">
                    <a:extLst>
                      <a:ext uri="{FF2B5EF4-FFF2-40B4-BE49-F238E27FC236}">
                        <a16:creationId xmlns:a16="http://schemas.microsoft.com/office/drawing/2014/main" id="{D145DC4C-E21E-4741-ADAA-1EDD63A5E300}"/>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D9A25599-1748-4243-9CC2-9B55BA245FD4}"/>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126E6B9-55BC-AB41-92F0-ED3B06012608}"/>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643744EE-DB91-F24E-8086-50A0EDD842EB}"/>
                    </a:ext>
                  </a:extLst>
                </p:cNvPr>
                <p:cNvGrpSpPr/>
                <p:nvPr userDrawn="1"/>
              </p:nvGrpSpPr>
              <p:grpSpPr>
                <a:xfrm>
                  <a:off x="12316858" y="2843923"/>
                  <a:ext cx="440675" cy="1762700"/>
                  <a:chOff x="12316858" y="3201732"/>
                  <a:chExt cx="440675" cy="1762700"/>
                </a:xfrm>
              </p:grpSpPr>
              <p:sp>
                <p:nvSpPr>
                  <p:cNvPr id="68" name="Rektangel 67">
                    <a:extLst>
                      <a:ext uri="{FF2B5EF4-FFF2-40B4-BE49-F238E27FC236}">
                        <a16:creationId xmlns:a16="http://schemas.microsoft.com/office/drawing/2014/main" id="{BF15CC72-60C3-DF4D-B9DE-BE9263C2B62C}"/>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9" name="Rektangel 68">
                    <a:extLst>
                      <a:ext uri="{FF2B5EF4-FFF2-40B4-BE49-F238E27FC236}">
                        <a16:creationId xmlns:a16="http://schemas.microsoft.com/office/drawing/2014/main" id="{EDFE0806-648E-664D-A052-406FC350D6F8}"/>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BCC0B081-FCB2-5C47-B8AD-231EFCC19294}"/>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C6009896-4C4A-2C43-B51A-3964D8127B96}"/>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59" name="TekstSylinder 58">
              <a:extLst>
                <a:ext uri="{FF2B5EF4-FFF2-40B4-BE49-F238E27FC236}">
                  <a16:creationId xmlns:a16="http://schemas.microsoft.com/office/drawing/2014/main" id="{0DDB7D4B-6E4A-2642-B893-ABD7512A4B44}"/>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0" name="Gruppe 59">
              <a:extLst>
                <a:ext uri="{FF2B5EF4-FFF2-40B4-BE49-F238E27FC236}">
                  <a16:creationId xmlns:a16="http://schemas.microsoft.com/office/drawing/2014/main" id="{85916284-E703-0E4A-9DB5-13D9D1A9819A}"/>
                </a:ext>
              </a:extLst>
            </p:cNvPr>
            <p:cNvGrpSpPr/>
            <p:nvPr userDrawn="1"/>
          </p:nvGrpSpPr>
          <p:grpSpPr>
            <a:xfrm>
              <a:off x="12610441" y="194994"/>
              <a:ext cx="807496" cy="955972"/>
              <a:chOff x="12610441" y="212086"/>
              <a:chExt cx="807496" cy="955972"/>
            </a:xfrm>
          </p:grpSpPr>
          <p:cxnSp>
            <p:nvCxnSpPr>
              <p:cNvPr id="61" name="Vinkel 60">
                <a:extLst>
                  <a:ext uri="{FF2B5EF4-FFF2-40B4-BE49-F238E27FC236}">
                    <a16:creationId xmlns:a16="http://schemas.microsoft.com/office/drawing/2014/main" id="{52D5A379-F749-0D46-A951-B3F032547EA3}"/>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2" name="TekstSylinder 61">
                <a:extLst>
                  <a:ext uri="{FF2B5EF4-FFF2-40B4-BE49-F238E27FC236}">
                    <a16:creationId xmlns:a16="http://schemas.microsoft.com/office/drawing/2014/main" id="{500DE19B-D18B-BB4D-8C3A-93CA181730A8}"/>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16856513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tel og bilde">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2"/>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7EC2E4C6-95B5-1E49-A58A-4D191733A124}" type="datetime1">
              <a:rPr lang="nb-NO" smtClean="0"/>
              <a:t>16.08.2022</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7" name="Plassholder for tekst 7">
            <a:extLst>
              <a:ext uri="{FF2B5EF4-FFF2-40B4-BE49-F238E27FC236}">
                <a16:creationId xmlns:a16="http://schemas.microsoft.com/office/drawing/2014/main" id="{F94000EC-D1D9-C246-8D8C-51A9EE300A42}"/>
              </a:ext>
            </a:extLst>
          </p:cNvPr>
          <p:cNvSpPr>
            <a:spLocks noGrp="1"/>
          </p:cNvSpPr>
          <p:nvPr>
            <p:ph type="body" sz="quarter" idx="21"/>
          </p:nvPr>
        </p:nvSpPr>
        <p:spPr>
          <a:xfrm>
            <a:off x="331200" y="6296400"/>
            <a:ext cx="687600" cy="360000"/>
          </a:xfrm>
          <a:blipFill>
            <a:blip r:embed="rId2" cstate="email">
              <a:extLst>
                <a:ext uri="{28A0092B-C50C-407E-A947-70E740481C1C}">
                  <a14:useLocalDpi xmlns:a14="http://schemas.microsoft.com/office/drawing/2010/main"/>
                </a:ext>
              </a:extLst>
            </a:blip>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4" name="Gruppe 23">
            <a:extLst>
              <a:ext uri="{FF2B5EF4-FFF2-40B4-BE49-F238E27FC236}">
                <a16:creationId xmlns:a16="http://schemas.microsoft.com/office/drawing/2014/main" id="{50B5CF7D-EF4B-BC4B-897D-478A1C752E68}"/>
              </a:ext>
            </a:extLst>
          </p:cNvPr>
          <p:cNvGrpSpPr/>
          <p:nvPr userDrawn="1"/>
        </p:nvGrpSpPr>
        <p:grpSpPr>
          <a:xfrm>
            <a:off x="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userDrawn="1"/>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userDrawn="1"/>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userDrawn="1"/>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userDrawn="1"/>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userDrawn="1"/>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userDrawn="1"/>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userDrawn="1"/>
        </p:nvGrpSpPr>
        <p:grpSpPr>
          <a:xfrm>
            <a:off x="-7151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1" name="TekstSylinder 90">
            <a:extLst>
              <a:ext uri="{FF2B5EF4-FFF2-40B4-BE49-F238E27FC236}">
                <a16:creationId xmlns:a16="http://schemas.microsoft.com/office/drawing/2014/main" id="{579C4266-3D6E-7E4E-B7F9-0C8B755D7C96}"/>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93C22E23-7157-454A-9FA2-4933BA1812A4}"/>
              </a:ext>
            </a:extLst>
          </p:cNvPr>
          <p:cNvGrpSpPr/>
          <p:nvPr userDrawn="1"/>
        </p:nvGrpSpPr>
        <p:grpSpPr>
          <a:xfrm>
            <a:off x="12252770" y="1"/>
            <a:ext cx="1165167" cy="5230535"/>
            <a:chOff x="12252770" y="1"/>
            <a:chExt cx="1165167" cy="5230535"/>
          </a:xfrm>
        </p:grpSpPr>
        <p:grpSp>
          <p:nvGrpSpPr>
            <p:cNvPr id="92" name="Gruppe 91">
              <a:extLst>
                <a:ext uri="{FF2B5EF4-FFF2-40B4-BE49-F238E27FC236}">
                  <a16:creationId xmlns:a16="http://schemas.microsoft.com/office/drawing/2014/main" id="{7A5698FF-6A63-024B-A69C-C4E777FF2F2C}"/>
                </a:ext>
              </a:extLst>
            </p:cNvPr>
            <p:cNvGrpSpPr/>
            <p:nvPr userDrawn="1"/>
          </p:nvGrpSpPr>
          <p:grpSpPr>
            <a:xfrm>
              <a:off x="12252770" y="1"/>
              <a:ext cx="409071" cy="3254927"/>
              <a:chOff x="12252770" y="1"/>
              <a:chExt cx="588588" cy="4683318"/>
            </a:xfrm>
          </p:grpSpPr>
          <p:sp>
            <p:nvSpPr>
              <p:cNvPr id="97" name="Rektangel 96">
                <a:extLst>
                  <a:ext uri="{FF2B5EF4-FFF2-40B4-BE49-F238E27FC236}">
                    <a16:creationId xmlns:a16="http://schemas.microsoft.com/office/drawing/2014/main" id="{25A2FBF4-73A7-CE4C-A8DB-8FE5D09DE5ED}"/>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8" name="Gruppe 97">
                <a:extLst>
                  <a:ext uri="{FF2B5EF4-FFF2-40B4-BE49-F238E27FC236}">
                    <a16:creationId xmlns:a16="http://schemas.microsoft.com/office/drawing/2014/main" id="{E2F0FC64-DC73-F248-9324-0CE978C9D6B0}"/>
                  </a:ext>
                </a:extLst>
              </p:cNvPr>
              <p:cNvGrpSpPr/>
              <p:nvPr userDrawn="1"/>
            </p:nvGrpSpPr>
            <p:grpSpPr>
              <a:xfrm>
                <a:off x="12326727" y="84822"/>
                <a:ext cx="440675" cy="4513676"/>
                <a:chOff x="12316858" y="92947"/>
                <a:chExt cx="440675" cy="4513676"/>
              </a:xfrm>
            </p:grpSpPr>
            <p:grpSp>
              <p:nvGrpSpPr>
                <p:cNvPr id="99" name="Gruppe 98">
                  <a:extLst>
                    <a:ext uri="{FF2B5EF4-FFF2-40B4-BE49-F238E27FC236}">
                      <a16:creationId xmlns:a16="http://schemas.microsoft.com/office/drawing/2014/main" id="{32C01DAD-6F31-5A4E-8BB7-FB70223EA16E}"/>
                    </a:ext>
                  </a:extLst>
                </p:cNvPr>
                <p:cNvGrpSpPr/>
                <p:nvPr userDrawn="1"/>
              </p:nvGrpSpPr>
              <p:grpSpPr>
                <a:xfrm>
                  <a:off x="12316858" y="92947"/>
                  <a:ext cx="440675" cy="1322025"/>
                  <a:chOff x="12316858" y="92947"/>
                  <a:chExt cx="440675" cy="1322025"/>
                </a:xfrm>
              </p:grpSpPr>
              <p:sp>
                <p:nvSpPr>
                  <p:cNvPr id="109" name="Rektangel 108">
                    <a:extLst>
                      <a:ext uri="{FF2B5EF4-FFF2-40B4-BE49-F238E27FC236}">
                        <a16:creationId xmlns:a16="http://schemas.microsoft.com/office/drawing/2014/main" id="{00BA1803-2911-A847-B7CA-E67357CD35D7}"/>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EFA1BCB1-1DE2-884A-A3D1-ED6A6FA72118}"/>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1" name="Rektangel 110">
                    <a:extLst>
                      <a:ext uri="{FF2B5EF4-FFF2-40B4-BE49-F238E27FC236}">
                        <a16:creationId xmlns:a16="http://schemas.microsoft.com/office/drawing/2014/main" id="{6F1895A8-5ECD-2A44-990D-ED7B270E21F7}"/>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4F88FD5F-270C-924E-AB88-B64550BAB694}"/>
                    </a:ext>
                  </a:extLst>
                </p:cNvPr>
                <p:cNvGrpSpPr/>
                <p:nvPr userDrawn="1"/>
              </p:nvGrpSpPr>
              <p:grpSpPr>
                <a:xfrm>
                  <a:off x="12316858" y="1468435"/>
                  <a:ext cx="440675" cy="1322025"/>
                  <a:chOff x="12316858" y="1600866"/>
                  <a:chExt cx="440675" cy="1322025"/>
                </a:xfrm>
              </p:grpSpPr>
              <p:sp>
                <p:nvSpPr>
                  <p:cNvPr id="106" name="Rektangel 105">
                    <a:extLst>
                      <a:ext uri="{FF2B5EF4-FFF2-40B4-BE49-F238E27FC236}">
                        <a16:creationId xmlns:a16="http://schemas.microsoft.com/office/drawing/2014/main" id="{691CFAF3-3CF9-D944-A90A-7771F8665460}"/>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ECBBB0E6-3392-8F48-AF3D-1E34E5123EBC}"/>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8" name="Rektangel 107">
                    <a:extLst>
                      <a:ext uri="{FF2B5EF4-FFF2-40B4-BE49-F238E27FC236}">
                        <a16:creationId xmlns:a16="http://schemas.microsoft.com/office/drawing/2014/main" id="{AD973EDC-E273-FD45-A872-FCEA9C9596CC}"/>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1" name="Gruppe 100">
                  <a:extLst>
                    <a:ext uri="{FF2B5EF4-FFF2-40B4-BE49-F238E27FC236}">
                      <a16:creationId xmlns:a16="http://schemas.microsoft.com/office/drawing/2014/main" id="{0BB50A37-EF61-E145-B01B-4CD63CD93CFC}"/>
                    </a:ext>
                  </a:extLst>
                </p:cNvPr>
                <p:cNvGrpSpPr/>
                <p:nvPr userDrawn="1"/>
              </p:nvGrpSpPr>
              <p:grpSpPr>
                <a:xfrm>
                  <a:off x="12316858" y="2843923"/>
                  <a:ext cx="440675" cy="1762700"/>
                  <a:chOff x="12316858" y="3201732"/>
                  <a:chExt cx="440675" cy="1762700"/>
                </a:xfrm>
              </p:grpSpPr>
              <p:sp>
                <p:nvSpPr>
                  <p:cNvPr id="102" name="Rektangel 101">
                    <a:extLst>
                      <a:ext uri="{FF2B5EF4-FFF2-40B4-BE49-F238E27FC236}">
                        <a16:creationId xmlns:a16="http://schemas.microsoft.com/office/drawing/2014/main" id="{936DA9BF-3F5B-1645-B5A8-937601BD5501}"/>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E37229E9-C19B-314E-A355-F74581E29A8A}"/>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F5029DA2-C182-3D45-9570-AC932D04C9F7}"/>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5" name="Rektangel 104">
                    <a:extLst>
                      <a:ext uri="{FF2B5EF4-FFF2-40B4-BE49-F238E27FC236}">
                        <a16:creationId xmlns:a16="http://schemas.microsoft.com/office/drawing/2014/main" id="{3F512FCD-C3D3-1246-B41C-4FB5A3A4237D}"/>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3" name="TekstSylinder 92">
              <a:extLst>
                <a:ext uri="{FF2B5EF4-FFF2-40B4-BE49-F238E27FC236}">
                  <a16:creationId xmlns:a16="http://schemas.microsoft.com/office/drawing/2014/main" id="{8EBAF184-0DA0-994C-BADC-830CD29ED2D3}"/>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4" name="Gruppe 93">
              <a:extLst>
                <a:ext uri="{FF2B5EF4-FFF2-40B4-BE49-F238E27FC236}">
                  <a16:creationId xmlns:a16="http://schemas.microsoft.com/office/drawing/2014/main" id="{704FC957-C060-9247-9858-582BFAE0455A}"/>
                </a:ext>
              </a:extLst>
            </p:cNvPr>
            <p:cNvGrpSpPr/>
            <p:nvPr userDrawn="1"/>
          </p:nvGrpSpPr>
          <p:grpSpPr>
            <a:xfrm>
              <a:off x="12610441" y="194994"/>
              <a:ext cx="807496" cy="955972"/>
              <a:chOff x="12610441" y="212086"/>
              <a:chExt cx="807496" cy="955972"/>
            </a:xfrm>
          </p:grpSpPr>
          <p:cxnSp>
            <p:nvCxnSpPr>
              <p:cNvPr id="95" name="Vinkel 94">
                <a:extLst>
                  <a:ext uri="{FF2B5EF4-FFF2-40B4-BE49-F238E27FC236}">
                    <a16:creationId xmlns:a16="http://schemas.microsoft.com/office/drawing/2014/main" id="{E7E7E809-91BC-5948-8E10-28B2E9F17F8E}"/>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6" name="TekstSylinder 95">
                <a:extLst>
                  <a:ext uri="{FF2B5EF4-FFF2-40B4-BE49-F238E27FC236}">
                    <a16:creationId xmlns:a16="http://schemas.microsoft.com/office/drawing/2014/main" id="{6CDD19D7-ACD9-0F45-BCFE-9CD2378F0423}"/>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24318627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tel og bilde neg">
    <p:bg>
      <p:bgPr>
        <a:solidFill>
          <a:schemeClr val="tx2"/>
        </a:solidFill>
        <a:effectLst/>
      </p:bgPr>
    </p:bg>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BE56C02C-6ABF-7448-8AB3-A94F70C24895}" type="datetime1">
              <a:rPr lang="nb-NO" smtClean="0"/>
              <a:pPr/>
              <a:t>16.08.2022</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4" name="Gruppe 23">
            <a:extLst>
              <a:ext uri="{FF2B5EF4-FFF2-40B4-BE49-F238E27FC236}">
                <a16:creationId xmlns:a16="http://schemas.microsoft.com/office/drawing/2014/main" id="{50B5CF7D-EF4B-BC4B-897D-478A1C752E68}"/>
              </a:ext>
            </a:extLst>
          </p:cNvPr>
          <p:cNvGrpSpPr/>
          <p:nvPr userDrawn="1"/>
        </p:nvGrpSpPr>
        <p:grpSpPr>
          <a:xfrm>
            <a:off x="-80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userDrawn="1"/>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userDrawn="1"/>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userDrawn="1"/>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userDrawn="1"/>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userDrawn="1"/>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userDrawn="1"/>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userDrawn="1"/>
        </p:nvGrpSpPr>
        <p:grpSpPr>
          <a:xfrm>
            <a:off x="-7159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3" name="Plassholder for tekst 7">
            <a:extLst>
              <a:ext uri="{FF2B5EF4-FFF2-40B4-BE49-F238E27FC236}">
                <a16:creationId xmlns:a16="http://schemas.microsoft.com/office/drawing/2014/main" id="{B92A71BA-AE3E-044A-9513-C446526D6AA2}"/>
              </a:ext>
            </a:extLst>
          </p:cNvPr>
          <p:cNvSpPr>
            <a:spLocks noGrp="1"/>
          </p:cNvSpPr>
          <p:nvPr>
            <p:ph type="body" sz="quarter" idx="21"/>
          </p:nvPr>
        </p:nvSpPr>
        <p:spPr>
          <a:xfrm>
            <a:off x="331200" y="6296400"/>
            <a:ext cx="687600" cy="360000"/>
          </a:xfrm>
          <a:blipFill>
            <a:blip r:embed="rId2" cstate="email">
              <a:extLst>
                <a:ext uri="{28A0092B-C50C-407E-A947-70E740481C1C}">
                  <a14:useLocalDpi xmlns:a14="http://schemas.microsoft.com/office/drawing/2010/main"/>
                </a:ext>
              </a:extLst>
            </a:blip>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1" name="TekstSylinder 90">
            <a:extLst>
              <a:ext uri="{FF2B5EF4-FFF2-40B4-BE49-F238E27FC236}">
                <a16:creationId xmlns:a16="http://schemas.microsoft.com/office/drawing/2014/main" id="{D8BFF3AF-100C-6745-B178-EF1A964BB521}"/>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116" name="Gruppe 115">
            <a:extLst>
              <a:ext uri="{FF2B5EF4-FFF2-40B4-BE49-F238E27FC236}">
                <a16:creationId xmlns:a16="http://schemas.microsoft.com/office/drawing/2014/main" id="{F4097E33-CF5F-8E43-B046-2CEB7B436B2D}"/>
              </a:ext>
            </a:extLst>
          </p:cNvPr>
          <p:cNvGrpSpPr/>
          <p:nvPr userDrawn="1"/>
        </p:nvGrpSpPr>
        <p:grpSpPr>
          <a:xfrm>
            <a:off x="12252770" y="1"/>
            <a:ext cx="1165167" cy="5230535"/>
            <a:chOff x="12252770" y="1"/>
            <a:chExt cx="1165167" cy="5230535"/>
          </a:xfrm>
        </p:grpSpPr>
        <p:grpSp>
          <p:nvGrpSpPr>
            <p:cNvPr id="117" name="Gruppe 116">
              <a:extLst>
                <a:ext uri="{FF2B5EF4-FFF2-40B4-BE49-F238E27FC236}">
                  <a16:creationId xmlns:a16="http://schemas.microsoft.com/office/drawing/2014/main" id="{DECE140A-93EB-3144-89A2-67734D7FECB3}"/>
                </a:ext>
              </a:extLst>
            </p:cNvPr>
            <p:cNvGrpSpPr/>
            <p:nvPr userDrawn="1"/>
          </p:nvGrpSpPr>
          <p:grpSpPr>
            <a:xfrm>
              <a:off x="12252770" y="1"/>
              <a:ext cx="409071" cy="3254927"/>
              <a:chOff x="12252770" y="1"/>
              <a:chExt cx="588588" cy="4683318"/>
            </a:xfrm>
          </p:grpSpPr>
          <p:sp>
            <p:nvSpPr>
              <p:cNvPr id="122" name="Rektangel 121">
                <a:extLst>
                  <a:ext uri="{FF2B5EF4-FFF2-40B4-BE49-F238E27FC236}">
                    <a16:creationId xmlns:a16="http://schemas.microsoft.com/office/drawing/2014/main" id="{DDA73A66-85FA-424A-8AAA-0F985FE62182}"/>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23" name="Gruppe 122">
                <a:extLst>
                  <a:ext uri="{FF2B5EF4-FFF2-40B4-BE49-F238E27FC236}">
                    <a16:creationId xmlns:a16="http://schemas.microsoft.com/office/drawing/2014/main" id="{9640A54C-C539-B742-ABCC-6299AE5B8CEB}"/>
                  </a:ext>
                </a:extLst>
              </p:cNvPr>
              <p:cNvGrpSpPr/>
              <p:nvPr userDrawn="1"/>
            </p:nvGrpSpPr>
            <p:grpSpPr>
              <a:xfrm>
                <a:off x="12326727" y="84822"/>
                <a:ext cx="440675" cy="4513676"/>
                <a:chOff x="12316858" y="92947"/>
                <a:chExt cx="440675" cy="4513676"/>
              </a:xfrm>
            </p:grpSpPr>
            <p:grpSp>
              <p:nvGrpSpPr>
                <p:cNvPr id="124" name="Gruppe 123">
                  <a:extLst>
                    <a:ext uri="{FF2B5EF4-FFF2-40B4-BE49-F238E27FC236}">
                      <a16:creationId xmlns:a16="http://schemas.microsoft.com/office/drawing/2014/main" id="{20F039C6-69E9-B941-A4D3-66A5C1CDD708}"/>
                    </a:ext>
                  </a:extLst>
                </p:cNvPr>
                <p:cNvGrpSpPr/>
                <p:nvPr userDrawn="1"/>
              </p:nvGrpSpPr>
              <p:grpSpPr>
                <a:xfrm>
                  <a:off x="12316858" y="92947"/>
                  <a:ext cx="440675" cy="1322025"/>
                  <a:chOff x="12316858" y="92947"/>
                  <a:chExt cx="440675" cy="1322025"/>
                </a:xfrm>
              </p:grpSpPr>
              <p:sp>
                <p:nvSpPr>
                  <p:cNvPr id="134" name="Rektangel 133">
                    <a:extLst>
                      <a:ext uri="{FF2B5EF4-FFF2-40B4-BE49-F238E27FC236}">
                        <a16:creationId xmlns:a16="http://schemas.microsoft.com/office/drawing/2014/main" id="{E6B7DA5B-F065-2842-BCE3-471D7906CE07}"/>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5" name="Rektangel 134">
                    <a:extLst>
                      <a:ext uri="{FF2B5EF4-FFF2-40B4-BE49-F238E27FC236}">
                        <a16:creationId xmlns:a16="http://schemas.microsoft.com/office/drawing/2014/main" id="{B04DDF36-E4D0-1541-8466-643799975A90}"/>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6" name="Rektangel 135">
                    <a:extLst>
                      <a:ext uri="{FF2B5EF4-FFF2-40B4-BE49-F238E27FC236}">
                        <a16:creationId xmlns:a16="http://schemas.microsoft.com/office/drawing/2014/main" id="{0C6F3194-B699-D740-A1E1-EAEB8C66A35E}"/>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5" name="Gruppe 124">
                  <a:extLst>
                    <a:ext uri="{FF2B5EF4-FFF2-40B4-BE49-F238E27FC236}">
                      <a16:creationId xmlns:a16="http://schemas.microsoft.com/office/drawing/2014/main" id="{C17BA548-9E47-5E40-95F0-9D998CFD5426}"/>
                    </a:ext>
                  </a:extLst>
                </p:cNvPr>
                <p:cNvGrpSpPr/>
                <p:nvPr userDrawn="1"/>
              </p:nvGrpSpPr>
              <p:grpSpPr>
                <a:xfrm>
                  <a:off x="12316858" y="1468435"/>
                  <a:ext cx="440675" cy="1322025"/>
                  <a:chOff x="12316858" y="1600866"/>
                  <a:chExt cx="440675" cy="1322025"/>
                </a:xfrm>
              </p:grpSpPr>
              <p:sp>
                <p:nvSpPr>
                  <p:cNvPr id="131" name="Rektangel 130">
                    <a:extLst>
                      <a:ext uri="{FF2B5EF4-FFF2-40B4-BE49-F238E27FC236}">
                        <a16:creationId xmlns:a16="http://schemas.microsoft.com/office/drawing/2014/main" id="{9B63810D-9182-9647-8817-730AA17B9908}"/>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2" name="Rektangel 131">
                    <a:extLst>
                      <a:ext uri="{FF2B5EF4-FFF2-40B4-BE49-F238E27FC236}">
                        <a16:creationId xmlns:a16="http://schemas.microsoft.com/office/drawing/2014/main" id="{76178564-5C0D-A84D-A7E4-632055B6BBCA}"/>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3" name="Rektangel 132">
                    <a:extLst>
                      <a:ext uri="{FF2B5EF4-FFF2-40B4-BE49-F238E27FC236}">
                        <a16:creationId xmlns:a16="http://schemas.microsoft.com/office/drawing/2014/main" id="{2D2CE19A-924B-564C-ABE6-C21E0B2CBAED}"/>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6" name="Gruppe 125">
                  <a:extLst>
                    <a:ext uri="{FF2B5EF4-FFF2-40B4-BE49-F238E27FC236}">
                      <a16:creationId xmlns:a16="http://schemas.microsoft.com/office/drawing/2014/main" id="{559F23A5-5BF4-B14C-82D4-70EFF9772D87}"/>
                    </a:ext>
                  </a:extLst>
                </p:cNvPr>
                <p:cNvGrpSpPr/>
                <p:nvPr userDrawn="1"/>
              </p:nvGrpSpPr>
              <p:grpSpPr>
                <a:xfrm>
                  <a:off x="12316858" y="2843923"/>
                  <a:ext cx="440675" cy="1762700"/>
                  <a:chOff x="12316858" y="3201732"/>
                  <a:chExt cx="440675" cy="1762700"/>
                </a:xfrm>
              </p:grpSpPr>
              <p:sp>
                <p:nvSpPr>
                  <p:cNvPr id="127" name="Rektangel 126">
                    <a:extLst>
                      <a:ext uri="{FF2B5EF4-FFF2-40B4-BE49-F238E27FC236}">
                        <a16:creationId xmlns:a16="http://schemas.microsoft.com/office/drawing/2014/main" id="{1C6AC6BA-EC18-824D-AF37-845A37278F2A}"/>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8" name="Rektangel 127">
                    <a:extLst>
                      <a:ext uri="{FF2B5EF4-FFF2-40B4-BE49-F238E27FC236}">
                        <a16:creationId xmlns:a16="http://schemas.microsoft.com/office/drawing/2014/main" id="{6A88E69C-BC25-E944-B7EF-EBBC18D8339C}"/>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9" name="Rektangel 128">
                    <a:extLst>
                      <a:ext uri="{FF2B5EF4-FFF2-40B4-BE49-F238E27FC236}">
                        <a16:creationId xmlns:a16="http://schemas.microsoft.com/office/drawing/2014/main" id="{CD353E5E-D83D-F24E-8720-DA4E6552C137}"/>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0" name="Rektangel 129">
                    <a:extLst>
                      <a:ext uri="{FF2B5EF4-FFF2-40B4-BE49-F238E27FC236}">
                        <a16:creationId xmlns:a16="http://schemas.microsoft.com/office/drawing/2014/main" id="{443B0873-2032-ED4A-82E8-AE8C6FE9F5AB}"/>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18" name="TekstSylinder 117">
              <a:extLst>
                <a:ext uri="{FF2B5EF4-FFF2-40B4-BE49-F238E27FC236}">
                  <a16:creationId xmlns:a16="http://schemas.microsoft.com/office/drawing/2014/main" id="{6DB9C27B-183E-204C-A01D-673CC376DE0D}"/>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119" name="Gruppe 118">
              <a:extLst>
                <a:ext uri="{FF2B5EF4-FFF2-40B4-BE49-F238E27FC236}">
                  <a16:creationId xmlns:a16="http://schemas.microsoft.com/office/drawing/2014/main" id="{74D7BF0B-3E09-444C-9AFF-AB01B35624FC}"/>
                </a:ext>
              </a:extLst>
            </p:cNvPr>
            <p:cNvGrpSpPr/>
            <p:nvPr userDrawn="1"/>
          </p:nvGrpSpPr>
          <p:grpSpPr>
            <a:xfrm>
              <a:off x="12610441" y="194994"/>
              <a:ext cx="807496" cy="955972"/>
              <a:chOff x="12610441" y="212086"/>
              <a:chExt cx="807496" cy="955972"/>
            </a:xfrm>
          </p:grpSpPr>
          <p:cxnSp>
            <p:nvCxnSpPr>
              <p:cNvPr id="120" name="Vinkel 119">
                <a:extLst>
                  <a:ext uri="{FF2B5EF4-FFF2-40B4-BE49-F238E27FC236}">
                    <a16:creationId xmlns:a16="http://schemas.microsoft.com/office/drawing/2014/main" id="{5A99E870-FD93-3B44-8FBD-4D137D1803AC}"/>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21" name="TekstSylinder 120">
                <a:extLst>
                  <a:ext uri="{FF2B5EF4-FFF2-40B4-BE49-F238E27FC236}">
                    <a16:creationId xmlns:a16="http://schemas.microsoft.com/office/drawing/2014/main" id="{FF708AAD-7EC4-8240-87D4-5F7492876627}"/>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37613437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Bilde">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10D617A1-83E2-5344-8976-17361E42FD8B}" type="datetime1">
              <a:rPr lang="nb-NO" smtClean="0"/>
              <a:t>16.08.2022</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6" name="Plassholder for tekst 7">
            <a:extLst>
              <a:ext uri="{FF2B5EF4-FFF2-40B4-BE49-F238E27FC236}">
                <a16:creationId xmlns:a16="http://schemas.microsoft.com/office/drawing/2014/main" id="{BB1A03DA-0C1D-E543-8AED-4F84F9939FD8}"/>
              </a:ext>
            </a:extLst>
          </p:cNvPr>
          <p:cNvSpPr>
            <a:spLocks noGrp="1"/>
          </p:cNvSpPr>
          <p:nvPr>
            <p:ph type="body" sz="quarter" idx="21"/>
          </p:nvPr>
        </p:nvSpPr>
        <p:spPr>
          <a:xfrm>
            <a:off x="331200" y="6296400"/>
            <a:ext cx="687600" cy="360000"/>
          </a:xfrm>
          <a:blipFill>
            <a:blip r:embed="rId2" cstate="email">
              <a:extLst>
                <a:ext uri="{28A0092B-C50C-407E-A947-70E740481C1C}">
                  <a14:useLocalDpi xmlns:a14="http://schemas.microsoft.com/office/drawing/2010/main"/>
                </a:ext>
              </a:extLst>
            </a:blip>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3" name="Gruppe 22">
            <a:extLst>
              <a:ext uri="{FF2B5EF4-FFF2-40B4-BE49-F238E27FC236}">
                <a16:creationId xmlns:a16="http://schemas.microsoft.com/office/drawing/2014/main" id="{E6B2F163-6ED3-2147-9D52-FE9CA569B810}"/>
              </a:ext>
            </a:extLst>
          </p:cNvPr>
          <p:cNvGrpSpPr/>
          <p:nvPr userDrawn="1"/>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userDrawn="1"/>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userDrawn="1"/>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userDrawn="1"/>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userDrawn="1"/>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userDrawn="1"/>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userDrawn="1"/>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userDrawn="1"/>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2" name="TekstSylinder 71">
            <a:extLst>
              <a:ext uri="{FF2B5EF4-FFF2-40B4-BE49-F238E27FC236}">
                <a16:creationId xmlns:a16="http://schemas.microsoft.com/office/drawing/2014/main" id="{4CC3D295-8F51-F14C-A0DE-43811CC503C3}"/>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7CA9C2BF-57F1-B045-9180-AF5743F3C790}"/>
              </a:ext>
            </a:extLst>
          </p:cNvPr>
          <p:cNvGrpSpPr/>
          <p:nvPr userDrawn="1"/>
        </p:nvGrpSpPr>
        <p:grpSpPr>
          <a:xfrm>
            <a:off x="12252770" y="1"/>
            <a:ext cx="1165167" cy="5230535"/>
            <a:chOff x="12252770" y="1"/>
            <a:chExt cx="1165167" cy="5230535"/>
          </a:xfrm>
        </p:grpSpPr>
        <p:grpSp>
          <p:nvGrpSpPr>
            <p:cNvPr id="91" name="Gruppe 90">
              <a:extLst>
                <a:ext uri="{FF2B5EF4-FFF2-40B4-BE49-F238E27FC236}">
                  <a16:creationId xmlns:a16="http://schemas.microsoft.com/office/drawing/2014/main" id="{9EE5E5A1-CB87-064E-A1B8-4F7240CA91C3}"/>
                </a:ext>
              </a:extLst>
            </p:cNvPr>
            <p:cNvGrpSpPr/>
            <p:nvPr userDrawn="1"/>
          </p:nvGrpSpPr>
          <p:grpSpPr>
            <a:xfrm>
              <a:off x="12252770" y="1"/>
              <a:ext cx="409071" cy="3254927"/>
              <a:chOff x="12252770" y="1"/>
              <a:chExt cx="588588" cy="4683318"/>
            </a:xfrm>
          </p:grpSpPr>
          <p:sp>
            <p:nvSpPr>
              <p:cNvPr id="96" name="Rektangel 95">
                <a:extLst>
                  <a:ext uri="{FF2B5EF4-FFF2-40B4-BE49-F238E27FC236}">
                    <a16:creationId xmlns:a16="http://schemas.microsoft.com/office/drawing/2014/main" id="{9199446D-A160-E54C-A98A-97670A104D64}"/>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7" name="Gruppe 96">
                <a:extLst>
                  <a:ext uri="{FF2B5EF4-FFF2-40B4-BE49-F238E27FC236}">
                    <a16:creationId xmlns:a16="http://schemas.microsoft.com/office/drawing/2014/main" id="{C247B874-04D1-9D4E-A793-049462DE26D6}"/>
                  </a:ext>
                </a:extLst>
              </p:cNvPr>
              <p:cNvGrpSpPr/>
              <p:nvPr userDrawn="1"/>
            </p:nvGrpSpPr>
            <p:grpSpPr>
              <a:xfrm>
                <a:off x="12326727" y="84822"/>
                <a:ext cx="440675" cy="4513676"/>
                <a:chOff x="12316858" y="92947"/>
                <a:chExt cx="440675" cy="4513676"/>
              </a:xfrm>
            </p:grpSpPr>
            <p:grpSp>
              <p:nvGrpSpPr>
                <p:cNvPr id="98" name="Gruppe 97">
                  <a:extLst>
                    <a:ext uri="{FF2B5EF4-FFF2-40B4-BE49-F238E27FC236}">
                      <a16:creationId xmlns:a16="http://schemas.microsoft.com/office/drawing/2014/main" id="{3467FE23-DCD1-4E47-BB9E-95855B3839A7}"/>
                    </a:ext>
                  </a:extLst>
                </p:cNvPr>
                <p:cNvGrpSpPr/>
                <p:nvPr userDrawn="1"/>
              </p:nvGrpSpPr>
              <p:grpSpPr>
                <a:xfrm>
                  <a:off x="12316858" y="92947"/>
                  <a:ext cx="440675" cy="1322025"/>
                  <a:chOff x="12316858" y="92947"/>
                  <a:chExt cx="440675" cy="1322025"/>
                </a:xfrm>
              </p:grpSpPr>
              <p:sp>
                <p:nvSpPr>
                  <p:cNvPr id="108" name="Rektangel 107">
                    <a:extLst>
                      <a:ext uri="{FF2B5EF4-FFF2-40B4-BE49-F238E27FC236}">
                        <a16:creationId xmlns:a16="http://schemas.microsoft.com/office/drawing/2014/main" id="{EA2CFB82-4FE0-CA4F-8D2C-B9F50B385686}"/>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9" name="Rektangel 108">
                    <a:extLst>
                      <a:ext uri="{FF2B5EF4-FFF2-40B4-BE49-F238E27FC236}">
                        <a16:creationId xmlns:a16="http://schemas.microsoft.com/office/drawing/2014/main" id="{9A8820E8-7760-944E-A657-1E6172961864}"/>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1EB784A8-BE62-BC46-9207-5D0171020E01}"/>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99" name="Gruppe 98">
                  <a:extLst>
                    <a:ext uri="{FF2B5EF4-FFF2-40B4-BE49-F238E27FC236}">
                      <a16:creationId xmlns:a16="http://schemas.microsoft.com/office/drawing/2014/main" id="{C0612BDE-564D-C94D-A7AB-2ACB109360FC}"/>
                    </a:ext>
                  </a:extLst>
                </p:cNvPr>
                <p:cNvGrpSpPr/>
                <p:nvPr userDrawn="1"/>
              </p:nvGrpSpPr>
              <p:grpSpPr>
                <a:xfrm>
                  <a:off x="12316858" y="1468435"/>
                  <a:ext cx="440675" cy="1322025"/>
                  <a:chOff x="12316858" y="1600866"/>
                  <a:chExt cx="440675" cy="1322025"/>
                </a:xfrm>
              </p:grpSpPr>
              <p:sp>
                <p:nvSpPr>
                  <p:cNvPr id="105" name="Rektangel 104">
                    <a:extLst>
                      <a:ext uri="{FF2B5EF4-FFF2-40B4-BE49-F238E27FC236}">
                        <a16:creationId xmlns:a16="http://schemas.microsoft.com/office/drawing/2014/main" id="{9611E365-DC43-6947-8EBE-B931F5312195}"/>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6" name="Rektangel 105">
                    <a:extLst>
                      <a:ext uri="{FF2B5EF4-FFF2-40B4-BE49-F238E27FC236}">
                        <a16:creationId xmlns:a16="http://schemas.microsoft.com/office/drawing/2014/main" id="{896A1615-33C0-2841-AD4C-3D62C2946BFD}"/>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A4F6BBA8-3378-8946-9C45-2A239E00BF41}"/>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8C309830-E5F1-8E41-BCA9-251AA3B86FDE}"/>
                    </a:ext>
                  </a:extLst>
                </p:cNvPr>
                <p:cNvGrpSpPr/>
                <p:nvPr userDrawn="1"/>
              </p:nvGrpSpPr>
              <p:grpSpPr>
                <a:xfrm>
                  <a:off x="12316858" y="2843923"/>
                  <a:ext cx="440675" cy="1762700"/>
                  <a:chOff x="12316858" y="3201732"/>
                  <a:chExt cx="440675" cy="1762700"/>
                </a:xfrm>
              </p:grpSpPr>
              <p:sp>
                <p:nvSpPr>
                  <p:cNvPr id="101" name="Rektangel 100">
                    <a:extLst>
                      <a:ext uri="{FF2B5EF4-FFF2-40B4-BE49-F238E27FC236}">
                        <a16:creationId xmlns:a16="http://schemas.microsoft.com/office/drawing/2014/main" id="{50CA88BB-7387-DD4B-A6E3-BEDF86F26146}"/>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2" name="Rektangel 101">
                    <a:extLst>
                      <a:ext uri="{FF2B5EF4-FFF2-40B4-BE49-F238E27FC236}">
                        <a16:creationId xmlns:a16="http://schemas.microsoft.com/office/drawing/2014/main" id="{AB1934A5-85F4-FF48-9398-897E1A8ADB5C}"/>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963F2E7F-4C9D-0447-AAAF-227BFCF09E72}"/>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E6FAAD3A-5A0C-1244-8308-B81ABB39B043}"/>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2" name="TekstSylinder 91">
              <a:extLst>
                <a:ext uri="{FF2B5EF4-FFF2-40B4-BE49-F238E27FC236}">
                  <a16:creationId xmlns:a16="http://schemas.microsoft.com/office/drawing/2014/main" id="{BABF0E71-DEA0-3343-8AF8-6A9A70C4B49B}"/>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02BB3DD4-65FF-4E43-8EC4-72B29CEB570B}"/>
                </a:ext>
              </a:extLst>
            </p:cNvPr>
            <p:cNvGrpSpPr/>
            <p:nvPr userDrawn="1"/>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B0A36170-F06E-8E41-9BC7-F44F4E26A5A9}"/>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2E98FD4-0641-4147-A688-3F5F957482F2}"/>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8195584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Bilde neg">
    <p:bg>
      <p:bgPr>
        <a:solidFill>
          <a:schemeClr val="tx2"/>
        </a:solidFill>
        <a:effectLst/>
      </p:bgPr>
    </p:bg>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939CC06A-0458-7443-A95A-A3C9036965EC}" type="datetime1">
              <a:rPr lang="nb-NO" smtClean="0"/>
              <a:pPr/>
              <a:t>16.08.2022</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3" name="Gruppe 22">
            <a:extLst>
              <a:ext uri="{FF2B5EF4-FFF2-40B4-BE49-F238E27FC236}">
                <a16:creationId xmlns:a16="http://schemas.microsoft.com/office/drawing/2014/main" id="{E6B2F163-6ED3-2147-9D52-FE9CA569B810}"/>
              </a:ext>
            </a:extLst>
          </p:cNvPr>
          <p:cNvGrpSpPr/>
          <p:nvPr userDrawn="1"/>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userDrawn="1"/>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userDrawn="1"/>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userDrawn="1"/>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userDrawn="1"/>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userDrawn="1"/>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userDrawn="1"/>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userDrawn="1"/>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4" name="Plassholder for tekst 7">
            <a:extLst>
              <a:ext uri="{FF2B5EF4-FFF2-40B4-BE49-F238E27FC236}">
                <a16:creationId xmlns:a16="http://schemas.microsoft.com/office/drawing/2014/main" id="{B4167E25-FC4E-0D40-B7E9-F526F2DED683}"/>
              </a:ext>
            </a:extLst>
          </p:cNvPr>
          <p:cNvSpPr>
            <a:spLocks noGrp="1"/>
          </p:cNvSpPr>
          <p:nvPr>
            <p:ph type="body" sz="quarter" idx="21"/>
          </p:nvPr>
        </p:nvSpPr>
        <p:spPr>
          <a:xfrm>
            <a:off x="331200" y="6296400"/>
            <a:ext cx="687600" cy="360000"/>
          </a:xfrm>
          <a:blipFill>
            <a:blip r:embed="rId2" cstate="email">
              <a:extLst>
                <a:ext uri="{28A0092B-C50C-407E-A947-70E740481C1C}">
                  <a14:useLocalDpi xmlns:a14="http://schemas.microsoft.com/office/drawing/2010/main"/>
                </a:ext>
              </a:extLst>
            </a:blip>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2" name="TekstSylinder 91">
            <a:extLst>
              <a:ext uri="{FF2B5EF4-FFF2-40B4-BE49-F238E27FC236}">
                <a16:creationId xmlns:a16="http://schemas.microsoft.com/office/drawing/2014/main" id="{6D51DDC6-EDC4-6145-9FBF-942463C865BC}"/>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6" name="Gruppe 5">
            <a:extLst>
              <a:ext uri="{FF2B5EF4-FFF2-40B4-BE49-F238E27FC236}">
                <a16:creationId xmlns:a16="http://schemas.microsoft.com/office/drawing/2014/main" id="{8CA7E12B-54B4-874B-933C-FC3D9E55A3BC}"/>
              </a:ext>
            </a:extLst>
          </p:cNvPr>
          <p:cNvGrpSpPr/>
          <p:nvPr userDrawn="1"/>
        </p:nvGrpSpPr>
        <p:grpSpPr>
          <a:xfrm>
            <a:off x="12252770" y="1"/>
            <a:ext cx="1165167" cy="5230535"/>
            <a:chOff x="12252770" y="1"/>
            <a:chExt cx="1165167" cy="5230535"/>
          </a:xfrm>
        </p:grpSpPr>
        <p:grpSp>
          <p:nvGrpSpPr>
            <p:cNvPr id="75" name="Gruppe 74">
              <a:extLst>
                <a:ext uri="{FF2B5EF4-FFF2-40B4-BE49-F238E27FC236}">
                  <a16:creationId xmlns:a16="http://schemas.microsoft.com/office/drawing/2014/main" id="{8F8009E6-2DC8-1C47-86DE-7EB231C9CC5E}"/>
                </a:ext>
              </a:extLst>
            </p:cNvPr>
            <p:cNvGrpSpPr/>
            <p:nvPr userDrawn="1"/>
          </p:nvGrpSpPr>
          <p:grpSpPr>
            <a:xfrm>
              <a:off x="12252770" y="1"/>
              <a:ext cx="409071" cy="3254927"/>
              <a:chOff x="12252770" y="1"/>
              <a:chExt cx="588588" cy="4683318"/>
            </a:xfrm>
          </p:grpSpPr>
          <p:sp>
            <p:nvSpPr>
              <p:cNvPr id="76" name="Rektangel 75">
                <a:extLst>
                  <a:ext uri="{FF2B5EF4-FFF2-40B4-BE49-F238E27FC236}">
                    <a16:creationId xmlns:a16="http://schemas.microsoft.com/office/drawing/2014/main" id="{AECE28FE-6B3F-5C41-9D27-3E564F322407}"/>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7" name="Gruppe 76">
                <a:extLst>
                  <a:ext uri="{FF2B5EF4-FFF2-40B4-BE49-F238E27FC236}">
                    <a16:creationId xmlns:a16="http://schemas.microsoft.com/office/drawing/2014/main" id="{CB74C1BB-F327-C041-8696-8CC95A20290D}"/>
                  </a:ext>
                </a:extLst>
              </p:cNvPr>
              <p:cNvGrpSpPr/>
              <p:nvPr userDrawn="1"/>
            </p:nvGrpSpPr>
            <p:grpSpPr>
              <a:xfrm>
                <a:off x="12326727" y="84822"/>
                <a:ext cx="440675" cy="4513676"/>
                <a:chOff x="12316858" y="92947"/>
                <a:chExt cx="440675" cy="4513676"/>
              </a:xfrm>
            </p:grpSpPr>
            <p:grpSp>
              <p:nvGrpSpPr>
                <p:cNvPr id="78" name="Gruppe 77">
                  <a:extLst>
                    <a:ext uri="{FF2B5EF4-FFF2-40B4-BE49-F238E27FC236}">
                      <a16:creationId xmlns:a16="http://schemas.microsoft.com/office/drawing/2014/main" id="{8BA22E53-07F3-E344-B911-54485682BB00}"/>
                    </a:ext>
                  </a:extLst>
                </p:cNvPr>
                <p:cNvGrpSpPr/>
                <p:nvPr userDrawn="1"/>
              </p:nvGrpSpPr>
              <p:grpSpPr>
                <a:xfrm>
                  <a:off x="12316858" y="92947"/>
                  <a:ext cx="440675" cy="1322025"/>
                  <a:chOff x="12316858" y="92947"/>
                  <a:chExt cx="440675" cy="1322025"/>
                </a:xfrm>
              </p:grpSpPr>
              <p:sp>
                <p:nvSpPr>
                  <p:cNvPr id="88" name="Rektangel 87">
                    <a:extLst>
                      <a:ext uri="{FF2B5EF4-FFF2-40B4-BE49-F238E27FC236}">
                        <a16:creationId xmlns:a16="http://schemas.microsoft.com/office/drawing/2014/main" id="{F7E0A24B-DECB-ED4D-A71C-0EC6A992AF35}"/>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9" name="Rektangel 88">
                    <a:extLst>
                      <a:ext uri="{FF2B5EF4-FFF2-40B4-BE49-F238E27FC236}">
                        <a16:creationId xmlns:a16="http://schemas.microsoft.com/office/drawing/2014/main" id="{6E2329DA-C840-C147-8677-C1FFC58179C0}"/>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0" name="Rektangel 89">
                    <a:extLst>
                      <a:ext uri="{FF2B5EF4-FFF2-40B4-BE49-F238E27FC236}">
                        <a16:creationId xmlns:a16="http://schemas.microsoft.com/office/drawing/2014/main" id="{7772449B-69B2-094B-91F1-1382CE2FB42B}"/>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9" name="Gruppe 78">
                  <a:extLst>
                    <a:ext uri="{FF2B5EF4-FFF2-40B4-BE49-F238E27FC236}">
                      <a16:creationId xmlns:a16="http://schemas.microsoft.com/office/drawing/2014/main" id="{07ED3267-1D40-1D4D-9EC7-353345137976}"/>
                    </a:ext>
                  </a:extLst>
                </p:cNvPr>
                <p:cNvGrpSpPr/>
                <p:nvPr userDrawn="1"/>
              </p:nvGrpSpPr>
              <p:grpSpPr>
                <a:xfrm>
                  <a:off x="12316858" y="1468435"/>
                  <a:ext cx="440675" cy="1322025"/>
                  <a:chOff x="12316858" y="1600866"/>
                  <a:chExt cx="440675" cy="1322025"/>
                </a:xfrm>
              </p:grpSpPr>
              <p:sp>
                <p:nvSpPr>
                  <p:cNvPr id="85" name="Rektangel 84">
                    <a:extLst>
                      <a:ext uri="{FF2B5EF4-FFF2-40B4-BE49-F238E27FC236}">
                        <a16:creationId xmlns:a16="http://schemas.microsoft.com/office/drawing/2014/main" id="{D6BA8FBC-0FE5-4F46-8FC3-48DC4E4604EA}"/>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6" name="Rektangel 85">
                    <a:extLst>
                      <a:ext uri="{FF2B5EF4-FFF2-40B4-BE49-F238E27FC236}">
                        <a16:creationId xmlns:a16="http://schemas.microsoft.com/office/drawing/2014/main" id="{F622D83D-32EF-974E-B8E9-3A938C35CDA8}"/>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7" name="Rektangel 86">
                    <a:extLst>
                      <a:ext uri="{FF2B5EF4-FFF2-40B4-BE49-F238E27FC236}">
                        <a16:creationId xmlns:a16="http://schemas.microsoft.com/office/drawing/2014/main" id="{1BDF731E-7B6C-2144-B025-0869B767623C}"/>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80" name="Gruppe 79">
                  <a:extLst>
                    <a:ext uri="{FF2B5EF4-FFF2-40B4-BE49-F238E27FC236}">
                      <a16:creationId xmlns:a16="http://schemas.microsoft.com/office/drawing/2014/main" id="{49B6A4FA-1E22-9147-8AD9-B28366A7CE3B}"/>
                    </a:ext>
                  </a:extLst>
                </p:cNvPr>
                <p:cNvGrpSpPr/>
                <p:nvPr userDrawn="1"/>
              </p:nvGrpSpPr>
              <p:grpSpPr>
                <a:xfrm>
                  <a:off x="12316858" y="2843923"/>
                  <a:ext cx="440675" cy="1762700"/>
                  <a:chOff x="12316858" y="3201732"/>
                  <a:chExt cx="440675" cy="1762700"/>
                </a:xfrm>
              </p:grpSpPr>
              <p:sp>
                <p:nvSpPr>
                  <p:cNvPr id="81" name="Rektangel 80">
                    <a:extLst>
                      <a:ext uri="{FF2B5EF4-FFF2-40B4-BE49-F238E27FC236}">
                        <a16:creationId xmlns:a16="http://schemas.microsoft.com/office/drawing/2014/main" id="{BE12CC14-985A-504B-A96D-5C6E9DE8F21E}"/>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9E8D8E6F-EA70-1842-A974-5D35616E09FA}"/>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751FBA97-2B6D-5B40-BFA2-E3FE8D3EF3F0}"/>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7D4A6F92-ED09-794E-9D24-8961E4EB9709}"/>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1" name="TekstSylinder 90">
              <a:extLst>
                <a:ext uri="{FF2B5EF4-FFF2-40B4-BE49-F238E27FC236}">
                  <a16:creationId xmlns:a16="http://schemas.microsoft.com/office/drawing/2014/main" id="{5A1DF305-43F9-0B42-BCC1-E577120FC643}"/>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6E30C78A-C11F-3D47-A36A-DA706F5C2C2B}"/>
                </a:ext>
              </a:extLst>
            </p:cNvPr>
            <p:cNvGrpSpPr/>
            <p:nvPr userDrawn="1"/>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9502FE88-586C-5A4C-9443-40A0C140DDA4}"/>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577656F-9AE9-3D43-848E-7E4C5574867D}"/>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2827675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tellysbilde blå">
    <p:bg>
      <p:bgPr>
        <a:solidFill>
          <a:srgbClr val="B3F5FF"/>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tx2"/>
          </a:solid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402CE879-B090-2641-8BC3-AD9F1F5860E2}" type="datetime1">
              <a:rPr lang="nb-NO" smtClean="0"/>
              <a:t>16.08.2022</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tx2"/>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cstate="email">
              <a:extLst>
                <a:ext uri="{28A0092B-C50C-407E-A947-70E740481C1C}">
                  <a14:useLocalDpi xmlns:a14="http://schemas.microsoft.com/office/drawing/2010/main"/>
                </a:ext>
              </a:extLst>
            </a:blip>
            <a:stretch>
              <a:fillRect/>
            </a:stretch>
          </a:blip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A301E017-7600-CA46-92E0-AFE66AACCA2B}"/>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blå 2</a:t>
            </a:r>
          </a:p>
        </p:txBody>
      </p:sp>
      <p:grpSp>
        <p:nvGrpSpPr>
          <p:cNvPr id="10" name="Gruppe 9">
            <a:extLst>
              <a:ext uri="{FF2B5EF4-FFF2-40B4-BE49-F238E27FC236}">
                <a16:creationId xmlns:a16="http://schemas.microsoft.com/office/drawing/2014/main" id="{A2CEFB0E-6E2E-E543-BC09-F383E69BD8F9}"/>
              </a:ext>
            </a:extLst>
          </p:cNvPr>
          <p:cNvGrpSpPr/>
          <p:nvPr userDrawn="1"/>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25773BD9-6C2A-2E45-974B-021C79B8A0F6}"/>
                </a:ext>
              </a:extLst>
            </p:cNvPr>
            <p:cNvGrpSpPr/>
            <p:nvPr userDrawn="1"/>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CE1E3804-3FB4-B048-A83B-BD3930892E37}"/>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2DD1FCA6-63FF-D74F-8775-0893249E07DF}"/>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C51286A6-4A53-C144-B97B-7421D8D5F11C}"/>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6C69A02B-063E-ED44-BDE5-424A23AF1FC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83626417-CDF0-3D45-AD9E-DFECCB7DF8A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911B6A58-11E5-D84E-ACC8-EC16AE1CDD0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C8973C97-9370-2242-98E5-45E434DB7BD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96AB93ED-0FBE-AB48-9789-5ADF0BB61973}"/>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AB27E8C-8EEA-684B-A660-B8760E0FFB11}"/>
                  </a:ext>
                </a:extLst>
              </p:cNvPr>
              <p:cNvCxnSpPr>
                <a:cxnSpLocks/>
                <a:stCxn id="47"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4D71D931-EF21-9C49-892F-B1B52A09E1F0}"/>
                  </a:ext>
                </a:extLst>
              </p:cNvPr>
              <p:cNvCxnSpPr>
                <a:cxnSpLocks/>
                <a:stCxn id="49"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99BAA48-C174-C544-9DA8-230A3B74C46F}"/>
                  </a:ext>
                </a:extLst>
              </p:cNvPr>
              <p:cNvCxnSpPr>
                <a:cxnSpLocks/>
                <a:stCxn id="45"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E5B7B5DF-40F4-2144-A96E-54C9ECCCE7AD}"/>
                  </a:ext>
                </a:extLst>
              </p:cNvPr>
              <p:cNvCxnSpPr>
                <a:cxnSpLocks/>
                <a:stCxn id="51"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E280C9BE-B73B-D749-99AF-3C90CFCE71D2}"/>
                  </a:ext>
                </a:extLst>
              </p:cNvPr>
              <p:cNvCxnSpPr>
                <a:cxnSpLocks/>
                <a:stCxn id="55"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4EF346E5-FC21-CE43-9AE3-016F4F44336E}"/>
                  </a:ext>
                </a:extLst>
              </p:cNvPr>
              <p:cNvCxnSpPr>
                <a:cxnSpLocks/>
                <a:stCxn id="53"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6276475C-D8D5-9E4D-A2E4-CA3DC1A814AC}"/>
                  </a:ext>
                </a:extLst>
              </p:cNvPr>
              <p:cNvGrpSpPr/>
              <p:nvPr userDrawn="1"/>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7E8EEA4C-0FD9-594C-9B75-1346201C58D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BF66CA8E-1BAC-E949-A7E3-173F8196025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D71E4EB9-B7E6-2C42-92FA-53442C24B4E1}"/>
                  </a:ext>
                </a:extLst>
              </p:cNvPr>
              <p:cNvGrpSpPr/>
              <p:nvPr userDrawn="1"/>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C5F7686B-27B5-BE40-B329-00C01FBCD02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9A68E00D-6901-4240-B8E5-1AA9F3DEA441}"/>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71D7352F-67A4-4049-990F-0382FC7DC49F}"/>
                  </a:ext>
                </a:extLst>
              </p:cNvPr>
              <p:cNvGrpSpPr/>
              <p:nvPr userDrawn="1"/>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381DE301-98B9-644B-8D3D-17CC7FA7BDA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7480F39F-7C7E-3A4E-8287-A036857FB1FA}"/>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38DB9731-B50F-5544-B812-A6BC265BD77D}"/>
                  </a:ext>
                </a:extLst>
              </p:cNvPr>
              <p:cNvGrpSpPr/>
              <p:nvPr userDrawn="1"/>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19C4AB6-0EC3-DE4F-9E18-DF8A52339E9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FAF932E7-9631-FB48-B48D-769CF895031A}"/>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9CC4BE46-793A-0949-9E5E-5F57255DE9CF}"/>
                  </a:ext>
                </a:extLst>
              </p:cNvPr>
              <p:cNvGrpSpPr/>
              <p:nvPr userDrawn="1"/>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98110600-5784-7F43-8FB1-692FE513BCA1}"/>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4D71D80-358C-8847-B0E9-593F373F1FA7}"/>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519ED48-547D-BD45-BD12-B83B84F405FC}"/>
                  </a:ext>
                </a:extLst>
              </p:cNvPr>
              <p:cNvGrpSpPr/>
              <p:nvPr userDrawn="1"/>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0D553266-15E1-BA4D-B0C9-C6DEDB1BB5A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BB328E21-8E98-874B-8FA1-B13055BD5CD3}"/>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C2254678-6CC1-8842-B1EA-AD4375B525A9}"/>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3405E8BE-58E7-F840-AEB4-9A58944BA448}"/>
                </a:ext>
              </a:extLst>
            </p:cNvPr>
            <p:cNvGrpSpPr/>
            <p:nvPr userDrawn="1"/>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E24FCE0A-347D-AC49-8F20-FA63B68732E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2F220C5E-10FD-9940-BE9D-E16B6DC8BDFD}"/>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7D16F1D6-C980-1049-9336-9A91B2AAE2B6}"/>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2698120B-A4D7-1B44-88F0-DD387E118BC1}"/>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FCCAB6FB-CE03-4349-A7D8-D89B2EB35DB4}"/>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547DB187-8151-3A4C-A344-EE86FDB1C176}"/>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5FC04980-CFB7-F94F-ABFC-97DEA76615A8}"/>
                  </a:ext>
                </a:extLst>
              </p:cNvPr>
              <p:cNvCxnSpPr>
                <a:cxnSpLocks/>
                <a:stCxn id="22"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D1EBDDF6-5D28-E740-9468-AEFF2C0B38C8}"/>
                  </a:ext>
                </a:extLst>
              </p:cNvPr>
              <p:cNvCxnSpPr>
                <a:cxnSpLocks/>
                <a:stCxn id="22"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3108A28A-8B03-4B4B-AED5-25C8F0B19A8E}"/>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9EE85A3A-C811-B446-960C-CD4E7BF5F929}"/>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D6200BCF-D719-1C47-A25F-61C92A75946F}"/>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A79962BC-9B09-5E44-9541-31DFDF625EEA}"/>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25DB8EF8-C74F-B040-AEC6-C512AD846CDF}"/>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FF8B9DD-9221-E949-AEDD-F9A74EABB77D}"/>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81039E17-039C-B545-AB44-BB92A2233FF0}"/>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F1ADFE04-EE3E-6540-9B03-18959FBECFE3}"/>
              </a:ext>
            </a:extLst>
          </p:cNvPr>
          <p:cNvGrpSpPr/>
          <p:nvPr userDrawn="1"/>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95C1A217-232F-4B4A-9394-743F1BD48A8D}"/>
                </a:ext>
              </a:extLst>
            </p:cNvPr>
            <p:cNvGrpSpPr/>
            <p:nvPr userDrawn="1"/>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8B361F0E-9D84-9E4F-B02A-7589E3B43BEB}"/>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44CA9DC8-6B4E-3E4C-BD7B-67854CCA423D}"/>
                  </a:ext>
                </a:extLst>
              </p:cNvPr>
              <p:cNvGrpSpPr/>
              <p:nvPr userDrawn="1"/>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65692D11-923F-9745-9987-339139695FB4}"/>
                    </a:ext>
                  </a:extLst>
                </p:cNvPr>
                <p:cNvGrpSpPr/>
                <p:nvPr userDrawn="1"/>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2CB976BB-AA30-494E-A52E-D3878707F9DC}"/>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C3B95ACC-0F07-7945-B423-22C36C2A5BEF}"/>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398EF249-1BFC-A245-BC65-16A055F13590}"/>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1F4B5ECA-11DC-2C43-89FD-E5EDCAE7B17D}"/>
                    </a:ext>
                  </a:extLst>
                </p:cNvPr>
                <p:cNvGrpSpPr/>
                <p:nvPr userDrawn="1"/>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F991E1A1-2B6E-9A47-94CB-C1F69C29A49E}"/>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30E67804-6891-044F-AC03-5FB46C753AC6}"/>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CE2D0E14-F4AF-1441-822C-CB31DC4CC28B}"/>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BE3BE825-B4C7-9949-94F8-330CB1476A2A}"/>
                    </a:ext>
                  </a:extLst>
                </p:cNvPr>
                <p:cNvGrpSpPr/>
                <p:nvPr userDrawn="1"/>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15A9F73D-BD78-7445-98FB-38237CC23938}"/>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04C8BBD2-DB89-784C-9ECA-DFA7EE4DEF2A}"/>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67457C0-3882-1A4C-90A1-755B3E92E3B5}"/>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D62DDE87-9F8F-5742-B1C7-17AF551CD05F}"/>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CC9F18B0-88B8-BB48-9124-890666E6CA0E}"/>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1F90B3BD-0392-1841-8022-BB65FE32B91B}"/>
                </a:ext>
              </a:extLst>
            </p:cNvPr>
            <p:cNvCxnSpPr>
              <a:cxnSpLocks/>
              <a:stCxn id="80" idx="3"/>
              <a:endCxn id="77"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AB1D2792-C57C-9548-A4F1-896EE0C46A7C}"/>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42237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tellysbilde grønn">
    <p:bg>
      <p:bgPr>
        <a:solidFill>
          <a:schemeClr val="accent2"/>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accent1"/>
          </a:solid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3389B6A-FD25-C14D-9DE8-9CA2A9B3F5D0}" type="datetime1">
              <a:rPr lang="nb-NO" smtClean="0"/>
              <a:t>16.08.2022</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accent1"/>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cstate="email">
              <a:extLst>
                <a:ext uri="{28A0092B-C50C-407E-A947-70E740481C1C}">
                  <a14:useLocalDpi xmlns:a14="http://schemas.microsoft.com/office/drawing/2010/main"/>
                </a:ext>
              </a:extLst>
            </a:blip>
            <a:stretch>
              <a:fillRect/>
            </a:stretch>
          </a:blip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2D14BDF1-2A90-4C4F-BA2B-7F6522FF65B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grønn 2</a:t>
            </a:r>
          </a:p>
        </p:txBody>
      </p:sp>
      <p:grpSp>
        <p:nvGrpSpPr>
          <p:cNvPr id="10" name="Gruppe 9">
            <a:extLst>
              <a:ext uri="{FF2B5EF4-FFF2-40B4-BE49-F238E27FC236}">
                <a16:creationId xmlns:a16="http://schemas.microsoft.com/office/drawing/2014/main" id="{CA73EC58-B81D-1343-BECD-7BE22166A632}"/>
              </a:ext>
            </a:extLst>
          </p:cNvPr>
          <p:cNvGrpSpPr/>
          <p:nvPr userDrawn="1"/>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98545F2A-C3D6-6145-8378-9C4DEFC2315B}"/>
                </a:ext>
              </a:extLst>
            </p:cNvPr>
            <p:cNvGrpSpPr/>
            <p:nvPr userDrawn="1"/>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0C440F38-FCAE-114E-A0A3-290FE3FC797F}"/>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1C258BA7-48BF-4A48-BCE1-FD5F3604B88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303B0FFA-20EE-8E4B-AD92-AF02D5B7826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7CD15456-9284-5C43-B52C-1398B9847830}"/>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BFBB3753-6E1B-2249-9F94-FF1BD069810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CA567F6-5C86-3D4C-93BE-0FA9B7564F4A}"/>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ABA6A2CC-207D-3A40-B178-AF483D277A43}"/>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0FBE7B59-EDE7-FC45-8291-EC9F24EAC74D}"/>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7858252-7942-E24C-98C4-3AA7C7F1B828}"/>
                  </a:ext>
                </a:extLst>
              </p:cNvPr>
              <p:cNvCxnSpPr>
                <a:cxnSpLocks/>
                <a:stCxn id="47"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64D59320-3EAA-874A-B2AF-F528C955FE59}"/>
                  </a:ext>
                </a:extLst>
              </p:cNvPr>
              <p:cNvCxnSpPr>
                <a:cxnSpLocks/>
                <a:stCxn id="49"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0B02A43-EC42-604E-8D29-9FAC26EC76AE}"/>
                  </a:ext>
                </a:extLst>
              </p:cNvPr>
              <p:cNvCxnSpPr>
                <a:cxnSpLocks/>
                <a:stCxn id="45"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5771DF48-7CAA-AC47-852B-372114228A08}"/>
                  </a:ext>
                </a:extLst>
              </p:cNvPr>
              <p:cNvCxnSpPr>
                <a:cxnSpLocks/>
                <a:stCxn id="51"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0FDBCEF2-58FB-9845-A52D-DCF765B4E985}"/>
                  </a:ext>
                </a:extLst>
              </p:cNvPr>
              <p:cNvCxnSpPr>
                <a:cxnSpLocks/>
                <a:stCxn id="55"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D117461F-5CA4-1F4B-831C-1AAB4CD6C4C2}"/>
                  </a:ext>
                </a:extLst>
              </p:cNvPr>
              <p:cNvCxnSpPr>
                <a:cxnSpLocks/>
                <a:stCxn id="53"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380B0443-0D5A-D449-89D7-A2A8FDE3A164}"/>
                  </a:ext>
                </a:extLst>
              </p:cNvPr>
              <p:cNvGrpSpPr/>
              <p:nvPr userDrawn="1"/>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C86A7618-0DB5-8240-9F89-ECF83C03DC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7728A9C4-B7FB-9F4B-A6D7-F12D47711401}"/>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644B8BE9-288A-0B40-B03E-7CBED3D76E22}"/>
                  </a:ext>
                </a:extLst>
              </p:cNvPr>
              <p:cNvGrpSpPr/>
              <p:nvPr userDrawn="1"/>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98278179-F34F-8243-BC74-99D1D4F654D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01B2B9AB-FF32-3649-9762-3C1443622C21}"/>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940F2E12-51DE-0F49-BD92-97BD7119765D}"/>
                  </a:ext>
                </a:extLst>
              </p:cNvPr>
              <p:cNvGrpSpPr/>
              <p:nvPr userDrawn="1"/>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80DD5754-16F1-1541-8222-AB968DB27F8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29CCCF04-0F22-C441-A495-58F05416DE4A}"/>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5AF34A0E-4929-3545-88D6-63A9D61F7160}"/>
                  </a:ext>
                </a:extLst>
              </p:cNvPr>
              <p:cNvGrpSpPr/>
              <p:nvPr userDrawn="1"/>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82124F0-4316-C54C-A8F0-EE6432FB19BE}"/>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DA437C8B-7F54-2745-A5EB-6A25F00FCEE0}"/>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6D497A15-D042-5549-B971-DD27DE7FA83A}"/>
                  </a:ext>
                </a:extLst>
              </p:cNvPr>
              <p:cNvGrpSpPr/>
              <p:nvPr userDrawn="1"/>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8E6DA4C1-6C07-D141-AB2C-895ACC87518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8595C5E-E2C3-8642-962D-9490937496F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D1EF88F-6A5B-814F-BED8-EEC9B4321C72}"/>
                  </a:ext>
                </a:extLst>
              </p:cNvPr>
              <p:cNvGrpSpPr/>
              <p:nvPr userDrawn="1"/>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798158E4-CA6D-DD4D-93FA-0D7026D33F2C}"/>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F7081DB2-1A96-D34C-85A2-30AAB9167AC4}"/>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5A15D91B-2203-4C4F-B9CE-DD88A9779834}"/>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DFAECE7A-91B3-254B-A5EC-5F9A609F24CB}"/>
                </a:ext>
              </a:extLst>
            </p:cNvPr>
            <p:cNvGrpSpPr/>
            <p:nvPr userDrawn="1"/>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4EB8F6CE-DCE1-E540-A1F3-3DF98E5C1644}"/>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508A3BB4-CF61-154A-B862-7CD975916220}"/>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DBA81579-1C47-AA42-83B4-DA825B5174D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7020AB65-8408-FD4D-A8F1-CB785247F70E}"/>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E5B654C7-CCD0-774C-BB3C-C28BC139BCF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BC72FA31-30CF-9E43-A5D8-0A12AE2E03C0}"/>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E4EF1964-CE88-6F43-8FCB-965AD5D47360}"/>
                  </a:ext>
                </a:extLst>
              </p:cNvPr>
              <p:cNvCxnSpPr>
                <a:cxnSpLocks/>
                <a:stCxn id="22"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BE6ACA77-C963-ED4B-A7CD-953586C1F365}"/>
                  </a:ext>
                </a:extLst>
              </p:cNvPr>
              <p:cNvCxnSpPr>
                <a:cxnSpLocks/>
                <a:stCxn id="22"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540ABEBC-CB63-BD48-A013-8B91844EF6E6}"/>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4763C470-9706-6744-9718-16CBCEFABD2F}"/>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0A73263A-533A-314E-A460-EE3E4CF008CF}"/>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628EECC1-B139-7F4B-85B2-F87D8CC8117C}"/>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DB1FB239-05C4-D148-9ACC-922F8FB0847B}"/>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2EB79A4D-645E-914B-AFE6-77A14125500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3CF8382F-DDD8-7641-ADF1-3318CC9C23AA}"/>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D8E6AE4E-FC75-C448-A656-FDE1E20C6701}"/>
              </a:ext>
            </a:extLst>
          </p:cNvPr>
          <p:cNvGrpSpPr/>
          <p:nvPr userDrawn="1"/>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58ECE7ED-CBB8-2746-8C2E-F47DD6D0F6C4}"/>
                </a:ext>
              </a:extLst>
            </p:cNvPr>
            <p:cNvGrpSpPr/>
            <p:nvPr userDrawn="1"/>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C34A8E35-2854-C844-B9B4-7F06E8243E97}"/>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E6D95DA6-F15F-4E48-8C5A-34FC2B266E05}"/>
                  </a:ext>
                </a:extLst>
              </p:cNvPr>
              <p:cNvGrpSpPr/>
              <p:nvPr userDrawn="1"/>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1E0CBBC1-BA03-284C-BC73-A1E4420076C8}"/>
                    </a:ext>
                  </a:extLst>
                </p:cNvPr>
                <p:cNvGrpSpPr/>
                <p:nvPr userDrawn="1"/>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4AA5AC15-400C-9F48-B004-96887BE08470}"/>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41BD9D46-4EA0-0B43-80D8-D042F08E72C2}"/>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DBCD0115-0D9F-B940-9867-EEDC8DC88934}"/>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E81ED9C-C0CF-0449-8720-9ADEA37C2F78}"/>
                    </a:ext>
                  </a:extLst>
                </p:cNvPr>
                <p:cNvGrpSpPr/>
                <p:nvPr userDrawn="1"/>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685BDCC4-F4F4-E143-97AC-2B6E6EB70595}"/>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7D32540-00F9-704B-BB6A-B14D91B2D274}"/>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FFA5A7FF-22DB-B543-8C4B-4371CA62E595}"/>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F39620A5-1A0E-1247-85A4-403B1CFEB717}"/>
                    </a:ext>
                  </a:extLst>
                </p:cNvPr>
                <p:cNvGrpSpPr/>
                <p:nvPr userDrawn="1"/>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FB4740A7-1AA7-C04C-A348-074D1583D0F4}"/>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24370059-761D-274E-96F5-C9B8468193BA}"/>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DC7604D-F0E0-C74F-B975-C2D8E10126DC}"/>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AACAB3F1-7AE7-1145-8656-5DD3A2767449}"/>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696E99BF-DACB-AB42-8E9A-E6C1C283194C}"/>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FAC5C4F4-DA97-6A4C-8DAC-4E5EDD44CCED}"/>
                </a:ext>
              </a:extLst>
            </p:cNvPr>
            <p:cNvCxnSpPr>
              <a:cxnSpLocks/>
              <a:stCxn id="80" idx="3"/>
              <a:endCxn id="77"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545A59B3-0467-4144-870A-8F719ED382ED}"/>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3210633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tellysbilde gul">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6"/>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6"/>
          </a:solid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2CE51D89-216F-C248-97B9-E62942BAB32E}" type="datetime1">
              <a:rPr lang="nb-NO" smtClean="0"/>
              <a:t>16.08.2022</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cstate="email">
              <a:extLst>
                <a:ext uri="{28A0092B-C50C-407E-A947-70E740481C1C}">
                  <a14:useLocalDpi xmlns:a14="http://schemas.microsoft.com/office/drawing/2010/main"/>
                </a:ext>
              </a:extLst>
            </a:blip>
            <a:stretch>
              <a:fillRect/>
            </a:stretch>
          </a:blip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6"/>
          </a:solidFill>
        </p:spPr>
        <p:txBody>
          <a:bodyPr>
            <a:normAutofit/>
          </a:bodyPr>
          <a:lstStyle>
            <a:lvl1pPr marL="0" indent="0">
              <a:buFont typeface="Arial" panose="020B0604020202020204" pitchFamily="34" charset="0"/>
              <a:buNone/>
              <a:defRPr sz="100">
                <a:solidFill>
                  <a:schemeClr val="accent6"/>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ED97E241-441B-154C-8B0B-E43418F1C4F4}"/>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gul 2</a:t>
            </a:r>
          </a:p>
        </p:txBody>
      </p:sp>
      <p:grpSp>
        <p:nvGrpSpPr>
          <p:cNvPr id="11" name="Gruppe 10">
            <a:extLst>
              <a:ext uri="{FF2B5EF4-FFF2-40B4-BE49-F238E27FC236}">
                <a16:creationId xmlns:a16="http://schemas.microsoft.com/office/drawing/2014/main" id="{6F5B8C66-1CFA-8E4A-A685-9B6592A5C79E}"/>
              </a:ext>
            </a:extLst>
          </p:cNvPr>
          <p:cNvGrpSpPr/>
          <p:nvPr userDrawn="1"/>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BAEDC404-7A8D-D34C-85C5-28170069557A}"/>
                </a:ext>
              </a:extLst>
            </p:cNvPr>
            <p:cNvGrpSpPr/>
            <p:nvPr userDrawn="1"/>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B3C9C108-801A-1E4F-8327-16BD7FB1609A}"/>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6B934F32-34B2-D14B-9309-D0BABA67DC1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2B4B1CD0-0C39-F84F-A5EA-63BD73E85D5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16469B96-6FDC-C149-942D-617F43FC739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24A507F6-E1C9-C246-8885-AA13FE0EA30F}"/>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0E228E5-638D-0743-961E-8CE690BAD50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EA59EC3B-E979-E94E-A948-CF5472D9032A}"/>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8896EC2B-F349-584F-9569-546A8642A732}"/>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B3751CF-5F65-FF47-B4FB-6A4E385E4ECF}"/>
                  </a:ext>
                </a:extLst>
              </p:cNvPr>
              <p:cNvCxnSpPr>
                <a:cxnSpLocks/>
                <a:stCxn id="4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0E8F8FAE-2108-954E-B3FE-91C28B9023F5}"/>
                  </a:ext>
                </a:extLst>
              </p:cNvPr>
              <p:cNvCxnSpPr>
                <a:cxnSpLocks/>
                <a:stCxn id="5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A6C76CE5-7D90-6B41-9E88-AAACD5939A9F}"/>
                  </a:ext>
                </a:extLst>
              </p:cNvPr>
              <p:cNvCxnSpPr>
                <a:cxnSpLocks/>
                <a:stCxn id="4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66DCBEA6-E67F-744B-B232-9BDD5B075769}"/>
                  </a:ext>
                </a:extLst>
              </p:cNvPr>
              <p:cNvCxnSpPr>
                <a:cxnSpLocks/>
                <a:stCxn id="5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48F4DC35-4D74-F24D-BB7A-B698029B2A53}"/>
                  </a:ext>
                </a:extLst>
              </p:cNvPr>
              <p:cNvCxnSpPr>
                <a:cxnSpLocks/>
                <a:stCxn id="5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EEB4398D-8E8A-C34C-B0ED-301EDB99ED87}"/>
                  </a:ext>
                </a:extLst>
              </p:cNvPr>
              <p:cNvCxnSpPr>
                <a:cxnSpLocks/>
                <a:stCxn id="5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B99A4063-FB57-894F-A1DF-9E510F9CE6DE}"/>
                  </a:ext>
                </a:extLst>
              </p:cNvPr>
              <p:cNvGrpSpPr/>
              <p:nvPr userDrawn="1"/>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D1EE6DAC-4A77-CB4C-A7CD-06D56C10A1FF}"/>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7368DF10-2AAA-A746-9C21-72F7C724B54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7D2CE8FB-E9D2-0546-AA7D-471399582B6C}"/>
                  </a:ext>
                </a:extLst>
              </p:cNvPr>
              <p:cNvGrpSpPr/>
              <p:nvPr userDrawn="1"/>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F23C4951-9685-3545-B9C6-43A452676DD4}"/>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E4B2CAAA-FBA4-E743-8D89-9824E9F6BD4D}"/>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306D5E43-7449-4D4E-8033-A7D0C355F476}"/>
                  </a:ext>
                </a:extLst>
              </p:cNvPr>
              <p:cNvGrpSpPr/>
              <p:nvPr userDrawn="1"/>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CFC2647F-369F-0548-9CBC-4E21E5F8468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ADFA3ADE-F8E6-8144-899C-D0CA2C1532F6}"/>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EB86E87E-B483-4745-A05C-77E546A70A92}"/>
                  </a:ext>
                </a:extLst>
              </p:cNvPr>
              <p:cNvGrpSpPr/>
              <p:nvPr userDrawn="1"/>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0F2358AA-821B-8C4D-9445-DFD0F9F16E7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150558E8-E64E-9E47-AB1F-C8F03A6DB57A}"/>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0C2F8E6E-EF55-AD4E-BCCC-AB52DD28BBE4}"/>
                  </a:ext>
                </a:extLst>
              </p:cNvPr>
              <p:cNvGrpSpPr/>
              <p:nvPr userDrawn="1"/>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CB3FB46E-0A1A-8E4A-A7BF-29B5EB5F3FC9}"/>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F13C510D-2223-2047-B430-A5FA5936FD86}"/>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E03CE588-E5C3-8147-B150-62705F720A5A}"/>
                  </a:ext>
                </a:extLst>
              </p:cNvPr>
              <p:cNvGrpSpPr/>
              <p:nvPr userDrawn="1"/>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FB16F937-0FA1-D74A-8485-678BCB150BAA}"/>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7760DE8C-B39E-574A-9173-7EBC593BE853}"/>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269A18C3-1DB1-7D42-A1DE-2556C96837C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63B9EA85-76AF-0A4D-A769-84D8A44DE592}"/>
                </a:ext>
              </a:extLst>
            </p:cNvPr>
            <p:cNvGrpSpPr/>
            <p:nvPr userDrawn="1"/>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E445B2F1-4266-2E47-8995-B7A84C53C11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6A93AB89-8F98-844E-8A1F-B6B69793F15C}"/>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46699D1C-3733-ED43-98A4-B2E617E16AFD}"/>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D35F1BF0-2E86-844C-8F31-C0FC3A3578C9}"/>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0B2B4C6A-C1C8-2B4C-943A-9635356B7856}"/>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F7BD6B52-2161-3044-AFBA-6B158E5B0798}"/>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11B9966E-AE71-3041-BD0A-C1D86CAD51D7}"/>
                  </a:ext>
                </a:extLst>
              </p:cNvPr>
              <p:cNvCxnSpPr>
                <a:cxnSpLocks/>
                <a:stCxn id="2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4B58C7B1-58B8-5A4C-9012-B9A463050D5C}"/>
                  </a:ext>
                </a:extLst>
              </p:cNvPr>
              <p:cNvCxnSpPr>
                <a:cxnSpLocks/>
                <a:stCxn id="2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325965AA-8A37-F34A-9395-0549AAB72D9B}"/>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6ABA3F38-2A71-C34B-A428-BAAD12F4967D}"/>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B6A6A268-763B-D54F-93BC-01B8501001E6}"/>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A532ED41-3D8E-E545-A1EB-60862799F7F8}"/>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3335BF5-0330-3040-B68C-DA0383A5F577}"/>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0E861C9-D981-574D-B795-99F6263737FE}"/>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AD11A3E2-6A72-B94B-8130-EC4EDF04759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38A746FB-6A33-E24A-85A4-7E544FCCC8D0}"/>
              </a:ext>
            </a:extLst>
          </p:cNvPr>
          <p:cNvGrpSpPr/>
          <p:nvPr userDrawn="1"/>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D87B58ED-9157-434B-8C3C-ED99EA0D426A}"/>
                </a:ext>
              </a:extLst>
            </p:cNvPr>
            <p:cNvGrpSpPr/>
            <p:nvPr userDrawn="1"/>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D484EB73-4C7A-D849-A642-526722C7C7F4}"/>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99E81D3A-CC3F-504F-B8E2-D5A74B8A87B9}"/>
                  </a:ext>
                </a:extLst>
              </p:cNvPr>
              <p:cNvGrpSpPr/>
              <p:nvPr userDrawn="1"/>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3E158624-CD01-BB4A-95AD-459E77D1192E}"/>
                    </a:ext>
                  </a:extLst>
                </p:cNvPr>
                <p:cNvGrpSpPr/>
                <p:nvPr userDrawn="1"/>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B9E6756C-1C37-0445-B129-54E072DDDE15}"/>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E2556894-AF3A-3D4E-B2CA-87C6588DD670}"/>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3F212157-C7C5-2D44-9D99-46F8B004613A}"/>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8BD5E2A6-B428-2848-819F-33BE0BF9E9AE}"/>
                    </a:ext>
                  </a:extLst>
                </p:cNvPr>
                <p:cNvGrpSpPr/>
                <p:nvPr userDrawn="1"/>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AE19856D-EEDD-A24A-84D1-5A7ACB086FA7}"/>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0C690583-1E3E-9E4C-9B1D-BF9CD4C6A692}"/>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338131A-61C0-954D-9654-31E5D8DCE33B}"/>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F44E92C8-5780-7A49-A80B-0A6597298A95}"/>
                    </a:ext>
                  </a:extLst>
                </p:cNvPr>
                <p:cNvGrpSpPr/>
                <p:nvPr userDrawn="1"/>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03DFE3F4-217E-1247-A39C-76296D40EB1F}"/>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289F289-B1EE-3C40-891E-EE7843173E08}"/>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6A784681-552A-5842-8588-93A586A60CC4}"/>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A4AF9075-F5E2-AE48-BE25-AC00CEBE195B}"/>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D0574A85-E717-BF46-B01C-BB864B440971}"/>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0EC43C4F-D1A1-4C43-8E31-F6CA70D3A41B}"/>
                </a:ext>
              </a:extLst>
            </p:cNvPr>
            <p:cNvCxnSpPr>
              <a:cxnSpLocks/>
              <a:stCxn id="82" idx="3"/>
              <a:endCxn id="79"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B524C35F-63C3-C845-A112-F3E986F32AC7}"/>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5878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tellysbilde rød">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5"/>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5"/>
          </a:solid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641A862-612A-7D45-A0ED-07030570FC13}" type="datetime1">
              <a:rPr lang="nb-NO" smtClean="0"/>
              <a:t>16.08.2022</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cstate="email">
              <a:extLst>
                <a:ext uri="{28A0092B-C50C-407E-A947-70E740481C1C}">
                  <a14:useLocalDpi xmlns:a14="http://schemas.microsoft.com/office/drawing/2010/main"/>
                </a:ext>
              </a:extLst>
            </a:blip>
            <a:stretch>
              <a:fillRect/>
            </a:stretch>
          </a:blip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5"/>
          </a:solidFill>
        </p:spPr>
        <p:txBody>
          <a:bodyPr>
            <a:normAutofit/>
          </a:bodyPr>
          <a:lstStyle>
            <a:lvl1pPr marL="0" indent="0">
              <a:buFont typeface="Arial" panose="020B0604020202020204" pitchFamily="34" charset="0"/>
              <a:buNone/>
              <a:defRPr sz="100">
                <a:solidFill>
                  <a:schemeClr val="accent5"/>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04EAEAEB-6DF7-6A4F-99C1-D8CA6540DCF8}"/>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rød 2</a:t>
            </a:r>
          </a:p>
        </p:txBody>
      </p:sp>
      <p:grpSp>
        <p:nvGrpSpPr>
          <p:cNvPr id="11" name="Gruppe 10">
            <a:extLst>
              <a:ext uri="{FF2B5EF4-FFF2-40B4-BE49-F238E27FC236}">
                <a16:creationId xmlns:a16="http://schemas.microsoft.com/office/drawing/2014/main" id="{2FAEAD23-FAD7-4841-BE65-85F2454506ED}"/>
              </a:ext>
            </a:extLst>
          </p:cNvPr>
          <p:cNvGrpSpPr/>
          <p:nvPr userDrawn="1"/>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945BE277-8316-AA4A-903E-0467DFF876EA}"/>
                </a:ext>
              </a:extLst>
            </p:cNvPr>
            <p:cNvGrpSpPr/>
            <p:nvPr userDrawn="1"/>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4E30A091-4497-6D48-9BB1-0A4FE63E95F7}"/>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D00B0C00-F1E5-724F-B2AB-7C56B055856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F0A8EA78-DA38-4F47-882D-3E1A586A60D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200FAC5D-E484-744A-90E0-E8F6455D544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0B0EA588-7ECB-134C-81C5-21C16A0DAD5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AD392E8-244B-2442-9126-2B04DDAA9526}"/>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0969B624-B3E0-274C-B305-953CEEFC7348}"/>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10462F6F-098B-EE4F-A301-C663C1B5A450}"/>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BF6EEB64-9278-6447-920B-FAF70C2667E3}"/>
                  </a:ext>
                </a:extLst>
              </p:cNvPr>
              <p:cNvCxnSpPr>
                <a:cxnSpLocks/>
                <a:stCxn id="4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0C1241C-264A-B641-A5A8-E37C85AD535A}"/>
                  </a:ext>
                </a:extLst>
              </p:cNvPr>
              <p:cNvCxnSpPr>
                <a:cxnSpLocks/>
                <a:stCxn id="5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636B94C-4E9D-0D48-AF73-9A885757421C}"/>
                  </a:ext>
                </a:extLst>
              </p:cNvPr>
              <p:cNvCxnSpPr>
                <a:cxnSpLocks/>
                <a:stCxn id="4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0619621B-4AE6-494C-BFDB-EC976AB99630}"/>
                  </a:ext>
                </a:extLst>
              </p:cNvPr>
              <p:cNvCxnSpPr>
                <a:cxnSpLocks/>
                <a:stCxn id="5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F775C7C1-CCDF-3542-B096-04BF92337196}"/>
                  </a:ext>
                </a:extLst>
              </p:cNvPr>
              <p:cNvCxnSpPr>
                <a:cxnSpLocks/>
                <a:stCxn id="5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822E4D7E-9969-9442-B502-ED6C4145CDDC}"/>
                  </a:ext>
                </a:extLst>
              </p:cNvPr>
              <p:cNvCxnSpPr>
                <a:cxnSpLocks/>
                <a:stCxn id="5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621566D6-5F91-984C-B8FF-24CD3046F76A}"/>
                  </a:ext>
                </a:extLst>
              </p:cNvPr>
              <p:cNvGrpSpPr/>
              <p:nvPr userDrawn="1"/>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0F61C55C-35B7-5449-8E60-6703109887B0}"/>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BFA1862D-D875-1C47-ADB0-C59F891176E2}"/>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EA7BB717-6809-D547-AA9B-F277142A420B}"/>
                  </a:ext>
                </a:extLst>
              </p:cNvPr>
              <p:cNvGrpSpPr/>
              <p:nvPr userDrawn="1"/>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467EB79D-36F4-F84E-9924-35D09D00959D}"/>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6C1B5BBB-3139-754A-AD49-0346BEB15932}"/>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8FFAE170-99D3-F045-A1C4-BA4BD3D0CD9D}"/>
                  </a:ext>
                </a:extLst>
              </p:cNvPr>
              <p:cNvGrpSpPr/>
              <p:nvPr userDrawn="1"/>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A9D1E7D5-6B55-DC42-B2C2-332DF4DDF25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ECB3C235-C569-854E-9A3D-21ECED99D1F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817A38E0-5F44-8D43-8BAB-F1F424BF91DC}"/>
                  </a:ext>
                </a:extLst>
              </p:cNvPr>
              <p:cNvGrpSpPr/>
              <p:nvPr userDrawn="1"/>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1FCA8AC0-1D35-BB4F-A199-6BD5B0286FB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8B36AC7D-FD6D-9444-86AA-1784CE54EDD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8B4D38FE-EAA9-1B41-A8FE-4B46CC8ABEB2}"/>
                  </a:ext>
                </a:extLst>
              </p:cNvPr>
              <p:cNvGrpSpPr/>
              <p:nvPr userDrawn="1"/>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4633755C-59EE-FC48-811E-C061DE5BCE1B}"/>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E408B5AB-04E0-DE4E-BE23-5B7E51767AFC}"/>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265E1474-0F20-EA4A-9C55-1D6A43B9C3AB}"/>
                  </a:ext>
                </a:extLst>
              </p:cNvPr>
              <p:cNvGrpSpPr/>
              <p:nvPr userDrawn="1"/>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2B742B97-4D8E-2D42-887E-7804075E1AC3}"/>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F335B4E3-DD91-8A46-A3AD-731EE9FEE802}"/>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3845BD3D-0864-D946-B9A7-8B2125DF7D05}"/>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307A8107-8B72-2346-A312-2D4FCAB3FF2E}"/>
                </a:ext>
              </a:extLst>
            </p:cNvPr>
            <p:cNvGrpSpPr/>
            <p:nvPr userDrawn="1"/>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F32FCDCD-3547-504B-8CFD-2E6049536DEC}"/>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98120869-9D10-9F4F-B63B-41A7B31CC534}"/>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C0496A06-35BD-7A42-9A91-63F77AFD80A4}"/>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24F1957A-5A06-F94F-BB8D-DF9138E3FBD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9B5DCB3-1C16-E643-873E-3E8DE32ACCC0}"/>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03BE5D87-60DD-FE47-ADC5-BFEEE1C0CB64}"/>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A06EE499-D5C1-5249-99BF-5477AA5773D3}"/>
                  </a:ext>
                </a:extLst>
              </p:cNvPr>
              <p:cNvCxnSpPr>
                <a:cxnSpLocks/>
                <a:stCxn id="2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CEBE12AC-11FE-9449-8670-2AA33F86AFE2}"/>
                  </a:ext>
                </a:extLst>
              </p:cNvPr>
              <p:cNvCxnSpPr>
                <a:cxnSpLocks/>
                <a:stCxn id="2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D97BECD0-8B8E-CB48-9394-25A5B458EBC4}"/>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1DD825C0-80B0-054E-B9BF-68F610AB8F61}"/>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590E6BA3-9E31-9640-80C1-2FE00A0D278C}"/>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80B8FD9F-0C46-BB40-A9D0-847CCC5F9686}"/>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8D5F40B7-E123-E94A-8A10-C14A8FAB08BE}"/>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E300D95-934C-FA45-807A-B45726BE68E2}"/>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9000F2FD-6671-4B43-AB6C-9A5183C6C11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B3868ECA-695C-024B-BC27-8633CC39FBEC}"/>
              </a:ext>
            </a:extLst>
          </p:cNvPr>
          <p:cNvGrpSpPr/>
          <p:nvPr userDrawn="1"/>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0DFF1E16-38C7-5649-BEE9-D9F715C6C80B}"/>
                </a:ext>
              </a:extLst>
            </p:cNvPr>
            <p:cNvGrpSpPr/>
            <p:nvPr userDrawn="1"/>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E27609C4-9B6A-1347-925B-26553A3B963B}"/>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BAAB81FB-2A5E-7848-9C28-B4807BC0468F}"/>
                  </a:ext>
                </a:extLst>
              </p:cNvPr>
              <p:cNvGrpSpPr/>
              <p:nvPr userDrawn="1"/>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57F80322-8580-8C4B-A443-E2D83C70E1AE}"/>
                    </a:ext>
                  </a:extLst>
                </p:cNvPr>
                <p:cNvGrpSpPr/>
                <p:nvPr userDrawn="1"/>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A44976CE-1D09-3149-8BE2-4C4FD7046271}"/>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95C99E52-0020-4B4A-B601-6CFE9040C68B}"/>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F191E3B5-93C7-904D-B845-F41FF3A9239A}"/>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2EB1F167-54A7-1F44-B003-C3CA920A23E7}"/>
                    </a:ext>
                  </a:extLst>
                </p:cNvPr>
                <p:cNvGrpSpPr/>
                <p:nvPr userDrawn="1"/>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13B9D3E2-0B63-F846-9DB0-3E2772BC7B69}"/>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17D5FEDF-481A-D74D-B900-ED1EFFDA1634}"/>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D4FBFEF5-F2C0-E543-8AEA-2D6B4B966B4C}"/>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171A3F57-B163-B849-8164-504A2028748F}"/>
                    </a:ext>
                  </a:extLst>
                </p:cNvPr>
                <p:cNvGrpSpPr/>
                <p:nvPr userDrawn="1"/>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FAB8C606-26F4-614E-BF42-3011B3183B8C}"/>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08A674CA-540F-6C40-BEB7-B247E2F83BD6}"/>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8EF41A82-7355-E146-BAD2-D89BD9E38AA7}"/>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04B98BD7-80CD-534B-A4A4-C924CB23F652}"/>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21125877-43DA-5347-98EE-69440FC2583F}"/>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AC606624-9648-914B-87A6-1CED522175EA}"/>
                </a:ext>
              </a:extLst>
            </p:cNvPr>
            <p:cNvCxnSpPr>
              <a:cxnSpLocks/>
              <a:stCxn id="82" idx="3"/>
              <a:endCxn id="79"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7DA1E819-F266-954E-9ACC-FA20CEBD4F44}"/>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671044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Deloverskrift blå">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71071AEC-201A-8A4F-97DA-3ABA5F34A6DD}" type="datetime1">
              <a:rPr lang="nb-NO" smtClean="0"/>
              <a:t>16.08.2022</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CE6A8ACD-E0A1-3742-97B5-BFAB8076AAD9}"/>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F4A3B95A-8019-D447-B225-84DB52F4E13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657703EA-2858-FA49-9A7B-09E005E12C68}"/>
              </a:ext>
            </a:extLst>
          </p:cNvPr>
          <p:cNvGrpSpPr/>
          <p:nvPr userDrawn="1"/>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A4D833FD-CF14-6145-A018-A83F0E3937B8}"/>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ADD236D0-B0FF-A54A-9FA2-963DBDB5F62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F3CEF597-B9C6-B34B-A7E7-540C0AD1776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902EC4DA-CB65-EC4F-B145-C25433605E73}"/>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11084FFE-958E-4649-8650-9F6380605323}"/>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DEF49AAC-5DA7-0E42-B164-F9CE38C17343}"/>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E3C46F45-C240-3D4A-9E1D-27C2575BEE3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EFD2699F-3A34-6E49-BC58-DFA633A7E0CE}"/>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6F9FAF35-AD7B-3440-817C-C7E620DCF787}"/>
                </a:ext>
              </a:extLst>
            </p:cNvPr>
            <p:cNvCxnSpPr>
              <a:cxnSpLocks/>
              <a:stCxn id="2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8047500B-DCFD-CF49-823F-82F92056A4DC}"/>
                </a:ext>
              </a:extLst>
            </p:cNvPr>
            <p:cNvCxnSpPr>
              <a:cxnSpLocks/>
              <a:stCxn id="3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67E5C96-CD93-004D-9C40-A392932E454E}"/>
                </a:ext>
              </a:extLst>
            </p:cNvPr>
            <p:cNvCxnSpPr>
              <a:cxnSpLocks/>
              <a:stCxn id="2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4222455E-2A30-F843-8736-E1B969CE83C7}"/>
                </a:ext>
              </a:extLst>
            </p:cNvPr>
            <p:cNvCxnSpPr>
              <a:cxnSpLocks/>
              <a:stCxn id="3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CDB8867B-4406-414D-AFE4-61C5831D4E26}"/>
                </a:ext>
              </a:extLst>
            </p:cNvPr>
            <p:cNvCxnSpPr>
              <a:cxnSpLocks/>
              <a:stCxn id="3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7CB59FA5-78FD-A84C-8C4D-D41D31229F3F}"/>
                </a:ext>
              </a:extLst>
            </p:cNvPr>
            <p:cNvCxnSpPr>
              <a:cxnSpLocks/>
              <a:stCxn id="3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62A30746-DA6E-B644-A6C0-463BE60573C7}"/>
                </a:ext>
              </a:extLst>
            </p:cNvPr>
            <p:cNvGrpSpPr/>
            <p:nvPr userDrawn="1"/>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B35CAD8D-376D-AA49-8BF3-05A0C354C52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7503ACD8-C336-204D-9880-AFFF7A15D36A}"/>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6060C617-9662-EB44-B7B3-556CBB26FA8A}"/>
                </a:ext>
              </a:extLst>
            </p:cNvPr>
            <p:cNvGrpSpPr/>
            <p:nvPr userDrawn="1"/>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6A9818C9-E44D-1B4D-B95C-94E5E634A37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3ED09DA1-E24A-8440-8BFD-3B4EB052EA24}"/>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AEF53711-BDA8-3C40-9364-1549DF6BE3AC}"/>
                </a:ext>
              </a:extLst>
            </p:cNvPr>
            <p:cNvGrpSpPr/>
            <p:nvPr userDrawn="1"/>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F1EF459F-D27A-5748-BCA1-80EBBB81EA6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CAE74310-7615-274D-8ADA-72601E97A397}"/>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96FACAC-8BAA-634B-84F2-FF34E96DC0DE}"/>
                </a:ext>
              </a:extLst>
            </p:cNvPr>
            <p:cNvGrpSpPr/>
            <p:nvPr userDrawn="1"/>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0648AB5E-71BA-F24C-814C-D4B59B7EDCC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2E157768-4234-5B44-A77F-7FCF5C5A3E2D}"/>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507EEE6D-7051-EE40-B5A0-CF3B4230F67C}"/>
                </a:ext>
              </a:extLst>
            </p:cNvPr>
            <p:cNvGrpSpPr/>
            <p:nvPr userDrawn="1"/>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17535496-E9F2-5349-8DF4-74378D7B7ADA}"/>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6CBCEEEB-32A6-694B-9165-4CA274B42CF2}"/>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A2D3947B-156E-D840-8EA8-A70E61E94DE8}"/>
                </a:ext>
              </a:extLst>
            </p:cNvPr>
            <p:cNvGrpSpPr/>
            <p:nvPr userDrawn="1"/>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54C3B970-FC81-5A47-947E-644206B80FA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5F7AE9FC-336B-4247-B389-649CCBB2C264}"/>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78579E2C-6BF3-8145-B344-804280B6C7B5}"/>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956DE6F9-0762-0742-B634-89B60B889D1C}"/>
              </a:ext>
            </a:extLst>
          </p:cNvPr>
          <p:cNvGrpSpPr/>
          <p:nvPr userDrawn="1"/>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E2D8917E-E6B3-A34C-B2B5-2309E43AD86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04AAE810-C5CD-F842-8FCB-FF7C9223EC9E}"/>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B07A1F21-62C7-344E-BDE0-FD306EF9D2CA}"/>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33F3E6C8-B25F-0943-B569-ABCDC1D08D8E}"/>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B94EF2E8-B63D-A14D-B64C-B757E563829A}"/>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23D33338-6AF9-494D-A9C7-43853592D70E}"/>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B9B148B-1237-DD49-9266-C68C70AF31E6}"/>
                </a:ext>
              </a:extLst>
            </p:cNvPr>
            <p:cNvCxnSpPr>
              <a:cxnSpLocks/>
              <a:stCxn id="54"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4DADC1C3-89B0-864B-A542-2AD731563A5A}"/>
                </a:ext>
              </a:extLst>
            </p:cNvPr>
            <p:cNvCxnSpPr>
              <a:cxnSpLocks/>
              <a:stCxn id="54"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7D0FF2C0-D812-F74A-9727-42CAEA57FBA8}"/>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50167E63-A8AA-464A-835E-1DAF2EAF4B70}"/>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3536EE9C-707D-8F42-A04D-CD95C3159169}"/>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29E27862-DC9E-A542-8C63-37ED270FC2D4}"/>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1613DB5F-4453-E24C-A8E3-8CB8FF8A0AC4}"/>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4BAE1983-8F39-B54E-8BE2-C6950CEF6402}"/>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1A0AC7E0-B748-D94A-A58D-F166A01F9743}"/>
              </a:ext>
            </a:extLst>
          </p:cNvPr>
          <p:cNvGrpSpPr/>
          <p:nvPr userDrawn="1"/>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FF583A7A-C323-4641-B9B9-3A4B4CC95BDA}"/>
                </a:ext>
              </a:extLst>
            </p:cNvPr>
            <p:cNvGrpSpPr/>
            <p:nvPr userDrawn="1"/>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C8FE14BB-CD2A-7945-9783-88D7AF047926}"/>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10312BBC-9E56-8748-BAC0-7006C351F443}"/>
                  </a:ext>
                </a:extLst>
              </p:cNvPr>
              <p:cNvGrpSpPr/>
              <p:nvPr userDrawn="1"/>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345B25EA-5361-1148-A342-AA5B2F6E383C}"/>
                    </a:ext>
                  </a:extLst>
                </p:cNvPr>
                <p:cNvGrpSpPr/>
                <p:nvPr userDrawn="1"/>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897E1735-3D01-3D46-9703-38E17E5FA5FE}"/>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9F40A477-B79D-F541-996B-AB04C9D3F107}"/>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44202B7E-4C70-F341-8AFD-E057E0F1BD98}"/>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FC93B33-6310-D348-B784-FB20AE6CAED5}"/>
                    </a:ext>
                  </a:extLst>
                </p:cNvPr>
                <p:cNvGrpSpPr/>
                <p:nvPr userDrawn="1"/>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FF6B4707-00A3-E84F-AB69-BABE532FDEA4}"/>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78140BC-C05D-374E-8495-243760E108AA}"/>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5D47158-CA69-1541-85E0-61ED571D198E}"/>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E3BB1C2A-7E34-BE43-89D1-83BCF7677412}"/>
                    </a:ext>
                  </a:extLst>
                </p:cNvPr>
                <p:cNvGrpSpPr/>
                <p:nvPr userDrawn="1"/>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4C530B88-746D-104E-AF3C-FBC69A9E5BF1}"/>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1986B6FE-0650-AC49-AAAC-93C2C5D6B68B}"/>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8C52E202-E40A-F349-A996-4AF8BA178D4A}"/>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910BD776-700F-8F48-9319-1C63968014E9}"/>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9D689DAD-89EE-5F43-ACA8-B2566054AB19}"/>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1B53CEA-B02F-B44C-9DD9-4D2DE7A9A08E}"/>
                </a:ext>
              </a:extLst>
            </p:cNvPr>
            <p:cNvCxnSpPr>
              <a:cxnSpLocks/>
              <a:stCxn id="77" idx="3"/>
              <a:endCxn id="74"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DFCE2875-17E5-B242-991C-5686497E8BB6}"/>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521406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Deloverskrift blå lys">
    <p:bg>
      <p:bgPr>
        <a:solidFill>
          <a:srgbClr val="6FE9FF"/>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2"/>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16.08.2022</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blålys</a:t>
            </a:r>
          </a:p>
        </p:txBody>
      </p:sp>
      <p:grpSp>
        <p:nvGrpSpPr>
          <p:cNvPr id="12" name="Gruppe 11">
            <a:extLst>
              <a:ext uri="{FF2B5EF4-FFF2-40B4-BE49-F238E27FC236}">
                <a16:creationId xmlns:a16="http://schemas.microsoft.com/office/drawing/2014/main" id="{158459D6-D53B-844D-BA71-74AB73728085}"/>
              </a:ext>
            </a:extLst>
          </p:cNvPr>
          <p:cNvGrpSpPr/>
          <p:nvPr userDrawn="1"/>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userDrawn="1"/>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userDrawn="1"/>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userDrawn="1"/>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userDrawn="1"/>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userDrawn="1"/>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userDrawn="1"/>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userDrawn="1"/>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userDrawn="1"/>
        </p:nvSpPr>
        <p:spPr>
          <a:xfrm>
            <a:off x="0" y="-213030"/>
            <a:ext cx="846888"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992604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Deloverskrift grønn">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98A61E71-7A1D-A54A-9414-5611E8B1051A}" type="datetime1">
              <a:rPr lang="nb-NO" smtClean="0"/>
              <a:t>16.08.2022</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56DCE336-CB3A-EE4C-B856-D0DDC1D40A8B}"/>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a:t>
            </a:r>
          </a:p>
        </p:txBody>
      </p:sp>
      <p:pic>
        <p:nvPicPr>
          <p:cNvPr id="8" name="Bilde 7">
            <a:extLst>
              <a:ext uri="{FF2B5EF4-FFF2-40B4-BE49-F238E27FC236}">
                <a16:creationId xmlns:a16="http://schemas.microsoft.com/office/drawing/2014/main" id="{187EC0DC-7E52-9A40-A58A-3F54A8CB18F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139591D7-4BAA-AD4D-8528-AB360D76AB1C}"/>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13BBCEE3-24AB-0443-BD67-EB33C7B8AEBA}"/>
              </a:ext>
            </a:extLst>
          </p:cNvPr>
          <p:cNvGrpSpPr/>
          <p:nvPr userDrawn="1"/>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6BB2202B-00F2-9E4C-AFDD-35699501D021}"/>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94D535C2-C1D3-574D-9DE0-C5038F93DDEE}"/>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B0447337-0E0D-E74B-BEB0-839D4C2D3F6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7235FB9F-426B-1540-8667-600D4D505F0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99FD143F-45B4-C648-92DA-737700DE1DF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597D59D5-7D97-D94F-8A66-577CD8F9866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CAC29080-0BCD-484C-A7F8-9ED2F43CCFD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FD4DE1FD-452D-244B-A36C-89C274C06B0B}"/>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36361914-3D97-4049-84DE-1610E24715EC}"/>
                </a:ext>
              </a:extLst>
            </p:cNvPr>
            <p:cNvCxnSpPr>
              <a:cxnSpLocks/>
              <a:stCxn id="2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65923FA-B7C1-854B-B2E5-9206B76CCDAC}"/>
                </a:ext>
              </a:extLst>
            </p:cNvPr>
            <p:cNvCxnSpPr>
              <a:cxnSpLocks/>
              <a:stCxn id="3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F1E58F8D-F80C-AC44-98EA-D8C378F9B47C}"/>
                </a:ext>
              </a:extLst>
            </p:cNvPr>
            <p:cNvCxnSpPr>
              <a:cxnSpLocks/>
              <a:stCxn id="2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B5DCD42B-B201-6F41-946C-12C528253467}"/>
                </a:ext>
              </a:extLst>
            </p:cNvPr>
            <p:cNvCxnSpPr>
              <a:cxnSpLocks/>
              <a:stCxn id="3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87C0F14-3734-DC4C-9A8C-47BE42660B1D}"/>
                </a:ext>
              </a:extLst>
            </p:cNvPr>
            <p:cNvCxnSpPr>
              <a:cxnSpLocks/>
              <a:stCxn id="3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4B9CFBC7-5F77-6947-8057-CF62BE182894}"/>
                </a:ext>
              </a:extLst>
            </p:cNvPr>
            <p:cNvCxnSpPr>
              <a:cxnSpLocks/>
              <a:stCxn id="3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F5787542-1A5A-1D4B-846B-FAA886450058}"/>
                </a:ext>
              </a:extLst>
            </p:cNvPr>
            <p:cNvGrpSpPr/>
            <p:nvPr userDrawn="1"/>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A0559255-0E9B-BF4A-89F2-B6F305733DBA}"/>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A1321B9F-CE94-5746-B5F6-0E9B3BEB324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C8EC425F-F754-4C42-AC04-C39F6F40DBB5}"/>
                </a:ext>
              </a:extLst>
            </p:cNvPr>
            <p:cNvGrpSpPr/>
            <p:nvPr userDrawn="1"/>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A959781D-5E16-444A-AC0D-6F4997C4C017}"/>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2B5CCFDB-1D79-4A4F-9A1F-11658F842A8C}"/>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D844E4D2-7EDD-ED46-B52A-3D94B5F9820F}"/>
                </a:ext>
              </a:extLst>
            </p:cNvPr>
            <p:cNvGrpSpPr/>
            <p:nvPr userDrawn="1"/>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992866F7-A4CD-E941-9557-B2659021867F}"/>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94031140-D1CC-7548-B0C5-140A1D829C95}"/>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86AB968-3FEC-B14A-AE46-699972E77AC9}"/>
                </a:ext>
              </a:extLst>
            </p:cNvPr>
            <p:cNvGrpSpPr/>
            <p:nvPr userDrawn="1"/>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F2B2B548-3B5A-4545-9F4A-51C542F72802}"/>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BC454D48-2536-E04E-AB25-05FF6F42D03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B5F2B127-731C-344E-A6E1-153CB2968860}"/>
                </a:ext>
              </a:extLst>
            </p:cNvPr>
            <p:cNvGrpSpPr/>
            <p:nvPr userDrawn="1"/>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F44C559D-3AD5-AC41-90AC-D85681263E9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E878BA33-6479-4F48-8790-F50239C5B6E5}"/>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B7A888EF-51DF-2142-9BD4-1D5B290F99BD}"/>
                </a:ext>
              </a:extLst>
            </p:cNvPr>
            <p:cNvGrpSpPr/>
            <p:nvPr userDrawn="1"/>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C40A1871-C632-BA42-865E-385F917313D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65CC1611-82E6-2047-8CF0-43AA7AC5EAD3}"/>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ACFB9B65-9461-0546-B649-749299269159}"/>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567C66A2-6E0B-E04F-8BE8-0CFB8D12731C}"/>
              </a:ext>
            </a:extLst>
          </p:cNvPr>
          <p:cNvGrpSpPr/>
          <p:nvPr userDrawn="1"/>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49DA9212-4961-A648-B14D-31BCDCCD4E28}"/>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5BB1D184-2912-D74A-BE34-318E7A05058A}"/>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AE88F454-0C3F-F846-89C4-02EF1C0FD13B}"/>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CE769F81-2332-4347-8959-706360C8257D}"/>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768B4DB9-0EA0-C940-83B3-A898046E5F2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FEA1EE2A-636F-8E4B-B374-7390FE4B551D}"/>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C0EC8CF7-5494-BE49-A77F-650141FF9B93}"/>
                </a:ext>
              </a:extLst>
            </p:cNvPr>
            <p:cNvCxnSpPr>
              <a:cxnSpLocks/>
              <a:stCxn id="54"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81687275-9BC1-BC47-969C-D0B3B2A439F5}"/>
                </a:ext>
              </a:extLst>
            </p:cNvPr>
            <p:cNvCxnSpPr>
              <a:cxnSpLocks/>
              <a:stCxn id="54"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A369C808-1201-6640-AAFD-CA0EF9B7E234}"/>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733C973E-BA66-2C44-85D3-034A4B8C271E}"/>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2F949662-24F0-1D4B-BBA8-48572D92D56E}"/>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6F5BB052-563F-654D-9EB6-B7236AFC5EC3}"/>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BD50869A-FFA2-4D4C-B4B8-483071F75030}"/>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6EAC9794-EE8F-6E45-9E74-476E6D1C7B44}"/>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3F73E53C-4750-5146-946E-34ECC95D0EFA}"/>
              </a:ext>
            </a:extLst>
          </p:cNvPr>
          <p:cNvGrpSpPr/>
          <p:nvPr userDrawn="1"/>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4A07FB60-8AD6-1E4E-8637-B175255E2BEE}"/>
                </a:ext>
              </a:extLst>
            </p:cNvPr>
            <p:cNvGrpSpPr/>
            <p:nvPr userDrawn="1"/>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3C639129-0821-2E41-823D-A2586C4F3A3B}"/>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47DF39C7-35AE-C54C-BC0B-3A19D6EB738F}"/>
                  </a:ext>
                </a:extLst>
              </p:cNvPr>
              <p:cNvGrpSpPr/>
              <p:nvPr userDrawn="1"/>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E4CEC8CA-56E6-A248-AEEC-76CE5F2078C6}"/>
                    </a:ext>
                  </a:extLst>
                </p:cNvPr>
                <p:cNvGrpSpPr/>
                <p:nvPr userDrawn="1"/>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6BA476DA-F3CB-BF40-825B-C9726FDB3340}"/>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1DE7585-82A9-254E-B377-C847B5B8898E}"/>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2E8AFC07-FF61-4B4D-B978-6832B4C9481E}"/>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B49F067-F83D-6040-9097-FAD02A98AA06}"/>
                    </a:ext>
                  </a:extLst>
                </p:cNvPr>
                <p:cNvGrpSpPr/>
                <p:nvPr userDrawn="1"/>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B83C0977-8F82-8B47-A7AF-DFF01EBBC17B}"/>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88C1840A-42D1-564F-ABF0-8AD888CCBF00}"/>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753835D-5947-514F-B829-E0777B5CB372}"/>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9E4B048F-2DB5-864E-9916-4579BF69B403}"/>
                    </a:ext>
                  </a:extLst>
                </p:cNvPr>
                <p:cNvGrpSpPr/>
                <p:nvPr userDrawn="1"/>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966A3D23-DE40-5941-BDD7-7BBD534EA274}"/>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EAFFCAED-B4E3-E646-8F10-EEF2D096A5B8}"/>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38798E96-DD98-A043-AFF1-46C523EB318D}"/>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A777E04-7EC0-7449-B74D-06BBDF2F1840}"/>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288A1BEF-9AB5-4443-94A2-40B9C5C9EB68}"/>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7280F82-ACFE-E245-96A5-28793ECC8DB2}"/>
                </a:ext>
              </a:extLst>
            </p:cNvPr>
            <p:cNvCxnSpPr>
              <a:cxnSpLocks/>
              <a:stCxn id="77" idx="3"/>
              <a:endCxn id="74"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AFA9D3B3-2D34-474A-9293-C08A1F071263}"/>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862199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Date Placeholder 3">
            <a:extLst>
              <a:ext uri="{FF2B5EF4-FFF2-40B4-BE49-F238E27FC236}">
                <a16:creationId xmlns:a16="http://schemas.microsoft.com/office/drawing/2014/main" id="{60BD181B-26C6-1441-AC51-F9CA495AD871}"/>
              </a:ext>
            </a:extLst>
          </p:cNvPr>
          <p:cNvSpPr>
            <a:spLocks noGrp="1"/>
          </p:cNvSpPr>
          <p:nvPr>
            <p:ph type="dt" sz="half" idx="2"/>
          </p:nvPr>
        </p:nvSpPr>
        <p:spPr>
          <a:xfrm>
            <a:off x="10156825" y="6292352"/>
            <a:ext cx="1339850" cy="365125"/>
          </a:xfrm>
          <a:prstGeom prst="rect">
            <a:avLst/>
          </a:prstGeom>
        </p:spPr>
        <p:txBody>
          <a:bodyPr vert="horz" lIns="91440" tIns="45720" rIns="91440" bIns="45720" rtlCol="0" anchor="ctr"/>
          <a:lstStyle>
            <a:lvl1pPr algn="r">
              <a:defRPr sz="900" b="0" i="0">
                <a:solidFill>
                  <a:schemeClr val="tx1"/>
                </a:solidFill>
                <a:latin typeface="+mn-lt"/>
              </a:defRPr>
            </a:lvl1pPr>
          </a:lstStyle>
          <a:p>
            <a:fld id="{A40496DB-E8C8-4849-8A63-AC568158CC03}" type="datetime1">
              <a:rPr lang="nb-NO" smtClean="0"/>
              <a:pPr/>
              <a:t>16.08.2022</a:t>
            </a:fld>
            <a:endParaRPr lang="nb-NO"/>
          </a:p>
        </p:txBody>
      </p:sp>
      <p:sp>
        <p:nvSpPr>
          <p:cNvPr id="5" name="Footer Placeholder 4">
            <a:extLst>
              <a:ext uri="{FF2B5EF4-FFF2-40B4-BE49-F238E27FC236}">
                <a16:creationId xmlns:a16="http://schemas.microsoft.com/office/drawing/2014/main" id="{A4DFE725-0D07-7B47-98CD-EAA5EC15E8C6}"/>
              </a:ext>
            </a:extLst>
          </p:cNvPr>
          <p:cNvSpPr>
            <a:spLocks noGrp="1"/>
          </p:cNvSpPr>
          <p:nvPr>
            <p:ph type="ftr" sz="quarter" idx="3"/>
          </p:nvPr>
        </p:nvSpPr>
        <p:spPr>
          <a:xfrm>
            <a:off x="2035176" y="6292849"/>
            <a:ext cx="8121648" cy="365125"/>
          </a:xfrm>
          <a:prstGeom prst="rect">
            <a:avLst/>
          </a:prstGeom>
        </p:spPr>
        <p:txBody>
          <a:bodyPr vert="horz" lIns="91440" tIns="45720" rIns="91440" bIns="45720" rtlCol="0" anchor="ctr"/>
          <a:lstStyle>
            <a:lvl1pPr algn="ctr">
              <a:defRPr sz="1000" b="0" i="0">
                <a:solidFill>
                  <a:schemeClr val="tx1"/>
                </a:solidFill>
                <a:latin typeface="+mn-lt"/>
              </a:defRPr>
            </a:lvl1pPr>
          </a:lstStyle>
          <a:p>
            <a:endParaRPr lang="nb-NO"/>
          </a:p>
        </p:txBody>
      </p:sp>
      <p:sp>
        <p:nvSpPr>
          <p:cNvPr id="6" name="Slide Number Placeholder 5">
            <a:extLst>
              <a:ext uri="{FF2B5EF4-FFF2-40B4-BE49-F238E27FC236}">
                <a16:creationId xmlns:a16="http://schemas.microsoft.com/office/drawing/2014/main" id="{9038F127-E3EF-B346-96BD-C679BB3F2366}"/>
              </a:ext>
            </a:extLst>
          </p:cNvPr>
          <p:cNvSpPr>
            <a:spLocks noGrp="1"/>
          </p:cNvSpPr>
          <p:nvPr>
            <p:ph type="sldNum" sz="quarter" idx="4"/>
          </p:nvPr>
        </p:nvSpPr>
        <p:spPr>
          <a:xfrm>
            <a:off x="11496674" y="6292352"/>
            <a:ext cx="695325" cy="365125"/>
          </a:xfrm>
          <a:prstGeom prst="rect">
            <a:avLst/>
          </a:prstGeom>
        </p:spPr>
        <p:txBody>
          <a:bodyPr vert="horz" lIns="91440" tIns="45720" rIns="91440" bIns="45720" rtlCol="0" anchor="ctr"/>
          <a:lstStyle>
            <a:lvl1pPr algn="ctr">
              <a:defRPr sz="900" b="0" i="0">
                <a:solidFill>
                  <a:schemeClr val="tx1"/>
                </a:solidFill>
                <a:latin typeface="+mn-lt"/>
              </a:defRPr>
            </a:lvl1pPr>
          </a:lstStyle>
          <a:p>
            <a:pPr algn="l"/>
            <a:fld id="{8ACEFDFC-287E-0A4D-81A7-6CC8C070690D}" type="slidenum">
              <a:rPr lang="nb-NO" smtClean="0"/>
              <a:pPr algn="l"/>
              <a:t>‹#›</a:t>
            </a:fld>
            <a:endParaRPr lang="nb-NO"/>
          </a:p>
        </p:txBody>
      </p:sp>
      <p:pic>
        <p:nvPicPr>
          <p:cNvPr id="19" name="Bilde 18">
            <a:extLst>
              <a:ext uri="{FF2B5EF4-FFF2-40B4-BE49-F238E27FC236}">
                <a16:creationId xmlns:a16="http://schemas.microsoft.com/office/drawing/2014/main" id="{655AFB16-D4F3-C04D-8A8D-B4B481D6101F}"/>
              </a:ext>
            </a:extLst>
          </p:cNvPr>
          <p:cNvPicPr>
            <a:picLocks noChangeAspect="1"/>
          </p:cNvPicPr>
          <p:nvPr/>
        </p:nvPicPr>
        <p:blipFill>
          <a:blip r:embed="rId30" cstate="email">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grpSp>
        <p:nvGrpSpPr>
          <p:cNvPr id="7" name="Gruppe 6">
            <a:extLst>
              <a:ext uri="{FF2B5EF4-FFF2-40B4-BE49-F238E27FC236}">
                <a16:creationId xmlns:a16="http://schemas.microsoft.com/office/drawing/2014/main" id="{D82277FC-07F1-AB47-941F-3BC464842E95}"/>
              </a:ext>
            </a:extLst>
          </p:cNvPr>
          <p:cNvGrpSpPr/>
          <p:nvPr userDrawn="1"/>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userDrawn="1"/>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userDrawn="1"/>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userDrawn="1"/>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userDrawn="1"/>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userDrawn="1"/>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userDrawn="1"/>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userDrawn="1"/>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userDrawn="1"/>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userDrawn="1"/>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userDrawn="1"/>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userDrawn="1"/>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userDrawn="1"/>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userDrawn="1"/>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userDrawn="1"/>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userDrawn="1"/>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1816548450"/>
      </p:ext>
    </p:extLst>
  </p:cSld>
  <p:clrMap bg1="lt1" tx1="dk1" bg2="lt2" tx2="dk2" accent1="accent1" accent2="accent2" accent3="accent3" accent4="accent4" accent5="accent5" accent6="accent6" hlink="hlink" folHlink="folHlink"/>
  <p:sldLayoutIdLst>
    <p:sldLayoutId id="2147483787" r:id="rId1"/>
    <p:sldLayoutId id="2147483786" r:id="rId2"/>
    <p:sldLayoutId id="2147483705" r:id="rId3"/>
    <p:sldLayoutId id="2147483706" r:id="rId4"/>
    <p:sldLayoutId id="2147483712" r:id="rId5"/>
    <p:sldLayoutId id="2147483711" r:id="rId6"/>
    <p:sldLayoutId id="2147483840" r:id="rId7"/>
    <p:sldLayoutId id="2147483866" r:id="rId8"/>
    <p:sldLayoutId id="2147483850" r:id="rId9"/>
    <p:sldLayoutId id="2147483849" r:id="rId10"/>
    <p:sldLayoutId id="2147483844" r:id="rId11"/>
    <p:sldLayoutId id="2147483845" r:id="rId12"/>
    <p:sldLayoutId id="2147483846" r:id="rId13"/>
    <p:sldLayoutId id="2147483740" r:id="rId14"/>
    <p:sldLayoutId id="2147483741" r:id="rId15"/>
    <p:sldLayoutId id="2147483860" r:id="rId16"/>
    <p:sldLayoutId id="2147483742" r:id="rId17"/>
    <p:sldLayoutId id="2147483743" r:id="rId18"/>
    <p:sldLayoutId id="2147483864" r:id="rId19"/>
    <p:sldLayoutId id="2147483865" r:id="rId20"/>
    <p:sldLayoutId id="2147483754" r:id="rId21"/>
    <p:sldLayoutId id="2147483833" r:id="rId22"/>
    <p:sldLayoutId id="2147483756" r:id="rId23"/>
    <p:sldLayoutId id="2147483834" r:id="rId24"/>
    <p:sldLayoutId id="2147483755" r:id="rId25"/>
    <p:sldLayoutId id="2147483835" r:id="rId26"/>
    <p:sldLayoutId id="2147483757" r:id="rId27"/>
    <p:sldLayoutId id="2147483836" r:id="rId28"/>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31"/>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userDrawn="1">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slide" Target="slide2.xml"/><Relationship Id="rId2" Type="http://schemas.microsoft.com/office/2007/relationships/media" Target="../media/media10.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20.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slide" Target="slide2.xml"/><Relationship Id="rId2" Type="http://schemas.microsoft.com/office/2007/relationships/media" Target="../media/media11.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2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slide" Target="slide2.xml"/><Relationship Id="rId2" Type="http://schemas.microsoft.com/office/2007/relationships/media" Target="../media/media12.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2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slide" Target="slide2.xml"/><Relationship Id="rId2" Type="http://schemas.microsoft.com/office/2007/relationships/media" Target="../media/media13.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23.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slide" Target="slide2.xml"/><Relationship Id="rId2" Type="http://schemas.microsoft.com/office/2007/relationships/media" Target="../media/media14.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24.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slide" Target="slide2.xml"/><Relationship Id="rId2" Type="http://schemas.microsoft.com/office/2007/relationships/media" Target="../media/media15.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25.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slide" Target="slide2.xml"/><Relationship Id="rId2" Type="http://schemas.microsoft.com/office/2007/relationships/media" Target="../media/media16.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26.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slide" Target="slide2.xml"/><Relationship Id="rId2" Type="http://schemas.microsoft.com/office/2007/relationships/media" Target="../media/media17.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27.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slide" Target="slide2.xml"/><Relationship Id="rId2" Type="http://schemas.microsoft.com/office/2007/relationships/media" Target="../media/media18.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28.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slide" Target="slide2.xml"/><Relationship Id="rId2" Type="http://schemas.microsoft.com/office/2007/relationships/media" Target="../media/media19.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29.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slide" Target="slide12.xml"/><Relationship Id="rId18" Type="http://schemas.openxmlformats.org/officeDocument/2006/relationships/slide" Target="slide16.xml"/><Relationship Id="rId3" Type="http://schemas.openxmlformats.org/officeDocument/2006/relationships/slideLayout" Target="../slideLayouts/slideLayout23.xml"/><Relationship Id="rId21" Type="http://schemas.openxmlformats.org/officeDocument/2006/relationships/slide" Target="slide26.xml"/><Relationship Id="rId7" Type="http://schemas.openxmlformats.org/officeDocument/2006/relationships/slide" Target="slide3.xml"/><Relationship Id="rId12" Type="http://schemas.openxmlformats.org/officeDocument/2006/relationships/slide" Target="slide11.xml"/><Relationship Id="rId17" Type="http://schemas.openxmlformats.org/officeDocument/2006/relationships/slide" Target="slide20.xml"/><Relationship Id="rId2" Type="http://schemas.microsoft.com/office/2007/relationships/media" Target="../media/media2.m4a"/><Relationship Id="rId16" Type="http://schemas.openxmlformats.org/officeDocument/2006/relationships/slide" Target="slide15.xml"/><Relationship Id="rId20" Type="http://schemas.openxmlformats.org/officeDocument/2006/relationships/slide" Target="slide25.xml"/><Relationship Id="rId1" Type="http://schemas.openxmlformats.org/officeDocument/2006/relationships/audio" Target="NULL" TargetMode="External"/><Relationship Id="rId6" Type="http://schemas.openxmlformats.org/officeDocument/2006/relationships/image" Target="../media/image11.png"/><Relationship Id="rId11" Type="http://schemas.openxmlformats.org/officeDocument/2006/relationships/slide" Target="slide10.xml"/><Relationship Id="rId5" Type="http://schemas.openxmlformats.org/officeDocument/2006/relationships/image" Target="../media/image12.png"/><Relationship Id="rId15" Type="http://schemas.openxmlformats.org/officeDocument/2006/relationships/slide" Target="slide18.xml"/><Relationship Id="rId23" Type="http://schemas.openxmlformats.org/officeDocument/2006/relationships/slide" Target="slide28.xml"/><Relationship Id="rId10" Type="http://schemas.openxmlformats.org/officeDocument/2006/relationships/slide" Target="slide9.xml"/><Relationship Id="rId19" Type="http://schemas.openxmlformats.org/officeDocument/2006/relationships/slide" Target="slide17.xml"/><Relationship Id="rId4" Type="http://schemas.openxmlformats.org/officeDocument/2006/relationships/notesSlide" Target="../notesSlides/notesSlide2.xml"/><Relationship Id="rId9" Type="http://schemas.openxmlformats.org/officeDocument/2006/relationships/slide" Target="slide8.xml"/><Relationship Id="rId14" Type="http://schemas.openxmlformats.org/officeDocument/2006/relationships/slide" Target="slide13.xml"/><Relationship Id="rId22" Type="http://schemas.openxmlformats.org/officeDocument/2006/relationships/slide" Target="slide27.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slide" Target="slide2.xml"/><Relationship Id="rId2" Type="http://schemas.microsoft.com/office/2007/relationships/media" Target="../media/media20.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30.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slide" Target="slide2.xml"/><Relationship Id="rId2" Type="http://schemas.microsoft.com/office/2007/relationships/media" Target="../media/media21.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31.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8" Type="http://schemas.openxmlformats.org/officeDocument/2006/relationships/image" Target="../media/image35.gif"/><Relationship Id="rId3" Type="http://schemas.openxmlformats.org/officeDocument/2006/relationships/slideLayout" Target="../slideLayouts/slideLayout23.xml"/><Relationship Id="rId7" Type="http://schemas.openxmlformats.org/officeDocument/2006/relationships/image" Target="../media/image34.gif"/><Relationship Id="rId2" Type="http://schemas.microsoft.com/office/2007/relationships/media" Target="../media/media22.m4a"/><Relationship Id="rId1" Type="http://schemas.openxmlformats.org/officeDocument/2006/relationships/audio" Target="NULL" TargetMode="External"/><Relationship Id="rId6" Type="http://schemas.openxmlformats.org/officeDocument/2006/relationships/image" Target="../media/image33.gif"/><Relationship Id="rId5" Type="http://schemas.openxmlformats.org/officeDocument/2006/relationships/image" Target="../media/image32.png"/><Relationship Id="rId10" Type="http://schemas.openxmlformats.org/officeDocument/2006/relationships/slide" Target="slide2.xml"/><Relationship Id="rId4" Type="http://schemas.openxmlformats.org/officeDocument/2006/relationships/notesSlide" Target="../notesSlides/notesSlide22.xml"/><Relationship Id="rId9" Type="http://schemas.openxmlformats.org/officeDocument/2006/relationships/image" Target="../media/image11.png"/></Relationships>
</file>

<file path=ppt/slides/_rels/slide23.xml.rels><?xml version="1.0" encoding="UTF-8" standalone="yes"?>
<Relationships xmlns="http://schemas.openxmlformats.org/package/2006/relationships"><Relationship Id="rId8" Type="http://schemas.openxmlformats.org/officeDocument/2006/relationships/image" Target="../media/image38.gif"/><Relationship Id="rId3" Type="http://schemas.openxmlformats.org/officeDocument/2006/relationships/slideLayout" Target="../slideLayouts/slideLayout23.xml"/><Relationship Id="rId7" Type="http://schemas.openxmlformats.org/officeDocument/2006/relationships/image" Target="../media/image37.gif"/><Relationship Id="rId2" Type="http://schemas.microsoft.com/office/2007/relationships/media" Target="../media/media23.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36.png"/><Relationship Id="rId10" Type="http://schemas.openxmlformats.org/officeDocument/2006/relationships/slide" Target="slide2.xml"/><Relationship Id="rId4" Type="http://schemas.openxmlformats.org/officeDocument/2006/relationships/notesSlide" Target="../notesSlides/notesSlide23.xml"/><Relationship Id="rId9" Type="http://schemas.openxmlformats.org/officeDocument/2006/relationships/image" Target="../media/image39.gif"/></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slide" Target="slide2.xml"/><Relationship Id="rId2" Type="http://schemas.microsoft.com/office/2007/relationships/media" Target="../media/media24.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40.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slide" Target="slide2.xml"/><Relationship Id="rId2" Type="http://schemas.microsoft.com/office/2007/relationships/media" Target="../media/media25.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41.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slide" Target="slide2.xml"/><Relationship Id="rId2" Type="http://schemas.microsoft.com/office/2007/relationships/media" Target="../media/media26.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42.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slide" Target="slide2.xml"/><Relationship Id="rId2" Type="http://schemas.microsoft.com/office/2007/relationships/media" Target="../media/media27.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43.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slide" Target="slide2.xml"/><Relationship Id="rId2" Type="http://schemas.microsoft.com/office/2007/relationships/media" Target="../media/media28.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44.png"/><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slide" Target="slide2.xml"/><Relationship Id="rId2" Type="http://schemas.microsoft.com/office/2007/relationships/media" Target="../media/media3.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13.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slide" Target="slide2.xml"/><Relationship Id="rId2" Type="http://schemas.microsoft.com/office/2007/relationships/media" Target="../media/media4.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14.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slide" Target="slide2.xml"/><Relationship Id="rId2" Type="http://schemas.microsoft.com/office/2007/relationships/media" Target="../media/media5.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slide" Target="slide2.xml"/><Relationship Id="rId2" Type="http://schemas.microsoft.com/office/2007/relationships/media" Target="../media/media6.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16.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slide" Target="slide2.xml"/><Relationship Id="rId2" Type="http://schemas.microsoft.com/office/2007/relationships/media" Target="../media/media7.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17.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slide" Target="slide2.xml"/><Relationship Id="rId2" Type="http://schemas.microsoft.com/office/2007/relationships/media" Target="../media/media8.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18.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slide" Target="slide2.xml"/><Relationship Id="rId2" Type="http://schemas.microsoft.com/office/2007/relationships/media" Target="../media/media9.m4a"/><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19.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3F5FF"/>
        </a:solidFill>
        <a:effectLst/>
      </p:bgPr>
    </p:bg>
    <p:spTree>
      <p:nvGrpSpPr>
        <p:cNvPr id="1" name=""/>
        <p:cNvGrpSpPr/>
        <p:nvPr/>
      </p:nvGrpSpPr>
      <p:grpSpPr>
        <a:xfrm>
          <a:off x="0" y="0"/>
          <a:ext cx="0" cy="0"/>
          <a:chOff x="0" y="0"/>
          <a:chExt cx="0" cy="0"/>
        </a:xfrm>
      </p:grpSpPr>
      <p:pic>
        <p:nvPicPr>
          <p:cNvPr id="22" name="Bilde 21">
            <a:extLst>
              <a:ext uri="{FF2B5EF4-FFF2-40B4-BE49-F238E27FC236}">
                <a16:creationId xmlns:a16="http://schemas.microsoft.com/office/drawing/2014/main" id="{AF828020-94EE-4649-ACBA-67A5B9E392EF}"/>
              </a:ext>
            </a:extLst>
          </p:cNvPr>
          <p:cNvPicPr>
            <a:picLocks noChangeAspect="1"/>
          </p:cNvPicPr>
          <p:nvPr/>
        </p:nvPicPr>
        <p:blipFill rotWithShape="1">
          <a:blip r:embed="rId5"/>
          <a:srcRect l="585"/>
          <a:stretch/>
        </p:blipFill>
        <p:spPr>
          <a:xfrm>
            <a:off x="8317" y="-9728"/>
            <a:ext cx="12183683" cy="6945549"/>
          </a:xfrm>
          <a:prstGeom prst="rect">
            <a:avLst/>
          </a:prstGeom>
        </p:spPr>
      </p:pic>
      <p:pic>
        <p:nvPicPr>
          <p:cNvPr id="3" name="Innspilt lyd">
            <a:hlinkClick r:id="" action="ppaction://media"/>
            <a:extLst>
              <a:ext uri="{FF2B5EF4-FFF2-40B4-BE49-F238E27FC236}">
                <a16:creationId xmlns:a16="http://schemas.microsoft.com/office/drawing/2014/main" id="{CC15F06E-CC02-4C08-806D-E7A3033262E5}"/>
              </a:ext>
            </a:extLst>
          </p:cNvPr>
          <p:cNvPicPr>
            <a:picLocks noChangeAspect="1"/>
          </p:cNvPicPr>
          <p:nvPr>
            <a:audioFile r:link="rId1"/>
            <p:extLst>
              <p:ext uri="{DAA4B4D4-6D71-4841-9C94-3DE7FCFB9230}">
                <p14:media xmlns:p14="http://schemas.microsoft.com/office/powerpoint/2010/main" r:embed="rId2">
                  <p14:trim st="591" end="936.0136"/>
                </p14:media>
              </p:ext>
            </p:extLst>
          </p:nvPr>
        </p:nvPicPr>
        <p:blipFill>
          <a:blip r:embed="rId6"/>
          <a:stretch>
            <a:fillRect/>
          </a:stretch>
        </p:blipFill>
        <p:spPr>
          <a:xfrm>
            <a:off x="36000" y="0"/>
            <a:ext cx="486000" cy="486000"/>
          </a:xfrm>
          <a:prstGeom prst="rect">
            <a:avLst/>
          </a:prstGeom>
        </p:spPr>
      </p:pic>
    </p:spTree>
    <p:extLst>
      <p:ext uri="{BB962C8B-B14F-4D97-AF65-F5344CB8AC3E}">
        <p14:creationId xmlns:p14="http://schemas.microsoft.com/office/powerpoint/2010/main" val="36773471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45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B80BB1FC-BFCB-4D0C-A20E-51701C9819F6}"/>
              </a:ext>
            </a:extLst>
          </p:cNvPr>
          <p:cNvPicPr>
            <a:picLocks noChangeAspect="1"/>
          </p:cNvPicPr>
          <p:nvPr/>
        </p:nvPicPr>
        <p:blipFill rotWithShape="1">
          <a:blip r:embed="rId5"/>
          <a:srcRect l="878" r="-1"/>
          <a:stretch/>
        </p:blipFill>
        <p:spPr>
          <a:xfrm>
            <a:off x="-30746" y="-9053"/>
            <a:ext cx="12234747" cy="6894000"/>
          </a:xfrm>
          <a:prstGeom prst="rect">
            <a:avLst/>
          </a:prstGeom>
        </p:spPr>
      </p:pic>
      <p:pic>
        <p:nvPicPr>
          <p:cNvPr id="4" name="Innspilt lyd">
            <a:hlinkClick r:id="" action="ppaction://media"/>
            <a:extLst>
              <a:ext uri="{FF2B5EF4-FFF2-40B4-BE49-F238E27FC236}">
                <a16:creationId xmlns:a16="http://schemas.microsoft.com/office/drawing/2014/main" id="{092190B7-4B26-4347-983A-15283795DFD9}"/>
              </a:ext>
            </a:extLst>
          </p:cNvPr>
          <p:cNvPicPr>
            <a:picLocks noChangeAspect="1"/>
          </p:cNvPicPr>
          <p:nvPr>
            <a:audioFile r:link="rId1"/>
            <p:extLst>
              <p:ext uri="{DAA4B4D4-6D71-4841-9C94-3DE7FCFB9230}">
                <p14:media xmlns:p14="http://schemas.microsoft.com/office/powerpoint/2010/main" r:embed="rId2">
                  <p14:trim st="500" end="726.4172"/>
                </p14:media>
              </p:ext>
            </p:extLst>
          </p:nvPr>
        </p:nvPicPr>
        <p:blipFill>
          <a:blip r:embed="rId6"/>
          <a:stretch>
            <a:fillRect/>
          </a:stretch>
        </p:blipFill>
        <p:spPr>
          <a:xfrm>
            <a:off x="36000" y="889"/>
            <a:ext cx="486000" cy="486000"/>
          </a:xfrm>
          <a:prstGeom prst="rect">
            <a:avLst/>
          </a:prstGeom>
        </p:spPr>
      </p:pic>
      <p:sp>
        <p:nvSpPr>
          <p:cNvPr id="6" name="Rektangel 5">
            <a:hlinkClick r:id="rId7" action="ppaction://hlinksldjump"/>
            <a:extLst>
              <a:ext uri="{FF2B5EF4-FFF2-40B4-BE49-F238E27FC236}">
                <a16:creationId xmlns:a16="http://schemas.microsoft.com/office/drawing/2014/main" id="{651BA778-4CE4-4C0A-A843-C88C1E924DCE}"/>
              </a:ext>
            </a:extLst>
          </p:cNvPr>
          <p:cNvSpPr/>
          <p:nvPr/>
        </p:nvSpPr>
        <p:spPr>
          <a:xfrm>
            <a:off x="178904" y="5913783"/>
            <a:ext cx="675861" cy="775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3508971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51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25ED648E-F2BA-448C-A66C-368EED1B2FB3}"/>
              </a:ext>
            </a:extLst>
          </p:cNvPr>
          <p:cNvPicPr>
            <a:picLocks noChangeAspect="1"/>
          </p:cNvPicPr>
          <p:nvPr/>
        </p:nvPicPr>
        <p:blipFill>
          <a:blip r:embed="rId5"/>
          <a:stretch>
            <a:fillRect/>
          </a:stretch>
        </p:blipFill>
        <p:spPr>
          <a:xfrm>
            <a:off x="-16227" y="-18781"/>
            <a:ext cx="12213105" cy="6894000"/>
          </a:xfrm>
          <a:prstGeom prst="rect">
            <a:avLst/>
          </a:prstGeom>
        </p:spPr>
      </p:pic>
      <p:pic>
        <p:nvPicPr>
          <p:cNvPr id="4" name="Innspilt lyd">
            <a:hlinkClick r:id="" action="ppaction://media"/>
            <a:extLst>
              <a:ext uri="{FF2B5EF4-FFF2-40B4-BE49-F238E27FC236}">
                <a16:creationId xmlns:a16="http://schemas.microsoft.com/office/drawing/2014/main" id="{78431ADB-69F5-4848-B0A9-93C340E0D4A9}"/>
              </a:ext>
            </a:extLst>
          </p:cNvPr>
          <p:cNvPicPr>
            <a:picLocks noChangeAspect="1"/>
          </p:cNvPicPr>
          <p:nvPr>
            <a:audioFile r:link="rId1"/>
            <p:extLst>
              <p:ext uri="{DAA4B4D4-6D71-4841-9C94-3DE7FCFB9230}">
                <p14:media xmlns:p14="http://schemas.microsoft.com/office/powerpoint/2010/main" r:embed="rId2">
                  <p14:trim st="2500" end="871.9727"/>
                </p14:media>
              </p:ext>
            </p:extLst>
          </p:nvPr>
        </p:nvPicPr>
        <p:blipFill>
          <a:blip r:embed="rId6"/>
          <a:stretch>
            <a:fillRect/>
          </a:stretch>
        </p:blipFill>
        <p:spPr>
          <a:xfrm>
            <a:off x="36000" y="0"/>
            <a:ext cx="486000" cy="486000"/>
          </a:xfrm>
          <a:prstGeom prst="rect">
            <a:avLst/>
          </a:prstGeom>
        </p:spPr>
      </p:pic>
      <p:sp>
        <p:nvSpPr>
          <p:cNvPr id="6" name="Rektangel 5">
            <a:hlinkClick r:id="rId7" action="ppaction://hlinksldjump"/>
            <a:extLst>
              <a:ext uri="{FF2B5EF4-FFF2-40B4-BE49-F238E27FC236}">
                <a16:creationId xmlns:a16="http://schemas.microsoft.com/office/drawing/2014/main" id="{69A241D7-4C91-4CAA-A538-9C20F3015ACD}"/>
              </a:ext>
            </a:extLst>
          </p:cNvPr>
          <p:cNvSpPr/>
          <p:nvPr/>
        </p:nvSpPr>
        <p:spPr>
          <a:xfrm>
            <a:off x="178904" y="5913783"/>
            <a:ext cx="675861" cy="775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2410743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72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0ED9F775-D662-4AB4-A317-9E091F63AD93}"/>
              </a:ext>
            </a:extLst>
          </p:cNvPr>
          <p:cNvPicPr>
            <a:picLocks noChangeAspect="1"/>
          </p:cNvPicPr>
          <p:nvPr/>
        </p:nvPicPr>
        <p:blipFill rotWithShape="1">
          <a:blip r:embed="rId5"/>
          <a:srcRect l="1596"/>
          <a:stretch/>
        </p:blipFill>
        <p:spPr>
          <a:xfrm>
            <a:off x="-48257" y="0"/>
            <a:ext cx="12271757" cy="6876000"/>
          </a:xfrm>
          <a:prstGeom prst="rect">
            <a:avLst/>
          </a:prstGeom>
        </p:spPr>
      </p:pic>
      <p:pic>
        <p:nvPicPr>
          <p:cNvPr id="4" name="Innspilt lyd">
            <a:hlinkClick r:id="" action="ppaction://media"/>
            <a:extLst>
              <a:ext uri="{FF2B5EF4-FFF2-40B4-BE49-F238E27FC236}">
                <a16:creationId xmlns:a16="http://schemas.microsoft.com/office/drawing/2014/main" id="{8C1890DD-9560-4430-945B-360030E22C94}"/>
              </a:ext>
            </a:extLst>
          </p:cNvPr>
          <p:cNvPicPr>
            <a:picLocks noChangeAspect="1"/>
          </p:cNvPicPr>
          <p:nvPr>
            <a:audioFile r:link="rId1"/>
            <p:extLst>
              <p:ext uri="{DAA4B4D4-6D71-4841-9C94-3DE7FCFB9230}">
                <p14:media xmlns:p14="http://schemas.microsoft.com/office/powerpoint/2010/main" r:embed="rId2">
                  <p14:trim st="1400" end="1792.6077"/>
                </p14:media>
              </p:ext>
            </p:extLst>
          </p:nvPr>
        </p:nvPicPr>
        <p:blipFill>
          <a:blip r:embed="rId6"/>
          <a:stretch>
            <a:fillRect/>
          </a:stretch>
        </p:blipFill>
        <p:spPr>
          <a:xfrm>
            <a:off x="36000" y="0"/>
            <a:ext cx="486000" cy="486000"/>
          </a:xfrm>
          <a:prstGeom prst="rect">
            <a:avLst/>
          </a:prstGeom>
        </p:spPr>
      </p:pic>
      <p:sp>
        <p:nvSpPr>
          <p:cNvPr id="6" name="Rektangel 5">
            <a:hlinkClick r:id="rId7" action="ppaction://hlinksldjump"/>
            <a:extLst>
              <a:ext uri="{FF2B5EF4-FFF2-40B4-BE49-F238E27FC236}">
                <a16:creationId xmlns:a16="http://schemas.microsoft.com/office/drawing/2014/main" id="{3FA3ED1A-13B4-4A73-B276-235348109422}"/>
              </a:ext>
            </a:extLst>
          </p:cNvPr>
          <p:cNvSpPr/>
          <p:nvPr/>
        </p:nvSpPr>
        <p:spPr>
          <a:xfrm>
            <a:off x="178904" y="5913783"/>
            <a:ext cx="675861" cy="775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33928329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2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9F3C103E-F64B-4021-B168-C38086F1D204}"/>
              </a:ext>
            </a:extLst>
          </p:cNvPr>
          <p:cNvPicPr>
            <a:picLocks noChangeAspect="1"/>
          </p:cNvPicPr>
          <p:nvPr/>
        </p:nvPicPr>
        <p:blipFill>
          <a:blip r:embed="rId5"/>
          <a:stretch>
            <a:fillRect/>
          </a:stretch>
        </p:blipFill>
        <p:spPr>
          <a:xfrm>
            <a:off x="-18016" y="-18106"/>
            <a:ext cx="12237617" cy="6894000"/>
          </a:xfrm>
          <a:prstGeom prst="rect">
            <a:avLst/>
          </a:prstGeom>
        </p:spPr>
      </p:pic>
      <p:pic>
        <p:nvPicPr>
          <p:cNvPr id="4" name="Innspilt lyd">
            <a:hlinkClick r:id="" action="ppaction://media"/>
            <a:extLst>
              <a:ext uri="{FF2B5EF4-FFF2-40B4-BE49-F238E27FC236}">
                <a16:creationId xmlns:a16="http://schemas.microsoft.com/office/drawing/2014/main" id="{0E4CD6E3-3FA1-4614-93C3-DCB913146ADE}"/>
              </a:ext>
            </a:extLst>
          </p:cNvPr>
          <p:cNvPicPr>
            <a:picLocks noChangeAspect="1"/>
          </p:cNvPicPr>
          <p:nvPr>
            <a:audioFile r:link="rId1"/>
            <p:extLst>
              <p:ext uri="{DAA4B4D4-6D71-4841-9C94-3DE7FCFB9230}">
                <p14:media xmlns:p14="http://schemas.microsoft.com/office/powerpoint/2010/main" r:embed="rId2">
                  <p14:trim st="1300" end="1994.1723"/>
                </p14:media>
              </p:ext>
            </p:extLst>
          </p:nvPr>
        </p:nvPicPr>
        <p:blipFill>
          <a:blip r:embed="rId6"/>
          <a:stretch>
            <a:fillRect/>
          </a:stretch>
        </p:blipFill>
        <p:spPr>
          <a:xfrm>
            <a:off x="36000" y="0"/>
            <a:ext cx="486000" cy="486000"/>
          </a:xfrm>
          <a:prstGeom prst="rect">
            <a:avLst/>
          </a:prstGeom>
        </p:spPr>
      </p:pic>
      <p:sp>
        <p:nvSpPr>
          <p:cNvPr id="6" name="Rektangel 5">
            <a:hlinkClick r:id="rId7" action="ppaction://hlinksldjump"/>
            <a:extLst>
              <a:ext uri="{FF2B5EF4-FFF2-40B4-BE49-F238E27FC236}">
                <a16:creationId xmlns:a16="http://schemas.microsoft.com/office/drawing/2014/main" id="{284E0417-C025-44D7-966B-BC1452C2916C}"/>
              </a:ext>
            </a:extLst>
          </p:cNvPr>
          <p:cNvSpPr/>
          <p:nvPr/>
        </p:nvSpPr>
        <p:spPr>
          <a:xfrm>
            <a:off x="178904" y="5913783"/>
            <a:ext cx="675861" cy="775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8404280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53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C2576698-EFE2-4D1E-A53F-78F97AD23140}"/>
              </a:ext>
            </a:extLst>
          </p:cNvPr>
          <p:cNvPicPr>
            <a:picLocks noChangeAspect="1"/>
          </p:cNvPicPr>
          <p:nvPr/>
        </p:nvPicPr>
        <p:blipFill rotWithShape="1">
          <a:blip r:embed="rId5"/>
          <a:srcRect l="878" r="-1"/>
          <a:stretch/>
        </p:blipFill>
        <p:spPr>
          <a:xfrm>
            <a:off x="10402" y="-20991"/>
            <a:ext cx="12172732" cy="6894000"/>
          </a:xfrm>
          <a:prstGeom prst="rect">
            <a:avLst/>
          </a:prstGeom>
        </p:spPr>
      </p:pic>
      <p:pic>
        <p:nvPicPr>
          <p:cNvPr id="4" name="Innspilt lyd">
            <a:hlinkClick r:id="" action="ppaction://media"/>
            <a:extLst>
              <a:ext uri="{FF2B5EF4-FFF2-40B4-BE49-F238E27FC236}">
                <a16:creationId xmlns:a16="http://schemas.microsoft.com/office/drawing/2014/main" id="{9F21D6E9-F66E-45CA-A98B-016A01501D0E}"/>
              </a:ext>
            </a:extLst>
          </p:cNvPr>
          <p:cNvPicPr>
            <a:picLocks noChangeAspect="1"/>
          </p:cNvPicPr>
          <p:nvPr>
            <a:audioFile r:link="rId1"/>
            <p:extLst>
              <p:ext uri="{DAA4B4D4-6D71-4841-9C94-3DE7FCFB9230}">
                <p14:media xmlns:p14="http://schemas.microsoft.com/office/powerpoint/2010/main" r:embed="rId2">
                  <p14:trim st="2000" end="1004.331"/>
                </p14:media>
              </p:ext>
            </p:extLst>
          </p:nvPr>
        </p:nvPicPr>
        <p:blipFill>
          <a:blip r:embed="rId6"/>
          <a:stretch>
            <a:fillRect/>
          </a:stretch>
        </p:blipFill>
        <p:spPr>
          <a:xfrm>
            <a:off x="8866" y="0"/>
            <a:ext cx="487363" cy="487363"/>
          </a:xfrm>
          <a:prstGeom prst="rect">
            <a:avLst/>
          </a:prstGeom>
        </p:spPr>
      </p:pic>
      <p:sp>
        <p:nvSpPr>
          <p:cNvPr id="6" name="Rektangel 5">
            <a:hlinkClick r:id="rId7" action="ppaction://hlinksldjump"/>
            <a:extLst>
              <a:ext uri="{FF2B5EF4-FFF2-40B4-BE49-F238E27FC236}">
                <a16:creationId xmlns:a16="http://schemas.microsoft.com/office/drawing/2014/main" id="{D3C1F7F9-26A2-4DBC-9C9A-8B91074DEFCF}"/>
              </a:ext>
            </a:extLst>
          </p:cNvPr>
          <p:cNvSpPr/>
          <p:nvPr/>
        </p:nvSpPr>
        <p:spPr>
          <a:xfrm>
            <a:off x="178904" y="5913783"/>
            <a:ext cx="675861" cy="775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5598300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8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7F18FC99-DB32-4DE8-A7D0-6604A05DCFA8}"/>
              </a:ext>
            </a:extLst>
          </p:cNvPr>
          <p:cNvPicPr>
            <a:picLocks noChangeAspect="1"/>
          </p:cNvPicPr>
          <p:nvPr/>
        </p:nvPicPr>
        <p:blipFill>
          <a:blip r:embed="rId5"/>
          <a:stretch>
            <a:fillRect/>
          </a:stretch>
        </p:blipFill>
        <p:spPr>
          <a:xfrm>
            <a:off x="-13854" y="-18781"/>
            <a:ext cx="12206977" cy="6894000"/>
          </a:xfrm>
          <a:prstGeom prst="rect">
            <a:avLst/>
          </a:prstGeom>
        </p:spPr>
      </p:pic>
      <p:pic>
        <p:nvPicPr>
          <p:cNvPr id="4" name="Innspilt lyd">
            <a:hlinkClick r:id="" action="ppaction://media"/>
            <a:extLst>
              <a:ext uri="{FF2B5EF4-FFF2-40B4-BE49-F238E27FC236}">
                <a16:creationId xmlns:a16="http://schemas.microsoft.com/office/drawing/2014/main" id="{3CCA183D-D55F-404E-A7D2-444828D997CB}"/>
              </a:ext>
            </a:extLst>
          </p:cNvPr>
          <p:cNvPicPr>
            <a:picLocks noChangeAspect="1"/>
          </p:cNvPicPr>
          <p:nvPr>
            <a:audioFile r:link="rId1"/>
            <p:extLst>
              <p:ext uri="{DAA4B4D4-6D71-4841-9C94-3DE7FCFB9230}">
                <p14:media xmlns:p14="http://schemas.microsoft.com/office/powerpoint/2010/main" r:embed="rId2">
                  <p14:trim st="1400" end="1320.9977"/>
                </p14:media>
              </p:ext>
            </p:extLst>
          </p:nvPr>
        </p:nvPicPr>
        <p:blipFill>
          <a:blip r:embed="rId6"/>
          <a:stretch>
            <a:fillRect/>
          </a:stretch>
        </p:blipFill>
        <p:spPr>
          <a:xfrm>
            <a:off x="36000" y="0"/>
            <a:ext cx="486000" cy="486000"/>
          </a:xfrm>
          <a:prstGeom prst="rect">
            <a:avLst/>
          </a:prstGeom>
        </p:spPr>
      </p:pic>
      <p:sp>
        <p:nvSpPr>
          <p:cNvPr id="6" name="Rektangel 5">
            <a:hlinkClick r:id="rId7" action="ppaction://hlinksldjump"/>
            <a:extLst>
              <a:ext uri="{FF2B5EF4-FFF2-40B4-BE49-F238E27FC236}">
                <a16:creationId xmlns:a16="http://schemas.microsoft.com/office/drawing/2014/main" id="{D163F67F-EEAB-4854-8D08-E4FD44302718}"/>
              </a:ext>
            </a:extLst>
          </p:cNvPr>
          <p:cNvSpPr/>
          <p:nvPr/>
        </p:nvSpPr>
        <p:spPr>
          <a:xfrm>
            <a:off x="178904" y="5913783"/>
            <a:ext cx="675861" cy="775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55265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4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6BBE5EDE-8681-4472-9BDC-AEEF28CAB191}"/>
              </a:ext>
            </a:extLst>
          </p:cNvPr>
          <p:cNvPicPr>
            <a:picLocks noChangeAspect="1"/>
          </p:cNvPicPr>
          <p:nvPr/>
        </p:nvPicPr>
        <p:blipFill>
          <a:blip r:embed="rId5"/>
          <a:stretch>
            <a:fillRect/>
          </a:stretch>
        </p:blipFill>
        <p:spPr>
          <a:xfrm>
            <a:off x="-15144" y="-10403"/>
            <a:ext cx="12190013" cy="6894000"/>
          </a:xfrm>
          <a:prstGeom prst="rect">
            <a:avLst/>
          </a:prstGeom>
        </p:spPr>
      </p:pic>
      <p:pic>
        <p:nvPicPr>
          <p:cNvPr id="4" name="Innspilt lyd">
            <a:hlinkClick r:id="" action="ppaction://media"/>
            <a:extLst>
              <a:ext uri="{FF2B5EF4-FFF2-40B4-BE49-F238E27FC236}">
                <a16:creationId xmlns:a16="http://schemas.microsoft.com/office/drawing/2014/main" id="{C9D52F0C-D69D-4363-AA01-79B494CC35F6}"/>
              </a:ext>
            </a:extLst>
          </p:cNvPr>
          <p:cNvPicPr>
            <a:picLocks noChangeAspect="1"/>
          </p:cNvPicPr>
          <p:nvPr>
            <a:audioFile r:link="rId1"/>
            <p:extLst>
              <p:ext uri="{DAA4B4D4-6D71-4841-9C94-3DE7FCFB9230}">
                <p14:media xmlns:p14="http://schemas.microsoft.com/office/powerpoint/2010/main" r:embed="rId2">
                  <p14:trim st="1800" end="1820.1814"/>
                </p14:media>
              </p:ext>
            </p:extLst>
          </p:nvPr>
        </p:nvPicPr>
        <p:blipFill>
          <a:blip r:embed="rId6"/>
          <a:stretch>
            <a:fillRect/>
          </a:stretch>
        </p:blipFill>
        <p:spPr>
          <a:xfrm>
            <a:off x="17131" y="0"/>
            <a:ext cx="486000" cy="486000"/>
          </a:xfrm>
          <a:prstGeom prst="rect">
            <a:avLst/>
          </a:prstGeom>
        </p:spPr>
      </p:pic>
      <p:sp>
        <p:nvSpPr>
          <p:cNvPr id="6" name="Rektangel 5">
            <a:hlinkClick r:id="rId7" action="ppaction://hlinksldjump"/>
            <a:extLst>
              <a:ext uri="{FF2B5EF4-FFF2-40B4-BE49-F238E27FC236}">
                <a16:creationId xmlns:a16="http://schemas.microsoft.com/office/drawing/2014/main" id="{7B354CAE-277C-40E8-BC05-B932C7123A0A}"/>
              </a:ext>
            </a:extLst>
          </p:cNvPr>
          <p:cNvSpPr/>
          <p:nvPr/>
        </p:nvSpPr>
        <p:spPr>
          <a:xfrm>
            <a:off x="178904" y="5913783"/>
            <a:ext cx="675861" cy="775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8055780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8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1B3F735F-9FD2-4A50-8AA5-5C119850597B}"/>
              </a:ext>
            </a:extLst>
          </p:cNvPr>
          <p:cNvPicPr>
            <a:picLocks noChangeAspect="1"/>
          </p:cNvPicPr>
          <p:nvPr/>
        </p:nvPicPr>
        <p:blipFill>
          <a:blip r:embed="rId5"/>
          <a:stretch>
            <a:fillRect/>
          </a:stretch>
        </p:blipFill>
        <p:spPr>
          <a:xfrm>
            <a:off x="-13877" y="-9728"/>
            <a:ext cx="12208381" cy="6894000"/>
          </a:xfrm>
          <a:prstGeom prst="rect">
            <a:avLst/>
          </a:prstGeom>
        </p:spPr>
      </p:pic>
      <p:pic>
        <p:nvPicPr>
          <p:cNvPr id="6" name="Innspilt lyd">
            <a:hlinkClick r:id="" action="ppaction://media"/>
            <a:extLst>
              <a:ext uri="{FF2B5EF4-FFF2-40B4-BE49-F238E27FC236}">
                <a16:creationId xmlns:a16="http://schemas.microsoft.com/office/drawing/2014/main" id="{60AE964E-E3B3-4BD5-87FC-7264DC063DFF}"/>
              </a:ext>
            </a:extLst>
          </p:cNvPr>
          <p:cNvPicPr>
            <a:picLocks noChangeAspect="1"/>
          </p:cNvPicPr>
          <p:nvPr>
            <a:audioFile r:link="rId1"/>
            <p:extLst>
              <p:ext uri="{DAA4B4D4-6D71-4841-9C94-3DE7FCFB9230}">
                <p14:media xmlns:p14="http://schemas.microsoft.com/office/powerpoint/2010/main" r:embed="rId2">
                  <p14:trim st="2400" end="1161.043"/>
                </p14:media>
              </p:ext>
            </p:extLst>
          </p:nvPr>
        </p:nvPicPr>
        <p:blipFill>
          <a:blip r:embed="rId6"/>
          <a:stretch>
            <a:fillRect/>
          </a:stretch>
        </p:blipFill>
        <p:spPr>
          <a:xfrm>
            <a:off x="36000" y="0"/>
            <a:ext cx="486000" cy="486000"/>
          </a:xfrm>
          <a:prstGeom prst="rect">
            <a:avLst/>
          </a:prstGeom>
        </p:spPr>
      </p:pic>
      <p:sp>
        <p:nvSpPr>
          <p:cNvPr id="4" name="Rektangel 3">
            <a:hlinkClick r:id="rId7" action="ppaction://hlinksldjump"/>
            <a:extLst>
              <a:ext uri="{FF2B5EF4-FFF2-40B4-BE49-F238E27FC236}">
                <a16:creationId xmlns:a16="http://schemas.microsoft.com/office/drawing/2014/main" id="{4C8B1E29-A774-4A00-BA4C-5BE86998B15E}"/>
              </a:ext>
            </a:extLst>
          </p:cNvPr>
          <p:cNvSpPr/>
          <p:nvPr/>
        </p:nvSpPr>
        <p:spPr>
          <a:xfrm>
            <a:off x="178904" y="5913783"/>
            <a:ext cx="675861" cy="775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8752685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9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E1610C7F-44D1-4159-8A1B-4AB7B80ACC7F}"/>
              </a:ext>
            </a:extLst>
          </p:cNvPr>
          <p:cNvPicPr>
            <a:picLocks noChangeAspect="1"/>
          </p:cNvPicPr>
          <p:nvPr/>
        </p:nvPicPr>
        <p:blipFill>
          <a:blip r:embed="rId5"/>
          <a:stretch>
            <a:fillRect/>
          </a:stretch>
        </p:blipFill>
        <p:spPr>
          <a:xfrm>
            <a:off x="-13877" y="-10403"/>
            <a:ext cx="12208381" cy="6894000"/>
          </a:xfrm>
          <a:prstGeom prst="rect">
            <a:avLst/>
          </a:prstGeom>
        </p:spPr>
      </p:pic>
      <p:pic>
        <p:nvPicPr>
          <p:cNvPr id="4" name="Innspilt lyd">
            <a:hlinkClick r:id="" action="ppaction://media"/>
            <a:extLst>
              <a:ext uri="{FF2B5EF4-FFF2-40B4-BE49-F238E27FC236}">
                <a16:creationId xmlns:a16="http://schemas.microsoft.com/office/drawing/2014/main" id="{53CD4850-569E-4495-B7CF-AFBFD10580B7}"/>
              </a:ext>
            </a:extLst>
          </p:cNvPr>
          <p:cNvPicPr>
            <a:picLocks noChangeAspect="1"/>
          </p:cNvPicPr>
          <p:nvPr>
            <a:audioFile r:link="rId1"/>
            <p:extLst>
              <p:ext uri="{DAA4B4D4-6D71-4841-9C94-3DE7FCFB9230}">
                <p14:media xmlns:p14="http://schemas.microsoft.com/office/powerpoint/2010/main" r:embed="rId2">
                  <p14:trim st="1300" end="1687.5963"/>
                </p14:media>
              </p:ext>
            </p:extLst>
          </p:nvPr>
        </p:nvPicPr>
        <p:blipFill>
          <a:blip r:embed="rId6"/>
          <a:stretch>
            <a:fillRect/>
          </a:stretch>
        </p:blipFill>
        <p:spPr>
          <a:xfrm>
            <a:off x="0" y="0"/>
            <a:ext cx="486000" cy="486000"/>
          </a:xfrm>
          <a:prstGeom prst="rect">
            <a:avLst/>
          </a:prstGeom>
        </p:spPr>
      </p:pic>
      <p:sp>
        <p:nvSpPr>
          <p:cNvPr id="6" name="Rektangel 5">
            <a:hlinkClick r:id="rId7" action="ppaction://hlinksldjump"/>
            <a:extLst>
              <a:ext uri="{FF2B5EF4-FFF2-40B4-BE49-F238E27FC236}">
                <a16:creationId xmlns:a16="http://schemas.microsoft.com/office/drawing/2014/main" id="{2EF563E6-F485-43A1-8DEC-5C8A647E33DB}"/>
              </a:ext>
            </a:extLst>
          </p:cNvPr>
          <p:cNvSpPr/>
          <p:nvPr/>
        </p:nvSpPr>
        <p:spPr>
          <a:xfrm>
            <a:off x="178904" y="5913783"/>
            <a:ext cx="675861" cy="775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1258727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2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C5CB9DC1-152A-4271-8D45-68E39BD6A89E}"/>
              </a:ext>
            </a:extLst>
          </p:cNvPr>
          <p:cNvPicPr>
            <a:picLocks noChangeAspect="1"/>
          </p:cNvPicPr>
          <p:nvPr/>
        </p:nvPicPr>
        <p:blipFill>
          <a:blip r:embed="rId5"/>
          <a:stretch>
            <a:fillRect/>
          </a:stretch>
        </p:blipFill>
        <p:spPr>
          <a:xfrm>
            <a:off x="-14552" y="-10403"/>
            <a:ext cx="12208381" cy="6894000"/>
          </a:xfrm>
          <a:prstGeom prst="rect">
            <a:avLst/>
          </a:prstGeom>
        </p:spPr>
      </p:pic>
      <p:pic>
        <p:nvPicPr>
          <p:cNvPr id="4" name="Innspilt lyd">
            <a:hlinkClick r:id="" action="ppaction://media"/>
            <a:extLst>
              <a:ext uri="{FF2B5EF4-FFF2-40B4-BE49-F238E27FC236}">
                <a16:creationId xmlns:a16="http://schemas.microsoft.com/office/drawing/2014/main" id="{A292C50E-6308-42F5-9AE3-880E7FC62220}"/>
              </a:ext>
            </a:extLst>
          </p:cNvPr>
          <p:cNvPicPr>
            <a:picLocks noChangeAspect="1"/>
          </p:cNvPicPr>
          <p:nvPr>
            <a:audioFile r:link="rId1"/>
            <p:extLst>
              <p:ext uri="{DAA4B4D4-6D71-4841-9C94-3DE7FCFB9230}">
                <p14:media xmlns:p14="http://schemas.microsoft.com/office/powerpoint/2010/main" r:embed="rId2">
                  <p14:trim st="1300" end="716.1904"/>
                </p14:media>
              </p:ext>
            </p:extLst>
          </p:nvPr>
        </p:nvPicPr>
        <p:blipFill>
          <a:blip r:embed="rId6"/>
          <a:stretch>
            <a:fillRect/>
          </a:stretch>
        </p:blipFill>
        <p:spPr>
          <a:xfrm>
            <a:off x="36000" y="0"/>
            <a:ext cx="486000" cy="486000"/>
          </a:xfrm>
          <a:prstGeom prst="rect">
            <a:avLst/>
          </a:prstGeom>
        </p:spPr>
      </p:pic>
      <p:sp>
        <p:nvSpPr>
          <p:cNvPr id="6" name="Rektangel 5">
            <a:hlinkClick r:id="rId7" action="ppaction://hlinksldjump"/>
            <a:extLst>
              <a:ext uri="{FF2B5EF4-FFF2-40B4-BE49-F238E27FC236}">
                <a16:creationId xmlns:a16="http://schemas.microsoft.com/office/drawing/2014/main" id="{67CDF67F-150D-489E-AE4C-5011D3EB2B12}"/>
              </a:ext>
            </a:extLst>
          </p:cNvPr>
          <p:cNvSpPr/>
          <p:nvPr/>
        </p:nvSpPr>
        <p:spPr>
          <a:xfrm>
            <a:off x="178904" y="5913783"/>
            <a:ext cx="675861" cy="775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4324789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2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53B104FB-CD55-4399-9124-E0C4A3375926}"/>
              </a:ext>
            </a:extLst>
          </p:cNvPr>
          <p:cNvPicPr>
            <a:picLocks noChangeAspect="1"/>
          </p:cNvPicPr>
          <p:nvPr/>
        </p:nvPicPr>
        <p:blipFill>
          <a:blip r:embed="rId5"/>
          <a:stretch>
            <a:fillRect/>
          </a:stretch>
        </p:blipFill>
        <p:spPr>
          <a:xfrm>
            <a:off x="-56364" y="-19456"/>
            <a:ext cx="11313230" cy="6894000"/>
          </a:xfrm>
          <a:prstGeom prst="rect">
            <a:avLst/>
          </a:prstGeom>
        </p:spPr>
      </p:pic>
      <p:pic>
        <p:nvPicPr>
          <p:cNvPr id="4" name="Innspilt lyd">
            <a:hlinkClick r:id="" action="ppaction://media"/>
            <a:extLst>
              <a:ext uri="{FF2B5EF4-FFF2-40B4-BE49-F238E27FC236}">
                <a16:creationId xmlns:a16="http://schemas.microsoft.com/office/drawing/2014/main" id="{7C9D92F4-652A-4652-9ED2-6FF0FA2A8D7A}"/>
              </a:ext>
            </a:extLst>
          </p:cNvPr>
          <p:cNvPicPr>
            <a:picLocks noChangeAspect="1"/>
          </p:cNvPicPr>
          <p:nvPr>
            <a:audioFile r:link="rId1"/>
            <p:extLst>
              <p:ext uri="{DAA4B4D4-6D71-4841-9C94-3DE7FCFB9230}">
                <p14:media xmlns:p14="http://schemas.microsoft.com/office/powerpoint/2010/main" r:embed="rId2">
                  <p14:trim st="200" end="1155.7619"/>
                </p14:media>
              </p:ext>
            </p:extLst>
          </p:nvPr>
        </p:nvPicPr>
        <p:blipFill>
          <a:blip r:embed="rId6"/>
          <a:stretch>
            <a:fillRect/>
          </a:stretch>
        </p:blipFill>
        <p:spPr>
          <a:xfrm>
            <a:off x="36212" y="0"/>
            <a:ext cx="486000" cy="486000"/>
          </a:xfrm>
          <a:prstGeom prst="rect">
            <a:avLst/>
          </a:prstGeom>
        </p:spPr>
      </p:pic>
      <p:sp>
        <p:nvSpPr>
          <p:cNvPr id="2" name="Rektangel: avrundede hjørner 1">
            <a:hlinkClick r:id="rId7" action="ppaction://hlinksldjump"/>
            <a:extLst>
              <a:ext uri="{FF2B5EF4-FFF2-40B4-BE49-F238E27FC236}">
                <a16:creationId xmlns:a16="http://schemas.microsoft.com/office/drawing/2014/main" id="{C5BE5A42-20BC-403D-8C85-CFA29F847B82}"/>
              </a:ext>
            </a:extLst>
          </p:cNvPr>
          <p:cNvSpPr/>
          <p:nvPr/>
        </p:nvSpPr>
        <p:spPr>
          <a:xfrm>
            <a:off x="3399183" y="397565"/>
            <a:ext cx="7752521" cy="486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Rektangel: avrundede hjørner 5">
            <a:hlinkClick r:id="rId8" action="ppaction://hlinksldjump"/>
            <a:extLst>
              <a:ext uri="{FF2B5EF4-FFF2-40B4-BE49-F238E27FC236}">
                <a16:creationId xmlns:a16="http://schemas.microsoft.com/office/drawing/2014/main" id="{59967EC6-3F6F-4E6D-84E0-2DDD3D3D6019}"/>
              </a:ext>
            </a:extLst>
          </p:cNvPr>
          <p:cNvSpPr/>
          <p:nvPr/>
        </p:nvSpPr>
        <p:spPr>
          <a:xfrm>
            <a:off x="3399183" y="954157"/>
            <a:ext cx="3816626" cy="486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Rektangel: avrundede hjørner 6">
            <a:hlinkClick r:id="rId9" action="ppaction://hlinksldjump"/>
            <a:extLst>
              <a:ext uri="{FF2B5EF4-FFF2-40B4-BE49-F238E27FC236}">
                <a16:creationId xmlns:a16="http://schemas.microsoft.com/office/drawing/2014/main" id="{203E1B5D-FCA8-4C9A-91B1-FC23CA31F7AE}"/>
              </a:ext>
            </a:extLst>
          </p:cNvPr>
          <p:cNvSpPr/>
          <p:nvPr/>
        </p:nvSpPr>
        <p:spPr>
          <a:xfrm>
            <a:off x="7354957" y="954157"/>
            <a:ext cx="3816626" cy="486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Rektangel: avrundede hjørner 7">
            <a:hlinkClick r:id="rId10" action="ppaction://hlinksldjump"/>
            <a:extLst>
              <a:ext uri="{FF2B5EF4-FFF2-40B4-BE49-F238E27FC236}">
                <a16:creationId xmlns:a16="http://schemas.microsoft.com/office/drawing/2014/main" id="{60ED2BD8-5D08-4B8B-8C59-212F2773A972}"/>
              </a:ext>
            </a:extLst>
          </p:cNvPr>
          <p:cNvSpPr/>
          <p:nvPr/>
        </p:nvSpPr>
        <p:spPr>
          <a:xfrm>
            <a:off x="3399183" y="1510749"/>
            <a:ext cx="7772400" cy="486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Rektangel: avrundede hjørner 8">
            <a:hlinkClick r:id="rId11" action="ppaction://hlinksldjump"/>
            <a:extLst>
              <a:ext uri="{FF2B5EF4-FFF2-40B4-BE49-F238E27FC236}">
                <a16:creationId xmlns:a16="http://schemas.microsoft.com/office/drawing/2014/main" id="{55EEAED3-0AB3-4699-A8D4-F8E388825089}"/>
              </a:ext>
            </a:extLst>
          </p:cNvPr>
          <p:cNvSpPr/>
          <p:nvPr/>
        </p:nvSpPr>
        <p:spPr>
          <a:xfrm>
            <a:off x="3399183" y="1996749"/>
            <a:ext cx="3816626" cy="486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Rektangel: avrundede hjørner 9">
            <a:hlinkClick r:id="rId12" action="ppaction://hlinksldjump"/>
            <a:extLst>
              <a:ext uri="{FF2B5EF4-FFF2-40B4-BE49-F238E27FC236}">
                <a16:creationId xmlns:a16="http://schemas.microsoft.com/office/drawing/2014/main" id="{00B56738-40FE-4BE9-A268-468CE2BDD74F}"/>
              </a:ext>
            </a:extLst>
          </p:cNvPr>
          <p:cNvSpPr/>
          <p:nvPr/>
        </p:nvSpPr>
        <p:spPr>
          <a:xfrm>
            <a:off x="7354957" y="1996749"/>
            <a:ext cx="3816626" cy="486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Rektangel: avrundede hjørner 10">
            <a:hlinkClick r:id="rId13" action="ppaction://hlinksldjump"/>
            <a:extLst>
              <a:ext uri="{FF2B5EF4-FFF2-40B4-BE49-F238E27FC236}">
                <a16:creationId xmlns:a16="http://schemas.microsoft.com/office/drawing/2014/main" id="{A5025406-D49C-4808-AB6A-CEB70AE12AEB}"/>
              </a:ext>
            </a:extLst>
          </p:cNvPr>
          <p:cNvSpPr/>
          <p:nvPr/>
        </p:nvSpPr>
        <p:spPr>
          <a:xfrm>
            <a:off x="3399183" y="2623933"/>
            <a:ext cx="7772400" cy="486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Rektangel: avrundede hjørner 11">
            <a:hlinkClick r:id="rId14" action="ppaction://hlinksldjump"/>
            <a:extLst>
              <a:ext uri="{FF2B5EF4-FFF2-40B4-BE49-F238E27FC236}">
                <a16:creationId xmlns:a16="http://schemas.microsoft.com/office/drawing/2014/main" id="{CDD338D4-6F79-45E4-BC51-564CECA95F6E}"/>
              </a:ext>
            </a:extLst>
          </p:cNvPr>
          <p:cNvSpPr/>
          <p:nvPr/>
        </p:nvSpPr>
        <p:spPr>
          <a:xfrm>
            <a:off x="3399183" y="3180522"/>
            <a:ext cx="3816626" cy="486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Rektangel: avrundede hjørner 12">
            <a:hlinkClick r:id="rId15" action="ppaction://hlinksldjump"/>
            <a:extLst>
              <a:ext uri="{FF2B5EF4-FFF2-40B4-BE49-F238E27FC236}">
                <a16:creationId xmlns:a16="http://schemas.microsoft.com/office/drawing/2014/main" id="{02050683-76CA-4DF7-B263-76C952FA93D4}"/>
              </a:ext>
            </a:extLst>
          </p:cNvPr>
          <p:cNvSpPr/>
          <p:nvPr/>
        </p:nvSpPr>
        <p:spPr>
          <a:xfrm>
            <a:off x="7285383" y="3180522"/>
            <a:ext cx="3886200" cy="486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Rektangel: avrundede hjørner 13">
            <a:hlinkClick r:id="rId16" action="ppaction://hlinksldjump"/>
            <a:extLst>
              <a:ext uri="{FF2B5EF4-FFF2-40B4-BE49-F238E27FC236}">
                <a16:creationId xmlns:a16="http://schemas.microsoft.com/office/drawing/2014/main" id="{ED1179E0-C820-4E78-857D-67BD924D7F91}"/>
              </a:ext>
            </a:extLst>
          </p:cNvPr>
          <p:cNvSpPr/>
          <p:nvPr/>
        </p:nvSpPr>
        <p:spPr>
          <a:xfrm>
            <a:off x="3399183" y="3766930"/>
            <a:ext cx="3816626" cy="486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Rektangel: avrundede hjørner 14">
            <a:hlinkClick r:id="rId17" action="ppaction://hlinksldjump"/>
            <a:extLst>
              <a:ext uri="{FF2B5EF4-FFF2-40B4-BE49-F238E27FC236}">
                <a16:creationId xmlns:a16="http://schemas.microsoft.com/office/drawing/2014/main" id="{F4F9FE28-06C5-4AE3-BC7E-7C02E846C2A2}"/>
              </a:ext>
            </a:extLst>
          </p:cNvPr>
          <p:cNvSpPr/>
          <p:nvPr/>
        </p:nvSpPr>
        <p:spPr>
          <a:xfrm>
            <a:off x="7354957" y="3752020"/>
            <a:ext cx="3816626" cy="51581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Rektangel: avrundede hjørner 15">
            <a:hlinkClick r:id="rId18" action="ppaction://hlinksldjump"/>
            <a:extLst>
              <a:ext uri="{FF2B5EF4-FFF2-40B4-BE49-F238E27FC236}">
                <a16:creationId xmlns:a16="http://schemas.microsoft.com/office/drawing/2014/main" id="{A11B4F23-7621-465C-B0A4-FD5BE0719B55}"/>
              </a:ext>
            </a:extLst>
          </p:cNvPr>
          <p:cNvSpPr/>
          <p:nvPr/>
        </p:nvSpPr>
        <p:spPr>
          <a:xfrm>
            <a:off x="3399183" y="4373217"/>
            <a:ext cx="3816626" cy="486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Rektangel: avrundede hjørner 16">
            <a:hlinkClick r:id="rId19" action="ppaction://hlinksldjump"/>
            <a:extLst>
              <a:ext uri="{FF2B5EF4-FFF2-40B4-BE49-F238E27FC236}">
                <a16:creationId xmlns:a16="http://schemas.microsoft.com/office/drawing/2014/main" id="{049648A2-176B-4BBB-8335-029199A0F57F}"/>
              </a:ext>
            </a:extLst>
          </p:cNvPr>
          <p:cNvSpPr/>
          <p:nvPr/>
        </p:nvSpPr>
        <p:spPr>
          <a:xfrm>
            <a:off x="3399183" y="4949687"/>
            <a:ext cx="3816626" cy="486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8" name="Rektangel: avrundede hjørner 17">
            <a:hlinkClick r:id="rId20" action="ppaction://hlinksldjump"/>
            <a:extLst>
              <a:ext uri="{FF2B5EF4-FFF2-40B4-BE49-F238E27FC236}">
                <a16:creationId xmlns:a16="http://schemas.microsoft.com/office/drawing/2014/main" id="{29158A4B-740B-4890-AF25-9F6B1E326833}"/>
              </a:ext>
            </a:extLst>
          </p:cNvPr>
          <p:cNvSpPr/>
          <p:nvPr/>
        </p:nvSpPr>
        <p:spPr>
          <a:xfrm>
            <a:off x="7354957" y="4333460"/>
            <a:ext cx="3816626" cy="486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 name="Rektangel: avrundede hjørner 18">
            <a:hlinkClick r:id="rId21" action="ppaction://hlinksldjump"/>
            <a:extLst>
              <a:ext uri="{FF2B5EF4-FFF2-40B4-BE49-F238E27FC236}">
                <a16:creationId xmlns:a16="http://schemas.microsoft.com/office/drawing/2014/main" id="{4636BB36-BE15-444D-BFE1-03B24E1A22ED}"/>
              </a:ext>
            </a:extLst>
          </p:cNvPr>
          <p:cNvSpPr/>
          <p:nvPr/>
        </p:nvSpPr>
        <p:spPr>
          <a:xfrm>
            <a:off x="7354957" y="4924837"/>
            <a:ext cx="3816626" cy="486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 name="Rektangel: avrundede hjørner 19">
            <a:hlinkClick r:id="rId22" action="ppaction://hlinksldjump"/>
            <a:extLst>
              <a:ext uri="{FF2B5EF4-FFF2-40B4-BE49-F238E27FC236}">
                <a16:creationId xmlns:a16="http://schemas.microsoft.com/office/drawing/2014/main" id="{9FCEAE2A-36B6-4191-97A8-AF207A8A560E}"/>
              </a:ext>
            </a:extLst>
          </p:cNvPr>
          <p:cNvSpPr/>
          <p:nvPr/>
        </p:nvSpPr>
        <p:spPr>
          <a:xfrm>
            <a:off x="3399183" y="5496336"/>
            <a:ext cx="7752521" cy="486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1" name="Rektangel: avrundede hjørner 20">
            <a:hlinkClick r:id="rId23" action="ppaction://hlinksldjump"/>
            <a:extLst>
              <a:ext uri="{FF2B5EF4-FFF2-40B4-BE49-F238E27FC236}">
                <a16:creationId xmlns:a16="http://schemas.microsoft.com/office/drawing/2014/main" id="{B60185D1-3DC9-4F0A-9E91-12629C83C770}"/>
              </a:ext>
            </a:extLst>
          </p:cNvPr>
          <p:cNvSpPr/>
          <p:nvPr/>
        </p:nvSpPr>
        <p:spPr>
          <a:xfrm>
            <a:off x="3389243" y="6052924"/>
            <a:ext cx="3836505" cy="486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8312607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13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2C4A4B71-76F9-49F0-9AFA-58967F6849E1}"/>
              </a:ext>
            </a:extLst>
          </p:cNvPr>
          <p:cNvPicPr>
            <a:picLocks noChangeAspect="1"/>
          </p:cNvPicPr>
          <p:nvPr/>
        </p:nvPicPr>
        <p:blipFill>
          <a:blip r:embed="rId5"/>
          <a:stretch>
            <a:fillRect/>
          </a:stretch>
        </p:blipFill>
        <p:spPr>
          <a:xfrm>
            <a:off x="-13877" y="-10403"/>
            <a:ext cx="12208381" cy="6894000"/>
          </a:xfrm>
          <a:prstGeom prst="rect">
            <a:avLst/>
          </a:prstGeom>
        </p:spPr>
      </p:pic>
      <p:pic>
        <p:nvPicPr>
          <p:cNvPr id="4" name="Innspilt lyd">
            <a:hlinkClick r:id="" action="ppaction://media"/>
            <a:extLst>
              <a:ext uri="{FF2B5EF4-FFF2-40B4-BE49-F238E27FC236}">
                <a16:creationId xmlns:a16="http://schemas.microsoft.com/office/drawing/2014/main" id="{89FC45B0-4EC4-494B-904D-61B8631BE263}"/>
              </a:ext>
            </a:extLst>
          </p:cNvPr>
          <p:cNvPicPr>
            <a:picLocks noChangeAspect="1"/>
          </p:cNvPicPr>
          <p:nvPr>
            <a:audioFile r:link="rId1"/>
            <p:extLst>
              <p:ext uri="{DAA4B4D4-6D71-4841-9C94-3DE7FCFB9230}">
                <p14:media xmlns:p14="http://schemas.microsoft.com/office/powerpoint/2010/main" r:embed="rId2">
                  <p14:trim st="2000" end="719.3877"/>
                </p14:media>
              </p:ext>
            </p:extLst>
          </p:nvPr>
        </p:nvPicPr>
        <p:blipFill>
          <a:blip r:embed="rId6"/>
          <a:stretch>
            <a:fillRect/>
          </a:stretch>
        </p:blipFill>
        <p:spPr>
          <a:xfrm>
            <a:off x="36000" y="0"/>
            <a:ext cx="486000" cy="486000"/>
          </a:xfrm>
          <a:prstGeom prst="rect">
            <a:avLst/>
          </a:prstGeom>
        </p:spPr>
      </p:pic>
      <p:sp>
        <p:nvSpPr>
          <p:cNvPr id="6" name="Rektangel 5">
            <a:hlinkClick r:id="rId7" action="ppaction://hlinksldjump"/>
            <a:extLst>
              <a:ext uri="{FF2B5EF4-FFF2-40B4-BE49-F238E27FC236}">
                <a16:creationId xmlns:a16="http://schemas.microsoft.com/office/drawing/2014/main" id="{4B80A270-9A60-48F4-B33F-FF45F34714AE}"/>
              </a:ext>
            </a:extLst>
          </p:cNvPr>
          <p:cNvSpPr/>
          <p:nvPr/>
        </p:nvSpPr>
        <p:spPr>
          <a:xfrm>
            <a:off x="178904" y="5913783"/>
            <a:ext cx="675861" cy="775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9265082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4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14512273-ABDF-42A6-BF50-85B5227F68C9}"/>
              </a:ext>
            </a:extLst>
          </p:cNvPr>
          <p:cNvPicPr>
            <a:picLocks noChangeAspect="1"/>
          </p:cNvPicPr>
          <p:nvPr/>
        </p:nvPicPr>
        <p:blipFill>
          <a:blip r:embed="rId5"/>
          <a:stretch>
            <a:fillRect/>
          </a:stretch>
        </p:blipFill>
        <p:spPr>
          <a:xfrm>
            <a:off x="-14950" y="17431"/>
            <a:ext cx="12190980" cy="6894000"/>
          </a:xfrm>
          <a:prstGeom prst="rect">
            <a:avLst/>
          </a:prstGeom>
        </p:spPr>
      </p:pic>
      <p:pic>
        <p:nvPicPr>
          <p:cNvPr id="4" name="Innspilt lyd">
            <a:hlinkClick r:id="" action="ppaction://media"/>
            <a:extLst>
              <a:ext uri="{FF2B5EF4-FFF2-40B4-BE49-F238E27FC236}">
                <a16:creationId xmlns:a16="http://schemas.microsoft.com/office/drawing/2014/main" id="{464BD234-7F86-46EF-A764-1BD61BD5B991}"/>
              </a:ext>
            </a:extLst>
          </p:cNvPr>
          <p:cNvPicPr>
            <a:picLocks noChangeAspect="1"/>
          </p:cNvPicPr>
          <p:nvPr>
            <a:audioFile r:link="rId1"/>
            <p:extLst>
              <p:ext uri="{DAA4B4D4-6D71-4841-9C94-3DE7FCFB9230}">
                <p14:media xmlns:p14="http://schemas.microsoft.com/office/powerpoint/2010/main" r:embed="rId2">
                  <p14:trim st="2539" end="2837.2562"/>
                </p14:media>
              </p:ext>
            </p:extLst>
          </p:nvPr>
        </p:nvPicPr>
        <p:blipFill>
          <a:blip r:embed="rId6"/>
          <a:stretch>
            <a:fillRect/>
          </a:stretch>
        </p:blipFill>
        <p:spPr>
          <a:xfrm>
            <a:off x="36000" y="0"/>
            <a:ext cx="486000" cy="486000"/>
          </a:xfrm>
          <a:prstGeom prst="rect">
            <a:avLst/>
          </a:prstGeom>
        </p:spPr>
      </p:pic>
      <p:sp>
        <p:nvSpPr>
          <p:cNvPr id="6" name="Rektangel 5">
            <a:hlinkClick r:id="rId7" action="ppaction://hlinksldjump"/>
            <a:extLst>
              <a:ext uri="{FF2B5EF4-FFF2-40B4-BE49-F238E27FC236}">
                <a16:creationId xmlns:a16="http://schemas.microsoft.com/office/drawing/2014/main" id="{9A450B5D-38E8-482B-91CE-51A8D78AFE90}"/>
              </a:ext>
            </a:extLst>
          </p:cNvPr>
          <p:cNvSpPr/>
          <p:nvPr/>
        </p:nvSpPr>
        <p:spPr>
          <a:xfrm>
            <a:off x="184069" y="5913783"/>
            <a:ext cx="675861" cy="775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7179463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36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Bilde 15">
            <a:extLst>
              <a:ext uri="{FF2B5EF4-FFF2-40B4-BE49-F238E27FC236}">
                <a16:creationId xmlns:a16="http://schemas.microsoft.com/office/drawing/2014/main" id="{468C2A16-698F-497D-BCDE-F54AC65B7505}"/>
              </a:ext>
            </a:extLst>
          </p:cNvPr>
          <p:cNvPicPr>
            <a:picLocks noChangeAspect="1"/>
          </p:cNvPicPr>
          <p:nvPr/>
        </p:nvPicPr>
        <p:blipFill>
          <a:blip r:embed="rId5"/>
          <a:stretch>
            <a:fillRect/>
          </a:stretch>
        </p:blipFill>
        <p:spPr>
          <a:xfrm>
            <a:off x="-18106" y="18011"/>
            <a:ext cx="13068731" cy="6894000"/>
          </a:xfrm>
          <a:prstGeom prst="rect">
            <a:avLst/>
          </a:prstGeom>
        </p:spPr>
      </p:pic>
      <p:pic>
        <p:nvPicPr>
          <p:cNvPr id="4" name="Bilde 3">
            <a:extLst>
              <a:ext uri="{FF2B5EF4-FFF2-40B4-BE49-F238E27FC236}">
                <a16:creationId xmlns:a16="http://schemas.microsoft.com/office/drawing/2014/main" id="{2AD5D56A-6CB4-470B-8386-A6D63501BF66}"/>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187705" y="609654"/>
            <a:ext cx="2362200" cy="1333500"/>
          </a:xfrm>
          <a:prstGeom prst="rect">
            <a:avLst/>
          </a:prstGeom>
        </p:spPr>
      </p:pic>
      <p:pic>
        <p:nvPicPr>
          <p:cNvPr id="5" name="Bilde 4">
            <a:extLst>
              <a:ext uri="{FF2B5EF4-FFF2-40B4-BE49-F238E27FC236}">
                <a16:creationId xmlns:a16="http://schemas.microsoft.com/office/drawing/2014/main" id="{397F6093-08BE-4086-AD46-A2BC3D73D91A}"/>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3187705" y="2861557"/>
            <a:ext cx="2362200" cy="1333500"/>
          </a:xfrm>
          <a:prstGeom prst="rect">
            <a:avLst/>
          </a:prstGeom>
        </p:spPr>
      </p:pic>
      <p:pic>
        <p:nvPicPr>
          <p:cNvPr id="6" name="Bilde 5">
            <a:extLst>
              <a:ext uri="{FF2B5EF4-FFF2-40B4-BE49-F238E27FC236}">
                <a16:creationId xmlns:a16="http://schemas.microsoft.com/office/drawing/2014/main" id="{43B8586E-455F-445D-9046-48578590AE6D}"/>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3187705" y="5136018"/>
            <a:ext cx="2362200" cy="1333500"/>
          </a:xfrm>
          <a:prstGeom prst="rect">
            <a:avLst/>
          </a:prstGeom>
        </p:spPr>
      </p:pic>
      <p:pic>
        <p:nvPicPr>
          <p:cNvPr id="7" name="Innspilt lyd">
            <a:hlinkClick r:id="" action="ppaction://media"/>
            <a:extLst>
              <a:ext uri="{FF2B5EF4-FFF2-40B4-BE49-F238E27FC236}">
                <a16:creationId xmlns:a16="http://schemas.microsoft.com/office/drawing/2014/main" id="{084618E9-9E5D-4DAE-BF16-C45FA6F917F7}"/>
              </a:ext>
            </a:extLst>
          </p:cNvPr>
          <p:cNvPicPr>
            <a:picLocks noChangeAspect="1"/>
          </p:cNvPicPr>
          <p:nvPr>
            <a:audioFile r:link="rId1"/>
            <p:extLst>
              <p:ext uri="{DAA4B4D4-6D71-4841-9C94-3DE7FCFB9230}">
                <p14:media xmlns:p14="http://schemas.microsoft.com/office/powerpoint/2010/main" r:embed="rId2">
                  <p14:trim st="1700" end="2921.4965"/>
                </p14:media>
              </p:ext>
            </p:extLst>
          </p:nvPr>
        </p:nvPicPr>
        <p:blipFill>
          <a:blip r:embed="rId9"/>
          <a:stretch>
            <a:fillRect/>
          </a:stretch>
        </p:blipFill>
        <p:spPr>
          <a:xfrm>
            <a:off x="36000" y="0"/>
            <a:ext cx="486000" cy="486000"/>
          </a:xfrm>
          <a:prstGeom prst="rect">
            <a:avLst/>
          </a:prstGeom>
        </p:spPr>
      </p:pic>
      <p:sp>
        <p:nvSpPr>
          <p:cNvPr id="17" name="Rektangel 16">
            <a:extLst>
              <a:ext uri="{FF2B5EF4-FFF2-40B4-BE49-F238E27FC236}">
                <a16:creationId xmlns:a16="http://schemas.microsoft.com/office/drawing/2014/main" id="{D212D069-05B8-4D3D-942B-741F19347044}"/>
              </a:ext>
            </a:extLst>
          </p:cNvPr>
          <p:cNvSpPr/>
          <p:nvPr/>
        </p:nvSpPr>
        <p:spPr>
          <a:xfrm>
            <a:off x="233464" y="5953328"/>
            <a:ext cx="603115" cy="7490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Rektangel 7">
            <a:hlinkClick r:id="rId10" action="ppaction://hlinksldjump"/>
            <a:extLst>
              <a:ext uri="{FF2B5EF4-FFF2-40B4-BE49-F238E27FC236}">
                <a16:creationId xmlns:a16="http://schemas.microsoft.com/office/drawing/2014/main" id="{3617213C-1F2A-41F9-9EDD-0A1528F6FB5F}"/>
              </a:ext>
            </a:extLst>
          </p:cNvPr>
          <p:cNvSpPr/>
          <p:nvPr/>
        </p:nvSpPr>
        <p:spPr>
          <a:xfrm>
            <a:off x="178904" y="5913783"/>
            <a:ext cx="675861" cy="775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9737392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8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Bilde 55">
            <a:extLst>
              <a:ext uri="{FF2B5EF4-FFF2-40B4-BE49-F238E27FC236}">
                <a16:creationId xmlns:a16="http://schemas.microsoft.com/office/drawing/2014/main" id="{0D6AD85A-B8E3-4BE9-86E1-8627609EA995}"/>
              </a:ext>
            </a:extLst>
          </p:cNvPr>
          <p:cNvPicPr>
            <a:picLocks noChangeAspect="1"/>
          </p:cNvPicPr>
          <p:nvPr/>
        </p:nvPicPr>
        <p:blipFill>
          <a:blip r:embed="rId5"/>
          <a:stretch>
            <a:fillRect/>
          </a:stretch>
        </p:blipFill>
        <p:spPr>
          <a:xfrm>
            <a:off x="-18106" y="17336"/>
            <a:ext cx="13068731" cy="6894000"/>
          </a:xfrm>
          <a:prstGeom prst="rect">
            <a:avLst/>
          </a:prstGeom>
        </p:spPr>
      </p:pic>
      <p:pic>
        <p:nvPicPr>
          <p:cNvPr id="4" name="Innspilt lyd">
            <a:hlinkClick r:id="" action="ppaction://media"/>
            <a:extLst>
              <a:ext uri="{FF2B5EF4-FFF2-40B4-BE49-F238E27FC236}">
                <a16:creationId xmlns:a16="http://schemas.microsoft.com/office/drawing/2014/main" id="{C7007545-B011-4ABD-85B1-114EA70301EA}"/>
              </a:ext>
            </a:extLst>
          </p:cNvPr>
          <p:cNvPicPr>
            <a:picLocks noChangeAspect="1"/>
          </p:cNvPicPr>
          <p:nvPr>
            <a:audioFile r:link="rId1"/>
            <p:extLst>
              <p:ext uri="{DAA4B4D4-6D71-4841-9C94-3DE7FCFB9230}">
                <p14:media xmlns:p14="http://schemas.microsoft.com/office/powerpoint/2010/main" r:embed="rId2">
                  <p14:trim st="2541" end="926.2585"/>
                </p14:media>
              </p:ext>
            </p:extLst>
          </p:nvPr>
        </p:nvPicPr>
        <p:blipFill>
          <a:blip r:embed="rId6"/>
          <a:stretch>
            <a:fillRect/>
          </a:stretch>
        </p:blipFill>
        <p:spPr>
          <a:xfrm>
            <a:off x="0" y="0"/>
            <a:ext cx="486000" cy="486000"/>
          </a:xfrm>
          <a:prstGeom prst="rect">
            <a:avLst/>
          </a:prstGeom>
        </p:spPr>
      </p:pic>
      <p:pic>
        <p:nvPicPr>
          <p:cNvPr id="5" name="Bilde 4">
            <a:extLst>
              <a:ext uri="{FF2B5EF4-FFF2-40B4-BE49-F238E27FC236}">
                <a16:creationId xmlns:a16="http://schemas.microsoft.com/office/drawing/2014/main" id="{FE671300-FF87-4300-BBEB-4A5EABD16CCA}"/>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3189600" y="608400"/>
            <a:ext cx="2362200" cy="1333500"/>
          </a:xfrm>
          <a:prstGeom prst="rect">
            <a:avLst/>
          </a:prstGeom>
        </p:spPr>
      </p:pic>
      <p:pic>
        <p:nvPicPr>
          <p:cNvPr id="6" name="Bilde 5">
            <a:extLst>
              <a:ext uri="{FF2B5EF4-FFF2-40B4-BE49-F238E27FC236}">
                <a16:creationId xmlns:a16="http://schemas.microsoft.com/office/drawing/2014/main" id="{7A530BCC-4B94-47DE-99DA-74384E0F9B52}"/>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3189600" y="2862000"/>
            <a:ext cx="2362200" cy="1333500"/>
          </a:xfrm>
          <a:prstGeom prst="rect">
            <a:avLst/>
          </a:prstGeom>
        </p:spPr>
      </p:pic>
      <p:pic>
        <p:nvPicPr>
          <p:cNvPr id="7" name="Bilde 6">
            <a:extLst>
              <a:ext uri="{FF2B5EF4-FFF2-40B4-BE49-F238E27FC236}">
                <a16:creationId xmlns:a16="http://schemas.microsoft.com/office/drawing/2014/main" id="{C6E4421D-F207-4FB3-A047-1A05B1592A72}"/>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3189600" y="5137200"/>
            <a:ext cx="2362200" cy="1333500"/>
          </a:xfrm>
          <a:prstGeom prst="rect">
            <a:avLst/>
          </a:prstGeom>
        </p:spPr>
      </p:pic>
      <p:sp>
        <p:nvSpPr>
          <p:cNvPr id="8" name="Rektangel 7">
            <a:hlinkClick r:id="rId10" action="ppaction://hlinksldjump"/>
            <a:extLst>
              <a:ext uri="{FF2B5EF4-FFF2-40B4-BE49-F238E27FC236}">
                <a16:creationId xmlns:a16="http://schemas.microsoft.com/office/drawing/2014/main" id="{7314DC47-C5E6-4282-AE34-F4DD03420320}"/>
              </a:ext>
            </a:extLst>
          </p:cNvPr>
          <p:cNvSpPr/>
          <p:nvPr/>
        </p:nvSpPr>
        <p:spPr>
          <a:xfrm>
            <a:off x="178904" y="5913783"/>
            <a:ext cx="675861" cy="775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3414044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65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099241A1-2E93-4F35-80F9-4EED01342A22}"/>
              </a:ext>
            </a:extLst>
          </p:cNvPr>
          <p:cNvPicPr>
            <a:picLocks noChangeAspect="1"/>
          </p:cNvPicPr>
          <p:nvPr/>
        </p:nvPicPr>
        <p:blipFill>
          <a:blip r:embed="rId5"/>
          <a:stretch>
            <a:fillRect/>
          </a:stretch>
        </p:blipFill>
        <p:spPr>
          <a:xfrm>
            <a:off x="-40936" y="-675"/>
            <a:ext cx="10597691" cy="6894000"/>
          </a:xfrm>
          <a:prstGeom prst="rect">
            <a:avLst/>
          </a:prstGeom>
        </p:spPr>
      </p:pic>
      <p:pic>
        <p:nvPicPr>
          <p:cNvPr id="4" name="Innspilt lyd">
            <a:hlinkClick r:id="" action="ppaction://media"/>
            <a:extLst>
              <a:ext uri="{FF2B5EF4-FFF2-40B4-BE49-F238E27FC236}">
                <a16:creationId xmlns:a16="http://schemas.microsoft.com/office/drawing/2014/main" id="{ADF2FEEA-2C4C-423C-84CC-520D57784D66}"/>
              </a:ext>
            </a:extLst>
          </p:cNvPr>
          <p:cNvPicPr>
            <a:picLocks noChangeAspect="1"/>
          </p:cNvPicPr>
          <p:nvPr>
            <a:audioFile r:link="rId1"/>
            <p:extLst>
              <p:ext uri="{DAA4B4D4-6D71-4841-9C94-3DE7FCFB9230}">
                <p14:media xmlns:p14="http://schemas.microsoft.com/office/powerpoint/2010/main" r:embed="rId2">
                  <p14:trim st="2800" end="3424.2403"/>
                </p14:media>
              </p:ext>
            </p:extLst>
          </p:nvPr>
        </p:nvPicPr>
        <p:blipFill>
          <a:blip r:embed="rId6"/>
          <a:stretch>
            <a:fillRect/>
          </a:stretch>
        </p:blipFill>
        <p:spPr>
          <a:xfrm>
            <a:off x="36000" y="0"/>
            <a:ext cx="486000" cy="486000"/>
          </a:xfrm>
          <a:prstGeom prst="rect">
            <a:avLst/>
          </a:prstGeom>
        </p:spPr>
      </p:pic>
      <p:sp>
        <p:nvSpPr>
          <p:cNvPr id="6" name="Rektangel 5">
            <a:hlinkClick r:id="rId7" action="ppaction://hlinksldjump"/>
            <a:extLst>
              <a:ext uri="{FF2B5EF4-FFF2-40B4-BE49-F238E27FC236}">
                <a16:creationId xmlns:a16="http://schemas.microsoft.com/office/drawing/2014/main" id="{A2C1A716-7E0F-4CC0-A7CC-8200D10CF154}"/>
              </a:ext>
            </a:extLst>
          </p:cNvPr>
          <p:cNvSpPr/>
          <p:nvPr/>
        </p:nvSpPr>
        <p:spPr>
          <a:xfrm>
            <a:off x="178904" y="5913783"/>
            <a:ext cx="675861" cy="775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6738396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3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054C53BC-4982-47CA-9733-CBBC670485A2}"/>
              </a:ext>
            </a:extLst>
          </p:cNvPr>
          <p:cNvPicPr>
            <a:picLocks noChangeAspect="1"/>
          </p:cNvPicPr>
          <p:nvPr/>
        </p:nvPicPr>
        <p:blipFill rotWithShape="1">
          <a:blip r:embed="rId5"/>
          <a:srcRect l="301"/>
          <a:stretch/>
        </p:blipFill>
        <p:spPr>
          <a:xfrm>
            <a:off x="-11965" y="-9728"/>
            <a:ext cx="11933600" cy="6894000"/>
          </a:xfrm>
          <a:prstGeom prst="rect">
            <a:avLst/>
          </a:prstGeom>
        </p:spPr>
      </p:pic>
      <p:pic>
        <p:nvPicPr>
          <p:cNvPr id="4" name="Innspilt lyd">
            <a:hlinkClick r:id="" action="ppaction://media"/>
            <a:extLst>
              <a:ext uri="{FF2B5EF4-FFF2-40B4-BE49-F238E27FC236}">
                <a16:creationId xmlns:a16="http://schemas.microsoft.com/office/drawing/2014/main" id="{0E0682C4-0B3C-4B6A-91C1-4124E2C3E5EC}"/>
              </a:ext>
            </a:extLst>
          </p:cNvPr>
          <p:cNvPicPr>
            <a:picLocks noChangeAspect="1"/>
          </p:cNvPicPr>
          <p:nvPr>
            <a:audioFile r:link="rId1"/>
            <p:extLst>
              <p:ext uri="{DAA4B4D4-6D71-4841-9C94-3DE7FCFB9230}">
                <p14:media xmlns:p14="http://schemas.microsoft.com/office/powerpoint/2010/main" r:embed="rId2">
                  <p14:trim st="2000" end="875.102"/>
                </p14:media>
              </p:ext>
            </p:extLst>
          </p:nvPr>
        </p:nvPicPr>
        <p:blipFill>
          <a:blip r:embed="rId6"/>
          <a:stretch>
            <a:fillRect/>
          </a:stretch>
        </p:blipFill>
        <p:spPr>
          <a:xfrm>
            <a:off x="36000" y="0"/>
            <a:ext cx="486000" cy="486000"/>
          </a:xfrm>
          <a:prstGeom prst="rect">
            <a:avLst/>
          </a:prstGeom>
        </p:spPr>
      </p:pic>
      <p:sp>
        <p:nvSpPr>
          <p:cNvPr id="6" name="Rektangel 5">
            <a:hlinkClick r:id="rId7" action="ppaction://hlinksldjump"/>
            <a:extLst>
              <a:ext uri="{FF2B5EF4-FFF2-40B4-BE49-F238E27FC236}">
                <a16:creationId xmlns:a16="http://schemas.microsoft.com/office/drawing/2014/main" id="{BC53122A-2BD7-4CBC-B35B-B77EC548D9A4}"/>
              </a:ext>
            </a:extLst>
          </p:cNvPr>
          <p:cNvSpPr/>
          <p:nvPr/>
        </p:nvSpPr>
        <p:spPr>
          <a:xfrm>
            <a:off x="178904" y="5913783"/>
            <a:ext cx="675861" cy="775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1725149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5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19B6EE16-ABC1-48DB-9346-D2F9C7030B94}"/>
              </a:ext>
            </a:extLst>
          </p:cNvPr>
          <p:cNvPicPr>
            <a:picLocks noChangeAspect="1"/>
          </p:cNvPicPr>
          <p:nvPr/>
        </p:nvPicPr>
        <p:blipFill>
          <a:blip r:embed="rId5"/>
          <a:stretch>
            <a:fillRect/>
          </a:stretch>
        </p:blipFill>
        <p:spPr>
          <a:xfrm>
            <a:off x="-14553" y="-9728"/>
            <a:ext cx="12208380" cy="6894000"/>
          </a:xfrm>
          <a:prstGeom prst="rect">
            <a:avLst/>
          </a:prstGeom>
        </p:spPr>
      </p:pic>
      <p:pic>
        <p:nvPicPr>
          <p:cNvPr id="5" name="Innspilt lyd">
            <a:hlinkClick r:id="" action="ppaction://media"/>
            <a:extLst>
              <a:ext uri="{FF2B5EF4-FFF2-40B4-BE49-F238E27FC236}">
                <a16:creationId xmlns:a16="http://schemas.microsoft.com/office/drawing/2014/main" id="{3CE4CF05-59D6-47DB-89D6-53A7A22ED8A0}"/>
              </a:ext>
            </a:extLst>
          </p:cNvPr>
          <p:cNvPicPr>
            <a:picLocks noChangeAspect="1"/>
          </p:cNvPicPr>
          <p:nvPr>
            <a:audioFile r:link="rId1"/>
            <p:extLst>
              <p:ext uri="{DAA4B4D4-6D71-4841-9C94-3DE7FCFB9230}">
                <p14:media xmlns:p14="http://schemas.microsoft.com/office/powerpoint/2010/main" r:embed="rId2">
                  <p14:trim st="2500" end="2600.9977"/>
                </p14:media>
              </p:ext>
            </p:extLst>
          </p:nvPr>
        </p:nvPicPr>
        <p:blipFill>
          <a:blip r:embed="rId6"/>
          <a:stretch>
            <a:fillRect/>
          </a:stretch>
        </p:blipFill>
        <p:spPr>
          <a:xfrm>
            <a:off x="36000" y="0"/>
            <a:ext cx="486000" cy="486000"/>
          </a:xfrm>
          <a:prstGeom prst="rect">
            <a:avLst/>
          </a:prstGeom>
        </p:spPr>
      </p:pic>
      <p:sp>
        <p:nvSpPr>
          <p:cNvPr id="4" name="Rektangel 3">
            <a:hlinkClick r:id="rId7" action="ppaction://hlinksldjump"/>
            <a:extLst>
              <a:ext uri="{FF2B5EF4-FFF2-40B4-BE49-F238E27FC236}">
                <a16:creationId xmlns:a16="http://schemas.microsoft.com/office/drawing/2014/main" id="{2227E26A-3470-440F-9DB9-FC323F18DDE8}"/>
              </a:ext>
            </a:extLst>
          </p:cNvPr>
          <p:cNvSpPr/>
          <p:nvPr/>
        </p:nvSpPr>
        <p:spPr>
          <a:xfrm>
            <a:off x="178904" y="5913783"/>
            <a:ext cx="675861" cy="775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9208505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4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13BAD8B2-D03E-4FBF-96EB-0136922C84DE}"/>
              </a:ext>
            </a:extLst>
          </p:cNvPr>
          <p:cNvPicPr>
            <a:picLocks noChangeAspect="1"/>
          </p:cNvPicPr>
          <p:nvPr/>
        </p:nvPicPr>
        <p:blipFill rotWithShape="1">
          <a:blip r:embed="rId5"/>
          <a:srcRect l="1755"/>
          <a:stretch/>
        </p:blipFill>
        <p:spPr>
          <a:xfrm>
            <a:off x="-27834" y="-9728"/>
            <a:ext cx="12281686" cy="6894000"/>
          </a:xfrm>
          <a:prstGeom prst="rect">
            <a:avLst/>
          </a:prstGeom>
        </p:spPr>
      </p:pic>
      <p:pic>
        <p:nvPicPr>
          <p:cNvPr id="4" name="Innspilt lyd">
            <a:hlinkClick r:id="" action="ppaction://media"/>
            <a:extLst>
              <a:ext uri="{FF2B5EF4-FFF2-40B4-BE49-F238E27FC236}">
                <a16:creationId xmlns:a16="http://schemas.microsoft.com/office/drawing/2014/main" id="{68A3324E-DEA9-407F-ADB9-1E86F622B87B}"/>
              </a:ext>
            </a:extLst>
          </p:cNvPr>
          <p:cNvPicPr>
            <a:picLocks noChangeAspect="1"/>
          </p:cNvPicPr>
          <p:nvPr>
            <a:audioFile r:link="rId1"/>
            <p:extLst>
              <p:ext uri="{DAA4B4D4-6D71-4841-9C94-3DE7FCFB9230}">
                <p14:media xmlns:p14="http://schemas.microsoft.com/office/powerpoint/2010/main" r:embed="rId2">
                  <p14:trim st="2600" end="1930.4761"/>
                </p14:media>
              </p:ext>
            </p:extLst>
          </p:nvPr>
        </p:nvPicPr>
        <p:blipFill>
          <a:blip r:embed="rId6"/>
          <a:stretch>
            <a:fillRect/>
          </a:stretch>
        </p:blipFill>
        <p:spPr>
          <a:xfrm>
            <a:off x="36000" y="0"/>
            <a:ext cx="486000" cy="486000"/>
          </a:xfrm>
          <a:prstGeom prst="rect">
            <a:avLst/>
          </a:prstGeom>
        </p:spPr>
      </p:pic>
      <p:sp>
        <p:nvSpPr>
          <p:cNvPr id="5" name="Rektangel 4">
            <a:hlinkClick r:id="rId7" action="ppaction://hlinksldjump"/>
            <a:extLst>
              <a:ext uri="{FF2B5EF4-FFF2-40B4-BE49-F238E27FC236}">
                <a16:creationId xmlns:a16="http://schemas.microsoft.com/office/drawing/2014/main" id="{C958C813-0B58-4139-9059-7E8C03E0776F}"/>
              </a:ext>
            </a:extLst>
          </p:cNvPr>
          <p:cNvSpPr/>
          <p:nvPr/>
        </p:nvSpPr>
        <p:spPr>
          <a:xfrm>
            <a:off x="178904" y="5913783"/>
            <a:ext cx="675861" cy="775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8708499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4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B444D478-1DF6-4229-B184-D76364373B63}"/>
              </a:ext>
            </a:extLst>
          </p:cNvPr>
          <p:cNvPicPr>
            <a:picLocks noChangeAspect="1"/>
          </p:cNvPicPr>
          <p:nvPr/>
        </p:nvPicPr>
        <p:blipFill>
          <a:blip r:embed="rId5"/>
          <a:stretch>
            <a:fillRect/>
          </a:stretch>
        </p:blipFill>
        <p:spPr>
          <a:xfrm>
            <a:off x="-57018" y="-8841"/>
            <a:ext cx="11808657" cy="6894000"/>
          </a:xfrm>
          <a:prstGeom prst="rect">
            <a:avLst/>
          </a:prstGeom>
        </p:spPr>
      </p:pic>
      <p:pic>
        <p:nvPicPr>
          <p:cNvPr id="4" name="Innspilt lyd">
            <a:hlinkClick r:id="" action="ppaction://media"/>
            <a:extLst>
              <a:ext uri="{FF2B5EF4-FFF2-40B4-BE49-F238E27FC236}">
                <a16:creationId xmlns:a16="http://schemas.microsoft.com/office/drawing/2014/main" id="{517CCAC4-BDA5-4903-8363-81AA464FC19A}"/>
              </a:ext>
            </a:extLst>
          </p:cNvPr>
          <p:cNvPicPr>
            <a:picLocks noChangeAspect="1"/>
          </p:cNvPicPr>
          <p:nvPr>
            <a:audioFile r:link="rId1"/>
            <p:extLst>
              <p:ext uri="{DAA4B4D4-6D71-4841-9C94-3DE7FCFB9230}">
                <p14:media xmlns:p14="http://schemas.microsoft.com/office/powerpoint/2010/main" r:embed="rId2">
                  <p14:trim st="2100" end="1359.4557"/>
                </p14:media>
              </p:ext>
            </p:extLst>
          </p:nvPr>
        </p:nvPicPr>
        <p:blipFill>
          <a:blip r:embed="rId6"/>
          <a:stretch>
            <a:fillRect/>
          </a:stretch>
        </p:blipFill>
        <p:spPr>
          <a:xfrm>
            <a:off x="0" y="0"/>
            <a:ext cx="486000" cy="486000"/>
          </a:xfrm>
          <a:prstGeom prst="rect">
            <a:avLst/>
          </a:prstGeom>
        </p:spPr>
      </p:pic>
      <p:sp>
        <p:nvSpPr>
          <p:cNvPr id="6" name="Rektangel 5">
            <a:hlinkClick r:id="rId7" action="ppaction://hlinksldjump"/>
            <a:extLst>
              <a:ext uri="{FF2B5EF4-FFF2-40B4-BE49-F238E27FC236}">
                <a16:creationId xmlns:a16="http://schemas.microsoft.com/office/drawing/2014/main" id="{BA45C1D6-73AD-40FA-9083-56D16CD92683}"/>
              </a:ext>
            </a:extLst>
          </p:cNvPr>
          <p:cNvSpPr/>
          <p:nvPr/>
        </p:nvSpPr>
        <p:spPr>
          <a:xfrm>
            <a:off x="178904" y="5913783"/>
            <a:ext cx="675861" cy="775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5766302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8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0320DCAD-5C0F-4631-BF2A-910054E79582}"/>
              </a:ext>
            </a:extLst>
          </p:cNvPr>
          <p:cNvPicPr>
            <a:picLocks noChangeAspect="1"/>
          </p:cNvPicPr>
          <p:nvPr/>
        </p:nvPicPr>
        <p:blipFill rotWithShape="1">
          <a:blip r:embed="rId5"/>
          <a:srcRect l="1591" t="699"/>
          <a:stretch/>
        </p:blipFill>
        <p:spPr>
          <a:xfrm>
            <a:off x="-42089" y="-25981"/>
            <a:ext cx="12239966" cy="6894000"/>
          </a:xfrm>
          <a:prstGeom prst="rect">
            <a:avLst/>
          </a:prstGeom>
        </p:spPr>
      </p:pic>
      <p:pic>
        <p:nvPicPr>
          <p:cNvPr id="4" name="Innspilt lyd">
            <a:hlinkClick r:id="" action="ppaction://media"/>
            <a:extLst>
              <a:ext uri="{FF2B5EF4-FFF2-40B4-BE49-F238E27FC236}">
                <a16:creationId xmlns:a16="http://schemas.microsoft.com/office/drawing/2014/main" id="{05DF6680-39A0-4DEF-BC38-CE5588A068FC}"/>
              </a:ext>
            </a:extLst>
          </p:cNvPr>
          <p:cNvPicPr>
            <a:picLocks noChangeAspect="1"/>
          </p:cNvPicPr>
          <p:nvPr>
            <a:audioFile r:link="rId1"/>
            <p:extLst>
              <p:ext uri="{DAA4B4D4-6D71-4841-9C94-3DE7FCFB9230}">
                <p14:media xmlns:p14="http://schemas.microsoft.com/office/powerpoint/2010/main" r:embed="rId2">
                  <p14:trim st="600" end="2602.9478"/>
                </p14:media>
              </p:ext>
            </p:extLst>
          </p:nvPr>
        </p:nvPicPr>
        <p:blipFill>
          <a:blip r:embed="rId6"/>
          <a:stretch>
            <a:fillRect/>
          </a:stretch>
        </p:blipFill>
        <p:spPr>
          <a:xfrm>
            <a:off x="0" y="0"/>
            <a:ext cx="486000" cy="486000"/>
          </a:xfrm>
          <a:prstGeom prst="rect">
            <a:avLst/>
          </a:prstGeom>
        </p:spPr>
      </p:pic>
      <p:sp>
        <p:nvSpPr>
          <p:cNvPr id="5" name="Rektangel 4">
            <a:hlinkClick r:id="rId7" action="ppaction://hlinksldjump"/>
            <a:extLst>
              <a:ext uri="{FF2B5EF4-FFF2-40B4-BE49-F238E27FC236}">
                <a16:creationId xmlns:a16="http://schemas.microsoft.com/office/drawing/2014/main" id="{33559F19-E5FD-4D65-A14F-433A9381288C}"/>
              </a:ext>
            </a:extLst>
          </p:cNvPr>
          <p:cNvSpPr/>
          <p:nvPr/>
        </p:nvSpPr>
        <p:spPr>
          <a:xfrm>
            <a:off x="193964" y="5911273"/>
            <a:ext cx="618836" cy="7481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92128637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9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F3C70253-65C7-42B2-A1B3-FE2B2D2F064A}"/>
              </a:ext>
            </a:extLst>
          </p:cNvPr>
          <p:cNvPicPr>
            <a:picLocks noChangeAspect="1"/>
          </p:cNvPicPr>
          <p:nvPr/>
        </p:nvPicPr>
        <p:blipFill>
          <a:blip r:embed="rId5"/>
          <a:stretch>
            <a:fillRect/>
          </a:stretch>
        </p:blipFill>
        <p:spPr>
          <a:xfrm>
            <a:off x="-19456" y="-19457"/>
            <a:ext cx="12256002" cy="6894000"/>
          </a:xfrm>
          <a:prstGeom prst="rect">
            <a:avLst/>
          </a:prstGeom>
        </p:spPr>
      </p:pic>
      <p:pic>
        <p:nvPicPr>
          <p:cNvPr id="4" name="Innspilt lyd">
            <a:hlinkClick r:id="" action="ppaction://media"/>
            <a:extLst>
              <a:ext uri="{FF2B5EF4-FFF2-40B4-BE49-F238E27FC236}">
                <a16:creationId xmlns:a16="http://schemas.microsoft.com/office/drawing/2014/main" id="{56940F35-28F9-4A53-AC42-40268D4C9802}"/>
              </a:ext>
            </a:extLst>
          </p:cNvPr>
          <p:cNvPicPr>
            <a:picLocks noChangeAspect="1"/>
          </p:cNvPicPr>
          <p:nvPr>
            <a:audioFile r:link="rId1"/>
            <p:extLst>
              <p:ext uri="{DAA4B4D4-6D71-4841-9C94-3DE7FCFB9230}">
                <p14:media xmlns:p14="http://schemas.microsoft.com/office/powerpoint/2010/main" r:embed="rId2">
                  <p14:trim st="292" end="419.6825"/>
                </p14:media>
              </p:ext>
            </p:extLst>
          </p:nvPr>
        </p:nvPicPr>
        <p:blipFill>
          <a:blip r:embed="rId6"/>
          <a:stretch>
            <a:fillRect/>
          </a:stretch>
        </p:blipFill>
        <p:spPr>
          <a:xfrm>
            <a:off x="36000" y="0"/>
            <a:ext cx="487363" cy="487363"/>
          </a:xfrm>
          <a:prstGeom prst="rect">
            <a:avLst/>
          </a:prstGeom>
        </p:spPr>
      </p:pic>
      <p:sp>
        <p:nvSpPr>
          <p:cNvPr id="6" name="Rektangel 5">
            <a:extLst>
              <a:ext uri="{FF2B5EF4-FFF2-40B4-BE49-F238E27FC236}">
                <a16:creationId xmlns:a16="http://schemas.microsoft.com/office/drawing/2014/main" id="{CCBE6EFF-F1A2-46A3-B819-2BD5CB686751}"/>
              </a:ext>
            </a:extLst>
          </p:cNvPr>
          <p:cNvSpPr/>
          <p:nvPr/>
        </p:nvSpPr>
        <p:spPr>
          <a:xfrm>
            <a:off x="193964" y="5911273"/>
            <a:ext cx="618836" cy="7481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Rektangel 6">
            <a:hlinkClick r:id="rId7" action="ppaction://hlinksldjump"/>
            <a:extLst>
              <a:ext uri="{FF2B5EF4-FFF2-40B4-BE49-F238E27FC236}">
                <a16:creationId xmlns:a16="http://schemas.microsoft.com/office/drawing/2014/main" id="{144BE92B-A503-4ED5-8B2D-6E9387641A45}"/>
              </a:ext>
            </a:extLst>
          </p:cNvPr>
          <p:cNvSpPr/>
          <p:nvPr/>
        </p:nvSpPr>
        <p:spPr>
          <a:xfrm>
            <a:off x="193964" y="5911273"/>
            <a:ext cx="618836" cy="7481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7550958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8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ilde 17">
            <a:extLst>
              <a:ext uri="{FF2B5EF4-FFF2-40B4-BE49-F238E27FC236}">
                <a16:creationId xmlns:a16="http://schemas.microsoft.com/office/drawing/2014/main" id="{1097E2B7-C646-4781-8418-AB5664061252}"/>
              </a:ext>
            </a:extLst>
          </p:cNvPr>
          <p:cNvPicPr>
            <a:picLocks noChangeAspect="1"/>
          </p:cNvPicPr>
          <p:nvPr/>
        </p:nvPicPr>
        <p:blipFill rotWithShape="1">
          <a:blip r:embed="rId5"/>
          <a:srcRect l="23856"/>
          <a:stretch/>
        </p:blipFill>
        <p:spPr>
          <a:xfrm>
            <a:off x="-30190" y="-18778"/>
            <a:ext cx="12262462" cy="6894000"/>
          </a:xfrm>
          <a:prstGeom prst="rect">
            <a:avLst/>
          </a:prstGeom>
        </p:spPr>
      </p:pic>
      <p:pic>
        <p:nvPicPr>
          <p:cNvPr id="4" name="Innspilt lyd">
            <a:hlinkClick r:id="" action="ppaction://media"/>
            <a:extLst>
              <a:ext uri="{FF2B5EF4-FFF2-40B4-BE49-F238E27FC236}">
                <a16:creationId xmlns:a16="http://schemas.microsoft.com/office/drawing/2014/main" id="{51BCAA85-B431-4062-9C86-D36CEB644AF6}"/>
              </a:ext>
            </a:extLst>
          </p:cNvPr>
          <p:cNvPicPr>
            <a:picLocks noChangeAspect="1"/>
          </p:cNvPicPr>
          <p:nvPr>
            <a:audioFile r:link="rId1"/>
            <p:extLst>
              <p:ext uri="{DAA4B4D4-6D71-4841-9C94-3DE7FCFB9230}">
                <p14:media xmlns:p14="http://schemas.microsoft.com/office/powerpoint/2010/main" r:embed="rId2">
                  <p14:trim st="3300" end="1051.5646"/>
                </p14:media>
              </p:ext>
            </p:extLst>
          </p:nvPr>
        </p:nvPicPr>
        <p:blipFill>
          <a:blip r:embed="rId6"/>
          <a:stretch>
            <a:fillRect/>
          </a:stretch>
        </p:blipFill>
        <p:spPr>
          <a:xfrm>
            <a:off x="36000" y="0"/>
            <a:ext cx="486000" cy="486000"/>
          </a:xfrm>
          <a:prstGeom prst="rect">
            <a:avLst/>
          </a:prstGeom>
        </p:spPr>
      </p:pic>
      <p:sp>
        <p:nvSpPr>
          <p:cNvPr id="5" name="Rektangel 4">
            <a:hlinkClick r:id="rId7" action="ppaction://hlinksldjump"/>
            <a:extLst>
              <a:ext uri="{FF2B5EF4-FFF2-40B4-BE49-F238E27FC236}">
                <a16:creationId xmlns:a16="http://schemas.microsoft.com/office/drawing/2014/main" id="{DB1FA676-0799-456C-B3F6-D8488D2FC603}"/>
              </a:ext>
            </a:extLst>
          </p:cNvPr>
          <p:cNvSpPr/>
          <p:nvPr/>
        </p:nvSpPr>
        <p:spPr>
          <a:xfrm>
            <a:off x="193964" y="5911273"/>
            <a:ext cx="618836" cy="7481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2059995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5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Bilde 98">
            <a:extLst>
              <a:ext uri="{FF2B5EF4-FFF2-40B4-BE49-F238E27FC236}">
                <a16:creationId xmlns:a16="http://schemas.microsoft.com/office/drawing/2014/main" id="{C5E2278B-A3D6-42C1-973C-D045FEF53FB4}"/>
              </a:ext>
            </a:extLst>
          </p:cNvPr>
          <p:cNvPicPr>
            <a:picLocks noChangeAspect="1"/>
          </p:cNvPicPr>
          <p:nvPr/>
        </p:nvPicPr>
        <p:blipFill rotWithShape="1">
          <a:blip r:embed="rId5"/>
          <a:srcRect l="39128"/>
          <a:stretch/>
        </p:blipFill>
        <p:spPr>
          <a:xfrm>
            <a:off x="-31648" y="-18106"/>
            <a:ext cx="12246400" cy="6894000"/>
          </a:xfrm>
          <a:prstGeom prst="rect">
            <a:avLst/>
          </a:prstGeom>
        </p:spPr>
      </p:pic>
      <p:pic>
        <p:nvPicPr>
          <p:cNvPr id="4" name="Innspilt lyd">
            <a:hlinkClick r:id="" action="ppaction://media"/>
            <a:extLst>
              <a:ext uri="{FF2B5EF4-FFF2-40B4-BE49-F238E27FC236}">
                <a16:creationId xmlns:a16="http://schemas.microsoft.com/office/drawing/2014/main" id="{D11332A3-4AFB-4047-B8D6-F1BC743E23EA}"/>
              </a:ext>
            </a:extLst>
          </p:cNvPr>
          <p:cNvPicPr>
            <a:picLocks noChangeAspect="1"/>
          </p:cNvPicPr>
          <p:nvPr>
            <a:audioFile r:link="rId1"/>
            <p:extLst>
              <p:ext uri="{DAA4B4D4-6D71-4841-9C94-3DE7FCFB9230}">
                <p14:media xmlns:p14="http://schemas.microsoft.com/office/powerpoint/2010/main" r:embed="rId2">
                  <p14:trim st="700" end="1154.6689"/>
                </p14:media>
              </p:ext>
            </p:extLst>
          </p:nvPr>
        </p:nvPicPr>
        <p:blipFill>
          <a:blip r:embed="rId6"/>
          <a:stretch>
            <a:fillRect/>
          </a:stretch>
        </p:blipFill>
        <p:spPr>
          <a:xfrm>
            <a:off x="0" y="0"/>
            <a:ext cx="487363" cy="487363"/>
          </a:xfrm>
          <a:prstGeom prst="rect">
            <a:avLst/>
          </a:prstGeom>
        </p:spPr>
      </p:pic>
      <p:sp>
        <p:nvSpPr>
          <p:cNvPr id="5" name="Rektangel 4">
            <a:extLst>
              <a:ext uri="{FF2B5EF4-FFF2-40B4-BE49-F238E27FC236}">
                <a16:creationId xmlns:a16="http://schemas.microsoft.com/office/drawing/2014/main" id="{1CB26EA7-C723-41D8-9550-34EDB2CF3E3D}"/>
              </a:ext>
            </a:extLst>
          </p:cNvPr>
          <p:cNvSpPr/>
          <p:nvPr/>
        </p:nvSpPr>
        <p:spPr>
          <a:xfrm>
            <a:off x="5616603" y="4090196"/>
            <a:ext cx="2735097" cy="230832"/>
          </a:xfrm>
          <a:prstGeom prst="rect">
            <a:avLst/>
          </a:prstGeom>
        </p:spPr>
        <p:txBody>
          <a:bodyPr wrap="square">
            <a:spAutoFit/>
          </a:bodyPr>
          <a:lstStyle/>
          <a:p>
            <a:endParaRPr lang="nb-NO" sz="900"/>
          </a:p>
        </p:txBody>
      </p:sp>
      <p:cxnSp>
        <p:nvCxnSpPr>
          <p:cNvPr id="6" name="Rett linje 5">
            <a:extLst>
              <a:ext uri="{FF2B5EF4-FFF2-40B4-BE49-F238E27FC236}">
                <a16:creationId xmlns:a16="http://schemas.microsoft.com/office/drawing/2014/main" id="{BA782499-744A-4EEE-BCE1-8028DF4867D5}"/>
              </a:ext>
            </a:extLst>
          </p:cNvPr>
          <p:cNvCxnSpPr/>
          <p:nvPr/>
        </p:nvCxnSpPr>
        <p:spPr>
          <a:xfrm>
            <a:off x="3569977" y="5460743"/>
            <a:ext cx="4552154"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 name="Rett linje 6">
            <a:extLst>
              <a:ext uri="{FF2B5EF4-FFF2-40B4-BE49-F238E27FC236}">
                <a16:creationId xmlns:a16="http://schemas.microsoft.com/office/drawing/2014/main" id="{C10DFB45-5709-4CDB-BE58-963D1CBD87C6}"/>
              </a:ext>
            </a:extLst>
          </p:cNvPr>
          <p:cNvCxnSpPr/>
          <p:nvPr/>
        </p:nvCxnSpPr>
        <p:spPr>
          <a:xfrm>
            <a:off x="3569977" y="5243032"/>
            <a:ext cx="4562440" cy="0"/>
          </a:xfrm>
          <a:prstGeom prst="line">
            <a:avLst/>
          </a:prstGeom>
          <a:ln w="19050">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8" name="Rett linje 7">
            <a:extLst>
              <a:ext uri="{FF2B5EF4-FFF2-40B4-BE49-F238E27FC236}">
                <a16:creationId xmlns:a16="http://schemas.microsoft.com/office/drawing/2014/main" id="{B8900C6E-5A45-464A-AB54-883AD48F6978}"/>
              </a:ext>
            </a:extLst>
          </p:cNvPr>
          <p:cNvCxnSpPr/>
          <p:nvPr/>
        </p:nvCxnSpPr>
        <p:spPr>
          <a:xfrm>
            <a:off x="3569977" y="5027275"/>
            <a:ext cx="4562440"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 name="Rett linje 8">
            <a:extLst>
              <a:ext uri="{FF2B5EF4-FFF2-40B4-BE49-F238E27FC236}">
                <a16:creationId xmlns:a16="http://schemas.microsoft.com/office/drawing/2014/main" id="{3D6DFF6A-818E-4B4B-BDEE-D55406F28B27}"/>
              </a:ext>
            </a:extLst>
          </p:cNvPr>
          <p:cNvCxnSpPr/>
          <p:nvPr/>
        </p:nvCxnSpPr>
        <p:spPr>
          <a:xfrm flipV="1">
            <a:off x="3569977" y="4806625"/>
            <a:ext cx="4565378" cy="2939"/>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 name="Rett linje 9">
            <a:extLst>
              <a:ext uri="{FF2B5EF4-FFF2-40B4-BE49-F238E27FC236}">
                <a16:creationId xmlns:a16="http://schemas.microsoft.com/office/drawing/2014/main" id="{4D9A3A9F-37E4-480D-9D30-0BBB8409EC3C}"/>
              </a:ext>
            </a:extLst>
          </p:cNvPr>
          <p:cNvCxnSpPr/>
          <p:nvPr/>
        </p:nvCxnSpPr>
        <p:spPr>
          <a:xfrm>
            <a:off x="3569977" y="4589390"/>
            <a:ext cx="4565378"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 name="Rett linje 10">
            <a:extLst>
              <a:ext uri="{FF2B5EF4-FFF2-40B4-BE49-F238E27FC236}">
                <a16:creationId xmlns:a16="http://schemas.microsoft.com/office/drawing/2014/main" id="{75334126-A21D-402D-A902-94B4F38D1E14}"/>
              </a:ext>
            </a:extLst>
          </p:cNvPr>
          <p:cNvCxnSpPr/>
          <p:nvPr/>
        </p:nvCxnSpPr>
        <p:spPr>
          <a:xfrm>
            <a:off x="3580916" y="4369326"/>
            <a:ext cx="4565378" cy="0"/>
          </a:xfrm>
          <a:prstGeom prst="line">
            <a:avLst/>
          </a:prstGeom>
          <a:ln w="19050">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 name="Rett linje 11">
            <a:extLst>
              <a:ext uri="{FF2B5EF4-FFF2-40B4-BE49-F238E27FC236}">
                <a16:creationId xmlns:a16="http://schemas.microsoft.com/office/drawing/2014/main" id="{62412A7C-10CA-47B2-9053-9B973E09A76E}"/>
              </a:ext>
            </a:extLst>
          </p:cNvPr>
          <p:cNvCxnSpPr/>
          <p:nvPr/>
        </p:nvCxnSpPr>
        <p:spPr>
          <a:xfrm>
            <a:off x="3576266" y="4157977"/>
            <a:ext cx="4565378"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3" name="Freeform 6">
            <a:extLst>
              <a:ext uri="{FF2B5EF4-FFF2-40B4-BE49-F238E27FC236}">
                <a16:creationId xmlns:a16="http://schemas.microsoft.com/office/drawing/2014/main" id="{FA6FDA14-4E01-4AF7-8EAE-CA74676D8B90}"/>
              </a:ext>
            </a:extLst>
          </p:cNvPr>
          <p:cNvSpPr>
            <a:spLocks noEditPoints="1"/>
          </p:cNvSpPr>
          <p:nvPr/>
        </p:nvSpPr>
        <p:spPr bwMode="auto">
          <a:xfrm>
            <a:off x="3904997" y="4270541"/>
            <a:ext cx="4223012" cy="1413548"/>
          </a:xfrm>
          <a:custGeom>
            <a:avLst/>
            <a:gdLst>
              <a:gd name="T0" fmla="*/ 95 w 2874"/>
              <a:gd name="T1" fmla="*/ 957 h 962"/>
              <a:gd name="T2" fmla="*/ 219 w 2874"/>
              <a:gd name="T3" fmla="*/ 957 h 962"/>
              <a:gd name="T4" fmla="*/ 257 w 2874"/>
              <a:gd name="T5" fmla="*/ 962 h 962"/>
              <a:gd name="T6" fmla="*/ 295 w 2874"/>
              <a:gd name="T7" fmla="*/ 962 h 962"/>
              <a:gd name="T8" fmla="*/ 359 w 2874"/>
              <a:gd name="T9" fmla="*/ 953 h 962"/>
              <a:gd name="T10" fmla="*/ 428 w 2874"/>
              <a:gd name="T11" fmla="*/ 760 h 962"/>
              <a:gd name="T12" fmla="*/ 475 w 2874"/>
              <a:gd name="T13" fmla="*/ 915 h 962"/>
              <a:gd name="T14" fmla="*/ 518 w 2874"/>
              <a:gd name="T15" fmla="*/ 786 h 962"/>
              <a:gd name="T16" fmla="*/ 556 w 2874"/>
              <a:gd name="T17" fmla="*/ 962 h 962"/>
              <a:gd name="T18" fmla="*/ 594 w 2874"/>
              <a:gd name="T19" fmla="*/ 962 h 962"/>
              <a:gd name="T20" fmla="*/ 642 w 2874"/>
              <a:gd name="T21" fmla="*/ 957 h 962"/>
              <a:gd name="T22" fmla="*/ 684 w 2874"/>
              <a:gd name="T23" fmla="*/ 903 h 962"/>
              <a:gd name="T24" fmla="*/ 732 w 2874"/>
              <a:gd name="T25" fmla="*/ 919 h 962"/>
              <a:gd name="T26" fmla="*/ 775 w 2874"/>
              <a:gd name="T27" fmla="*/ 653 h 962"/>
              <a:gd name="T28" fmla="*/ 815 w 2874"/>
              <a:gd name="T29" fmla="*/ 962 h 962"/>
              <a:gd name="T30" fmla="*/ 851 w 2874"/>
              <a:gd name="T31" fmla="*/ 962 h 962"/>
              <a:gd name="T32" fmla="*/ 898 w 2874"/>
              <a:gd name="T33" fmla="*/ 915 h 962"/>
              <a:gd name="T34" fmla="*/ 948 w 2874"/>
              <a:gd name="T35" fmla="*/ 872 h 962"/>
              <a:gd name="T36" fmla="*/ 1000 w 2874"/>
              <a:gd name="T37" fmla="*/ 546 h 962"/>
              <a:gd name="T38" fmla="*/ 1048 w 2874"/>
              <a:gd name="T39" fmla="*/ 796 h 962"/>
              <a:gd name="T40" fmla="*/ 1086 w 2874"/>
              <a:gd name="T41" fmla="*/ 962 h 962"/>
              <a:gd name="T42" fmla="*/ 1119 w 2874"/>
              <a:gd name="T43" fmla="*/ 962 h 962"/>
              <a:gd name="T44" fmla="*/ 1162 w 2874"/>
              <a:gd name="T45" fmla="*/ 651 h 962"/>
              <a:gd name="T46" fmla="*/ 1200 w 2874"/>
              <a:gd name="T47" fmla="*/ 508 h 962"/>
              <a:gd name="T48" fmla="*/ 1247 w 2874"/>
              <a:gd name="T49" fmla="*/ 910 h 962"/>
              <a:gd name="T50" fmla="*/ 1290 w 2874"/>
              <a:gd name="T51" fmla="*/ 781 h 962"/>
              <a:gd name="T52" fmla="*/ 1338 w 2874"/>
              <a:gd name="T53" fmla="*/ 962 h 962"/>
              <a:gd name="T54" fmla="*/ 1376 w 2874"/>
              <a:gd name="T55" fmla="*/ 962 h 962"/>
              <a:gd name="T56" fmla="*/ 1414 w 2874"/>
              <a:gd name="T57" fmla="*/ 641 h 962"/>
              <a:gd name="T58" fmla="*/ 1452 w 2874"/>
              <a:gd name="T59" fmla="*/ 717 h 962"/>
              <a:gd name="T60" fmla="*/ 1499 w 2874"/>
              <a:gd name="T61" fmla="*/ 629 h 962"/>
              <a:gd name="T62" fmla="*/ 1547 w 2874"/>
              <a:gd name="T63" fmla="*/ 786 h 962"/>
              <a:gd name="T64" fmla="*/ 1585 w 2874"/>
              <a:gd name="T65" fmla="*/ 962 h 962"/>
              <a:gd name="T66" fmla="*/ 1620 w 2874"/>
              <a:gd name="T67" fmla="*/ 962 h 962"/>
              <a:gd name="T68" fmla="*/ 1663 w 2874"/>
              <a:gd name="T69" fmla="*/ 748 h 962"/>
              <a:gd name="T70" fmla="*/ 1701 w 2874"/>
              <a:gd name="T71" fmla="*/ 461 h 962"/>
              <a:gd name="T72" fmla="*/ 1748 w 2874"/>
              <a:gd name="T73" fmla="*/ 539 h 962"/>
              <a:gd name="T74" fmla="*/ 1791 w 2874"/>
              <a:gd name="T75" fmla="*/ 625 h 962"/>
              <a:gd name="T76" fmla="*/ 1834 w 2874"/>
              <a:gd name="T77" fmla="*/ 962 h 962"/>
              <a:gd name="T78" fmla="*/ 1867 w 2874"/>
              <a:gd name="T79" fmla="*/ 962 h 962"/>
              <a:gd name="T80" fmla="*/ 1915 w 2874"/>
              <a:gd name="T81" fmla="*/ 957 h 962"/>
              <a:gd name="T82" fmla="*/ 1953 w 2874"/>
              <a:gd name="T83" fmla="*/ 953 h 962"/>
              <a:gd name="T84" fmla="*/ 2012 w 2874"/>
              <a:gd name="T85" fmla="*/ 877 h 962"/>
              <a:gd name="T86" fmla="*/ 2055 w 2874"/>
              <a:gd name="T87" fmla="*/ 717 h 962"/>
              <a:gd name="T88" fmla="*/ 2107 w 2874"/>
              <a:gd name="T89" fmla="*/ 962 h 962"/>
              <a:gd name="T90" fmla="*/ 2145 w 2874"/>
              <a:gd name="T91" fmla="*/ 962 h 962"/>
              <a:gd name="T92" fmla="*/ 2195 w 2874"/>
              <a:gd name="T93" fmla="*/ 881 h 962"/>
              <a:gd name="T94" fmla="*/ 2235 w 2874"/>
              <a:gd name="T95" fmla="*/ 881 h 962"/>
              <a:gd name="T96" fmla="*/ 2280 w 2874"/>
              <a:gd name="T97" fmla="*/ 919 h 962"/>
              <a:gd name="T98" fmla="*/ 2333 w 2874"/>
              <a:gd name="T99" fmla="*/ 941 h 962"/>
              <a:gd name="T100" fmla="*/ 2371 w 2874"/>
              <a:gd name="T101" fmla="*/ 962 h 962"/>
              <a:gd name="T102" fmla="*/ 2409 w 2874"/>
              <a:gd name="T103" fmla="*/ 962 h 962"/>
              <a:gd name="T104" fmla="*/ 2447 w 2874"/>
              <a:gd name="T105" fmla="*/ 539 h 962"/>
              <a:gd name="T106" fmla="*/ 2487 w 2874"/>
              <a:gd name="T107" fmla="*/ 675 h 962"/>
              <a:gd name="T108" fmla="*/ 2532 w 2874"/>
              <a:gd name="T109" fmla="*/ 941 h 962"/>
              <a:gd name="T110" fmla="*/ 2580 w 2874"/>
              <a:gd name="T111" fmla="*/ 893 h 962"/>
              <a:gd name="T112" fmla="*/ 2618 w 2874"/>
              <a:gd name="T113" fmla="*/ 962 h 962"/>
              <a:gd name="T114" fmla="*/ 2653 w 2874"/>
              <a:gd name="T115" fmla="*/ 962 h 962"/>
              <a:gd name="T116" fmla="*/ 2703 w 2874"/>
              <a:gd name="T117" fmla="*/ 941 h 962"/>
              <a:gd name="T118" fmla="*/ 2746 w 2874"/>
              <a:gd name="T119" fmla="*/ 713 h 962"/>
              <a:gd name="T120" fmla="*/ 2794 w 2874"/>
              <a:gd name="T121" fmla="*/ 926 h 962"/>
              <a:gd name="T122" fmla="*/ 2836 w 2874"/>
              <a:gd name="T123" fmla="*/ 539 h 962"/>
              <a:gd name="T124" fmla="*/ 2874 w 2874"/>
              <a:gd name="T125" fmla="*/ 962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74" h="962">
                <a:moveTo>
                  <a:pt x="0" y="855"/>
                </a:moveTo>
                <a:lnTo>
                  <a:pt x="5" y="855"/>
                </a:lnTo>
                <a:lnTo>
                  <a:pt x="5" y="962"/>
                </a:lnTo>
                <a:lnTo>
                  <a:pt x="0" y="962"/>
                </a:lnTo>
                <a:lnTo>
                  <a:pt x="0" y="855"/>
                </a:lnTo>
                <a:lnTo>
                  <a:pt x="0" y="855"/>
                </a:lnTo>
                <a:close/>
                <a:moveTo>
                  <a:pt x="10" y="893"/>
                </a:moveTo>
                <a:lnTo>
                  <a:pt x="12" y="893"/>
                </a:lnTo>
                <a:lnTo>
                  <a:pt x="12" y="962"/>
                </a:lnTo>
                <a:lnTo>
                  <a:pt x="10" y="962"/>
                </a:lnTo>
                <a:lnTo>
                  <a:pt x="10" y="893"/>
                </a:lnTo>
                <a:lnTo>
                  <a:pt x="10" y="893"/>
                </a:lnTo>
                <a:close/>
                <a:moveTo>
                  <a:pt x="12" y="905"/>
                </a:moveTo>
                <a:lnTo>
                  <a:pt x="17" y="905"/>
                </a:lnTo>
                <a:lnTo>
                  <a:pt x="17" y="962"/>
                </a:lnTo>
                <a:lnTo>
                  <a:pt x="12" y="962"/>
                </a:lnTo>
                <a:lnTo>
                  <a:pt x="12" y="905"/>
                </a:lnTo>
                <a:lnTo>
                  <a:pt x="12" y="905"/>
                </a:lnTo>
                <a:close/>
                <a:moveTo>
                  <a:pt x="48" y="905"/>
                </a:moveTo>
                <a:lnTo>
                  <a:pt x="53" y="905"/>
                </a:lnTo>
                <a:lnTo>
                  <a:pt x="53" y="962"/>
                </a:lnTo>
                <a:lnTo>
                  <a:pt x="48" y="962"/>
                </a:lnTo>
                <a:lnTo>
                  <a:pt x="48" y="905"/>
                </a:lnTo>
                <a:lnTo>
                  <a:pt x="48" y="905"/>
                </a:lnTo>
                <a:close/>
                <a:moveTo>
                  <a:pt x="53" y="957"/>
                </a:moveTo>
                <a:lnTo>
                  <a:pt x="55" y="957"/>
                </a:lnTo>
                <a:lnTo>
                  <a:pt x="55" y="962"/>
                </a:lnTo>
                <a:lnTo>
                  <a:pt x="53" y="962"/>
                </a:lnTo>
                <a:lnTo>
                  <a:pt x="53" y="957"/>
                </a:lnTo>
                <a:lnTo>
                  <a:pt x="53" y="957"/>
                </a:lnTo>
                <a:close/>
                <a:moveTo>
                  <a:pt x="64" y="919"/>
                </a:moveTo>
                <a:lnTo>
                  <a:pt x="69" y="919"/>
                </a:lnTo>
                <a:lnTo>
                  <a:pt x="69" y="962"/>
                </a:lnTo>
                <a:lnTo>
                  <a:pt x="64" y="962"/>
                </a:lnTo>
                <a:lnTo>
                  <a:pt x="64" y="919"/>
                </a:lnTo>
                <a:lnTo>
                  <a:pt x="64" y="919"/>
                </a:lnTo>
                <a:close/>
                <a:moveTo>
                  <a:pt x="69" y="931"/>
                </a:moveTo>
                <a:lnTo>
                  <a:pt x="74" y="931"/>
                </a:lnTo>
                <a:lnTo>
                  <a:pt x="74" y="962"/>
                </a:lnTo>
                <a:lnTo>
                  <a:pt x="69" y="962"/>
                </a:lnTo>
                <a:lnTo>
                  <a:pt x="69" y="931"/>
                </a:lnTo>
                <a:lnTo>
                  <a:pt x="69" y="931"/>
                </a:lnTo>
                <a:close/>
                <a:moveTo>
                  <a:pt x="95" y="957"/>
                </a:moveTo>
                <a:lnTo>
                  <a:pt x="98" y="957"/>
                </a:lnTo>
                <a:lnTo>
                  <a:pt x="98" y="962"/>
                </a:lnTo>
                <a:lnTo>
                  <a:pt x="95" y="962"/>
                </a:lnTo>
                <a:lnTo>
                  <a:pt x="95" y="957"/>
                </a:lnTo>
                <a:lnTo>
                  <a:pt x="95" y="957"/>
                </a:lnTo>
                <a:close/>
                <a:moveTo>
                  <a:pt x="98" y="922"/>
                </a:moveTo>
                <a:lnTo>
                  <a:pt x="102" y="922"/>
                </a:lnTo>
                <a:lnTo>
                  <a:pt x="102" y="962"/>
                </a:lnTo>
                <a:lnTo>
                  <a:pt x="98" y="962"/>
                </a:lnTo>
                <a:lnTo>
                  <a:pt x="98" y="922"/>
                </a:lnTo>
                <a:lnTo>
                  <a:pt x="98" y="922"/>
                </a:lnTo>
                <a:close/>
                <a:moveTo>
                  <a:pt x="107" y="957"/>
                </a:moveTo>
                <a:lnTo>
                  <a:pt x="112" y="957"/>
                </a:lnTo>
                <a:lnTo>
                  <a:pt x="112" y="962"/>
                </a:lnTo>
                <a:lnTo>
                  <a:pt x="107" y="962"/>
                </a:lnTo>
                <a:lnTo>
                  <a:pt x="107" y="957"/>
                </a:lnTo>
                <a:lnTo>
                  <a:pt x="107" y="957"/>
                </a:lnTo>
                <a:close/>
                <a:moveTo>
                  <a:pt x="176" y="957"/>
                </a:moveTo>
                <a:lnTo>
                  <a:pt x="181" y="957"/>
                </a:lnTo>
                <a:lnTo>
                  <a:pt x="181" y="962"/>
                </a:lnTo>
                <a:lnTo>
                  <a:pt x="176" y="962"/>
                </a:lnTo>
                <a:lnTo>
                  <a:pt x="176" y="957"/>
                </a:lnTo>
                <a:lnTo>
                  <a:pt x="176" y="957"/>
                </a:lnTo>
                <a:close/>
                <a:moveTo>
                  <a:pt x="197" y="957"/>
                </a:moveTo>
                <a:lnTo>
                  <a:pt x="202" y="957"/>
                </a:lnTo>
                <a:lnTo>
                  <a:pt x="202" y="962"/>
                </a:lnTo>
                <a:lnTo>
                  <a:pt x="197" y="962"/>
                </a:lnTo>
                <a:lnTo>
                  <a:pt x="197" y="957"/>
                </a:lnTo>
                <a:lnTo>
                  <a:pt x="197" y="957"/>
                </a:lnTo>
                <a:close/>
                <a:moveTo>
                  <a:pt x="202" y="898"/>
                </a:moveTo>
                <a:lnTo>
                  <a:pt x="205" y="898"/>
                </a:lnTo>
                <a:lnTo>
                  <a:pt x="205" y="962"/>
                </a:lnTo>
                <a:lnTo>
                  <a:pt x="202" y="962"/>
                </a:lnTo>
                <a:lnTo>
                  <a:pt x="202" y="898"/>
                </a:lnTo>
                <a:lnTo>
                  <a:pt x="202" y="898"/>
                </a:lnTo>
                <a:close/>
                <a:moveTo>
                  <a:pt x="209" y="941"/>
                </a:moveTo>
                <a:lnTo>
                  <a:pt x="214" y="941"/>
                </a:lnTo>
                <a:lnTo>
                  <a:pt x="214" y="962"/>
                </a:lnTo>
                <a:lnTo>
                  <a:pt x="209" y="962"/>
                </a:lnTo>
                <a:lnTo>
                  <a:pt x="209" y="941"/>
                </a:lnTo>
                <a:lnTo>
                  <a:pt x="209" y="941"/>
                </a:lnTo>
                <a:close/>
                <a:moveTo>
                  <a:pt x="214" y="957"/>
                </a:moveTo>
                <a:lnTo>
                  <a:pt x="219" y="957"/>
                </a:lnTo>
                <a:lnTo>
                  <a:pt x="219" y="962"/>
                </a:lnTo>
                <a:lnTo>
                  <a:pt x="214" y="962"/>
                </a:lnTo>
                <a:lnTo>
                  <a:pt x="214" y="957"/>
                </a:lnTo>
                <a:lnTo>
                  <a:pt x="214" y="957"/>
                </a:lnTo>
                <a:close/>
                <a:moveTo>
                  <a:pt x="219" y="941"/>
                </a:moveTo>
                <a:lnTo>
                  <a:pt x="224" y="941"/>
                </a:lnTo>
                <a:lnTo>
                  <a:pt x="224" y="962"/>
                </a:lnTo>
                <a:lnTo>
                  <a:pt x="219" y="962"/>
                </a:lnTo>
                <a:lnTo>
                  <a:pt x="219" y="941"/>
                </a:lnTo>
                <a:lnTo>
                  <a:pt x="219" y="941"/>
                </a:lnTo>
                <a:close/>
                <a:moveTo>
                  <a:pt x="226" y="926"/>
                </a:moveTo>
                <a:lnTo>
                  <a:pt x="231" y="926"/>
                </a:lnTo>
                <a:lnTo>
                  <a:pt x="231" y="962"/>
                </a:lnTo>
                <a:lnTo>
                  <a:pt x="226" y="962"/>
                </a:lnTo>
                <a:lnTo>
                  <a:pt x="226" y="926"/>
                </a:lnTo>
                <a:lnTo>
                  <a:pt x="226" y="926"/>
                </a:lnTo>
                <a:close/>
                <a:moveTo>
                  <a:pt x="231" y="903"/>
                </a:moveTo>
                <a:lnTo>
                  <a:pt x="235" y="903"/>
                </a:lnTo>
                <a:lnTo>
                  <a:pt x="235" y="962"/>
                </a:lnTo>
                <a:lnTo>
                  <a:pt x="231" y="962"/>
                </a:lnTo>
                <a:lnTo>
                  <a:pt x="231" y="903"/>
                </a:lnTo>
                <a:lnTo>
                  <a:pt x="231" y="903"/>
                </a:lnTo>
                <a:close/>
                <a:moveTo>
                  <a:pt x="235" y="872"/>
                </a:moveTo>
                <a:lnTo>
                  <a:pt x="240" y="872"/>
                </a:lnTo>
                <a:lnTo>
                  <a:pt x="240" y="962"/>
                </a:lnTo>
                <a:lnTo>
                  <a:pt x="235" y="962"/>
                </a:lnTo>
                <a:lnTo>
                  <a:pt x="235" y="872"/>
                </a:lnTo>
                <a:lnTo>
                  <a:pt x="235" y="872"/>
                </a:lnTo>
                <a:close/>
                <a:moveTo>
                  <a:pt x="245" y="943"/>
                </a:moveTo>
                <a:lnTo>
                  <a:pt x="247" y="943"/>
                </a:lnTo>
                <a:lnTo>
                  <a:pt x="247" y="962"/>
                </a:lnTo>
                <a:lnTo>
                  <a:pt x="245" y="962"/>
                </a:lnTo>
                <a:lnTo>
                  <a:pt x="245" y="943"/>
                </a:lnTo>
                <a:lnTo>
                  <a:pt x="245" y="943"/>
                </a:lnTo>
                <a:close/>
                <a:moveTo>
                  <a:pt x="247" y="860"/>
                </a:moveTo>
                <a:lnTo>
                  <a:pt x="252" y="860"/>
                </a:lnTo>
                <a:lnTo>
                  <a:pt x="252" y="962"/>
                </a:lnTo>
                <a:lnTo>
                  <a:pt x="247" y="962"/>
                </a:lnTo>
                <a:lnTo>
                  <a:pt x="247" y="860"/>
                </a:lnTo>
                <a:lnTo>
                  <a:pt x="247" y="860"/>
                </a:lnTo>
                <a:close/>
                <a:moveTo>
                  <a:pt x="252" y="819"/>
                </a:moveTo>
                <a:lnTo>
                  <a:pt x="257" y="819"/>
                </a:lnTo>
                <a:lnTo>
                  <a:pt x="257" y="962"/>
                </a:lnTo>
                <a:lnTo>
                  <a:pt x="252" y="962"/>
                </a:lnTo>
                <a:lnTo>
                  <a:pt x="252" y="819"/>
                </a:lnTo>
                <a:lnTo>
                  <a:pt x="252" y="819"/>
                </a:lnTo>
                <a:close/>
                <a:moveTo>
                  <a:pt x="262" y="812"/>
                </a:moveTo>
                <a:lnTo>
                  <a:pt x="264" y="812"/>
                </a:lnTo>
                <a:lnTo>
                  <a:pt x="264" y="962"/>
                </a:lnTo>
                <a:lnTo>
                  <a:pt x="262" y="962"/>
                </a:lnTo>
                <a:lnTo>
                  <a:pt x="262" y="812"/>
                </a:lnTo>
                <a:lnTo>
                  <a:pt x="262" y="812"/>
                </a:lnTo>
                <a:close/>
                <a:moveTo>
                  <a:pt x="264" y="841"/>
                </a:moveTo>
                <a:lnTo>
                  <a:pt x="269" y="841"/>
                </a:lnTo>
                <a:lnTo>
                  <a:pt x="269" y="962"/>
                </a:lnTo>
                <a:lnTo>
                  <a:pt x="264" y="962"/>
                </a:lnTo>
                <a:lnTo>
                  <a:pt x="264" y="841"/>
                </a:lnTo>
                <a:lnTo>
                  <a:pt x="264" y="841"/>
                </a:lnTo>
                <a:close/>
                <a:moveTo>
                  <a:pt x="273" y="722"/>
                </a:moveTo>
                <a:lnTo>
                  <a:pt x="278" y="722"/>
                </a:lnTo>
                <a:lnTo>
                  <a:pt x="278" y="962"/>
                </a:lnTo>
                <a:lnTo>
                  <a:pt x="273" y="962"/>
                </a:lnTo>
                <a:lnTo>
                  <a:pt x="273" y="722"/>
                </a:lnTo>
                <a:lnTo>
                  <a:pt x="273" y="722"/>
                </a:lnTo>
                <a:close/>
                <a:moveTo>
                  <a:pt x="278" y="777"/>
                </a:moveTo>
                <a:lnTo>
                  <a:pt x="283" y="777"/>
                </a:lnTo>
                <a:lnTo>
                  <a:pt x="283" y="962"/>
                </a:lnTo>
                <a:lnTo>
                  <a:pt x="278" y="962"/>
                </a:lnTo>
                <a:lnTo>
                  <a:pt x="278" y="777"/>
                </a:lnTo>
                <a:lnTo>
                  <a:pt x="278" y="777"/>
                </a:lnTo>
                <a:close/>
                <a:moveTo>
                  <a:pt x="283" y="953"/>
                </a:moveTo>
                <a:lnTo>
                  <a:pt x="285" y="953"/>
                </a:lnTo>
                <a:lnTo>
                  <a:pt x="285" y="962"/>
                </a:lnTo>
                <a:lnTo>
                  <a:pt x="283" y="962"/>
                </a:lnTo>
                <a:lnTo>
                  <a:pt x="283" y="953"/>
                </a:lnTo>
                <a:lnTo>
                  <a:pt x="283" y="953"/>
                </a:lnTo>
                <a:close/>
                <a:moveTo>
                  <a:pt x="290" y="931"/>
                </a:moveTo>
                <a:lnTo>
                  <a:pt x="295" y="931"/>
                </a:lnTo>
                <a:lnTo>
                  <a:pt x="295" y="962"/>
                </a:lnTo>
                <a:lnTo>
                  <a:pt x="290" y="962"/>
                </a:lnTo>
                <a:lnTo>
                  <a:pt x="290" y="931"/>
                </a:lnTo>
                <a:lnTo>
                  <a:pt x="290" y="931"/>
                </a:lnTo>
                <a:close/>
                <a:moveTo>
                  <a:pt x="295" y="957"/>
                </a:moveTo>
                <a:lnTo>
                  <a:pt x="300" y="957"/>
                </a:lnTo>
                <a:lnTo>
                  <a:pt x="300" y="962"/>
                </a:lnTo>
                <a:lnTo>
                  <a:pt x="295" y="962"/>
                </a:lnTo>
                <a:lnTo>
                  <a:pt x="295" y="957"/>
                </a:lnTo>
                <a:lnTo>
                  <a:pt x="295" y="957"/>
                </a:lnTo>
                <a:close/>
                <a:moveTo>
                  <a:pt x="300" y="893"/>
                </a:moveTo>
                <a:lnTo>
                  <a:pt x="304" y="893"/>
                </a:lnTo>
                <a:lnTo>
                  <a:pt x="304" y="962"/>
                </a:lnTo>
                <a:lnTo>
                  <a:pt x="300" y="962"/>
                </a:lnTo>
                <a:lnTo>
                  <a:pt x="300" y="893"/>
                </a:lnTo>
                <a:lnTo>
                  <a:pt x="300" y="893"/>
                </a:lnTo>
                <a:close/>
                <a:moveTo>
                  <a:pt x="307" y="919"/>
                </a:moveTo>
                <a:lnTo>
                  <a:pt x="311" y="919"/>
                </a:lnTo>
                <a:lnTo>
                  <a:pt x="311" y="962"/>
                </a:lnTo>
                <a:lnTo>
                  <a:pt x="307" y="962"/>
                </a:lnTo>
                <a:lnTo>
                  <a:pt x="307" y="919"/>
                </a:lnTo>
                <a:lnTo>
                  <a:pt x="307" y="919"/>
                </a:lnTo>
                <a:close/>
                <a:moveTo>
                  <a:pt x="311" y="943"/>
                </a:moveTo>
                <a:lnTo>
                  <a:pt x="316" y="943"/>
                </a:lnTo>
                <a:lnTo>
                  <a:pt x="316" y="962"/>
                </a:lnTo>
                <a:lnTo>
                  <a:pt x="311" y="962"/>
                </a:lnTo>
                <a:lnTo>
                  <a:pt x="311" y="943"/>
                </a:lnTo>
                <a:lnTo>
                  <a:pt x="311" y="943"/>
                </a:lnTo>
                <a:close/>
                <a:moveTo>
                  <a:pt x="316" y="760"/>
                </a:moveTo>
                <a:lnTo>
                  <a:pt x="321" y="760"/>
                </a:lnTo>
                <a:lnTo>
                  <a:pt x="321" y="962"/>
                </a:lnTo>
                <a:lnTo>
                  <a:pt x="316" y="962"/>
                </a:lnTo>
                <a:lnTo>
                  <a:pt x="316" y="760"/>
                </a:lnTo>
                <a:lnTo>
                  <a:pt x="316" y="760"/>
                </a:lnTo>
                <a:close/>
                <a:moveTo>
                  <a:pt x="333" y="922"/>
                </a:moveTo>
                <a:lnTo>
                  <a:pt x="338" y="922"/>
                </a:lnTo>
                <a:lnTo>
                  <a:pt x="338" y="962"/>
                </a:lnTo>
                <a:lnTo>
                  <a:pt x="333" y="962"/>
                </a:lnTo>
                <a:lnTo>
                  <a:pt x="333" y="922"/>
                </a:lnTo>
                <a:lnTo>
                  <a:pt x="333" y="922"/>
                </a:lnTo>
                <a:close/>
                <a:moveTo>
                  <a:pt x="342" y="941"/>
                </a:moveTo>
                <a:lnTo>
                  <a:pt x="347" y="941"/>
                </a:lnTo>
                <a:lnTo>
                  <a:pt x="347" y="962"/>
                </a:lnTo>
                <a:lnTo>
                  <a:pt x="342" y="962"/>
                </a:lnTo>
                <a:lnTo>
                  <a:pt x="342" y="941"/>
                </a:lnTo>
                <a:lnTo>
                  <a:pt x="342" y="941"/>
                </a:lnTo>
                <a:close/>
                <a:moveTo>
                  <a:pt x="359" y="953"/>
                </a:moveTo>
                <a:lnTo>
                  <a:pt x="364" y="953"/>
                </a:lnTo>
                <a:lnTo>
                  <a:pt x="364" y="962"/>
                </a:lnTo>
                <a:lnTo>
                  <a:pt x="359" y="962"/>
                </a:lnTo>
                <a:lnTo>
                  <a:pt x="359" y="953"/>
                </a:lnTo>
                <a:lnTo>
                  <a:pt x="359" y="953"/>
                </a:lnTo>
                <a:close/>
                <a:moveTo>
                  <a:pt x="392" y="860"/>
                </a:moveTo>
                <a:lnTo>
                  <a:pt x="397" y="860"/>
                </a:lnTo>
                <a:lnTo>
                  <a:pt x="397" y="962"/>
                </a:lnTo>
                <a:lnTo>
                  <a:pt x="392" y="962"/>
                </a:lnTo>
                <a:lnTo>
                  <a:pt x="392" y="860"/>
                </a:lnTo>
                <a:lnTo>
                  <a:pt x="392" y="860"/>
                </a:lnTo>
                <a:close/>
                <a:moveTo>
                  <a:pt x="397" y="824"/>
                </a:moveTo>
                <a:lnTo>
                  <a:pt x="402" y="824"/>
                </a:lnTo>
                <a:lnTo>
                  <a:pt x="402" y="962"/>
                </a:lnTo>
                <a:lnTo>
                  <a:pt x="397" y="962"/>
                </a:lnTo>
                <a:lnTo>
                  <a:pt x="397" y="824"/>
                </a:lnTo>
                <a:lnTo>
                  <a:pt x="397" y="824"/>
                </a:lnTo>
                <a:close/>
                <a:moveTo>
                  <a:pt x="402" y="881"/>
                </a:moveTo>
                <a:lnTo>
                  <a:pt x="406" y="881"/>
                </a:lnTo>
                <a:lnTo>
                  <a:pt x="406" y="962"/>
                </a:lnTo>
                <a:lnTo>
                  <a:pt x="402" y="962"/>
                </a:lnTo>
                <a:lnTo>
                  <a:pt x="402" y="881"/>
                </a:lnTo>
                <a:lnTo>
                  <a:pt x="402" y="881"/>
                </a:lnTo>
                <a:close/>
                <a:moveTo>
                  <a:pt x="411" y="877"/>
                </a:moveTo>
                <a:lnTo>
                  <a:pt x="414" y="877"/>
                </a:lnTo>
                <a:lnTo>
                  <a:pt x="414" y="962"/>
                </a:lnTo>
                <a:lnTo>
                  <a:pt x="411" y="962"/>
                </a:lnTo>
                <a:lnTo>
                  <a:pt x="411" y="877"/>
                </a:lnTo>
                <a:lnTo>
                  <a:pt x="411" y="877"/>
                </a:lnTo>
                <a:close/>
                <a:moveTo>
                  <a:pt x="414" y="755"/>
                </a:moveTo>
                <a:lnTo>
                  <a:pt x="418" y="755"/>
                </a:lnTo>
                <a:lnTo>
                  <a:pt x="418" y="962"/>
                </a:lnTo>
                <a:lnTo>
                  <a:pt x="414" y="962"/>
                </a:lnTo>
                <a:lnTo>
                  <a:pt x="414" y="755"/>
                </a:lnTo>
                <a:lnTo>
                  <a:pt x="414" y="755"/>
                </a:lnTo>
                <a:close/>
                <a:moveTo>
                  <a:pt x="418" y="877"/>
                </a:moveTo>
                <a:lnTo>
                  <a:pt x="423" y="877"/>
                </a:lnTo>
                <a:lnTo>
                  <a:pt x="423" y="962"/>
                </a:lnTo>
                <a:lnTo>
                  <a:pt x="418" y="962"/>
                </a:lnTo>
                <a:lnTo>
                  <a:pt x="418" y="877"/>
                </a:lnTo>
                <a:lnTo>
                  <a:pt x="418" y="877"/>
                </a:lnTo>
                <a:close/>
                <a:moveTo>
                  <a:pt x="428" y="760"/>
                </a:moveTo>
                <a:lnTo>
                  <a:pt x="433" y="760"/>
                </a:lnTo>
                <a:lnTo>
                  <a:pt x="433" y="962"/>
                </a:lnTo>
                <a:lnTo>
                  <a:pt x="428" y="962"/>
                </a:lnTo>
                <a:lnTo>
                  <a:pt x="428" y="760"/>
                </a:lnTo>
                <a:lnTo>
                  <a:pt x="428" y="760"/>
                </a:lnTo>
                <a:close/>
                <a:moveTo>
                  <a:pt x="433" y="903"/>
                </a:moveTo>
                <a:lnTo>
                  <a:pt x="435" y="903"/>
                </a:lnTo>
                <a:lnTo>
                  <a:pt x="435" y="962"/>
                </a:lnTo>
                <a:lnTo>
                  <a:pt x="433" y="962"/>
                </a:lnTo>
                <a:lnTo>
                  <a:pt x="433" y="903"/>
                </a:lnTo>
                <a:lnTo>
                  <a:pt x="433" y="903"/>
                </a:lnTo>
                <a:close/>
                <a:moveTo>
                  <a:pt x="435" y="774"/>
                </a:moveTo>
                <a:lnTo>
                  <a:pt x="440" y="774"/>
                </a:lnTo>
                <a:lnTo>
                  <a:pt x="440" y="962"/>
                </a:lnTo>
                <a:lnTo>
                  <a:pt x="435" y="962"/>
                </a:lnTo>
                <a:lnTo>
                  <a:pt x="435" y="774"/>
                </a:lnTo>
                <a:lnTo>
                  <a:pt x="435" y="774"/>
                </a:lnTo>
                <a:close/>
                <a:moveTo>
                  <a:pt x="444" y="834"/>
                </a:moveTo>
                <a:lnTo>
                  <a:pt x="449" y="834"/>
                </a:lnTo>
                <a:lnTo>
                  <a:pt x="449" y="962"/>
                </a:lnTo>
                <a:lnTo>
                  <a:pt x="444" y="962"/>
                </a:lnTo>
                <a:lnTo>
                  <a:pt x="444" y="834"/>
                </a:lnTo>
                <a:lnTo>
                  <a:pt x="444" y="834"/>
                </a:lnTo>
                <a:close/>
                <a:moveTo>
                  <a:pt x="449" y="860"/>
                </a:moveTo>
                <a:lnTo>
                  <a:pt x="454" y="860"/>
                </a:lnTo>
                <a:lnTo>
                  <a:pt x="454" y="962"/>
                </a:lnTo>
                <a:lnTo>
                  <a:pt x="449" y="962"/>
                </a:lnTo>
                <a:lnTo>
                  <a:pt x="449" y="860"/>
                </a:lnTo>
                <a:lnTo>
                  <a:pt x="449" y="860"/>
                </a:lnTo>
                <a:close/>
                <a:moveTo>
                  <a:pt x="456" y="910"/>
                </a:moveTo>
                <a:lnTo>
                  <a:pt x="461" y="910"/>
                </a:lnTo>
                <a:lnTo>
                  <a:pt x="461" y="962"/>
                </a:lnTo>
                <a:lnTo>
                  <a:pt x="456" y="962"/>
                </a:lnTo>
                <a:lnTo>
                  <a:pt x="456" y="910"/>
                </a:lnTo>
                <a:lnTo>
                  <a:pt x="456" y="910"/>
                </a:lnTo>
                <a:close/>
                <a:moveTo>
                  <a:pt x="461" y="915"/>
                </a:moveTo>
                <a:lnTo>
                  <a:pt x="466" y="915"/>
                </a:lnTo>
                <a:lnTo>
                  <a:pt x="466" y="962"/>
                </a:lnTo>
                <a:lnTo>
                  <a:pt x="461" y="962"/>
                </a:lnTo>
                <a:lnTo>
                  <a:pt x="461" y="915"/>
                </a:lnTo>
                <a:lnTo>
                  <a:pt x="461" y="915"/>
                </a:lnTo>
                <a:close/>
                <a:moveTo>
                  <a:pt x="466" y="941"/>
                </a:moveTo>
                <a:lnTo>
                  <a:pt x="471" y="941"/>
                </a:lnTo>
                <a:lnTo>
                  <a:pt x="471" y="962"/>
                </a:lnTo>
                <a:lnTo>
                  <a:pt x="466" y="962"/>
                </a:lnTo>
                <a:lnTo>
                  <a:pt x="466" y="941"/>
                </a:lnTo>
                <a:lnTo>
                  <a:pt x="466" y="941"/>
                </a:lnTo>
                <a:close/>
                <a:moveTo>
                  <a:pt x="475" y="915"/>
                </a:moveTo>
                <a:lnTo>
                  <a:pt x="478" y="915"/>
                </a:lnTo>
                <a:lnTo>
                  <a:pt x="478" y="962"/>
                </a:lnTo>
                <a:lnTo>
                  <a:pt x="475" y="962"/>
                </a:lnTo>
                <a:lnTo>
                  <a:pt x="475" y="915"/>
                </a:lnTo>
                <a:lnTo>
                  <a:pt x="475" y="915"/>
                </a:lnTo>
                <a:close/>
                <a:moveTo>
                  <a:pt x="478" y="941"/>
                </a:moveTo>
                <a:lnTo>
                  <a:pt x="482" y="941"/>
                </a:lnTo>
                <a:lnTo>
                  <a:pt x="482" y="962"/>
                </a:lnTo>
                <a:lnTo>
                  <a:pt x="478" y="962"/>
                </a:lnTo>
                <a:lnTo>
                  <a:pt x="478" y="941"/>
                </a:lnTo>
                <a:lnTo>
                  <a:pt x="478" y="941"/>
                </a:lnTo>
                <a:close/>
                <a:moveTo>
                  <a:pt x="482" y="679"/>
                </a:moveTo>
                <a:lnTo>
                  <a:pt x="487" y="679"/>
                </a:lnTo>
                <a:lnTo>
                  <a:pt x="487" y="962"/>
                </a:lnTo>
                <a:lnTo>
                  <a:pt x="482" y="962"/>
                </a:lnTo>
                <a:lnTo>
                  <a:pt x="482" y="679"/>
                </a:lnTo>
                <a:lnTo>
                  <a:pt x="482" y="679"/>
                </a:lnTo>
                <a:close/>
                <a:moveTo>
                  <a:pt x="492" y="598"/>
                </a:moveTo>
                <a:lnTo>
                  <a:pt x="497" y="598"/>
                </a:lnTo>
                <a:lnTo>
                  <a:pt x="497" y="962"/>
                </a:lnTo>
                <a:lnTo>
                  <a:pt x="492" y="962"/>
                </a:lnTo>
                <a:lnTo>
                  <a:pt x="492" y="598"/>
                </a:lnTo>
                <a:lnTo>
                  <a:pt x="492" y="598"/>
                </a:lnTo>
                <a:close/>
                <a:moveTo>
                  <a:pt x="497" y="696"/>
                </a:moveTo>
                <a:lnTo>
                  <a:pt x="499" y="696"/>
                </a:lnTo>
                <a:lnTo>
                  <a:pt x="499" y="962"/>
                </a:lnTo>
                <a:lnTo>
                  <a:pt x="497" y="962"/>
                </a:lnTo>
                <a:lnTo>
                  <a:pt x="497" y="696"/>
                </a:lnTo>
                <a:lnTo>
                  <a:pt x="497" y="696"/>
                </a:lnTo>
                <a:close/>
                <a:moveTo>
                  <a:pt x="499" y="791"/>
                </a:moveTo>
                <a:lnTo>
                  <a:pt x="504" y="791"/>
                </a:lnTo>
                <a:lnTo>
                  <a:pt x="504" y="962"/>
                </a:lnTo>
                <a:lnTo>
                  <a:pt x="499" y="962"/>
                </a:lnTo>
                <a:lnTo>
                  <a:pt x="499" y="791"/>
                </a:lnTo>
                <a:lnTo>
                  <a:pt x="499" y="791"/>
                </a:lnTo>
                <a:close/>
                <a:moveTo>
                  <a:pt x="509" y="881"/>
                </a:moveTo>
                <a:lnTo>
                  <a:pt x="513" y="881"/>
                </a:lnTo>
                <a:lnTo>
                  <a:pt x="513" y="962"/>
                </a:lnTo>
                <a:lnTo>
                  <a:pt x="509" y="962"/>
                </a:lnTo>
                <a:lnTo>
                  <a:pt x="509" y="881"/>
                </a:lnTo>
                <a:lnTo>
                  <a:pt x="509" y="881"/>
                </a:lnTo>
                <a:close/>
                <a:moveTo>
                  <a:pt x="513" y="786"/>
                </a:moveTo>
                <a:lnTo>
                  <a:pt x="518" y="786"/>
                </a:lnTo>
                <a:lnTo>
                  <a:pt x="518" y="962"/>
                </a:lnTo>
                <a:lnTo>
                  <a:pt x="513" y="962"/>
                </a:lnTo>
                <a:lnTo>
                  <a:pt x="513" y="786"/>
                </a:lnTo>
                <a:lnTo>
                  <a:pt x="513" y="786"/>
                </a:lnTo>
                <a:close/>
                <a:moveTo>
                  <a:pt x="518" y="705"/>
                </a:moveTo>
                <a:lnTo>
                  <a:pt x="520" y="705"/>
                </a:lnTo>
                <a:lnTo>
                  <a:pt x="520" y="962"/>
                </a:lnTo>
                <a:lnTo>
                  <a:pt x="518" y="962"/>
                </a:lnTo>
                <a:lnTo>
                  <a:pt x="518" y="705"/>
                </a:lnTo>
                <a:lnTo>
                  <a:pt x="518" y="705"/>
                </a:lnTo>
                <a:close/>
                <a:moveTo>
                  <a:pt x="525" y="646"/>
                </a:moveTo>
                <a:lnTo>
                  <a:pt x="530" y="646"/>
                </a:lnTo>
                <a:lnTo>
                  <a:pt x="530" y="962"/>
                </a:lnTo>
                <a:lnTo>
                  <a:pt x="525" y="962"/>
                </a:lnTo>
                <a:lnTo>
                  <a:pt x="525" y="646"/>
                </a:lnTo>
                <a:lnTo>
                  <a:pt x="525" y="646"/>
                </a:lnTo>
                <a:close/>
                <a:moveTo>
                  <a:pt x="530" y="487"/>
                </a:moveTo>
                <a:lnTo>
                  <a:pt x="535" y="487"/>
                </a:lnTo>
                <a:lnTo>
                  <a:pt x="535" y="962"/>
                </a:lnTo>
                <a:lnTo>
                  <a:pt x="530" y="962"/>
                </a:lnTo>
                <a:lnTo>
                  <a:pt x="530" y="487"/>
                </a:lnTo>
                <a:lnTo>
                  <a:pt x="530" y="487"/>
                </a:lnTo>
                <a:close/>
                <a:moveTo>
                  <a:pt x="535" y="653"/>
                </a:moveTo>
                <a:lnTo>
                  <a:pt x="539" y="653"/>
                </a:lnTo>
                <a:lnTo>
                  <a:pt x="539" y="962"/>
                </a:lnTo>
                <a:lnTo>
                  <a:pt x="535" y="962"/>
                </a:lnTo>
                <a:lnTo>
                  <a:pt x="535" y="653"/>
                </a:lnTo>
                <a:lnTo>
                  <a:pt x="535" y="653"/>
                </a:lnTo>
                <a:close/>
                <a:moveTo>
                  <a:pt x="542" y="903"/>
                </a:moveTo>
                <a:lnTo>
                  <a:pt x="547" y="903"/>
                </a:lnTo>
                <a:lnTo>
                  <a:pt x="547" y="962"/>
                </a:lnTo>
                <a:lnTo>
                  <a:pt x="542" y="962"/>
                </a:lnTo>
                <a:lnTo>
                  <a:pt x="542" y="903"/>
                </a:lnTo>
                <a:lnTo>
                  <a:pt x="542" y="903"/>
                </a:lnTo>
                <a:close/>
                <a:moveTo>
                  <a:pt x="547" y="953"/>
                </a:moveTo>
                <a:lnTo>
                  <a:pt x="551" y="953"/>
                </a:lnTo>
                <a:lnTo>
                  <a:pt x="551" y="962"/>
                </a:lnTo>
                <a:lnTo>
                  <a:pt x="547" y="962"/>
                </a:lnTo>
                <a:lnTo>
                  <a:pt x="547" y="953"/>
                </a:lnTo>
                <a:lnTo>
                  <a:pt x="547" y="953"/>
                </a:lnTo>
                <a:close/>
                <a:moveTo>
                  <a:pt x="551" y="919"/>
                </a:moveTo>
                <a:lnTo>
                  <a:pt x="556" y="919"/>
                </a:lnTo>
                <a:lnTo>
                  <a:pt x="556" y="962"/>
                </a:lnTo>
                <a:lnTo>
                  <a:pt x="551" y="962"/>
                </a:lnTo>
                <a:lnTo>
                  <a:pt x="551" y="919"/>
                </a:lnTo>
                <a:lnTo>
                  <a:pt x="551" y="919"/>
                </a:lnTo>
                <a:close/>
                <a:moveTo>
                  <a:pt x="561" y="884"/>
                </a:moveTo>
                <a:lnTo>
                  <a:pt x="563" y="884"/>
                </a:lnTo>
                <a:lnTo>
                  <a:pt x="563" y="962"/>
                </a:lnTo>
                <a:lnTo>
                  <a:pt x="561" y="962"/>
                </a:lnTo>
                <a:lnTo>
                  <a:pt x="561" y="884"/>
                </a:lnTo>
                <a:lnTo>
                  <a:pt x="561" y="884"/>
                </a:lnTo>
                <a:close/>
                <a:moveTo>
                  <a:pt x="563" y="943"/>
                </a:moveTo>
                <a:lnTo>
                  <a:pt x="568" y="943"/>
                </a:lnTo>
                <a:lnTo>
                  <a:pt x="568" y="962"/>
                </a:lnTo>
                <a:lnTo>
                  <a:pt x="563" y="962"/>
                </a:lnTo>
                <a:lnTo>
                  <a:pt x="563" y="943"/>
                </a:lnTo>
                <a:lnTo>
                  <a:pt x="563" y="943"/>
                </a:lnTo>
                <a:close/>
                <a:moveTo>
                  <a:pt x="568" y="957"/>
                </a:moveTo>
                <a:lnTo>
                  <a:pt x="573" y="957"/>
                </a:lnTo>
                <a:lnTo>
                  <a:pt x="573" y="962"/>
                </a:lnTo>
                <a:lnTo>
                  <a:pt x="568" y="962"/>
                </a:lnTo>
                <a:lnTo>
                  <a:pt x="568" y="957"/>
                </a:lnTo>
                <a:lnTo>
                  <a:pt x="568" y="957"/>
                </a:lnTo>
                <a:close/>
                <a:moveTo>
                  <a:pt x="577" y="936"/>
                </a:moveTo>
                <a:lnTo>
                  <a:pt x="582" y="936"/>
                </a:lnTo>
                <a:lnTo>
                  <a:pt x="582" y="962"/>
                </a:lnTo>
                <a:lnTo>
                  <a:pt x="577" y="962"/>
                </a:lnTo>
                <a:lnTo>
                  <a:pt x="577" y="936"/>
                </a:lnTo>
                <a:lnTo>
                  <a:pt x="577" y="936"/>
                </a:lnTo>
                <a:close/>
                <a:moveTo>
                  <a:pt x="582" y="957"/>
                </a:moveTo>
                <a:lnTo>
                  <a:pt x="585" y="957"/>
                </a:lnTo>
                <a:lnTo>
                  <a:pt x="585" y="962"/>
                </a:lnTo>
                <a:lnTo>
                  <a:pt x="582" y="962"/>
                </a:lnTo>
                <a:lnTo>
                  <a:pt x="582" y="957"/>
                </a:lnTo>
                <a:lnTo>
                  <a:pt x="582" y="957"/>
                </a:lnTo>
                <a:close/>
                <a:moveTo>
                  <a:pt x="585" y="948"/>
                </a:moveTo>
                <a:lnTo>
                  <a:pt x="589" y="948"/>
                </a:lnTo>
                <a:lnTo>
                  <a:pt x="589" y="962"/>
                </a:lnTo>
                <a:lnTo>
                  <a:pt x="585" y="962"/>
                </a:lnTo>
                <a:lnTo>
                  <a:pt x="585" y="948"/>
                </a:lnTo>
                <a:lnTo>
                  <a:pt x="585" y="948"/>
                </a:lnTo>
                <a:close/>
                <a:moveTo>
                  <a:pt x="594" y="867"/>
                </a:moveTo>
                <a:lnTo>
                  <a:pt x="599" y="867"/>
                </a:lnTo>
                <a:lnTo>
                  <a:pt x="599" y="962"/>
                </a:lnTo>
                <a:lnTo>
                  <a:pt x="594" y="962"/>
                </a:lnTo>
                <a:lnTo>
                  <a:pt x="594" y="867"/>
                </a:lnTo>
                <a:lnTo>
                  <a:pt x="594" y="867"/>
                </a:lnTo>
                <a:close/>
                <a:moveTo>
                  <a:pt x="599" y="953"/>
                </a:moveTo>
                <a:lnTo>
                  <a:pt x="604" y="953"/>
                </a:lnTo>
                <a:lnTo>
                  <a:pt x="604" y="962"/>
                </a:lnTo>
                <a:lnTo>
                  <a:pt x="599" y="962"/>
                </a:lnTo>
                <a:lnTo>
                  <a:pt x="599" y="953"/>
                </a:lnTo>
                <a:lnTo>
                  <a:pt x="599" y="953"/>
                </a:lnTo>
                <a:close/>
                <a:moveTo>
                  <a:pt x="604" y="948"/>
                </a:moveTo>
                <a:lnTo>
                  <a:pt x="606" y="948"/>
                </a:lnTo>
                <a:lnTo>
                  <a:pt x="606" y="962"/>
                </a:lnTo>
                <a:lnTo>
                  <a:pt x="604" y="962"/>
                </a:lnTo>
                <a:lnTo>
                  <a:pt x="604" y="948"/>
                </a:lnTo>
                <a:lnTo>
                  <a:pt x="604" y="948"/>
                </a:lnTo>
                <a:close/>
                <a:moveTo>
                  <a:pt x="611" y="941"/>
                </a:moveTo>
                <a:lnTo>
                  <a:pt x="615" y="941"/>
                </a:lnTo>
                <a:lnTo>
                  <a:pt x="615" y="962"/>
                </a:lnTo>
                <a:lnTo>
                  <a:pt x="611" y="962"/>
                </a:lnTo>
                <a:lnTo>
                  <a:pt x="611" y="941"/>
                </a:lnTo>
                <a:lnTo>
                  <a:pt x="611" y="941"/>
                </a:lnTo>
                <a:close/>
                <a:moveTo>
                  <a:pt x="615" y="957"/>
                </a:moveTo>
                <a:lnTo>
                  <a:pt x="620" y="957"/>
                </a:lnTo>
                <a:lnTo>
                  <a:pt x="620" y="962"/>
                </a:lnTo>
                <a:lnTo>
                  <a:pt x="615" y="962"/>
                </a:lnTo>
                <a:lnTo>
                  <a:pt x="615" y="957"/>
                </a:lnTo>
                <a:lnTo>
                  <a:pt x="615" y="957"/>
                </a:lnTo>
                <a:close/>
                <a:moveTo>
                  <a:pt x="627" y="922"/>
                </a:moveTo>
                <a:lnTo>
                  <a:pt x="632" y="922"/>
                </a:lnTo>
                <a:lnTo>
                  <a:pt x="632" y="962"/>
                </a:lnTo>
                <a:lnTo>
                  <a:pt x="627" y="962"/>
                </a:lnTo>
                <a:lnTo>
                  <a:pt x="627" y="922"/>
                </a:lnTo>
                <a:lnTo>
                  <a:pt x="627" y="922"/>
                </a:lnTo>
                <a:close/>
                <a:moveTo>
                  <a:pt x="632" y="931"/>
                </a:moveTo>
                <a:lnTo>
                  <a:pt x="637" y="931"/>
                </a:lnTo>
                <a:lnTo>
                  <a:pt x="637" y="962"/>
                </a:lnTo>
                <a:lnTo>
                  <a:pt x="632" y="962"/>
                </a:lnTo>
                <a:lnTo>
                  <a:pt x="632" y="931"/>
                </a:lnTo>
                <a:lnTo>
                  <a:pt x="632" y="931"/>
                </a:lnTo>
                <a:close/>
                <a:moveTo>
                  <a:pt x="642" y="957"/>
                </a:moveTo>
                <a:lnTo>
                  <a:pt x="646" y="957"/>
                </a:lnTo>
                <a:lnTo>
                  <a:pt x="646" y="962"/>
                </a:lnTo>
                <a:lnTo>
                  <a:pt x="642" y="962"/>
                </a:lnTo>
                <a:lnTo>
                  <a:pt x="642" y="957"/>
                </a:lnTo>
                <a:lnTo>
                  <a:pt x="642" y="957"/>
                </a:lnTo>
                <a:close/>
                <a:moveTo>
                  <a:pt x="646" y="936"/>
                </a:moveTo>
                <a:lnTo>
                  <a:pt x="649" y="936"/>
                </a:lnTo>
                <a:lnTo>
                  <a:pt x="649" y="962"/>
                </a:lnTo>
                <a:lnTo>
                  <a:pt x="646" y="962"/>
                </a:lnTo>
                <a:lnTo>
                  <a:pt x="646" y="936"/>
                </a:lnTo>
                <a:lnTo>
                  <a:pt x="646" y="936"/>
                </a:lnTo>
                <a:close/>
                <a:moveTo>
                  <a:pt x="658" y="957"/>
                </a:moveTo>
                <a:lnTo>
                  <a:pt x="663" y="957"/>
                </a:lnTo>
                <a:lnTo>
                  <a:pt x="663" y="962"/>
                </a:lnTo>
                <a:lnTo>
                  <a:pt x="658" y="962"/>
                </a:lnTo>
                <a:lnTo>
                  <a:pt x="658" y="957"/>
                </a:lnTo>
                <a:lnTo>
                  <a:pt x="658" y="957"/>
                </a:lnTo>
                <a:close/>
                <a:moveTo>
                  <a:pt x="663" y="881"/>
                </a:moveTo>
                <a:lnTo>
                  <a:pt x="668" y="881"/>
                </a:lnTo>
                <a:lnTo>
                  <a:pt x="668" y="962"/>
                </a:lnTo>
                <a:lnTo>
                  <a:pt x="663" y="962"/>
                </a:lnTo>
                <a:lnTo>
                  <a:pt x="663" y="881"/>
                </a:lnTo>
                <a:lnTo>
                  <a:pt x="663" y="881"/>
                </a:lnTo>
                <a:close/>
                <a:moveTo>
                  <a:pt x="668" y="893"/>
                </a:moveTo>
                <a:lnTo>
                  <a:pt x="670" y="893"/>
                </a:lnTo>
                <a:lnTo>
                  <a:pt x="670" y="962"/>
                </a:lnTo>
                <a:lnTo>
                  <a:pt x="668" y="962"/>
                </a:lnTo>
                <a:lnTo>
                  <a:pt x="668" y="893"/>
                </a:lnTo>
                <a:lnTo>
                  <a:pt x="668" y="893"/>
                </a:lnTo>
                <a:close/>
                <a:moveTo>
                  <a:pt x="675" y="898"/>
                </a:moveTo>
                <a:lnTo>
                  <a:pt x="680" y="898"/>
                </a:lnTo>
                <a:lnTo>
                  <a:pt x="680" y="962"/>
                </a:lnTo>
                <a:lnTo>
                  <a:pt x="675" y="962"/>
                </a:lnTo>
                <a:lnTo>
                  <a:pt x="675" y="898"/>
                </a:lnTo>
                <a:lnTo>
                  <a:pt x="675" y="898"/>
                </a:lnTo>
                <a:close/>
                <a:moveTo>
                  <a:pt x="680" y="926"/>
                </a:moveTo>
                <a:lnTo>
                  <a:pt x="684" y="926"/>
                </a:lnTo>
                <a:lnTo>
                  <a:pt x="684" y="962"/>
                </a:lnTo>
                <a:lnTo>
                  <a:pt x="680" y="962"/>
                </a:lnTo>
                <a:lnTo>
                  <a:pt x="680" y="926"/>
                </a:lnTo>
                <a:lnTo>
                  <a:pt x="680" y="926"/>
                </a:lnTo>
                <a:close/>
                <a:moveTo>
                  <a:pt x="684" y="903"/>
                </a:moveTo>
                <a:lnTo>
                  <a:pt x="689" y="903"/>
                </a:lnTo>
                <a:lnTo>
                  <a:pt x="689" y="962"/>
                </a:lnTo>
                <a:lnTo>
                  <a:pt x="684" y="962"/>
                </a:lnTo>
                <a:lnTo>
                  <a:pt x="684" y="903"/>
                </a:lnTo>
                <a:lnTo>
                  <a:pt x="684" y="903"/>
                </a:lnTo>
                <a:close/>
                <a:moveTo>
                  <a:pt x="692" y="905"/>
                </a:moveTo>
                <a:lnTo>
                  <a:pt x="696" y="905"/>
                </a:lnTo>
                <a:lnTo>
                  <a:pt x="696" y="962"/>
                </a:lnTo>
                <a:lnTo>
                  <a:pt x="692" y="962"/>
                </a:lnTo>
                <a:lnTo>
                  <a:pt x="692" y="905"/>
                </a:lnTo>
                <a:lnTo>
                  <a:pt x="692" y="905"/>
                </a:lnTo>
                <a:close/>
                <a:moveTo>
                  <a:pt x="696" y="888"/>
                </a:moveTo>
                <a:lnTo>
                  <a:pt x="701" y="888"/>
                </a:lnTo>
                <a:lnTo>
                  <a:pt x="701" y="962"/>
                </a:lnTo>
                <a:lnTo>
                  <a:pt x="696" y="962"/>
                </a:lnTo>
                <a:lnTo>
                  <a:pt x="696" y="888"/>
                </a:lnTo>
                <a:lnTo>
                  <a:pt x="696" y="888"/>
                </a:lnTo>
                <a:close/>
                <a:moveTo>
                  <a:pt x="701" y="893"/>
                </a:moveTo>
                <a:lnTo>
                  <a:pt x="706" y="893"/>
                </a:lnTo>
                <a:lnTo>
                  <a:pt x="706" y="962"/>
                </a:lnTo>
                <a:lnTo>
                  <a:pt x="701" y="962"/>
                </a:lnTo>
                <a:lnTo>
                  <a:pt x="701" y="893"/>
                </a:lnTo>
                <a:lnTo>
                  <a:pt x="701" y="893"/>
                </a:lnTo>
                <a:close/>
                <a:moveTo>
                  <a:pt x="711" y="884"/>
                </a:moveTo>
                <a:lnTo>
                  <a:pt x="713" y="884"/>
                </a:lnTo>
                <a:lnTo>
                  <a:pt x="713" y="962"/>
                </a:lnTo>
                <a:lnTo>
                  <a:pt x="711" y="962"/>
                </a:lnTo>
                <a:lnTo>
                  <a:pt x="711" y="884"/>
                </a:lnTo>
                <a:lnTo>
                  <a:pt x="711" y="884"/>
                </a:lnTo>
                <a:close/>
                <a:moveTo>
                  <a:pt x="713" y="888"/>
                </a:moveTo>
                <a:lnTo>
                  <a:pt x="718" y="888"/>
                </a:lnTo>
                <a:lnTo>
                  <a:pt x="718" y="962"/>
                </a:lnTo>
                <a:lnTo>
                  <a:pt x="713" y="962"/>
                </a:lnTo>
                <a:lnTo>
                  <a:pt x="713" y="888"/>
                </a:lnTo>
                <a:lnTo>
                  <a:pt x="713" y="888"/>
                </a:lnTo>
                <a:close/>
                <a:moveTo>
                  <a:pt x="718" y="941"/>
                </a:moveTo>
                <a:lnTo>
                  <a:pt x="722" y="941"/>
                </a:lnTo>
                <a:lnTo>
                  <a:pt x="722" y="962"/>
                </a:lnTo>
                <a:lnTo>
                  <a:pt x="718" y="962"/>
                </a:lnTo>
                <a:lnTo>
                  <a:pt x="718" y="941"/>
                </a:lnTo>
                <a:lnTo>
                  <a:pt x="718" y="941"/>
                </a:lnTo>
                <a:close/>
                <a:moveTo>
                  <a:pt x="727" y="919"/>
                </a:moveTo>
                <a:lnTo>
                  <a:pt x="732" y="919"/>
                </a:lnTo>
                <a:lnTo>
                  <a:pt x="732" y="962"/>
                </a:lnTo>
                <a:lnTo>
                  <a:pt x="727" y="962"/>
                </a:lnTo>
                <a:lnTo>
                  <a:pt x="727" y="919"/>
                </a:lnTo>
                <a:lnTo>
                  <a:pt x="727" y="919"/>
                </a:lnTo>
                <a:close/>
                <a:moveTo>
                  <a:pt x="732" y="919"/>
                </a:moveTo>
                <a:lnTo>
                  <a:pt x="734" y="919"/>
                </a:lnTo>
                <a:lnTo>
                  <a:pt x="734" y="962"/>
                </a:lnTo>
                <a:lnTo>
                  <a:pt x="732" y="962"/>
                </a:lnTo>
                <a:lnTo>
                  <a:pt x="732" y="919"/>
                </a:lnTo>
                <a:lnTo>
                  <a:pt x="732" y="919"/>
                </a:lnTo>
                <a:close/>
                <a:moveTo>
                  <a:pt x="734" y="872"/>
                </a:moveTo>
                <a:lnTo>
                  <a:pt x="739" y="872"/>
                </a:lnTo>
                <a:lnTo>
                  <a:pt x="739" y="962"/>
                </a:lnTo>
                <a:lnTo>
                  <a:pt x="734" y="962"/>
                </a:lnTo>
                <a:lnTo>
                  <a:pt x="734" y="872"/>
                </a:lnTo>
                <a:lnTo>
                  <a:pt x="734" y="872"/>
                </a:lnTo>
                <a:close/>
                <a:moveTo>
                  <a:pt x="744" y="953"/>
                </a:moveTo>
                <a:lnTo>
                  <a:pt x="749" y="953"/>
                </a:lnTo>
                <a:lnTo>
                  <a:pt x="749" y="962"/>
                </a:lnTo>
                <a:lnTo>
                  <a:pt x="744" y="962"/>
                </a:lnTo>
                <a:lnTo>
                  <a:pt x="744" y="953"/>
                </a:lnTo>
                <a:lnTo>
                  <a:pt x="744" y="953"/>
                </a:lnTo>
                <a:close/>
                <a:moveTo>
                  <a:pt x="749" y="903"/>
                </a:moveTo>
                <a:lnTo>
                  <a:pt x="753" y="903"/>
                </a:lnTo>
                <a:lnTo>
                  <a:pt x="753" y="962"/>
                </a:lnTo>
                <a:lnTo>
                  <a:pt x="749" y="962"/>
                </a:lnTo>
                <a:lnTo>
                  <a:pt x="749" y="903"/>
                </a:lnTo>
                <a:lnTo>
                  <a:pt x="749" y="903"/>
                </a:lnTo>
                <a:close/>
                <a:moveTo>
                  <a:pt x="753" y="824"/>
                </a:moveTo>
                <a:lnTo>
                  <a:pt x="756" y="824"/>
                </a:lnTo>
                <a:lnTo>
                  <a:pt x="756" y="962"/>
                </a:lnTo>
                <a:lnTo>
                  <a:pt x="753" y="962"/>
                </a:lnTo>
                <a:lnTo>
                  <a:pt x="753" y="824"/>
                </a:lnTo>
                <a:lnTo>
                  <a:pt x="753" y="824"/>
                </a:lnTo>
                <a:close/>
                <a:moveTo>
                  <a:pt x="760" y="838"/>
                </a:moveTo>
                <a:lnTo>
                  <a:pt x="765" y="838"/>
                </a:lnTo>
                <a:lnTo>
                  <a:pt x="765" y="962"/>
                </a:lnTo>
                <a:lnTo>
                  <a:pt x="760" y="962"/>
                </a:lnTo>
                <a:lnTo>
                  <a:pt x="760" y="838"/>
                </a:lnTo>
                <a:lnTo>
                  <a:pt x="760" y="838"/>
                </a:lnTo>
                <a:close/>
                <a:moveTo>
                  <a:pt x="765" y="774"/>
                </a:moveTo>
                <a:lnTo>
                  <a:pt x="770" y="774"/>
                </a:lnTo>
                <a:lnTo>
                  <a:pt x="770" y="962"/>
                </a:lnTo>
                <a:lnTo>
                  <a:pt x="765" y="962"/>
                </a:lnTo>
                <a:lnTo>
                  <a:pt x="765" y="774"/>
                </a:lnTo>
                <a:lnTo>
                  <a:pt x="765" y="774"/>
                </a:lnTo>
                <a:close/>
                <a:moveTo>
                  <a:pt x="770" y="653"/>
                </a:moveTo>
                <a:lnTo>
                  <a:pt x="775" y="653"/>
                </a:lnTo>
                <a:lnTo>
                  <a:pt x="775" y="962"/>
                </a:lnTo>
                <a:lnTo>
                  <a:pt x="770" y="962"/>
                </a:lnTo>
                <a:lnTo>
                  <a:pt x="770" y="653"/>
                </a:lnTo>
                <a:lnTo>
                  <a:pt x="770" y="653"/>
                </a:lnTo>
                <a:close/>
                <a:moveTo>
                  <a:pt x="777" y="444"/>
                </a:moveTo>
                <a:lnTo>
                  <a:pt x="782" y="444"/>
                </a:lnTo>
                <a:lnTo>
                  <a:pt x="782" y="962"/>
                </a:lnTo>
                <a:lnTo>
                  <a:pt x="777" y="962"/>
                </a:lnTo>
                <a:lnTo>
                  <a:pt x="777" y="444"/>
                </a:lnTo>
                <a:lnTo>
                  <a:pt x="777" y="444"/>
                </a:lnTo>
                <a:close/>
                <a:moveTo>
                  <a:pt x="782" y="777"/>
                </a:moveTo>
                <a:lnTo>
                  <a:pt x="787" y="777"/>
                </a:lnTo>
                <a:lnTo>
                  <a:pt x="787" y="962"/>
                </a:lnTo>
                <a:lnTo>
                  <a:pt x="782" y="962"/>
                </a:lnTo>
                <a:lnTo>
                  <a:pt x="782" y="777"/>
                </a:lnTo>
                <a:lnTo>
                  <a:pt x="782" y="777"/>
                </a:lnTo>
                <a:close/>
                <a:moveTo>
                  <a:pt x="787" y="739"/>
                </a:moveTo>
                <a:lnTo>
                  <a:pt x="791" y="739"/>
                </a:lnTo>
                <a:lnTo>
                  <a:pt x="791" y="962"/>
                </a:lnTo>
                <a:lnTo>
                  <a:pt x="787" y="962"/>
                </a:lnTo>
                <a:lnTo>
                  <a:pt x="787" y="739"/>
                </a:lnTo>
                <a:lnTo>
                  <a:pt x="787" y="739"/>
                </a:lnTo>
                <a:close/>
                <a:moveTo>
                  <a:pt x="796" y="625"/>
                </a:moveTo>
                <a:lnTo>
                  <a:pt x="798" y="625"/>
                </a:lnTo>
                <a:lnTo>
                  <a:pt x="798" y="962"/>
                </a:lnTo>
                <a:lnTo>
                  <a:pt x="796" y="962"/>
                </a:lnTo>
                <a:lnTo>
                  <a:pt x="796" y="625"/>
                </a:lnTo>
                <a:lnTo>
                  <a:pt x="796" y="625"/>
                </a:lnTo>
                <a:close/>
                <a:moveTo>
                  <a:pt x="798" y="646"/>
                </a:moveTo>
                <a:lnTo>
                  <a:pt x="803" y="646"/>
                </a:lnTo>
                <a:lnTo>
                  <a:pt x="803" y="962"/>
                </a:lnTo>
                <a:lnTo>
                  <a:pt x="798" y="962"/>
                </a:lnTo>
                <a:lnTo>
                  <a:pt x="798" y="646"/>
                </a:lnTo>
                <a:lnTo>
                  <a:pt x="798" y="646"/>
                </a:lnTo>
                <a:close/>
                <a:moveTo>
                  <a:pt x="808" y="808"/>
                </a:moveTo>
                <a:lnTo>
                  <a:pt x="813" y="808"/>
                </a:lnTo>
                <a:lnTo>
                  <a:pt x="813" y="962"/>
                </a:lnTo>
                <a:lnTo>
                  <a:pt x="808" y="962"/>
                </a:lnTo>
                <a:lnTo>
                  <a:pt x="808" y="808"/>
                </a:lnTo>
                <a:lnTo>
                  <a:pt x="808" y="808"/>
                </a:lnTo>
                <a:close/>
                <a:moveTo>
                  <a:pt x="813" y="717"/>
                </a:moveTo>
                <a:lnTo>
                  <a:pt x="815" y="717"/>
                </a:lnTo>
                <a:lnTo>
                  <a:pt x="815" y="962"/>
                </a:lnTo>
                <a:lnTo>
                  <a:pt x="813" y="962"/>
                </a:lnTo>
                <a:lnTo>
                  <a:pt x="813" y="717"/>
                </a:lnTo>
                <a:lnTo>
                  <a:pt x="813" y="717"/>
                </a:lnTo>
                <a:close/>
                <a:moveTo>
                  <a:pt x="815" y="713"/>
                </a:moveTo>
                <a:lnTo>
                  <a:pt x="820" y="713"/>
                </a:lnTo>
                <a:lnTo>
                  <a:pt x="820" y="962"/>
                </a:lnTo>
                <a:lnTo>
                  <a:pt x="815" y="962"/>
                </a:lnTo>
                <a:lnTo>
                  <a:pt x="815" y="713"/>
                </a:lnTo>
                <a:lnTo>
                  <a:pt x="815" y="713"/>
                </a:lnTo>
                <a:close/>
                <a:moveTo>
                  <a:pt x="825" y="867"/>
                </a:moveTo>
                <a:lnTo>
                  <a:pt x="829" y="867"/>
                </a:lnTo>
                <a:lnTo>
                  <a:pt x="829" y="962"/>
                </a:lnTo>
                <a:lnTo>
                  <a:pt x="825" y="962"/>
                </a:lnTo>
                <a:lnTo>
                  <a:pt x="825" y="867"/>
                </a:lnTo>
                <a:lnTo>
                  <a:pt x="825" y="867"/>
                </a:lnTo>
                <a:close/>
                <a:moveTo>
                  <a:pt x="829" y="919"/>
                </a:moveTo>
                <a:lnTo>
                  <a:pt x="834" y="919"/>
                </a:lnTo>
                <a:lnTo>
                  <a:pt x="834" y="962"/>
                </a:lnTo>
                <a:lnTo>
                  <a:pt x="829" y="962"/>
                </a:lnTo>
                <a:lnTo>
                  <a:pt x="829" y="919"/>
                </a:lnTo>
                <a:lnTo>
                  <a:pt x="829" y="919"/>
                </a:lnTo>
                <a:close/>
                <a:moveTo>
                  <a:pt x="834" y="796"/>
                </a:moveTo>
                <a:lnTo>
                  <a:pt x="836" y="796"/>
                </a:lnTo>
                <a:lnTo>
                  <a:pt x="836" y="962"/>
                </a:lnTo>
                <a:lnTo>
                  <a:pt x="834" y="962"/>
                </a:lnTo>
                <a:lnTo>
                  <a:pt x="834" y="796"/>
                </a:lnTo>
                <a:lnTo>
                  <a:pt x="834" y="796"/>
                </a:lnTo>
                <a:close/>
                <a:moveTo>
                  <a:pt x="841" y="915"/>
                </a:moveTo>
                <a:lnTo>
                  <a:pt x="846" y="915"/>
                </a:lnTo>
                <a:lnTo>
                  <a:pt x="846" y="962"/>
                </a:lnTo>
                <a:lnTo>
                  <a:pt x="841" y="962"/>
                </a:lnTo>
                <a:lnTo>
                  <a:pt x="841" y="915"/>
                </a:lnTo>
                <a:lnTo>
                  <a:pt x="841" y="915"/>
                </a:lnTo>
                <a:close/>
                <a:moveTo>
                  <a:pt x="846" y="941"/>
                </a:moveTo>
                <a:lnTo>
                  <a:pt x="851" y="941"/>
                </a:lnTo>
                <a:lnTo>
                  <a:pt x="851" y="962"/>
                </a:lnTo>
                <a:lnTo>
                  <a:pt x="846" y="962"/>
                </a:lnTo>
                <a:lnTo>
                  <a:pt x="846" y="941"/>
                </a:lnTo>
                <a:lnTo>
                  <a:pt x="846" y="941"/>
                </a:lnTo>
                <a:close/>
                <a:moveTo>
                  <a:pt x="851" y="860"/>
                </a:moveTo>
                <a:lnTo>
                  <a:pt x="855" y="860"/>
                </a:lnTo>
                <a:lnTo>
                  <a:pt x="855" y="962"/>
                </a:lnTo>
                <a:lnTo>
                  <a:pt x="851" y="962"/>
                </a:lnTo>
                <a:lnTo>
                  <a:pt x="851" y="860"/>
                </a:lnTo>
                <a:lnTo>
                  <a:pt x="851" y="860"/>
                </a:lnTo>
                <a:close/>
                <a:moveTo>
                  <a:pt x="858" y="943"/>
                </a:moveTo>
                <a:lnTo>
                  <a:pt x="863" y="943"/>
                </a:lnTo>
                <a:lnTo>
                  <a:pt x="863" y="962"/>
                </a:lnTo>
                <a:lnTo>
                  <a:pt x="858" y="962"/>
                </a:lnTo>
                <a:lnTo>
                  <a:pt x="858" y="943"/>
                </a:lnTo>
                <a:lnTo>
                  <a:pt x="858" y="943"/>
                </a:lnTo>
                <a:close/>
                <a:moveTo>
                  <a:pt x="863" y="936"/>
                </a:moveTo>
                <a:lnTo>
                  <a:pt x="867" y="936"/>
                </a:lnTo>
                <a:lnTo>
                  <a:pt x="867" y="962"/>
                </a:lnTo>
                <a:lnTo>
                  <a:pt x="863" y="962"/>
                </a:lnTo>
                <a:lnTo>
                  <a:pt x="863" y="936"/>
                </a:lnTo>
                <a:lnTo>
                  <a:pt x="863" y="936"/>
                </a:lnTo>
                <a:close/>
                <a:moveTo>
                  <a:pt x="877" y="936"/>
                </a:moveTo>
                <a:lnTo>
                  <a:pt x="879" y="936"/>
                </a:lnTo>
                <a:lnTo>
                  <a:pt x="879" y="962"/>
                </a:lnTo>
                <a:lnTo>
                  <a:pt x="877" y="962"/>
                </a:lnTo>
                <a:lnTo>
                  <a:pt x="877" y="936"/>
                </a:lnTo>
                <a:lnTo>
                  <a:pt x="877" y="936"/>
                </a:lnTo>
                <a:close/>
                <a:moveTo>
                  <a:pt x="879" y="957"/>
                </a:moveTo>
                <a:lnTo>
                  <a:pt x="884" y="957"/>
                </a:lnTo>
                <a:lnTo>
                  <a:pt x="884" y="962"/>
                </a:lnTo>
                <a:lnTo>
                  <a:pt x="879" y="962"/>
                </a:lnTo>
                <a:lnTo>
                  <a:pt x="879" y="957"/>
                </a:lnTo>
                <a:lnTo>
                  <a:pt x="879" y="957"/>
                </a:lnTo>
                <a:close/>
                <a:moveTo>
                  <a:pt x="884" y="957"/>
                </a:moveTo>
                <a:lnTo>
                  <a:pt x="889" y="957"/>
                </a:lnTo>
                <a:lnTo>
                  <a:pt x="889" y="962"/>
                </a:lnTo>
                <a:lnTo>
                  <a:pt x="884" y="962"/>
                </a:lnTo>
                <a:lnTo>
                  <a:pt x="884" y="957"/>
                </a:lnTo>
                <a:lnTo>
                  <a:pt x="884" y="957"/>
                </a:lnTo>
                <a:close/>
                <a:moveTo>
                  <a:pt x="893" y="905"/>
                </a:moveTo>
                <a:lnTo>
                  <a:pt x="898" y="905"/>
                </a:lnTo>
                <a:lnTo>
                  <a:pt x="898" y="962"/>
                </a:lnTo>
                <a:lnTo>
                  <a:pt x="893" y="962"/>
                </a:lnTo>
                <a:lnTo>
                  <a:pt x="893" y="905"/>
                </a:lnTo>
                <a:lnTo>
                  <a:pt x="893" y="905"/>
                </a:lnTo>
                <a:close/>
                <a:moveTo>
                  <a:pt x="898" y="915"/>
                </a:moveTo>
                <a:lnTo>
                  <a:pt x="901" y="915"/>
                </a:lnTo>
                <a:lnTo>
                  <a:pt x="901" y="962"/>
                </a:lnTo>
                <a:lnTo>
                  <a:pt x="898" y="962"/>
                </a:lnTo>
                <a:lnTo>
                  <a:pt x="898" y="915"/>
                </a:lnTo>
                <a:lnTo>
                  <a:pt x="898" y="915"/>
                </a:lnTo>
                <a:close/>
                <a:moveTo>
                  <a:pt x="901" y="953"/>
                </a:moveTo>
                <a:lnTo>
                  <a:pt x="905" y="953"/>
                </a:lnTo>
                <a:lnTo>
                  <a:pt x="905" y="962"/>
                </a:lnTo>
                <a:lnTo>
                  <a:pt x="901" y="962"/>
                </a:lnTo>
                <a:lnTo>
                  <a:pt x="901" y="953"/>
                </a:lnTo>
                <a:lnTo>
                  <a:pt x="901" y="953"/>
                </a:lnTo>
                <a:close/>
                <a:moveTo>
                  <a:pt x="910" y="957"/>
                </a:moveTo>
                <a:lnTo>
                  <a:pt x="915" y="957"/>
                </a:lnTo>
                <a:lnTo>
                  <a:pt x="915" y="962"/>
                </a:lnTo>
                <a:lnTo>
                  <a:pt x="910" y="962"/>
                </a:lnTo>
                <a:lnTo>
                  <a:pt x="910" y="957"/>
                </a:lnTo>
                <a:lnTo>
                  <a:pt x="910" y="957"/>
                </a:lnTo>
                <a:close/>
                <a:moveTo>
                  <a:pt x="915" y="957"/>
                </a:moveTo>
                <a:lnTo>
                  <a:pt x="920" y="957"/>
                </a:lnTo>
                <a:lnTo>
                  <a:pt x="920" y="962"/>
                </a:lnTo>
                <a:lnTo>
                  <a:pt x="915" y="962"/>
                </a:lnTo>
                <a:lnTo>
                  <a:pt x="915" y="957"/>
                </a:lnTo>
                <a:lnTo>
                  <a:pt x="915" y="957"/>
                </a:lnTo>
                <a:close/>
                <a:moveTo>
                  <a:pt x="920" y="948"/>
                </a:moveTo>
                <a:lnTo>
                  <a:pt x="922" y="948"/>
                </a:lnTo>
                <a:lnTo>
                  <a:pt x="922" y="962"/>
                </a:lnTo>
                <a:lnTo>
                  <a:pt x="920" y="962"/>
                </a:lnTo>
                <a:lnTo>
                  <a:pt x="920" y="948"/>
                </a:lnTo>
                <a:lnTo>
                  <a:pt x="920" y="948"/>
                </a:lnTo>
                <a:close/>
                <a:moveTo>
                  <a:pt x="927" y="953"/>
                </a:moveTo>
                <a:lnTo>
                  <a:pt x="931" y="953"/>
                </a:lnTo>
                <a:lnTo>
                  <a:pt x="931" y="962"/>
                </a:lnTo>
                <a:lnTo>
                  <a:pt x="927" y="962"/>
                </a:lnTo>
                <a:lnTo>
                  <a:pt x="927" y="953"/>
                </a:lnTo>
                <a:lnTo>
                  <a:pt x="927" y="953"/>
                </a:lnTo>
                <a:close/>
                <a:moveTo>
                  <a:pt x="943" y="941"/>
                </a:moveTo>
                <a:lnTo>
                  <a:pt x="948" y="941"/>
                </a:lnTo>
                <a:lnTo>
                  <a:pt x="948" y="962"/>
                </a:lnTo>
                <a:lnTo>
                  <a:pt x="943" y="962"/>
                </a:lnTo>
                <a:lnTo>
                  <a:pt x="943" y="941"/>
                </a:lnTo>
                <a:lnTo>
                  <a:pt x="943" y="941"/>
                </a:lnTo>
                <a:close/>
                <a:moveTo>
                  <a:pt x="948" y="872"/>
                </a:moveTo>
                <a:lnTo>
                  <a:pt x="953" y="872"/>
                </a:lnTo>
                <a:lnTo>
                  <a:pt x="953" y="962"/>
                </a:lnTo>
                <a:lnTo>
                  <a:pt x="948" y="962"/>
                </a:lnTo>
                <a:lnTo>
                  <a:pt x="948" y="872"/>
                </a:lnTo>
                <a:lnTo>
                  <a:pt x="948" y="872"/>
                </a:lnTo>
                <a:close/>
                <a:moveTo>
                  <a:pt x="953" y="936"/>
                </a:moveTo>
                <a:lnTo>
                  <a:pt x="958" y="936"/>
                </a:lnTo>
                <a:lnTo>
                  <a:pt x="958" y="962"/>
                </a:lnTo>
                <a:lnTo>
                  <a:pt x="953" y="962"/>
                </a:lnTo>
                <a:lnTo>
                  <a:pt x="953" y="936"/>
                </a:lnTo>
                <a:lnTo>
                  <a:pt x="953" y="936"/>
                </a:lnTo>
                <a:close/>
                <a:moveTo>
                  <a:pt x="962" y="898"/>
                </a:moveTo>
                <a:lnTo>
                  <a:pt x="965" y="898"/>
                </a:lnTo>
                <a:lnTo>
                  <a:pt x="965" y="962"/>
                </a:lnTo>
                <a:lnTo>
                  <a:pt x="962" y="962"/>
                </a:lnTo>
                <a:lnTo>
                  <a:pt x="962" y="898"/>
                </a:lnTo>
                <a:lnTo>
                  <a:pt x="962" y="898"/>
                </a:lnTo>
                <a:close/>
                <a:moveTo>
                  <a:pt x="974" y="957"/>
                </a:moveTo>
                <a:lnTo>
                  <a:pt x="979" y="957"/>
                </a:lnTo>
                <a:lnTo>
                  <a:pt x="979" y="962"/>
                </a:lnTo>
                <a:lnTo>
                  <a:pt x="974" y="962"/>
                </a:lnTo>
                <a:lnTo>
                  <a:pt x="974" y="957"/>
                </a:lnTo>
                <a:lnTo>
                  <a:pt x="974" y="957"/>
                </a:lnTo>
                <a:close/>
                <a:moveTo>
                  <a:pt x="979" y="846"/>
                </a:moveTo>
                <a:lnTo>
                  <a:pt x="984" y="846"/>
                </a:lnTo>
                <a:lnTo>
                  <a:pt x="984" y="962"/>
                </a:lnTo>
                <a:lnTo>
                  <a:pt x="979" y="962"/>
                </a:lnTo>
                <a:lnTo>
                  <a:pt x="979" y="846"/>
                </a:lnTo>
                <a:lnTo>
                  <a:pt x="979" y="846"/>
                </a:lnTo>
                <a:close/>
                <a:moveTo>
                  <a:pt x="984" y="313"/>
                </a:moveTo>
                <a:lnTo>
                  <a:pt x="986" y="313"/>
                </a:lnTo>
                <a:lnTo>
                  <a:pt x="986" y="962"/>
                </a:lnTo>
                <a:lnTo>
                  <a:pt x="984" y="962"/>
                </a:lnTo>
                <a:lnTo>
                  <a:pt x="984" y="313"/>
                </a:lnTo>
                <a:lnTo>
                  <a:pt x="984" y="313"/>
                </a:lnTo>
                <a:close/>
                <a:moveTo>
                  <a:pt x="991" y="893"/>
                </a:moveTo>
                <a:lnTo>
                  <a:pt x="996" y="893"/>
                </a:lnTo>
                <a:lnTo>
                  <a:pt x="996" y="962"/>
                </a:lnTo>
                <a:lnTo>
                  <a:pt x="991" y="962"/>
                </a:lnTo>
                <a:lnTo>
                  <a:pt x="991" y="893"/>
                </a:lnTo>
                <a:lnTo>
                  <a:pt x="991" y="893"/>
                </a:lnTo>
                <a:close/>
                <a:moveTo>
                  <a:pt x="996" y="732"/>
                </a:moveTo>
                <a:lnTo>
                  <a:pt x="1000" y="732"/>
                </a:lnTo>
                <a:lnTo>
                  <a:pt x="1000" y="962"/>
                </a:lnTo>
                <a:lnTo>
                  <a:pt x="996" y="962"/>
                </a:lnTo>
                <a:lnTo>
                  <a:pt x="996" y="732"/>
                </a:lnTo>
                <a:lnTo>
                  <a:pt x="996" y="732"/>
                </a:lnTo>
                <a:close/>
                <a:moveTo>
                  <a:pt x="1000" y="546"/>
                </a:moveTo>
                <a:lnTo>
                  <a:pt x="1005" y="546"/>
                </a:lnTo>
                <a:lnTo>
                  <a:pt x="1005" y="962"/>
                </a:lnTo>
                <a:lnTo>
                  <a:pt x="1000" y="962"/>
                </a:lnTo>
                <a:lnTo>
                  <a:pt x="1000" y="546"/>
                </a:lnTo>
                <a:lnTo>
                  <a:pt x="1000" y="546"/>
                </a:lnTo>
                <a:close/>
                <a:moveTo>
                  <a:pt x="1007" y="872"/>
                </a:moveTo>
                <a:lnTo>
                  <a:pt x="1012" y="872"/>
                </a:lnTo>
                <a:lnTo>
                  <a:pt x="1012" y="962"/>
                </a:lnTo>
                <a:lnTo>
                  <a:pt x="1007" y="962"/>
                </a:lnTo>
                <a:lnTo>
                  <a:pt x="1007" y="872"/>
                </a:lnTo>
                <a:lnTo>
                  <a:pt x="1007" y="872"/>
                </a:lnTo>
                <a:close/>
                <a:moveTo>
                  <a:pt x="1012" y="834"/>
                </a:moveTo>
                <a:lnTo>
                  <a:pt x="1017" y="834"/>
                </a:lnTo>
                <a:lnTo>
                  <a:pt x="1017" y="962"/>
                </a:lnTo>
                <a:lnTo>
                  <a:pt x="1012" y="962"/>
                </a:lnTo>
                <a:lnTo>
                  <a:pt x="1012" y="834"/>
                </a:lnTo>
                <a:lnTo>
                  <a:pt x="1012" y="834"/>
                </a:lnTo>
                <a:close/>
                <a:moveTo>
                  <a:pt x="1017" y="556"/>
                </a:moveTo>
                <a:lnTo>
                  <a:pt x="1022" y="556"/>
                </a:lnTo>
                <a:lnTo>
                  <a:pt x="1022" y="962"/>
                </a:lnTo>
                <a:lnTo>
                  <a:pt x="1017" y="962"/>
                </a:lnTo>
                <a:lnTo>
                  <a:pt x="1017" y="556"/>
                </a:lnTo>
                <a:lnTo>
                  <a:pt x="1017" y="556"/>
                </a:lnTo>
                <a:close/>
                <a:moveTo>
                  <a:pt x="1026" y="760"/>
                </a:moveTo>
                <a:lnTo>
                  <a:pt x="1029" y="760"/>
                </a:lnTo>
                <a:lnTo>
                  <a:pt x="1029" y="962"/>
                </a:lnTo>
                <a:lnTo>
                  <a:pt x="1026" y="962"/>
                </a:lnTo>
                <a:lnTo>
                  <a:pt x="1026" y="760"/>
                </a:lnTo>
                <a:lnTo>
                  <a:pt x="1026" y="760"/>
                </a:lnTo>
                <a:close/>
                <a:moveTo>
                  <a:pt x="1029" y="565"/>
                </a:moveTo>
                <a:lnTo>
                  <a:pt x="1034" y="565"/>
                </a:lnTo>
                <a:lnTo>
                  <a:pt x="1034" y="962"/>
                </a:lnTo>
                <a:lnTo>
                  <a:pt x="1029" y="962"/>
                </a:lnTo>
                <a:lnTo>
                  <a:pt x="1029" y="565"/>
                </a:lnTo>
                <a:lnTo>
                  <a:pt x="1029" y="565"/>
                </a:lnTo>
                <a:close/>
                <a:moveTo>
                  <a:pt x="1034" y="803"/>
                </a:moveTo>
                <a:lnTo>
                  <a:pt x="1038" y="803"/>
                </a:lnTo>
                <a:lnTo>
                  <a:pt x="1038" y="962"/>
                </a:lnTo>
                <a:lnTo>
                  <a:pt x="1034" y="962"/>
                </a:lnTo>
                <a:lnTo>
                  <a:pt x="1034" y="803"/>
                </a:lnTo>
                <a:lnTo>
                  <a:pt x="1034" y="803"/>
                </a:lnTo>
                <a:close/>
                <a:moveTo>
                  <a:pt x="1043" y="796"/>
                </a:moveTo>
                <a:lnTo>
                  <a:pt x="1048" y="796"/>
                </a:lnTo>
                <a:lnTo>
                  <a:pt x="1048" y="962"/>
                </a:lnTo>
                <a:lnTo>
                  <a:pt x="1043" y="962"/>
                </a:lnTo>
                <a:lnTo>
                  <a:pt x="1043" y="796"/>
                </a:lnTo>
                <a:lnTo>
                  <a:pt x="1043" y="796"/>
                </a:lnTo>
                <a:close/>
                <a:moveTo>
                  <a:pt x="1048" y="753"/>
                </a:moveTo>
                <a:lnTo>
                  <a:pt x="1050" y="753"/>
                </a:lnTo>
                <a:lnTo>
                  <a:pt x="1050" y="962"/>
                </a:lnTo>
                <a:lnTo>
                  <a:pt x="1048" y="962"/>
                </a:lnTo>
                <a:lnTo>
                  <a:pt x="1048" y="753"/>
                </a:lnTo>
                <a:lnTo>
                  <a:pt x="1048" y="753"/>
                </a:lnTo>
                <a:close/>
                <a:moveTo>
                  <a:pt x="1050" y="862"/>
                </a:moveTo>
                <a:lnTo>
                  <a:pt x="1055" y="862"/>
                </a:lnTo>
                <a:lnTo>
                  <a:pt x="1055" y="962"/>
                </a:lnTo>
                <a:lnTo>
                  <a:pt x="1050" y="962"/>
                </a:lnTo>
                <a:lnTo>
                  <a:pt x="1050" y="862"/>
                </a:lnTo>
                <a:lnTo>
                  <a:pt x="1050" y="862"/>
                </a:lnTo>
                <a:close/>
                <a:moveTo>
                  <a:pt x="1060" y="872"/>
                </a:moveTo>
                <a:lnTo>
                  <a:pt x="1064" y="872"/>
                </a:lnTo>
                <a:lnTo>
                  <a:pt x="1064" y="962"/>
                </a:lnTo>
                <a:lnTo>
                  <a:pt x="1060" y="962"/>
                </a:lnTo>
                <a:lnTo>
                  <a:pt x="1060" y="872"/>
                </a:lnTo>
                <a:lnTo>
                  <a:pt x="1060" y="872"/>
                </a:lnTo>
                <a:close/>
                <a:moveTo>
                  <a:pt x="1064" y="948"/>
                </a:moveTo>
                <a:lnTo>
                  <a:pt x="1069" y="948"/>
                </a:lnTo>
                <a:lnTo>
                  <a:pt x="1069" y="962"/>
                </a:lnTo>
                <a:lnTo>
                  <a:pt x="1064" y="962"/>
                </a:lnTo>
                <a:lnTo>
                  <a:pt x="1064" y="948"/>
                </a:lnTo>
                <a:lnTo>
                  <a:pt x="1064" y="948"/>
                </a:lnTo>
                <a:close/>
                <a:moveTo>
                  <a:pt x="1069" y="948"/>
                </a:moveTo>
                <a:lnTo>
                  <a:pt x="1072" y="948"/>
                </a:lnTo>
                <a:lnTo>
                  <a:pt x="1072" y="962"/>
                </a:lnTo>
                <a:lnTo>
                  <a:pt x="1069" y="962"/>
                </a:lnTo>
                <a:lnTo>
                  <a:pt x="1069" y="948"/>
                </a:lnTo>
                <a:lnTo>
                  <a:pt x="1069" y="948"/>
                </a:lnTo>
                <a:close/>
                <a:moveTo>
                  <a:pt x="1076" y="936"/>
                </a:moveTo>
                <a:lnTo>
                  <a:pt x="1081" y="936"/>
                </a:lnTo>
                <a:lnTo>
                  <a:pt x="1081" y="962"/>
                </a:lnTo>
                <a:lnTo>
                  <a:pt x="1076" y="962"/>
                </a:lnTo>
                <a:lnTo>
                  <a:pt x="1076" y="936"/>
                </a:lnTo>
                <a:lnTo>
                  <a:pt x="1076" y="936"/>
                </a:lnTo>
                <a:close/>
                <a:moveTo>
                  <a:pt x="1081" y="898"/>
                </a:moveTo>
                <a:lnTo>
                  <a:pt x="1086" y="898"/>
                </a:lnTo>
                <a:lnTo>
                  <a:pt x="1086" y="962"/>
                </a:lnTo>
                <a:lnTo>
                  <a:pt x="1081" y="962"/>
                </a:lnTo>
                <a:lnTo>
                  <a:pt x="1081" y="898"/>
                </a:lnTo>
                <a:lnTo>
                  <a:pt x="1081" y="898"/>
                </a:lnTo>
                <a:close/>
                <a:moveTo>
                  <a:pt x="1086" y="905"/>
                </a:moveTo>
                <a:lnTo>
                  <a:pt x="1091" y="905"/>
                </a:lnTo>
                <a:lnTo>
                  <a:pt x="1091" y="962"/>
                </a:lnTo>
                <a:lnTo>
                  <a:pt x="1086" y="962"/>
                </a:lnTo>
                <a:lnTo>
                  <a:pt x="1086" y="905"/>
                </a:lnTo>
                <a:lnTo>
                  <a:pt x="1086" y="905"/>
                </a:lnTo>
                <a:close/>
                <a:moveTo>
                  <a:pt x="1093" y="915"/>
                </a:moveTo>
                <a:lnTo>
                  <a:pt x="1098" y="915"/>
                </a:lnTo>
                <a:lnTo>
                  <a:pt x="1098" y="962"/>
                </a:lnTo>
                <a:lnTo>
                  <a:pt x="1093" y="962"/>
                </a:lnTo>
                <a:lnTo>
                  <a:pt x="1093" y="915"/>
                </a:lnTo>
                <a:lnTo>
                  <a:pt x="1093" y="915"/>
                </a:lnTo>
                <a:close/>
                <a:moveTo>
                  <a:pt x="1098" y="817"/>
                </a:moveTo>
                <a:lnTo>
                  <a:pt x="1102" y="817"/>
                </a:lnTo>
                <a:lnTo>
                  <a:pt x="1102" y="962"/>
                </a:lnTo>
                <a:lnTo>
                  <a:pt x="1098" y="962"/>
                </a:lnTo>
                <a:lnTo>
                  <a:pt x="1098" y="817"/>
                </a:lnTo>
                <a:lnTo>
                  <a:pt x="1098" y="817"/>
                </a:lnTo>
                <a:close/>
                <a:moveTo>
                  <a:pt x="1102" y="862"/>
                </a:moveTo>
                <a:lnTo>
                  <a:pt x="1107" y="862"/>
                </a:lnTo>
                <a:lnTo>
                  <a:pt x="1107" y="962"/>
                </a:lnTo>
                <a:lnTo>
                  <a:pt x="1102" y="962"/>
                </a:lnTo>
                <a:lnTo>
                  <a:pt x="1102" y="862"/>
                </a:lnTo>
                <a:lnTo>
                  <a:pt x="1102" y="862"/>
                </a:lnTo>
                <a:close/>
                <a:moveTo>
                  <a:pt x="1112" y="957"/>
                </a:moveTo>
                <a:lnTo>
                  <a:pt x="1114" y="957"/>
                </a:lnTo>
                <a:lnTo>
                  <a:pt x="1114" y="962"/>
                </a:lnTo>
                <a:lnTo>
                  <a:pt x="1112" y="962"/>
                </a:lnTo>
                <a:lnTo>
                  <a:pt x="1112" y="957"/>
                </a:lnTo>
                <a:lnTo>
                  <a:pt x="1112" y="957"/>
                </a:lnTo>
                <a:close/>
                <a:moveTo>
                  <a:pt x="1114" y="953"/>
                </a:moveTo>
                <a:lnTo>
                  <a:pt x="1119" y="953"/>
                </a:lnTo>
                <a:lnTo>
                  <a:pt x="1119" y="962"/>
                </a:lnTo>
                <a:lnTo>
                  <a:pt x="1114" y="962"/>
                </a:lnTo>
                <a:lnTo>
                  <a:pt x="1114" y="953"/>
                </a:lnTo>
                <a:lnTo>
                  <a:pt x="1114" y="953"/>
                </a:lnTo>
                <a:close/>
                <a:moveTo>
                  <a:pt x="1119" y="953"/>
                </a:moveTo>
                <a:lnTo>
                  <a:pt x="1124" y="953"/>
                </a:lnTo>
                <a:lnTo>
                  <a:pt x="1124" y="962"/>
                </a:lnTo>
                <a:lnTo>
                  <a:pt x="1119" y="962"/>
                </a:lnTo>
                <a:lnTo>
                  <a:pt x="1119" y="953"/>
                </a:lnTo>
                <a:lnTo>
                  <a:pt x="1119" y="953"/>
                </a:lnTo>
                <a:close/>
                <a:moveTo>
                  <a:pt x="1129" y="819"/>
                </a:moveTo>
                <a:lnTo>
                  <a:pt x="1133" y="819"/>
                </a:lnTo>
                <a:lnTo>
                  <a:pt x="1133" y="962"/>
                </a:lnTo>
                <a:lnTo>
                  <a:pt x="1129" y="962"/>
                </a:lnTo>
                <a:lnTo>
                  <a:pt x="1129" y="819"/>
                </a:lnTo>
                <a:lnTo>
                  <a:pt x="1129" y="819"/>
                </a:lnTo>
                <a:close/>
                <a:moveTo>
                  <a:pt x="1133" y="696"/>
                </a:moveTo>
                <a:lnTo>
                  <a:pt x="1136" y="696"/>
                </a:lnTo>
                <a:lnTo>
                  <a:pt x="1136" y="962"/>
                </a:lnTo>
                <a:lnTo>
                  <a:pt x="1133" y="962"/>
                </a:lnTo>
                <a:lnTo>
                  <a:pt x="1133" y="696"/>
                </a:lnTo>
                <a:lnTo>
                  <a:pt x="1133" y="696"/>
                </a:lnTo>
                <a:close/>
                <a:moveTo>
                  <a:pt x="1136" y="850"/>
                </a:moveTo>
                <a:lnTo>
                  <a:pt x="1140" y="850"/>
                </a:lnTo>
                <a:lnTo>
                  <a:pt x="1140" y="962"/>
                </a:lnTo>
                <a:lnTo>
                  <a:pt x="1136" y="962"/>
                </a:lnTo>
                <a:lnTo>
                  <a:pt x="1136" y="850"/>
                </a:lnTo>
                <a:lnTo>
                  <a:pt x="1136" y="850"/>
                </a:lnTo>
                <a:close/>
                <a:moveTo>
                  <a:pt x="1145" y="667"/>
                </a:moveTo>
                <a:lnTo>
                  <a:pt x="1150" y="667"/>
                </a:lnTo>
                <a:lnTo>
                  <a:pt x="1150" y="962"/>
                </a:lnTo>
                <a:lnTo>
                  <a:pt x="1145" y="962"/>
                </a:lnTo>
                <a:lnTo>
                  <a:pt x="1145" y="667"/>
                </a:lnTo>
                <a:lnTo>
                  <a:pt x="1145" y="667"/>
                </a:lnTo>
                <a:close/>
                <a:moveTo>
                  <a:pt x="1150" y="658"/>
                </a:moveTo>
                <a:lnTo>
                  <a:pt x="1155" y="658"/>
                </a:lnTo>
                <a:lnTo>
                  <a:pt x="1155" y="962"/>
                </a:lnTo>
                <a:lnTo>
                  <a:pt x="1150" y="962"/>
                </a:lnTo>
                <a:lnTo>
                  <a:pt x="1150" y="658"/>
                </a:lnTo>
                <a:lnTo>
                  <a:pt x="1150" y="658"/>
                </a:lnTo>
                <a:close/>
                <a:moveTo>
                  <a:pt x="1157" y="765"/>
                </a:moveTo>
                <a:lnTo>
                  <a:pt x="1162" y="765"/>
                </a:lnTo>
                <a:lnTo>
                  <a:pt x="1162" y="962"/>
                </a:lnTo>
                <a:lnTo>
                  <a:pt x="1157" y="962"/>
                </a:lnTo>
                <a:lnTo>
                  <a:pt x="1157" y="765"/>
                </a:lnTo>
                <a:lnTo>
                  <a:pt x="1157" y="765"/>
                </a:lnTo>
                <a:close/>
                <a:moveTo>
                  <a:pt x="1162" y="651"/>
                </a:moveTo>
                <a:lnTo>
                  <a:pt x="1167" y="651"/>
                </a:lnTo>
                <a:lnTo>
                  <a:pt x="1167" y="962"/>
                </a:lnTo>
                <a:lnTo>
                  <a:pt x="1162" y="962"/>
                </a:lnTo>
                <a:lnTo>
                  <a:pt x="1162" y="651"/>
                </a:lnTo>
                <a:lnTo>
                  <a:pt x="1162" y="651"/>
                </a:lnTo>
                <a:close/>
                <a:moveTo>
                  <a:pt x="1167" y="824"/>
                </a:moveTo>
                <a:lnTo>
                  <a:pt x="1171" y="824"/>
                </a:lnTo>
                <a:lnTo>
                  <a:pt x="1171" y="962"/>
                </a:lnTo>
                <a:lnTo>
                  <a:pt x="1167" y="962"/>
                </a:lnTo>
                <a:lnTo>
                  <a:pt x="1167" y="824"/>
                </a:lnTo>
                <a:lnTo>
                  <a:pt x="1167" y="824"/>
                </a:lnTo>
                <a:close/>
                <a:moveTo>
                  <a:pt x="1176" y="829"/>
                </a:moveTo>
                <a:lnTo>
                  <a:pt x="1178" y="829"/>
                </a:lnTo>
                <a:lnTo>
                  <a:pt x="1178" y="962"/>
                </a:lnTo>
                <a:lnTo>
                  <a:pt x="1176" y="962"/>
                </a:lnTo>
                <a:lnTo>
                  <a:pt x="1176" y="829"/>
                </a:lnTo>
                <a:lnTo>
                  <a:pt x="1176" y="829"/>
                </a:lnTo>
                <a:close/>
                <a:moveTo>
                  <a:pt x="1178" y="884"/>
                </a:moveTo>
                <a:lnTo>
                  <a:pt x="1183" y="884"/>
                </a:lnTo>
                <a:lnTo>
                  <a:pt x="1183" y="962"/>
                </a:lnTo>
                <a:lnTo>
                  <a:pt x="1178" y="962"/>
                </a:lnTo>
                <a:lnTo>
                  <a:pt x="1178" y="884"/>
                </a:lnTo>
                <a:lnTo>
                  <a:pt x="1178" y="884"/>
                </a:lnTo>
                <a:close/>
                <a:moveTo>
                  <a:pt x="1183" y="508"/>
                </a:moveTo>
                <a:lnTo>
                  <a:pt x="1188" y="508"/>
                </a:lnTo>
                <a:lnTo>
                  <a:pt x="1188" y="962"/>
                </a:lnTo>
                <a:lnTo>
                  <a:pt x="1183" y="962"/>
                </a:lnTo>
                <a:lnTo>
                  <a:pt x="1183" y="508"/>
                </a:lnTo>
                <a:lnTo>
                  <a:pt x="1183" y="508"/>
                </a:lnTo>
                <a:close/>
                <a:moveTo>
                  <a:pt x="1193" y="577"/>
                </a:moveTo>
                <a:lnTo>
                  <a:pt x="1197" y="577"/>
                </a:lnTo>
                <a:lnTo>
                  <a:pt x="1197" y="962"/>
                </a:lnTo>
                <a:lnTo>
                  <a:pt x="1193" y="962"/>
                </a:lnTo>
                <a:lnTo>
                  <a:pt x="1193" y="577"/>
                </a:lnTo>
                <a:lnTo>
                  <a:pt x="1193" y="577"/>
                </a:lnTo>
                <a:close/>
                <a:moveTo>
                  <a:pt x="1197" y="701"/>
                </a:moveTo>
                <a:lnTo>
                  <a:pt x="1200" y="701"/>
                </a:lnTo>
                <a:lnTo>
                  <a:pt x="1200" y="962"/>
                </a:lnTo>
                <a:lnTo>
                  <a:pt x="1197" y="962"/>
                </a:lnTo>
                <a:lnTo>
                  <a:pt x="1197" y="701"/>
                </a:lnTo>
                <a:lnTo>
                  <a:pt x="1197" y="701"/>
                </a:lnTo>
                <a:close/>
                <a:moveTo>
                  <a:pt x="1200" y="508"/>
                </a:moveTo>
                <a:lnTo>
                  <a:pt x="1205" y="508"/>
                </a:lnTo>
                <a:lnTo>
                  <a:pt x="1205" y="962"/>
                </a:lnTo>
                <a:lnTo>
                  <a:pt x="1200" y="962"/>
                </a:lnTo>
                <a:lnTo>
                  <a:pt x="1200" y="508"/>
                </a:lnTo>
                <a:lnTo>
                  <a:pt x="1200" y="508"/>
                </a:lnTo>
                <a:close/>
                <a:moveTo>
                  <a:pt x="1209" y="629"/>
                </a:moveTo>
                <a:lnTo>
                  <a:pt x="1214" y="629"/>
                </a:lnTo>
                <a:lnTo>
                  <a:pt x="1214" y="962"/>
                </a:lnTo>
                <a:lnTo>
                  <a:pt x="1209" y="962"/>
                </a:lnTo>
                <a:lnTo>
                  <a:pt x="1209" y="629"/>
                </a:lnTo>
                <a:lnTo>
                  <a:pt x="1209" y="629"/>
                </a:lnTo>
                <a:close/>
                <a:moveTo>
                  <a:pt x="1214" y="423"/>
                </a:moveTo>
                <a:lnTo>
                  <a:pt x="1219" y="423"/>
                </a:lnTo>
                <a:lnTo>
                  <a:pt x="1219" y="962"/>
                </a:lnTo>
                <a:lnTo>
                  <a:pt x="1214" y="962"/>
                </a:lnTo>
                <a:lnTo>
                  <a:pt x="1214" y="423"/>
                </a:lnTo>
                <a:lnTo>
                  <a:pt x="1214" y="423"/>
                </a:lnTo>
                <a:close/>
                <a:moveTo>
                  <a:pt x="1219" y="663"/>
                </a:moveTo>
                <a:lnTo>
                  <a:pt x="1221" y="663"/>
                </a:lnTo>
                <a:lnTo>
                  <a:pt x="1221" y="962"/>
                </a:lnTo>
                <a:lnTo>
                  <a:pt x="1219" y="962"/>
                </a:lnTo>
                <a:lnTo>
                  <a:pt x="1219" y="663"/>
                </a:lnTo>
                <a:lnTo>
                  <a:pt x="1219" y="663"/>
                </a:lnTo>
                <a:close/>
                <a:moveTo>
                  <a:pt x="1226" y="672"/>
                </a:moveTo>
                <a:lnTo>
                  <a:pt x="1231" y="672"/>
                </a:lnTo>
                <a:lnTo>
                  <a:pt x="1231" y="962"/>
                </a:lnTo>
                <a:lnTo>
                  <a:pt x="1226" y="962"/>
                </a:lnTo>
                <a:lnTo>
                  <a:pt x="1226" y="672"/>
                </a:lnTo>
                <a:lnTo>
                  <a:pt x="1226" y="672"/>
                </a:lnTo>
                <a:close/>
                <a:moveTo>
                  <a:pt x="1231" y="765"/>
                </a:moveTo>
                <a:lnTo>
                  <a:pt x="1235" y="765"/>
                </a:lnTo>
                <a:lnTo>
                  <a:pt x="1235" y="962"/>
                </a:lnTo>
                <a:lnTo>
                  <a:pt x="1231" y="962"/>
                </a:lnTo>
                <a:lnTo>
                  <a:pt x="1231" y="765"/>
                </a:lnTo>
                <a:lnTo>
                  <a:pt x="1231" y="765"/>
                </a:lnTo>
                <a:close/>
                <a:moveTo>
                  <a:pt x="1235" y="748"/>
                </a:moveTo>
                <a:lnTo>
                  <a:pt x="1240" y="748"/>
                </a:lnTo>
                <a:lnTo>
                  <a:pt x="1240" y="962"/>
                </a:lnTo>
                <a:lnTo>
                  <a:pt x="1235" y="962"/>
                </a:lnTo>
                <a:lnTo>
                  <a:pt x="1235" y="748"/>
                </a:lnTo>
                <a:lnTo>
                  <a:pt x="1235" y="748"/>
                </a:lnTo>
                <a:close/>
                <a:moveTo>
                  <a:pt x="1243" y="710"/>
                </a:moveTo>
                <a:lnTo>
                  <a:pt x="1247" y="710"/>
                </a:lnTo>
                <a:lnTo>
                  <a:pt x="1247" y="962"/>
                </a:lnTo>
                <a:lnTo>
                  <a:pt x="1243" y="962"/>
                </a:lnTo>
                <a:lnTo>
                  <a:pt x="1243" y="710"/>
                </a:lnTo>
                <a:lnTo>
                  <a:pt x="1243" y="710"/>
                </a:lnTo>
                <a:close/>
                <a:moveTo>
                  <a:pt x="1247" y="910"/>
                </a:moveTo>
                <a:lnTo>
                  <a:pt x="1252" y="910"/>
                </a:lnTo>
                <a:lnTo>
                  <a:pt x="1252" y="962"/>
                </a:lnTo>
                <a:lnTo>
                  <a:pt x="1247" y="962"/>
                </a:lnTo>
                <a:lnTo>
                  <a:pt x="1247" y="910"/>
                </a:lnTo>
                <a:lnTo>
                  <a:pt x="1247" y="910"/>
                </a:lnTo>
                <a:close/>
                <a:moveTo>
                  <a:pt x="1252" y="926"/>
                </a:moveTo>
                <a:lnTo>
                  <a:pt x="1257" y="926"/>
                </a:lnTo>
                <a:lnTo>
                  <a:pt x="1257" y="962"/>
                </a:lnTo>
                <a:lnTo>
                  <a:pt x="1252" y="962"/>
                </a:lnTo>
                <a:lnTo>
                  <a:pt x="1252" y="926"/>
                </a:lnTo>
                <a:lnTo>
                  <a:pt x="1252" y="926"/>
                </a:lnTo>
                <a:close/>
                <a:moveTo>
                  <a:pt x="1262" y="739"/>
                </a:moveTo>
                <a:lnTo>
                  <a:pt x="1264" y="739"/>
                </a:lnTo>
                <a:lnTo>
                  <a:pt x="1264" y="962"/>
                </a:lnTo>
                <a:lnTo>
                  <a:pt x="1262" y="962"/>
                </a:lnTo>
                <a:lnTo>
                  <a:pt x="1262" y="739"/>
                </a:lnTo>
                <a:lnTo>
                  <a:pt x="1262" y="739"/>
                </a:lnTo>
                <a:close/>
                <a:moveTo>
                  <a:pt x="1264" y="667"/>
                </a:moveTo>
                <a:lnTo>
                  <a:pt x="1269" y="667"/>
                </a:lnTo>
                <a:lnTo>
                  <a:pt x="1269" y="962"/>
                </a:lnTo>
                <a:lnTo>
                  <a:pt x="1264" y="962"/>
                </a:lnTo>
                <a:lnTo>
                  <a:pt x="1264" y="667"/>
                </a:lnTo>
                <a:lnTo>
                  <a:pt x="1264" y="667"/>
                </a:lnTo>
                <a:close/>
                <a:moveTo>
                  <a:pt x="1269" y="679"/>
                </a:moveTo>
                <a:lnTo>
                  <a:pt x="1273" y="679"/>
                </a:lnTo>
                <a:lnTo>
                  <a:pt x="1273" y="962"/>
                </a:lnTo>
                <a:lnTo>
                  <a:pt x="1269" y="962"/>
                </a:lnTo>
                <a:lnTo>
                  <a:pt x="1269" y="679"/>
                </a:lnTo>
                <a:lnTo>
                  <a:pt x="1269" y="679"/>
                </a:lnTo>
                <a:close/>
                <a:moveTo>
                  <a:pt x="1278" y="812"/>
                </a:moveTo>
                <a:lnTo>
                  <a:pt x="1283" y="812"/>
                </a:lnTo>
                <a:lnTo>
                  <a:pt x="1283" y="962"/>
                </a:lnTo>
                <a:lnTo>
                  <a:pt x="1278" y="962"/>
                </a:lnTo>
                <a:lnTo>
                  <a:pt x="1278" y="812"/>
                </a:lnTo>
                <a:lnTo>
                  <a:pt x="1278" y="812"/>
                </a:lnTo>
                <a:close/>
                <a:moveTo>
                  <a:pt x="1283" y="615"/>
                </a:moveTo>
                <a:lnTo>
                  <a:pt x="1285" y="615"/>
                </a:lnTo>
                <a:lnTo>
                  <a:pt x="1285" y="962"/>
                </a:lnTo>
                <a:lnTo>
                  <a:pt x="1283" y="962"/>
                </a:lnTo>
                <a:lnTo>
                  <a:pt x="1283" y="615"/>
                </a:lnTo>
                <a:lnTo>
                  <a:pt x="1283" y="615"/>
                </a:lnTo>
                <a:close/>
                <a:moveTo>
                  <a:pt x="1285" y="781"/>
                </a:moveTo>
                <a:lnTo>
                  <a:pt x="1290" y="781"/>
                </a:lnTo>
                <a:lnTo>
                  <a:pt x="1290" y="962"/>
                </a:lnTo>
                <a:lnTo>
                  <a:pt x="1285" y="962"/>
                </a:lnTo>
                <a:lnTo>
                  <a:pt x="1285" y="781"/>
                </a:lnTo>
                <a:lnTo>
                  <a:pt x="1285" y="781"/>
                </a:lnTo>
                <a:close/>
                <a:moveTo>
                  <a:pt x="1295" y="860"/>
                </a:moveTo>
                <a:lnTo>
                  <a:pt x="1300" y="860"/>
                </a:lnTo>
                <a:lnTo>
                  <a:pt x="1300" y="962"/>
                </a:lnTo>
                <a:lnTo>
                  <a:pt x="1295" y="962"/>
                </a:lnTo>
                <a:lnTo>
                  <a:pt x="1295" y="860"/>
                </a:lnTo>
                <a:lnTo>
                  <a:pt x="1295" y="860"/>
                </a:lnTo>
                <a:close/>
                <a:moveTo>
                  <a:pt x="1300" y="898"/>
                </a:moveTo>
                <a:lnTo>
                  <a:pt x="1304" y="898"/>
                </a:lnTo>
                <a:lnTo>
                  <a:pt x="1304" y="962"/>
                </a:lnTo>
                <a:lnTo>
                  <a:pt x="1300" y="962"/>
                </a:lnTo>
                <a:lnTo>
                  <a:pt x="1300" y="898"/>
                </a:lnTo>
                <a:lnTo>
                  <a:pt x="1300" y="898"/>
                </a:lnTo>
                <a:close/>
                <a:moveTo>
                  <a:pt x="1311" y="903"/>
                </a:moveTo>
                <a:lnTo>
                  <a:pt x="1316" y="903"/>
                </a:lnTo>
                <a:lnTo>
                  <a:pt x="1316" y="962"/>
                </a:lnTo>
                <a:lnTo>
                  <a:pt x="1311" y="962"/>
                </a:lnTo>
                <a:lnTo>
                  <a:pt x="1311" y="903"/>
                </a:lnTo>
                <a:lnTo>
                  <a:pt x="1311" y="903"/>
                </a:lnTo>
                <a:close/>
                <a:moveTo>
                  <a:pt x="1316" y="812"/>
                </a:moveTo>
                <a:lnTo>
                  <a:pt x="1321" y="812"/>
                </a:lnTo>
                <a:lnTo>
                  <a:pt x="1321" y="962"/>
                </a:lnTo>
                <a:lnTo>
                  <a:pt x="1316" y="962"/>
                </a:lnTo>
                <a:lnTo>
                  <a:pt x="1316" y="812"/>
                </a:lnTo>
                <a:lnTo>
                  <a:pt x="1316" y="812"/>
                </a:lnTo>
                <a:close/>
                <a:moveTo>
                  <a:pt x="1321" y="846"/>
                </a:moveTo>
                <a:lnTo>
                  <a:pt x="1326" y="846"/>
                </a:lnTo>
                <a:lnTo>
                  <a:pt x="1326" y="962"/>
                </a:lnTo>
                <a:lnTo>
                  <a:pt x="1321" y="962"/>
                </a:lnTo>
                <a:lnTo>
                  <a:pt x="1321" y="846"/>
                </a:lnTo>
                <a:lnTo>
                  <a:pt x="1321" y="846"/>
                </a:lnTo>
                <a:close/>
                <a:moveTo>
                  <a:pt x="1328" y="838"/>
                </a:moveTo>
                <a:lnTo>
                  <a:pt x="1333" y="838"/>
                </a:lnTo>
                <a:lnTo>
                  <a:pt x="1333" y="962"/>
                </a:lnTo>
                <a:lnTo>
                  <a:pt x="1328" y="962"/>
                </a:lnTo>
                <a:lnTo>
                  <a:pt x="1328" y="838"/>
                </a:lnTo>
                <a:lnTo>
                  <a:pt x="1328" y="838"/>
                </a:lnTo>
                <a:close/>
                <a:moveTo>
                  <a:pt x="1333" y="629"/>
                </a:moveTo>
                <a:lnTo>
                  <a:pt x="1338" y="629"/>
                </a:lnTo>
                <a:lnTo>
                  <a:pt x="1338" y="962"/>
                </a:lnTo>
                <a:lnTo>
                  <a:pt x="1333" y="962"/>
                </a:lnTo>
                <a:lnTo>
                  <a:pt x="1333" y="629"/>
                </a:lnTo>
                <a:lnTo>
                  <a:pt x="1333" y="629"/>
                </a:lnTo>
                <a:close/>
                <a:moveTo>
                  <a:pt x="1342" y="734"/>
                </a:moveTo>
                <a:lnTo>
                  <a:pt x="1347" y="734"/>
                </a:lnTo>
                <a:lnTo>
                  <a:pt x="1347" y="962"/>
                </a:lnTo>
                <a:lnTo>
                  <a:pt x="1342" y="962"/>
                </a:lnTo>
                <a:lnTo>
                  <a:pt x="1342" y="734"/>
                </a:lnTo>
                <a:lnTo>
                  <a:pt x="1342" y="734"/>
                </a:lnTo>
                <a:close/>
                <a:moveTo>
                  <a:pt x="1347" y="572"/>
                </a:moveTo>
                <a:lnTo>
                  <a:pt x="1349" y="572"/>
                </a:lnTo>
                <a:lnTo>
                  <a:pt x="1349" y="962"/>
                </a:lnTo>
                <a:lnTo>
                  <a:pt x="1347" y="962"/>
                </a:lnTo>
                <a:lnTo>
                  <a:pt x="1347" y="572"/>
                </a:lnTo>
                <a:lnTo>
                  <a:pt x="1347" y="572"/>
                </a:lnTo>
                <a:close/>
                <a:moveTo>
                  <a:pt x="1349" y="696"/>
                </a:moveTo>
                <a:lnTo>
                  <a:pt x="1354" y="696"/>
                </a:lnTo>
                <a:lnTo>
                  <a:pt x="1354" y="962"/>
                </a:lnTo>
                <a:lnTo>
                  <a:pt x="1349" y="962"/>
                </a:lnTo>
                <a:lnTo>
                  <a:pt x="1349" y="696"/>
                </a:lnTo>
                <a:lnTo>
                  <a:pt x="1349" y="696"/>
                </a:lnTo>
                <a:close/>
                <a:moveTo>
                  <a:pt x="1359" y="812"/>
                </a:moveTo>
                <a:lnTo>
                  <a:pt x="1364" y="812"/>
                </a:lnTo>
                <a:lnTo>
                  <a:pt x="1364" y="962"/>
                </a:lnTo>
                <a:lnTo>
                  <a:pt x="1359" y="962"/>
                </a:lnTo>
                <a:lnTo>
                  <a:pt x="1359" y="812"/>
                </a:lnTo>
                <a:lnTo>
                  <a:pt x="1359" y="812"/>
                </a:lnTo>
                <a:close/>
                <a:moveTo>
                  <a:pt x="1364" y="689"/>
                </a:moveTo>
                <a:lnTo>
                  <a:pt x="1366" y="689"/>
                </a:lnTo>
                <a:lnTo>
                  <a:pt x="1366" y="962"/>
                </a:lnTo>
                <a:lnTo>
                  <a:pt x="1364" y="962"/>
                </a:lnTo>
                <a:lnTo>
                  <a:pt x="1364" y="689"/>
                </a:lnTo>
                <a:lnTo>
                  <a:pt x="1364" y="689"/>
                </a:lnTo>
                <a:close/>
                <a:moveTo>
                  <a:pt x="1366" y="727"/>
                </a:moveTo>
                <a:lnTo>
                  <a:pt x="1371" y="727"/>
                </a:lnTo>
                <a:lnTo>
                  <a:pt x="1371" y="962"/>
                </a:lnTo>
                <a:lnTo>
                  <a:pt x="1366" y="962"/>
                </a:lnTo>
                <a:lnTo>
                  <a:pt x="1366" y="727"/>
                </a:lnTo>
                <a:lnTo>
                  <a:pt x="1366" y="727"/>
                </a:lnTo>
                <a:close/>
                <a:moveTo>
                  <a:pt x="1376" y="819"/>
                </a:moveTo>
                <a:lnTo>
                  <a:pt x="1380" y="819"/>
                </a:lnTo>
                <a:lnTo>
                  <a:pt x="1380" y="962"/>
                </a:lnTo>
                <a:lnTo>
                  <a:pt x="1376" y="962"/>
                </a:lnTo>
                <a:lnTo>
                  <a:pt x="1376" y="819"/>
                </a:lnTo>
                <a:lnTo>
                  <a:pt x="1376" y="819"/>
                </a:lnTo>
                <a:close/>
                <a:moveTo>
                  <a:pt x="1380" y="755"/>
                </a:moveTo>
                <a:lnTo>
                  <a:pt x="1385" y="755"/>
                </a:lnTo>
                <a:lnTo>
                  <a:pt x="1385" y="962"/>
                </a:lnTo>
                <a:lnTo>
                  <a:pt x="1380" y="962"/>
                </a:lnTo>
                <a:lnTo>
                  <a:pt x="1380" y="755"/>
                </a:lnTo>
                <a:lnTo>
                  <a:pt x="1380" y="755"/>
                </a:lnTo>
                <a:close/>
                <a:moveTo>
                  <a:pt x="1385" y="641"/>
                </a:moveTo>
                <a:lnTo>
                  <a:pt x="1387" y="641"/>
                </a:lnTo>
                <a:lnTo>
                  <a:pt x="1387" y="962"/>
                </a:lnTo>
                <a:lnTo>
                  <a:pt x="1385" y="962"/>
                </a:lnTo>
                <a:lnTo>
                  <a:pt x="1385" y="641"/>
                </a:lnTo>
                <a:lnTo>
                  <a:pt x="1385" y="641"/>
                </a:lnTo>
                <a:close/>
                <a:moveTo>
                  <a:pt x="1392" y="610"/>
                </a:moveTo>
                <a:lnTo>
                  <a:pt x="1397" y="610"/>
                </a:lnTo>
                <a:lnTo>
                  <a:pt x="1397" y="962"/>
                </a:lnTo>
                <a:lnTo>
                  <a:pt x="1392" y="962"/>
                </a:lnTo>
                <a:lnTo>
                  <a:pt x="1392" y="610"/>
                </a:lnTo>
                <a:lnTo>
                  <a:pt x="1392" y="610"/>
                </a:lnTo>
                <a:close/>
                <a:moveTo>
                  <a:pt x="1397" y="539"/>
                </a:moveTo>
                <a:lnTo>
                  <a:pt x="1402" y="539"/>
                </a:lnTo>
                <a:lnTo>
                  <a:pt x="1402" y="962"/>
                </a:lnTo>
                <a:lnTo>
                  <a:pt x="1397" y="962"/>
                </a:lnTo>
                <a:lnTo>
                  <a:pt x="1397" y="539"/>
                </a:lnTo>
                <a:lnTo>
                  <a:pt x="1397" y="539"/>
                </a:lnTo>
                <a:close/>
                <a:moveTo>
                  <a:pt x="1402" y="689"/>
                </a:moveTo>
                <a:lnTo>
                  <a:pt x="1406" y="689"/>
                </a:lnTo>
                <a:lnTo>
                  <a:pt x="1406" y="962"/>
                </a:lnTo>
                <a:lnTo>
                  <a:pt x="1402" y="962"/>
                </a:lnTo>
                <a:lnTo>
                  <a:pt x="1402" y="689"/>
                </a:lnTo>
                <a:lnTo>
                  <a:pt x="1402" y="689"/>
                </a:lnTo>
                <a:close/>
                <a:moveTo>
                  <a:pt x="1409" y="629"/>
                </a:moveTo>
                <a:lnTo>
                  <a:pt x="1414" y="629"/>
                </a:lnTo>
                <a:lnTo>
                  <a:pt x="1414" y="962"/>
                </a:lnTo>
                <a:lnTo>
                  <a:pt x="1409" y="962"/>
                </a:lnTo>
                <a:lnTo>
                  <a:pt x="1409" y="629"/>
                </a:lnTo>
                <a:lnTo>
                  <a:pt x="1409" y="629"/>
                </a:lnTo>
                <a:close/>
                <a:moveTo>
                  <a:pt x="1414" y="641"/>
                </a:moveTo>
                <a:lnTo>
                  <a:pt x="1418" y="641"/>
                </a:lnTo>
                <a:lnTo>
                  <a:pt x="1418" y="962"/>
                </a:lnTo>
                <a:lnTo>
                  <a:pt x="1414" y="962"/>
                </a:lnTo>
                <a:lnTo>
                  <a:pt x="1414" y="641"/>
                </a:lnTo>
                <a:lnTo>
                  <a:pt x="1414" y="641"/>
                </a:lnTo>
                <a:close/>
                <a:moveTo>
                  <a:pt x="1418" y="841"/>
                </a:moveTo>
                <a:lnTo>
                  <a:pt x="1423" y="841"/>
                </a:lnTo>
                <a:lnTo>
                  <a:pt x="1423" y="962"/>
                </a:lnTo>
                <a:lnTo>
                  <a:pt x="1418" y="962"/>
                </a:lnTo>
                <a:lnTo>
                  <a:pt x="1418" y="841"/>
                </a:lnTo>
                <a:lnTo>
                  <a:pt x="1418" y="841"/>
                </a:lnTo>
                <a:close/>
                <a:moveTo>
                  <a:pt x="1428" y="850"/>
                </a:moveTo>
                <a:lnTo>
                  <a:pt x="1430" y="850"/>
                </a:lnTo>
                <a:lnTo>
                  <a:pt x="1430" y="962"/>
                </a:lnTo>
                <a:lnTo>
                  <a:pt x="1428" y="962"/>
                </a:lnTo>
                <a:lnTo>
                  <a:pt x="1428" y="850"/>
                </a:lnTo>
                <a:lnTo>
                  <a:pt x="1428" y="850"/>
                </a:lnTo>
                <a:close/>
                <a:moveTo>
                  <a:pt x="1430" y="717"/>
                </a:moveTo>
                <a:lnTo>
                  <a:pt x="1435" y="717"/>
                </a:lnTo>
                <a:lnTo>
                  <a:pt x="1435" y="962"/>
                </a:lnTo>
                <a:lnTo>
                  <a:pt x="1430" y="962"/>
                </a:lnTo>
                <a:lnTo>
                  <a:pt x="1430" y="717"/>
                </a:lnTo>
                <a:lnTo>
                  <a:pt x="1430" y="717"/>
                </a:lnTo>
                <a:close/>
                <a:moveTo>
                  <a:pt x="1435" y="663"/>
                </a:moveTo>
                <a:lnTo>
                  <a:pt x="1440" y="663"/>
                </a:lnTo>
                <a:lnTo>
                  <a:pt x="1440" y="962"/>
                </a:lnTo>
                <a:lnTo>
                  <a:pt x="1435" y="962"/>
                </a:lnTo>
                <a:lnTo>
                  <a:pt x="1435" y="663"/>
                </a:lnTo>
                <a:lnTo>
                  <a:pt x="1435" y="663"/>
                </a:lnTo>
                <a:close/>
                <a:moveTo>
                  <a:pt x="1444" y="551"/>
                </a:moveTo>
                <a:lnTo>
                  <a:pt x="1449" y="551"/>
                </a:lnTo>
                <a:lnTo>
                  <a:pt x="1449" y="962"/>
                </a:lnTo>
                <a:lnTo>
                  <a:pt x="1444" y="962"/>
                </a:lnTo>
                <a:lnTo>
                  <a:pt x="1444" y="551"/>
                </a:lnTo>
                <a:lnTo>
                  <a:pt x="1444" y="551"/>
                </a:lnTo>
                <a:close/>
                <a:moveTo>
                  <a:pt x="1449" y="480"/>
                </a:moveTo>
                <a:lnTo>
                  <a:pt x="1452" y="480"/>
                </a:lnTo>
                <a:lnTo>
                  <a:pt x="1452" y="962"/>
                </a:lnTo>
                <a:lnTo>
                  <a:pt x="1449" y="962"/>
                </a:lnTo>
                <a:lnTo>
                  <a:pt x="1449" y="480"/>
                </a:lnTo>
                <a:lnTo>
                  <a:pt x="1449" y="480"/>
                </a:lnTo>
                <a:close/>
                <a:moveTo>
                  <a:pt x="1452" y="717"/>
                </a:moveTo>
                <a:lnTo>
                  <a:pt x="1456" y="717"/>
                </a:lnTo>
                <a:lnTo>
                  <a:pt x="1456" y="962"/>
                </a:lnTo>
                <a:lnTo>
                  <a:pt x="1452" y="962"/>
                </a:lnTo>
                <a:lnTo>
                  <a:pt x="1452" y="717"/>
                </a:lnTo>
                <a:lnTo>
                  <a:pt x="1452" y="717"/>
                </a:lnTo>
                <a:close/>
                <a:moveTo>
                  <a:pt x="1461" y="598"/>
                </a:moveTo>
                <a:lnTo>
                  <a:pt x="1466" y="598"/>
                </a:lnTo>
                <a:lnTo>
                  <a:pt x="1466" y="962"/>
                </a:lnTo>
                <a:lnTo>
                  <a:pt x="1461" y="962"/>
                </a:lnTo>
                <a:lnTo>
                  <a:pt x="1461" y="598"/>
                </a:lnTo>
                <a:lnTo>
                  <a:pt x="1461" y="598"/>
                </a:lnTo>
                <a:close/>
                <a:moveTo>
                  <a:pt x="1466" y="658"/>
                </a:moveTo>
                <a:lnTo>
                  <a:pt x="1471" y="658"/>
                </a:lnTo>
                <a:lnTo>
                  <a:pt x="1471" y="962"/>
                </a:lnTo>
                <a:lnTo>
                  <a:pt x="1466" y="962"/>
                </a:lnTo>
                <a:lnTo>
                  <a:pt x="1466" y="658"/>
                </a:lnTo>
                <a:lnTo>
                  <a:pt x="1466" y="658"/>
                </a:lnTo>
                <a:close/>
                <a:moveTo>
                  <a:pt x="1471" y="610"/>
                </a:moveTo>
                <a:lnTo>
                  <a:pt x="1473" y="610"/>
                </a:lnTo>
                <a:lnTo>
                  <a:pt x="1473" y="962"/>
                </a:lnTo>
                <a:lnTo>
                  <a:pt x="1471" y="962"/>
                </a:lnTo>
                <a:lnTo>
                  <a:pt x="1471" y="610"/>
                </a:lnTo>
                <a:lnTo>
                  <a:pt x="1471" y="610"/>
                </a:lnTo>
                <a:close/>
                <a:moveTo>
                  <a:pt x="1478" y="530"/>
                </a:moveTo>
                <a:lnTo>
                  <a:pt x="1482" y="530"/>
                </a:lnTo>
                <a:lnTo>
                  <a:pt x="1482" y="962"/>
                </a:lnTo>
                <a:lnTo>
                  <a:pt x="1478" y="962"/>
                </a:lnTo>
                <a:lnTo>
                  <a:pt x="1478" y="530"/>
                </a:lnTo>
                <a:lnTo>
                  <a:pt x="1478" y="530"/>
                </a:lnTo>
                <a:close/>
                <a:moveTo>
                  <a:pt x="1482" y="568"/>
                </a:moveTo>
                <a:lnTo>
                  <a:pt x="1487" y="568"/>
                </a:lnTo>
                <a:lnTo>
                  <a:pt x="1487" y="962"/>
                </a:lnTo>
                <a:lnTo>
                  <a:pt x="1482" y="962"/>
                </a:lnTo>
                <a:lnTo>
                  <a:pt x="1482" y="568"/>
                </a:lnTo>
                <a:lnTo>
                  <a:pt x="1482" y="568"/>
                </a:lnTo>
                <a:close/>
                <a:moveTo>
                  <a:pt x="1487" y="475"/>
                </a:moveTo>
                <a:lnTo>
                  <a:pt x="1492" y="475"/>
                </a:lnTo>
                <a:lnTo>
                  <a:pt x="1492" y="962"/>
                </a:lnTo>
                <a:lnTo>
                  <a:pt x="1487" y="962"/>
                </a:lnTo>
                <a:lnTo>
                  <a:pt x="1487" y="475"/>
                </a:lnTo>
                <a:lnTo>
                  <a:pt x="1487" y="475"/>
                </a:lnTo>
                <a:close/>
                <a:moveTo>
                  <a:pt x="1494" y="503"/>
                </a:moveTo>
                <a:lnTo>
                  <a:pt x="1499" y="503"/>
                </a:lnTo>
                <a:lnTo>
                  <a:pt x="1499" y="962"/>
                </a:lnTo>
                <a:lnTo>
                  <a:pt x="1494" y="962"/>
                </a:lnTo>
                <a:lnTo>
                  <a:pt x="1494" y="503"/>
                </a:lnTo>
                <a:lnTo>
                  <a:pt x="1494" y="503"/>
                </a:lnTo>
                <a:close/>
                <a:moveTo>
                  <a:pt x="1499" y="629"/>
                </a:moveTo>
                <a:lnTo>
                  <a:pt x="1504" y="629"/>
                </a:lnTo>
                <a:lnTo>
                  <a:pt x="1504" y="962"/>
                </a:lnTo>
                <a:lnTo>
                  <a:pt x="1499" y="962"/>
                </a:lnTo>
                <a:lnTo>
                  <a:pt x="1499" y="629"/>
                </a:lnTo>
                <a:lnTo>
                  <a:pt x="1499" y="629"/>
                </a:lnTo>
                <a:close/>
                <a:moveTo>
                  <a:pt x="1509" y="898"/>
                </a:moveTo>
                <a:lnTo>
                  <a:pt x="1513" y="898"/>
                </a:lnTo>
                <a:lnTo>
                  <a:pt x="1513" y="962"/>
                </a:lnTo>
                <a:lnTo>
                  <a:pt x="1509" y="962"/>
                </a:lnTo>
                <a:lnTo>
                  <a:pt x="1509" y="898"/>
                </a:lnTo>
                <a:lnTo>
                  <a:pt x="1509" y="898"/>
                </a:lnTo>
                <a:close/>
                <a:moveTo>
                  <a:pt x="1513" y="739"/>
                </a:moveTo>
                <a:lnTo>
                  <a:pt x="1516" y="739"/>
                </a:lnTo>
                <a:lnTo>
                  <a:pt x="1516" y="962"/>
                </a:lnTo>
                <a:lnTo>
                  <a:pt x="1513" y="962"/>
                </a:lnTo>
                <a:lnTo>
                  <a:pt x="1513" y="739"/>
                </a:lnTo>
                <a:lnTo>
                  <a:pt x="1513" y="739"/>
                </a:lnTo>
                <a:close/>
                <a:moveTo>
                  <a:pt x="1516" y="777"/>
                </a:moveTo>
                <a:lnTo>
                  <a:pt x="1520" y="777"/>
                </a:lnTo>
                <a:lnTo>
                  <a:pt x="1520" y="962"/>
                </a:lnTo>
                <a:lnTo>
                  <a:pt x="1516" y="962"/>
                </a:lnTo>
                <a:lnTo>
                  <a:pt x="1516" y="777"/>
                </a:lnTo>
                <a:lnTo>
                  <a:pt x="1516" y="777"/>
                </a:lnTo>
                <a:close/>
                <a:moveTo>
                  <a:pt x="1525" y="919"/>
                </a:moveTo>
                <a:lnTo>
                  <a:pt x="1530" y="919"/>
                </a:lnTo>
                <a:lnTo>
                  <a:pt x="1530" y="962"/>
                </a:lnTo>
                <a:lnTo>
                  <a:pt x="1525" y="962"/>
                </a:lnTo>
                <a:lnTo>
                  <a:pt x="1525" y="919"/>
                </a:lnTo>
                <a:lnTo>
                  <a:pt x="1525" y="919"/>
                </a:lnTo>
                <a:close/>
                <a:moveTo>
                  <a:pt x="1530" y="774"/>
                </a:moveTo>
                <a:lnTo>
                  <a:pt x="1535" y="774"/>
                </a:lnTo>
                <a:lnTo>
                  <a:pt x="1535" y="962"/>
                </a:lnTo>
                <a:lnTo>
                  <a:pt x="1530" y="962"/>
                </a:lnTo>
                <a:lnTo>
                  <a:pt x="1530" y="774"/>
                </a:lnTo>
                <a:lnTo>
                  <a:pt x="1530" y="774"/>
                </a:lnTo>
                <a:close/>
                <a:moveTo>
                  <a:pt x="1535" y="722"/>
                </a:moveTo>
                <a:lnTo>
                  <a:pt x="1537" y="722"/>
                </a:lnTo>
                <a:lnTo>
                  <a:pt x="1537" y="962"/>
                </a:lnTo>
                <a:lnTo>
                  <a:pt x="1535" y="962"/>
                </a:lnTo>
                <a:lnTo>
                  <a:pt x="1535" y="722"/>
                </a:lnTo>
                <a:lnTo>
                  <a:pt x="1535" y="722"/>
                </a:lnTo>
                <a:close/>
                <a:moveTo>
                  <a:pt x="1542" y="786"/>
                </a:moveTo>
                <a:lnTo>
                  <a:pt x="1547" y="786"/>
                </a:lnTo>
                <a:lnTo>
                  <a:pt x="1547" y="962"/>
                </a:lnTo>
                <a:lnTo>
                  <a:pt x="1542" y="962"/>
                </a:lnTo>
                <a:lnTo>
                  <a:pt x="1542" y="786"/>
                </a:lnTo>
                <a:lnTo>
                  <a:pt x="1542" y="786"/>
                </a:lnTo>
                <a:close/>
                <a:moveTo>
                  <a:pt x="1547" y="819"/>
                </a:moveTo>
                <a:lnTo>
                  <a:pt x="1551" y="819"/>
                </a:lnTo>
                <a:lnTo>
                  <a:pt x="1551" y="962"/>
                </a:lnTo>
                <a:lnTo>
                  <a:pt x="1547" y="962"/>
                </a:lnTo>
                <a:lnTo>
                  <a:pt x="1547" y="819"/>
                </a:lnTo>
                <a:lnTo>
                  <a:pt x="1547" y="819"/>
                </a:lnTo>
                <a:close/>
                <a:moveTo>
                  <a:pt x="1551" y="798"/>
                </a:moveTo>
                <a:lnTo>
                  <a:pt x="1556" y="798"/>
                </a:lnTo>
                <a:lnTo>
                  <a:pt x="1556" y="962"/>
                </a:lnTo>
                <a:lnTo>
                  <a:pt x="1551" y="962"/>
                </a:lnTo>
                <a:lnTo>
                  <a:pt x="1551" y="798"/>
                </a:lnTo>
                <a:lnTo>
                  <a:pt x="1551" y="798"/>
                </a:lnTo>
                <a:close/>
                <a:moveTo>
                  <a:pt x="1558" y="675"/>
                </a:moveTo>
                <a:lnTo>
                  <a:pt x="1563" y="675"/>
                </a:lnTo>
                <a:lnTo>
                  <a:pt x="1563" y="962"/>
                </a:lnTo>
                <a:lnTo>
                  <a:pt x="1558" y="962"/>
                </a:lnTo>
                <a:lnTo>
                  <a:pt x="1558" y="675"/>
                </a:lnTo>
                <a:lnTo>
                  <a:pt x="1558" y="675"/>
                </a:lnTo>
                <a:close/>
                <a:moveTo>
                  <a:pt x="1563" y="684"/>
                </a:moveTo>
                <a:lnTo>
                  <a:pt x="1568" y="684"/>
                </a:lnTo>
                <a:lnTo>
                  <a:pt x="1568" y="962"/>
                </a:lnTo>
                <a:lnTo>
                  <a:pt x="1563" y="962"/>
                </a:lnTo>
                <a:lnTo>
                  <a:pt x="1563" y="684"/>
                </a:lnTo>
                <a:lnTo>
                  <a:pt x="1563" y="684"/>
                </a:lnTo>
                <a:close/>
                <a:moveTo>
                  <a:pt x="1568" y="739"/>
                </a:moveTo>
                <a:lnTo>
                  <a:pt x="1573" y="739"/>
                </a:lnTo>
                <a:lnTo>
                  <a:pt x="1573" y="962"/>
                </a:lnTo>
                <a:lnTo>
                  <a:pt x="1568" y="962"/>
                </a:lnTo>
                <a:lnTo>
                  <a:pt x="1568" y="739"/>
                </a:lnTo>
                <a:lnTo>
                  <a:pt x="1568" y="739"/>
                </a:lnTo>
                <a:close/>
                <a:moveTo>
                  <a:pt x="1577" y="568"/>
                </a:moveTo>
                <a:lnTo>
                  <a:pt x="1580" y="568"/>
                </a:lnTo>
                <a:lnTo>
                  <a:pt x="1580" y="962"/>
                </a:lnTo>
                <a:lnTo>
                  <a:pt x="1577" y="962"/>
                </a:lnTo>
                <a:lnTo>
                  <a:pt x="1577" y="568"/>
                </a:lnTo>
                <a:lnTo>
                  <a:pt x="1577" y="568"/>
                </a:lnTo>
                <a:close/>
                <a:moveTo>
                  <a:pt x="1580" y="568"/>
                </a:moveTo>
                <a:lnTo>
                  <a:pt x="1585" y="568"/>
                </a:lnTo>
                <a:lnTo>
                  <a:pt x="1585" y="962"/>
                </a:lnTo>
                <a:lnTo>
                  <a:pt x="1580" y="962"/>
                </a:lnTo>
                <a:lnTo>
                  <a:pt x="1580" y="568"/>
                </a:lnTo>
                <a:lnTo>
                  <a:pt x="1580" y="568"/>
                </a:lnTo>
                <a:close/>
                <a:moveTo>
                  <a:pt x="1585" y="347"/>
                </a:moveTo>
                <a:lnTo>
                  <a:pt x="1589" y="347"/>
                </a:lnTo>
                <a:lnTo>
                  <a:pt x="1589" y="962"/>
                </a:lnTo>
                <a:lnTo>
                  <a:pt x="1585" y="962"/>
                </a:lnTo>
                <a:lnTo>
                  <a:pt x="1585" y="347"/>
                </a:lnTo>
                <a:lnTo>
                  <a:pt x="1585" y="347"/>
                </a:lnTo>
                <a:close/>
                <a:moveTo>
                  <a:pt x="1594" y="546"/>
                </a:moveTo>
                <a:lnTo>
                  <a:pt x="1599" y="546"/>
                </a:lnTo>
                <a:lnTo>
                  <a:pt x="1599" y="962"/>
                </a:lnTo>
                <a:lnTo>
                  <a:pt x="1594" y="962"/>
                </a:lnTo>
                <a:lnTo>
                  <a:pt x="1594" y="546"/>
                </a:lnTo>
                <a:lnTo>
                  <a:pt x="1594" y="546"/>
                </a:lnTo>
                <a:close/>
                <a:moveTo>
                  <a:pt x="1599" y="530"/>
                </a:moveTo>
                <a:lnTo>
                  <a:pt x="1601" y="530"/>
                </a:lnTo>
                <a:lnTo>
                  <a:pt x="1601" y="962"/>
                </a:lnTo>
                <a:lnTo>
                  <a:pt x="1599" y="962"/>
                </a:lnTo>
                <a:lnTo>
                  <a:pt x="1599" y="530"/>
                </a:lnTo>
                <a:lnTo>
                  <a:pt x="1599" y="530"/>
                </a:lnTo>
                <a:close/>
                <a:moveTo>
                  <a:pt x="1601" y="320"/>
                </a:moveTo>
                <a:lnTo>
                  <a:pt x="1606" y="320"/>
                </a:lnTo>
                <a:lnTo>
                  <a:pt x="1606" y="962"/>
                </a:lnTo>
                <a:lnTo>
                  <a:pt x="1601" y="962"/>
                </a:lnTo>
                <a:lnTo>
                  <a:pt x="1601" y="320"/>
                </a:lnTo>
                <a:lnTo>
                  <a:pt x="1601" y="320"/>
                </a:lnTo>
                <a:close/>
                <a:moveTo>
                  <a:pt x="1611" y="432"/>
                </a:moveTo>
                <a:lnTo>
                  <a:pt x="1615" y="432"/>
                </a:lnTo>
                <a:lnTo>
                  <a:pt x="1615" y="962"/>
                </a:lnTo>
                <a:lnTo>
                  <a:pt x="1611" y="962"/>
                </a:lnTo>
                <a:lnTo>
                  <a:pt x="1611" y="432"/>
                </a:lnTo>
                <a:lnTo>
                  <a:pt x="1611" y="432"/>
                </a:lnTo>
                <a:close/>
                <a:moveTo>
                  <a:pt x="1615" y="389"/>
                </a:moveTo>
                <a:lnTo>
                  <a:pt x="1620" y="389"/>
                </a:lnTo>
                <a:lnTo>
                  <a:pt x="1620" y="962"/>
                </a:lnTo>
                <a:lnTo>
                  <a:pt x="1615" y="962"/>
                </a:lnTo>
                <a:lnTo>
                  <a:pt x="1615" y="389"/>
                </a:lnTo>
                <a:lnTo>
                  <a:pt x="1615" y="389"/>
                </a:lnTo>
                <a:close/>
                <a:moveTo>
                  <a:pt x="1620" y="482"/>
                </a:moveTo>
                <a:lnTo>
                  <a:pt x="1623" y="482"/>
                </a:lnTo>
                <a:lnTo>
                  <a:pt x="1623" y="962"/>
                </a:lnTo>
                <a:lnTo>
                  <a:pt x="1620" y="962"/>
                </a:lnTo>
                <a:lnTo>
                  <a:pt x="1620" y="482"/>
                </a:lnTo>
                <a:lnTo>
                  <a:pt x="1620" y="482"/>
                </a:lnTo>
                <a:close/>
                <a:moveTo>
                  <a:pt x="1627" y="525"/>
                </a:moveTo>
                <a:lnTo>
                  <a:pt x="1632" y="525"/>
                </a:lnTo>
                <a:lnTo>
                  <a:pt x="1632" y="962"/>
                </a:lnTo>
                <a:lnTo>
                  <a:pt x="1627" y="962"/>
                </a:lnTo>
                <a:lnTo>
                  <a:pt x="1627" y="525"/>
                </a:lnTo>
                <a:lnTo>
                  <a:pt x="1627" y="525"/>
                </a:lnTo>
                <a:close/>
                <a:moveTo>
                  <a:pt x="1632" y="411"/>
                </a:moveTo>
                <a:lnTo>
                  <a:pt x="1637" y="411"/>
                </a:lnTo>
                <a:lnTo>
                  <a:pt x="1637" y="962"/>
                </a:lnTo>
                <a:lnTo>
                  <a:pt x="1632" y="962"/>
                </a:lnTo>
                <a:lnTo>
                  <a:pt x="1632" y="411"/>
                </a:lnTo>
                <a:lnTo>
                  <a:pt x="1632" y="411"/>
                </a:lnTo>
                <a:close/>
                <a:moveTo>
                  <a:pt x="1637" y="501"/>
                </a:moveTo>
                <a:lnTo>
                  <a:pt x="1642" y="501"/>
                </a:lnTo>
                <a:lnTo>
                  <a:pt x="1642" y="962"/>
                </a:lnTo>
                <a:lnTo>
                  <a:pt x="1637" y="962"/>
                </a:lnTo>
                <a:lnTo>
                  <a:pt x="1637" y="501"/>
                </a:lnTo>
                <a:lnTo>
                  <a:pt x="1637" y="501"/>
                </a:lnTo>
                <a:close/>
                <a:moveTo>
                  <a:pt x="1644" y="437"/>
                </a:moveTo>
                <a:lnTo>
                  <a:pt x="1649" y="437"/>
                </a:lnTo>
                <a:lnTo>
                  <a:pt x="1649" y="962"/>
                </a:lnTo>
                <a:lnTo>
                  <a:pt x="1644" y="962"/>
                </a:lnTo>
                <a:lnTo>
                  <a:pt x="1644" y="437"/>
                </a:lnTo>
                <a:lnTo>
                  <a:pt x="1644" y="437"/>
                </a:lnTo>
                <a:close/>
                <a:moveTo>
                  <a:pt x="1649" y="610"/>
                </a:moveTo>
                <a:lnTo>
                  <a:pt x="1653" y="610"/>
                </a:lnTo>
                <a:lnTo>
                  <a:pt x="1653" y="962"/>
                </a:lnTo>
                <a:lnTo>
                  <a:pt x="1649" y="962"/>
                </a:lnTo>
                <a:lnTo>
                  <a:pt x="1649" y="610"/>
                </a:lnTo>
                <a:lnTo>
                  <a:pt x="1649" y="610"/>
                </a:lnTo>
                <a:close/>
                <a:moveTo>
                  <a:pt x="1653" y="335"/>
                </a:moveTo>
                <a:lnTo>
                  <a:pt x="1658" y="335"/>
                </a:lnTo>
                <a:lnTo>
                  <a:pt x="1658" y="962"/>
                </a:lnTo>
                <a:lnTo>
                  <a:pt x="1653" y="962"/>
                </a:lnTo>
                <a:lnTo>
                  <a:pt x="1653" y="335"/>
                </a:lnTo>
                <a:lnTo>
                  <a:pt x="1653" y="335"/>
                </a:lnTo>
                <a:close/>
                <a:moveTo>
                  <a:pt x="1663" y="748"/>
                </a:moveTo>
                <a:lnTo>
                  <a:pt x="1665" y="748"/>
                </a:lnTo>
                <a:lnTo>
                  <a:pt x="1665" y="962"/>
                </a:lnTo>
                <a:lnTo>
                  <a:pt x="1663" y="962"/>
                </a:lnTo>
                <a:lnTo>
                  <a:pt x="1663" y="748"/>
                </a:lnTo>
                <a:lnTo>
                  <a:pt x="1663" y="748"/>
                </a:lnTo>
                <a:close/>
                <a:moveTo>
                  <a:pt x="1665" y="503"/>
                </a:moveTo>
                <a:lnTo>
                  <a:pt x="1670" y="503"/>
                </a:lnTo>
                <a:lnTo>
                  <a:pt x="1670" y="962"/>
                </a:lnTo>
                <a:lnTo>
                  <a:pt x="1665" y="962"/>
                </a:lnTo>
                <a:lnTo>
                  <a:pt x="1665" y="503"/>
                </a:lnTo>
                <a:lnTo>
                  <a:pt x="1665" y="503"/>
                </a:lnTo>
                <a:close/>
                <a:moveTo>
                  <a:pt x="1670" y="594"/>
                </a:moveTo>
                <a:lnTo>
                  <a:pt x="1675" y="594"/>
                </a:lnTo>
                <a:lnTo>
                  <a:pt x="1675" y="962"/>
                </a:lnTo>
                <a:lnTo>
                  <a:pt x="1670" y="962"/>
                </a:lnTo>
                <a:lnTo>
                  <a:pt x="1670" y="594"/>
                </a:lnTo>
                <a:lnTo>
                  <a:pt x="1670" y="594"/>
                </a:lnTo>
                <a:close/>
                <a:moveTo>
                  <a:pt x="1680" y="458"/>
                </a:moveTo>
                <a:lnTo>
                  <a:pt x="1684" y="458"/>
                </a:lnTo>
                <a:lnTo>
                  <a:pt x="1684" y="962"/>
                </a:lnTo>
                <a:lnTo>
                  <a:pt x="1680" y="962"/>
                </a:lnTo>
                <a:lnTo>
                  <a:pt x="1680" y="458"/>
                </a:lnTo>
                <a:lnTo>
                  <a:pt x="1680" y="458"/>
                </a:lnTo>
                <a:close/>
                <a:moveTo>
                  <a:pt x="1684" y="304"/>
                </a:moveTo>
                <a:lnTo>
                  <a:pt x="1687" y="304"/>
                </a:lnTo>
                <a:lnTo>
                  <a:pt x="1687" y="962"/>
                </a:lnTo>
                <a:lnTo>
                  <a:pt x="1684" y="962"/>
                </a:lnTo>
                <a:lnTo>
                  <a:pt x="1684" y="304"/>
                </a:lnTo>
                <a:lnTo>
                  <a:pt x="1684" y="304"/>
                </a:lnTo>
                <a:close/>
                <a:moveTo>
                  <a:pt x="1691" y="503"/>
                </a:moveTo>
                <a:lnTo>
                  <a:pt x="1696" y="503"/>
                </a:lnTo>
                <a:lnTo>
                  <a:pt x="1696" y="962"/>
                </a:lnTo>
                <a:lnTo>
                  <a:pt x="1691" y="962"/>
                </a:lnTo>
                <a:lnTo>
                  <a:pt x="1691" y="503"/>
                </a:lnTo>
                <a:lnTo>
                  <a:pt x="1691" y="503"/>
                </a:lnTo>
                <a:close/>
                <a:moveTo>
                  <a:pt x="1696" y="432"/>
                </a:moveTo>
                <a:lnTo>
                  <a:pt x="1701" y="432"/>
                </a:lnTo>
                <a:lnTo>
                  <a:pt x="1701" y="962"/>
                </a:lnTo>
                <a:lnTo>
                  <a:pt x="1696" y="962"/>
                </a:lnTo>
                <a:lnTo>
                  <a:pt x="1696" y="432"/>
                </a:lnTo>
                <a:lnTo>
                  <a:pt x="1696" y="432"/>
                </a:lnTo>
                <a:close/>
                <a:moveTo>
                  <a:pt x="1701" y="461"/>
                </a:moveTo>
                <a:lnTo>
                  <a:pt x="1706" y="461"/>
                </a:lnTo>
                <a:lnTo>
                  <a:pt x="1706" y="962"/>
                </a:lnTo>
                <a:lnTo>
                  <a:pt x="1701" y="962"/>
                </a:lnTo>
                <a:lnTo>
                  <a:pt x="1701" y="461"/>
                </a:lnTo>
                <a:lnTo>
                  <a:pt x="1701" y="461"/>
                </a:lnTo>
                <a:close/>
                <a:moveTo>
                  <a:pt x="1708" y="560"/>
                </a:moveTo>
                <a:lnTo>
                  <a:pt x="1713" y="560"/>
                </a:lnTo>
                <a:lnTo>
                  <a:pt x="1713" y="962"/>
                </a:lnTo>
                <a:lnTo>
                  <a:pt x="1708" y="962"/>
                </a:lnTo>
                <a:lnTo>
                  <a:pt x="1708" y="560"/>
                </a:lnTo>
                <a:lnTo>
                  <a:pt x="1708" y="560"/>
                </a:lnTo>
                <a:close/>
                <a:moveTo>
                  <a:pt x="1713" y="470"/>
                </a:moveTo>
                <a:lnTo>
                  <a:pt x="1718" y="470"/>
                </a:lnTo>
                <a:lnTo>
                  <a:pt x="1718" y="962"/>
                </a:lnTo>
                <a:lnTo>
                  <a:pt x="1713" y="962"/>
                </a:lnTo>
                <a:lnTo>
                  <a:pt x="1713" y="470"/>
                </a:lnTo>
                <a:lnTo>
                  <a:pt x="1713" y="470"/>
                </a:lnTo>
                <a:close/>
                <a:moveTo>
                  <a:pt x="1718" y="608"/>
                </a:moveTo>
                <a:lnTo>
                  <a:pt x="1722" y="608"/>
                </a:lnTo>
                <a:lnTo>
                  <a:pt x="1722" y="962"/>
                </a:lnTo>
                <a:lnTo>
                  <a:pt x="1718" y="962"/>
                </a:lnTo>
                <a:lnTo>
                  <a:pt x="1718" y="608"/>
                </a:lnTo>
                <a:lnTo>
                  <a:pt x="1718" y="608"/>
                </a:lnTo>
                <a:close/>
                <a:moveTo>
                  <a:pt x="1727" y="734"/>
                </a:moveTo>
                <a:lnTo>
                  <a:pt x="1729" y="734"/>
                </a:lnTo>
                <a:lnTo>
                  <a:pt x="1729" y="962"/>
                </a:lnTo>
                <a:lnTo>
                  <a:pt x="1727" y="962"/>
                </a:lnTo>
                <a:lnTo>
                  <a:pt x="1727" y="734"/>
                </a:lnTo>
                <a:lnTo>
                  <a:pt x="1727" y="734"/>
                </a:lnTo>
                <a:close/>
                <a:moveTo>
                  <a:pt x="1729" y="377"/>
                </a:moveTo>
                <a:lnTo>
                  <a:pt x="1734" y="377"/>
                </a:lnTo>
                <a:lnTo>
                  <a:pt x="1734" y="962"/>
                </a:lnTo>
                <a:lnTo>
                  <a:pt x="1729" y="962"/>
                </a:lnTo>
                <a:lnTo>
                  <a:pt x="1729" y="377"/>
                </a:lnTo>
                <a:lnTo>
                  <a:pt x="1729" y="377"/>
                </a:lnTo>
                <a:close/>
                <a:moveTo>
                  <a:pt x="1734" y="582"/>
                </a:moveTo>
                <a:lnTo>
                  <a:pt x="1739" y="582"/>
                </a:lnTo>
                <a:lnTo>
                  <a:pt x="1739" y="962"/>
                </a:lnTo>
                <a:lnTo>
                  <a:pt x="1734" y="962"/>
                </a:lnTo>
                <a:lnTo>
                  <a:pt x="1734" y="582"/>
                </a:lnTo>
                <a:lnTo>
                  <a:pt x="1734" y="582"/>
                </a:lnTo>
                <a:close/>
                <a:moveTo>
                  <a:pt x="1744" y="672"/>
                </a:moveTo>
                <a:lnTo>
                  <a:pt x="1748" y="672"/>
                </a:lnTo>
                <a:lnTo>
                  <a:pt x="1748" y="962"/>
                </a:lnTo>
                <a:lnTo>
                  <a:pt x="1744" y="962"/>
                </a:lnTo>
                <a:lnTo>
                  <a:pt x="1744" y="672"/>
                </a:lnTo>
                <a:lnTo>
                  <a:pt x="1744" y="672"/>
                </a:lnTo>
                <a:close/>
                <a:moveTo>
                  <a:pt x="1748" y="539"/>
                </a:moveTo>
                <a:lnTo>
                  <a:pt x="1751" y="539"/>
                </a:lnTo>
                <a:lnTo>
                  <a:pt x="1751" y="962"/>
                </a:lnTo>
                <a:lnTo>
                  <a:pt x="1748" y="962"/>
                </a:lnTo>
                <a:lnTo>
                  <a:pt x="1748" y="539"/>
                </a:lnTo>
                <a:lnTo>
                  <a:pt x="1748" y="539"/>
                </a:lnTo>
                <a:close/>
                <a:moveTo>
                  <a:pt x="1751" y="598"/>
                </a:moveTo>
                <a:lnTo>
                  <a:pt x="1756" y="598"/>
                </a:lnTo>
                <a:lnTo>
                  <a:pt x="1756" y="962"/>
                </a:lnTo>
                <a:lnTo>
                  <a:pt x="1751" y="962"/>
                </a:lnTo>
                <a:lnTo>
                  <a:pt x="1751" y="598"/>
                </a:lnTo>
                <a:lnTo>
                  <a:pt x="1751" y="598"/>
                </a:lnTo>
                <a:close/>
                <a:moveTo>
                  <a:pt x="1760" y="931"/>
                </a:moveTo>
                <a:lnTo>
                  <a:pt x="1765" y="931"/>
                </a:lnTo>
                <a:lnTo>
                  <a:pt x="1765" y="962"/>
                </a:lnTo>
                <a:lnTo>
                  <a:pt x="1760" y="962"/>
                </a:lnTo>
                <a:lnTo>
                  <a:pt x="1760" y="931"/>
                </a:lnTo>
                <a:lnTo>
                  <a:pt x="1760" y="931"/>
                </a:lnTo>
                <a:close/>
                <a:moveTo>
                  <a:pt x="1765" y="444"/>
                </a:moveTo>
                <a:lnTo>
                  <a:pt x="1770" y="444"/>
                </a:lnTo>
                <a:lnTo>
                  <a:pt x="1770" y="962"/>
                </a:lnTo>
                <a:lnTo>
                  <a:pt x="1765" y="962"/>
                </a:lnTo>
                <a:lnTo>
                  <a:pt x="1765" y="444"/>
                </a:lnTo>
                <a:lnTo>
                  <a:pt x="1765" y="444"/>
                </a:lnTo>
                <a:close/>
                <a:moveTo>
                  <a:pt x="1770" y="701"/>
                </a:moveTo>
                <a:lnTo>
                  <a:pt x="1772" y="701"/>
                </a:lnTo>
                <a:lnTo>
                  <a:pt x="1772" y="962"/>
                </a:lnTo>
                <a:lnTo>
                  <a:pt x="1770" y="962"/>
                </a:lnTo>
                <a:lnTo>
                  <a:pt x="1770" y="701"/>
                </a:lnTo>
                <a:lnTo>
                  <a:pt x="1770" y="701"/>
                </a:lnTo>
                <a:close/>
                <a:moveTo>
                  <a:pt x="1777" y="518"/>
                </a:moveTo>
                <a:lnTo>
                  <a:pt x="1782" y="518"/>
                </a:lnTo>
                <a:lnTo>
                  <a:pt x="1782" y="962"/>
                </a:lnTo>
                <a:lnTo>
                  <a:pt x="1777" y="962"/>
                </a:lnTo>
                <a:lnTo>
                  <a:pt x="1777" y="518"/>
                </a:lnTo>
                <a:lnTo>
                  <a:pt x="1777" y="518"/>
                </a:lnTo>
                <a:close/>
                <a:moveTo>
                  <a:pt x="1782" y="705"/>
                </a:moveTo>
                <a:lnTo>
                  <a:pt x="1786" y="705"/>
                </a:lnTo>
                <a:lnTo>
                  <a:pt x="1786" y="962"/>
                </a:lnTo>
                <a:lnTo>
                  <a:pt x="1782" y="962"/>
                </a:lnTo>
                <a:lnTo>
                  <a:pt x="1782" y="705"/>
                </a:lnTo>
                <a:lnTo>
                  <a:pt x="1782" y="705"/>
                </a:lnTo>
                <a:close/>
                <a:moveTo>
                  <a:pt x="1786" y="625"/>
                </a:moveTo>
                <a:lnTo>
                  <a:pt x="1791" y="625"/>
                </a:lnTo>
                <a:lnTo>
                  <a:pt x="1791" y="962"/>
                </a:lnTo>
                <a:lnTo>
                  <a:pt x="1786" y="962"/>
                </a:lnTo>
                <a:lnTo>
                  <a:pt x="1786" y="625"/>
                </a:lnTo>
                <a:lnTo>
                  <a:pt x="1786" y="625"/>
                </a:lnTo>
                <a:close/>
                <a:moveTo>
                  <a:pt x="1794" y="598"/>
                </a:moveTo>
                <a:lnTo>
                  <a:pt x="1798" y="598"/>
                </a:lnTo>
                <a:lnTo>
                  <a:pt x="1798" y="962"/>
                </a:lnTo>
                <a:lnTo>
                  <a:pt x="1794" y="962"/>
                </a:lnTo>
                <a:lnTo>
                  <a:pt x="1794" y="598"/>
                </a:lnTo>
                <a:lnTo>
                  <a:pt x="1794" y="598"/>
                </a:lnTo>
                <a:close/>
                <a:moveTo>
                  <a:pt x="1798" y="653"/>
                </a:moveTo>
                <a:lnTo>
                  <a:pt x="1803" y="653"/>
                </a:lnTo>
                <a:lnTo>
                  <a:pt x="1803" y="962"/>
                </a:lnTo>
                <a:lnTo>
                  <a:pt x="1798" y="962"/>
                </a:lnTo>
                <a:lnTo>
                  <a:pt x="1798" y="653"/>
                </a:lnTo>
                <a:lnTo>
                  <a:pt x="1798" y="653"/>
                </a:lnTo>
                <a:close/>
                <a:moveTo>
                  <a:pt x="1803" y="629"/>
                </a:moveTo>
                <a:lnTo>
                  <a:pt x="1808" y="629"/>
                </a:lnTo>
                <a:lnTo>
                  <a:pt x="1808" y="962"/>
                </a:lnTo>
                <a:lnTo>
                  <a:pt x="1803" y="962"/>
                </a:lnTo>
                <a:lnTo>
                  <a:pt x="1803" y="629"/>
                </a:lnTo>
                <a:lnTo>
                  <a:pt x="1803" y="629"/>
                </a:lnTo>
                <a:close/>
                <a:moveTo>
                  <a:pt x="1813" y="819"/>
                </a:moveTo>
                <a:lnTo>
                  <a:pt x="1815" y="819"/>
                </a:lnTo>
                <a:lnTo>
                  <a:pt x="1815" y="962"/>
                </a:lnTo>
                <a:lnTo>
                  <a:pt x="1813" y="962"/>
                </a:lnTo>
                <a:lnTo>
                  <a:pt x="1813" y="819"/>
                </a:lnTo>
                <a:lnTo>
                  <a:pt x="1813" y="819"/>
                </a:lnTo>
                <a:close/>
                <a:moveTo>
                  <a:pt x="1815" y="770"/>
                </a:moveTo>
                <a:lnTo>
                  <a:pt x="1820" y="770"/>
                </a:lnTo>
                <a:lnTo>
                  <a:pt x="1820" y="962"/>
                </a:lnTo>
                <a:lnTo>
                  <a:pt x="1815" y="962"/>
                </a:lnTo>
                <a:lnTo>
                  <a:pt x="1815" y="770"/>
                </a:lnTo>
                <a:lnTo>
                  <a:pt x="1815" y="770"/>
                </a:lnTo>
                <a:close/>
                <a:moveTo>
                  <a:pt x="1820" y="743"/>
                </a:moveTo>
                <a:lnTo>
                  <a:pt x="1824" y="743"/>
                </a:lnTo>
                <a:lnTo>
                  <a:pt x="1824" y="962"/>
                </a:lnTo>
                <a:lnTo>
                  <a:pt x="1820" y="962"/>
                </a:lnTo>
                <a:lnTo>
                  <a:pt x="1820" y="743"/>
                </a:lnTo>
                <a:lnTo>
                  <a:pt x="1820" y="743"/>
                </a:lnTo>
                <a:close/>
                <a:moveTo>
                  <a:pt x="1829" y="335"/>
                </a:moveTo>
                <a:lnTo>
                  <a:pt x="1834" y="335"/>
                </a:lnTo>
                <a:lnTo>
                  <a:pt x="1834" y="962"/>
                </a:lnTo>
                <a:lnTo>
                  <a:pt x="1829" y="962"/>
                </a:lnTo>
                <a:lnTo>
                  <a:pt x="1829" y="335"/>
                </a:lnTo>
                <a:lnTo>
                  <a:pt x="1829" y="335"/>
                </a:lnTo>
                <a:close/>
                <a:moveTo>
                  <a:pt x="1834" y="774"/>
                </a:moveTo>
                <a:lnTo>
                  <a:pt x="1836" y="774"/>
                </a:lnTo>
                <a:lnTo>
                  <a:pt x="1836" y="962"/>
                </a:lnTo>
                <a:lnTo>
                  <a:pt x="1834" y="962"/>
                </a:lnTo>
                <a:lnTo>
                  <a:pt x="1834" y="774"/>
                </a:lnTo>
                <a:lnTo>
                  <a:pt x="1834" y="774"/>
                </a:lnTo>
                <a:close/>
                <a:moveTo>
                  <a:pt x="1836" y="948"/>
                </a:moveTo>
                <a:lnTo>
                  <a:pt x="1841" y="948"/>
                </a:lnTo>
                <a:lnTo>
                  <a:pt x="1841" y="962"/>
                </a:lnTo>
                <a:lnTo>
                  <a:pt x="1836" y="962"/>
                </a:lnTo>
                <a:lnTo>
                  <a:pt x="1836" y="948"/>
                </a:lnTo>
                <a:lnTo>
                  <a:pt x="1836" y="948"/>
                </a:lnTo>
                <a:close/>
                <a:moveTo>
                  <a:pt x="1846" y="898"/>
                </a:moveTo>
                <a:lnTo>
                  <a:pt x="1851" y="898"/>
                </a:lnTo>
                <a:lnTo>
                  <a:pt x="1851" y="962"/>
                </a:lnTo>
                <a:lnTo>
                  <a:pt x="1846" y="962"/>
                </a:lnTo>
                <a:lnTo>
                  <a:pt x="1846" y="898"/>
                </a:lnTo>
                <a:lnTo>
                  <a:pt x="1846" y="898"/>
                </a:lnTo>
                <a:close/>
                <a:moveTo>
                  <a:pt x="1851" y="905"/>
                </a:moveTo>
                <a:lnTo>
                  <a:pt x="1855" y="905"/>
                </a:lnTo>
                <a:lnTo>
                  <a:pt x="1855" y="962"/>
                </a:lnTo>
                <a:lnTo>
                  <a:pt x="1851" y="962"/>
                </a:lnTo>
                <a:lnTo>
                  <a:pt x="1851" y="905"/>
                </a:lnTo>
                <a:lnTo>
                  <a:pt x="1851" y="905"/>
                </a:lnTo>
                <a:close/>
                <a:moveTo>
                  <a:pt x="1855" y="544"/>
                </a:moveTo>
                <a:lnTo>
                  <a:pt x="1858" y="544"/>
                </a:lnTo>
                <a:lnTo>
                  <a:pt x="1858" y="962"/>
                </a:lnTo>
                <a:lnTo>
                  <a:pt x="1855" y="962"/>
                </a:lnTo>
                <a:lnTo>
                  <a:pt x="1855" y="544"/>
                </a:lnTo>
                <a:lnTo>
                  <a:pt x="1855" y="544"/>
                </a:lnTo>
                <a:close/>
                <a:moveTo>
                  <a:pt x="1862" y="850"/>
                </a:moveTo>
                <a:lnTo>
                  <a:pt x="1867" y="850"/>
                </a:lnTo>
                <a:lnTo>
                  <a:pt x="1867" y="962"/>
                </a:lnTo>
                <a:lnTo>
                  <a:pt x="1862" y="962"/>
                </a:lnTo>
                <a:lnTo>
                  <a:pt x="1862" y="850"/>
                </a:lnTo>
                <a:lnTo>
                  <a:pt x="1862" y="850"/>
                </a:lnTo>
                <a:close/>
                <a:moveTo>
                  <a:pt x="1867" y="753"/>
                </a:moveTo>
                <a:lnTo>
                  <a:pt x="1872" y="753"/>
                </a:lnTo>
                <a:lnTo>
                  <a:pt x="1872" y="962"/>
                </a:lnTo>
                <a:lnTo>
                  <a:pt x="1867" y="962"/>
                </a:lnTo>
                <a:lnTo>
                  <a:pt x="1867" y="753"/>
                </a:lnTo>
                <a:lnTo>
                  <a:pt x="1867" y="753"/>
                </a:lnTo>
                <a:close/>
                <a:moveTo>
                  <a:pt x="1877" y="850"/>
                </a:moveTo>
                <a:lnTo>
                  <a:pt x="1879" y="850"/>
                </a:lnTo>
                <a:lnTo>
                  <a:pt x="1879" y="962"/>
                </a:lnTo>
                <a:lnTo>
                  <a:pt x="1877" y="962"/>
                </a:lnTo>
                <a:lnTo>
                  <a:pt x="1877" y="850"/>
                </a:lnTo>
                <a:lnTo>
                  <a:pt x="1877" y="850"/>
                </a:lnTo>
                <a:close/>
                <a:moveTo>
                  <a:pt x="1879" y="957"/>
                </a:moveTo>
                <a:lnTo>
                  <a:pt x="1884" y="957"/>
                </a:lnTo>
                <a:lnTo>
                  <a:pt x="1884" y="962"/>
                </a:lnTo>
                <a:lnTo>
                  <a:pt x="1879" y="962"/>
                </a:lnTo>
                <a:lnTo>
                  <a:pt x="1879" y="957"/>
                </a:lnTo>
                <a:lnTo>
                  <a:pt x="1879" y="957"/>
                </a:lnTo>
                <a:close/>
                <a:moveTo>
                  <a:pt x="1884" y="910"/>
                </a:moveTo>
                <a:lnTo>
                  <a:pt x="1889" y="910"/>
                </a:lnTo>
                <a:lnTo>
                  <a:pt x="1889" y="962"/>
                </a:lnTo>
                <a:lnTo>
                  <a:pt x="1884" y="962"/>
                </a:lnTo>
                <a:lnTo>
                  <a:pt x="1884" y="910"/>
                </a:lnTo>
                <a:lnTo>
                  <a:pt x="1884" y="910"/>
                </a:lnTo>
                <a:close/>
                <a:moveTo>
                  <a:pt x="1893" y="953"/>
                </a:moveTo>
                <a:lnTo>
                  <a:pt x="1898" y="953"/>
                </a:lnTo>
                <a:lnTo>
                  <a:pt x="1898" y="962"/>
                </a:lnTo>
                <a:lnTo>
                  <a:pt x="1893" y="962"/>
                </a:lnTo>
                <a:lnTo>
                  <a:pt x="1893" y="953"/>
                </a:lnTo>
                <a:lnTo>
                  <a:pt x="1893" y="953"/>
                </a:lnTo>
                <a:close/>
                <a:moveTo>
                  <a:pt x="1898" y="936"/>
                </a:moveTo>
                <a:lnTo>
                  <a:pt x="1900" y="936"/>
                </a:lnTo>
                <a:lnTo>
                  <a:pt x="1900" y="962"/>
                </a:lnTo>
                <a:lnTo>
                  <a:pt x="1898" y="962"/>
                </a:lnTo>
                <a:lnTo>
                  <a:pt x="1898" y="936"/>
                </a:lnTo>
                <a:lnTo>
                  <a:pt x="1898" y="936"/>
                </a:lnTo>
                <a:close/>
                <a:moveTo>
                  <a:pt x="1910" y="957"/>
                </a:moveTo>
                <a:lnTo>
                  <a:pt x="1915" y="957"/>
                </a:lnTo>
                <a:lnTo>
                  <a:pt x="1915" y="962"/>
                </a:lnTo>
                <a:lnTo>
                  <a:pt x="1910" y="962"/>
                </a:lnTo>
                <a:lnTo>
                  <a:pt x="1910" y="957"/>
                </a:lnTo>
                <a:lnTo>
                  <a:pt x="1910" y="957"/>
                </a:lnTo>
                <a:close/>
                <a:moveTo>
                  <a:pt x="1915" y="957"/>
                </a:moveTo>
                <a:lnTo>
                  <a:pt x="1917" y="957"/>
                </a:lnTo>
                <a:lnTo>
                  <a:pt x="1917" y="962"/>
                </a:lnTo>
                <a:lnTo>
                  <a:pt x="1915" y="962"/>
                </a:lnTo>
                <a:lnTo>
                  <a:pt x="1915" y="957"/>
                </a:lnTo>
                <a:lnTo>
                  <a:pt x="1915" y="957"/>
                </a:lnTo>
                <a:close/>
                <a:moveTo>
                  <a:pt x="1917" y="957"/>
                </a:moveTo>
                <a:lnTo>
                  <a:pt x="1922" y="957"/>
                </a:lnTo>
                <a:lnTo>
                  <a:pt x="1922" y="962"/>
                </a:lnTo>
                <a:lnTo>
                  <a:pt x="1917" y="962"/>
                </a:lnTo>
                <a:lnTo>
                  <a:pt x="1917" y="957"/>
                </a:lnTo>
                <a:lnTo>
                  <a:pt x="1917" y="957"/>
                </a:lnTo>
                <a:close/>
                <a:moveTo>
                  <a:pt x="1927" y="957"/>
                </a:moveTo>
                <a:lnTo>
                  <a:pt x="1931" y="957"/>
                </a:lnTo>
                <a:lnTo>
                  <a:pt x="1931" y="962"/>
                </a:lnTo>
                <a:lnTo>
                  <a:pt x="1927" y="962"/>
                </a:lnTo>
                <a:lnTo>
                  <a:pt x="1927" y="957"/>
                </a:lnTo>
                <a:lnTo>
                  <a:pt x="1927" y="957"/>
                </a:lnTo>
                <a:close/>
                <a:moveTo>
                  <a:pt x="1931" y="888"/>
                </a:moveTo>
                <a:lnTo>
                  <a:pt x="1936" y="888"/>
                </a:lnTo>
                <a:lnTo>
                  <a:pt x="1936" y="962"/>
                </a:lnTo>
                <a:lnTo>
                  <a:pt x="1931" y="962"/>
                </a:lnTo>
                <a:lnTo>
                  <a:pt x="1931" y="888"/>
                </a:lnTo>
                <a:lnTo>
                  <a:pt x="1931" y="888"/>
                </a:lnTo>
                <a:close/>
                <a:moveTo>
                  <a:pt x="1936" y="888"/>
                </a:moveTo>
                <a:lnTo>
                  <a:pt x="1938" y="888"/>
                </a:lnTo>
                <a:lnTo>
                  <a:pt x="1938" y="962"/>
                </a:lnTo>
                <a:lnTo>
                  <a:pt x="1936" y="962"/>
                </a:lnTo>
                <a:lnTo>
                  <a:pt x="1936" y="888"/>
                </a:lnTo>
                <a:lnTo>
                  <a:pt x="1936" y="888"/>
                </a:lnTo>
                <a:close/>
                <a:moveTo>
                  <a:pt x="1943" y="936"/>
                </a:moveTo>
                <a:lnTo>
                  <a:pt x="1948" y="936"/>
                </a:lnTo>
                <a:lnTo>
                  <a:pt x="1948" y="962"/>
                </a:lnTo>
                <a:lnTo>
                  <a:pt x="1943" y="962"/>
                </a:lnTo>
                <a:lnTo>
                  <a:pt x="1943" y="936"/>
                </a:lnTo>
                <a:lnTo>
                  <a:pt x="1943" y="936"/>
                </a:lnTo>
                <a:close/>
                <a:moveTo>
                  <a:pt x="1948" y="948"/>
                </a:moveTo>
                <a:lnTo>
                  <a:pt x="1953" y="948"/>
                </a:lnTo>
                <a:lnTo>
                  <a:pt x="1953" y="962"/>
                </a:lnTo>
                <a:lnTo>
                  <a:pt x="1948" y="962"/>
                </a:lnTo>
                <a:lnTo>
                  <a:pt x="1948" y="948"/>
                </a:lnTo>
                <a:lnTo>
                  <a:pt x="1948" y="948"/>
                </a:lnTo>
                <a:close/>
                <a:moveTo>
                  <a:pt x="1953" y="953"/>
                </a:moveTo>
                <a:lnTo>
                  <a:pt x="1957" y="953"/>
                </a:lnTo>
                <a:lnTo>
                  <a:pt x="1957" y="962"/>
                </a:lnTo>
                <a:lnTo>
                  <a:pt x="1953" y="962"/>
                </a:lnTo>
                <a:lnTo>
                  <a:pt x="1953" y="953"/>
                </a:lnTo>
                <a:lnTo>
                  <a:pt x="1953" y="953"/>
                </a:lnTo>
                <a:close/>
                <a:moveTo>
                  <a:pt x="1969" y="943"/>
                </a:moveTo>
                <a:lnTo>
                  <a:pt x="1974" y="943"/>
                </a:lnTo>
                <a:lnTo>
                  <a:pt x="1974" y="962"/>
                </a:lnTo>
                <a:lnTo>
                  <a:pt x="1969" y="962"/>
                </a:lnTo>
                <a:lnTo>
                  <a:pt x="1969" y="943"/>
                </a:lnTo>
                <a:lnTo>
                  <a:pt x="1969" y="943"/>
                </a:lnTo>
                <a:close/>
                <a:moveTo>
                  <a:pt x="1979" y="877"/>
                </a:moveTo>
                <a:lnTo>
                  <a:pt x="1981" y="877"/>
                </a:lnTo>
                <a:lnTo>
                  <a:pt x="1981" y="962"/>
                </a:lnTo>
                <a:lnTo>
                  <a:pt x="1979" y="962"/>
                </a:lnTo>
                <a:lnTo>
                  <a:pt x="1979" y="877"/>
                </a:lnTo>
                <a:lnTo>
                  <a:pt x="1979" y="877"/>
                </a:lnTo>
                <a:close/>
                <a:moveTo>
                  <a:pt x="1981" y="860"/>
                </a:moveTo>
                <a:lnTo>
                  <a:pt x="1986" y="860"/>
                </a:lnTo>
                <a:lnTo>
                  <a:pt x="1986" y="962"/>
                </a:lnTo>
                <a:lnTo>
                  <a:pt x="1981" y="962"/>
                </a:lnTo>
                <a:lnTo>
                  <a:pt x="1981" y="860"/>
                </a:lnTo>
                <a:lnTo>
                  <a:pt x="1981" y="860"/>
                </a:lnTo>
                <a:close/>
                <a:moveTo>
                  <a:pt x="1986" y="672"/>
                </a:moveTo>
                <a:lnTo>
                  <a:pt x="1991" y="672"/>
                </a:lnTo>
                <a:lnTo>
                  <a:pt x="1991" y="962"/>
                </a:lnTo>
                <a:lnTo>
                  <a:pt x="1986" y="962"/>
                </a:lnTo>
                <a:lnTo>
                  <a:pt x="1986" y="672"/>
                </a:lnTo>
                <a:lnTo>
                  <a:pt x="1986" y="672"/>
                </a:lnTo>
                <a:close/>
                <a:moveTo>
                  <a:pt x="1995" y="888"/>
                </a:moveTo>
                <a:lnTo>
                  <a:pt x="2000" y="888"/>
                </a:lnTo>
                <a:lnTo>
                  <a:pt x="2000" y="962"/>
                </a:lnTo>
                <a:lnTo>
                  <a:pt x="1995" y="962"/>
                </a:lnTo>
                <a:lnTo>
                  <a:pt x="1995" y="888"/>
                </a:lnTo>
                <a:lnTo>
                  <a:pt x="1995" y="888"/>
                </a:lnTo>
                <a:close/>
                <a:moveTo>
                  <a:pt x="2000" y="817"/>
                </a:moveTo>
                <a:lnTo>
                  <a:pt x="2003" y="817"/>
                </a:lnTo>
                <a:lnTo>
                  <a:pt x="2003" y="962"/>
                </a:lnTo>
                <a:lnTo>
                  <a:pt x="2000" y="962"/>
                </a:lnTo>
                <a:lnTo>
                  <a:pt x="2000" y="817"/>
                </a:lnTo>
                <a:lnTo>
                  <a:pt x="2000" y="817"/>
                </a:lnTo>
                <a:close/>
                <a:moveTo>
                  <a:pt x="2003" y="753"/>
                </a:moveTo>
                <a:lnTo>
                  <a:pt x="2007" y="753"/>
                </a:lnTo>
                <a:lnTo>
                  <a:pt x="2007" y="962"/>
                </a:lnTo>
                <a:lnTo>
                  <a:pt x="2003" y="962"/>
                </a:lnTo>
                <a:lnTo>
                  <a:pt x="2003" y="753"/>
                </a:lnTo>
                <a:lnTo>
                  <a:pt x="2003" y="753"/>
                </a:lnTo>
                <a:close/>
                <a:moveTo>
                  <a:pt x="2012" y="877"/>
                </a:moveTo>
                <a:lnTo>
                  <a:pt x="2017" y="877"/>
                </a:lnTo>
                <a:lnTo>
                  <a:pt x="2017" y="962"/>
                </a:lnTo>
                <a:lnTo>
                  <a:pt x="2012" y="962"/>
                </a:lnTo>
                <a:lnTo>
                  <a:pt x="2012" y="877"/>
                </a:lnTo>
                <a:lnTo>
                  <a:pt x="2012" y="877"/>
                </a:lnTo>
                <a:close/>
                <a:moveTo>
                  <a:pt x="2017" y="846"/>
                </a:moveTo>
                <a:lnTo>
                  <a:pt x="2022" y="846"/>
                </a:lnTo>
                <a:lnTo>
                  <a:pt x="2022" y="962"/>
                </a:lnTo>
                <a:lnTo>
                  <a:pt x="2017" y="962"/>
                </a:lnTo>
                <a:lnTo>
                  <a:pt x="2017" y="846"/>
                </a:lnTo>
                <a:lnTo>
                  <a:pt x="2017" y="846"/>
                </a:lnTo>
                <a:close/>
                <a:moveTo>
                  <a:pt x="2022" y="860"/>
                </a:moveTo>
                <a:lnTo>
                  <a:pt x="2024" y="860"/>
                </a:lnTo>
                <a:lnTo>
                  <a:pt x="2024" y="962"/>
                </a:lnTo>
                <a:lnTo>
                  <a:pt x="2022" y="962"/>
                </a:lnTo>
                <a:lnTo>
                  <a:pt x="2022" y="860"/>
                </a:lnTo>
                <a:lnTo>
                  <a:pt x="2022" y="860"/>
                </a:lnTo>
                <a:close/>
                <a:moveTo>
                  <a:pt x="2029" y="855"/>
                </a:moveTo>
                <a:lnTo>
                  <a:pt x="2033" y="855"/>
                </a:lnTo>
                <a:lnTo>
                  <a:pt x="2033" y="962"/>
                </a:lnTo>
                <a:lnTo>
                  <a:pt x="2029" y="962"/>
                </a:lnTo>
                <a:lnTo>
                  <a:pt x="2029" y="855"/>
                </a:lnTo>
                <a:lnTo>
                  <a:pt x="2029" y="855"/>
                </a:lnTo>
                <a:close/>
                <a:moveTo>
                  <a:pt x="2033" y="803"/>
                </a:moveTo>
                <a:lnTo>
                  <a:pt x="2038" y="803"/>
                </a:lnTo>
                <a:lnTo>
                  <a:pt x="2038" y="962"/>
                </a:lnTo>
                <a:lnTo>
                  <a:pt x="2033" y="962"/>
                </a:lnTo>
                <a:lnTo>
                  <a:pt x="2033" y="803"/>
                </a:lnTo>
                <a:lnTo>
                  <a:pt x="2033" y="803"/>
                </a:lnTo>
                <a:close/>
                <a:moveTo>
                  <a:pt x="2043" y="760"/>
                </a:moveTo>
                <a:lnTo>
                  <a:pt x="2045" y="760"/>
                </a:lnTo>
                <a:lnTo>
                  <a:pt x="2045" y="962"/>
                </a:lnTo>
                <a:lnTo>
                  <a:pt x="2043" y="962"/>
                </a:lnTo>
                <a:lnTo>
                  <a:pt x="2043" y="760"/>
                </a:lnTo>
                <a:lnTo>
                  <a:pt x="2043" y="760"/>
                </a:lnTo>
                <a:close/>
                <a:moveTo>
                  <a:pt x="2045" y="953"/>
                </a:moveTo>
                <a:lnTo>
                  <a:pt x="2050" y="953"/>
                </a:lnTo>
                <a:lnTo>
                  <a:pt x="2050" y="962"/>
                </a:lnTo>
                <a:lnTo>
                  <a:pt x="2045" y="962"/>
                </a:lnTo>
                <a:lnTo>
                  <a:pt x="2045" y="953"/>
                </a:lnTo>
                <a:lnTo>
                  <a:pt x="2045" y="953"/>
                </a:lnTo>
                <a:close/>
                <a:moveTo>
                  <a:pt x="2050" y="717"/>
                </a:moveTo>
                <a:lnTo>
                  <a:pt x="2055" y="717"/>
                </a:lnTo>
                <a:lnTo>
                  <a:pt x="2055" y="962"/>
                </a:lnTo>
                <a:lnTo>
                  <a:pt x="2050" y="962"/>
                </a:lnTo>
                <a:lnTo>
                  <a:pt x="2050" y="717"/>
                </a:lnTo>
                <a:lnTo>
                  <a:pt x="2050" y="717"/>
                </a:lnTo>
                <a:close/>
                <a:moveTo>
                  <a:pt x="2060" y="922"/>
                </a:moveTo>
                <a:lnTo>
                  <a:pt x="2064" y="922"/>
                </a:lnTo>
                <a:lnTo>
                  <a:pt x="2064" y="962"/>
                </a:lnTo>
                <a:lnTo>
                  <a:pt x="2060" y="962"/>
                </a:lnTo>
                <a:lnTo>
                  <a:pt x="2060" y="922"/>
                </a:lnTo>
                <a:lnTo>
                  <a:pt x="2060" y="922"/>
                </a:lnTo>
                <a:close/>
                <a:moveTo>
                  <a:pt x="2064" y="953"/>
                </a:moveTo>
                <a:lnTo>
                  <a:pt x="2067" y="953"/>
                </a:lnTo>
                <a:lnTo>
                  <a:pt x="2067" y="962"/>
                </a:lnTo>
                <a:lnTo>
                  <a:pt x="2064" y="962"/>
                </a:lnTo>
                <a:lnTo>
                  <a:pt x="2064" y="953"/>
                </a:lnTo>
                <a:lnTo>
                  <a:pt x="2064" y="953"/>
                </a:lnTo>
                <a:close/>
                <a:moveTo>
                  <a:pt x="2067" y="948"/>
                </a:moveTo>
                <a:lnTo>
                  <a:pt x="2071" y="948"/>
                </a:lnTo>
                <a:lnTo>
                  <a:pt x="2071" y="962"/>
                </a:lnTo>
                <a:lnTo>
                  <a:pt x="2067" y="962"/>
                </a:lnTo>
                <a:lnTo>
                  <a:pt x="2067" y="948"/>
                </a:lnTo>
                <a:lnTo>
                  <a:pt x="2067" y="948"/>
                </a:lnTo>
                <a:close/>
                <a:moveTo>
                  <a:pt x="2076" y="884"/>
                </a:moveTo>
                <a:lnTo>
                  <a:pt x="2081" y="884"/>
                </a:lnTo>
                <a:lnTo>
                  <a:pt x="2081" y="962"/>
                </a:lnTo>
                <a:lnTo>
                  <a:pt x="2076" y="962"/>
                </a:lnTo>
                <a:lnTo>
                  <a:pt x="2076" y="884"/>
                </a:lnTo>
                <a:lnTo>
                  <a:pt x="2076" y="884"/>
                </a:lnTo>
                <a:close/>
                <a:moveTo>
                  <a:pt x="2081" y="926"/>
                </a:moveTo>
                <a:lnTo>
                  <a:pt x="2086" y="926"/>
                </a:lnTo>
                <a:lnTo>
                  <a:pt x="2086" y="962"/>
                </a:lnTo>
                <a:lnTo>
                  <a:pt x="2081" y="962"/>
                </a:lnTo>
                <a:lnTo>
                  <a:pt x="2081" y="926"/>
                </a:lnTo>
                <a:lnTo>
                  <a:pt x="2081" y="926"/>
                </a:lnTo>
                <a:close/>
                <a:moveTo>
                  <a:pt x="2098" y="957"/>
                </a:moveTo>
                <a:lnTo>
                  <a:pt x="2102" y="957"/>
                </a:lnTo>
                <a:lnTo>
                  <a:pt x="2102" y="962"/>
                </a:lnTo>
                <a:lnTo>
                  <a:pt x="2098" y="962"/>
                </a:lnTo>
                <a:lnTo>
                  <a:pt x="2098" y="957"/>
                </a:lnTo>
                <a:lnTo>
                  <a:pt x="2098" y="957"/>
                </a:lnTo>
                <a:close/>
                <a:moveTo>
                  <a:pt x="2102" y="948"/>
                </a:moveTo>
                <a:lnTo>
                  <a:pt x="2107" y="948"/>
                </a:lnTo>
                <a:lnTo>
                  <a:pt x="2107" y="962"/>
                </a:lnTo>
                <a:lnTo>
                  <a:pt x="2102" y="962"/>
                </a:lnTo>
                <a:lnTo>
                  <a:pt x="2102" y="948"/>
                </a:lnTo>
                <a:lnTo>
                  <a:pt x="2102" y="948"/>
                </a:lnTo>
                <a:close/>
                <a:moveTo>
                  <a:pt x="2109" y="957"/>
                </a:moveTo>
                <a:lnTo>
                  <a:pt x="2114" y="957"/>
                </a:lnTo>
                <a:lnTo>
                  <a:pt x="2114" y="962"/>
                </a:lnTo>
                <a:lnTo>
                  <a:pt x="2109" y="962"/>
                </a:lnTo>
                <a:lnTo>
                  <a:pt x="2109" y="957"/>
                </a:lnTo>
                <a:lnTo>
                  <a:pt x="2109" y="957"/>
                </a:lnTo>
                <a:close/>
                <a:moveTo>
                  <a:pt x="2114" y="898"/>
                </a:moveTo>
                <a:lnTo>
                  <a:pt x="2119" y="898"/>
                </a:lnTo>
                <a:lnTo>
                  <a:pt x="2119" y="962"/>
                </a:lnTo>
                <a:lnTo>
                  <a:pt x="2114" y="962"/>
                </a:lnTo>
                <a:lnTo>
                  <a:pt x="2114" y="898"/>
                </a:lnTo>
                <a:lnTo>
                  <a:pt x="2114" y="898"/>
                </a:lnTo>
                <a:close/>
                <a:moveTo>
                  <a:pt x="2119" y="948"/>
                </a:moveTo>
                <a:lnTo>
                  <a:pt x="2124" y="948"/>
                </a:lnTo>
                <a:lnTo>
                  <a:pt x="2124" y="962"/>
                </a:lnTo>
                <a:lnTo>
                  <a:pt x="2119" y="962"/>
                </a:lnTo>
                <a:lnTo>
                  <a:pt x="2119" y="948"/>
                </a:lnTo>
                <a:lnTo>
                  <a:pt x="2119" y="948"/>
                </a:lnTo>
                <a:close/>
                <a:moveTo>
                  <a:pt x="2128" y="915"/>
                </a:moveTo>
                <a:lnTo>
                  <a:pt x="2131" y="915"/>
                </a:lnTo>
                <a:lnTo>
                  <a:pt x="2131" y="962"/>
                </a:lnTo>
                <a:lnTo>
                  <a:pt x="2128" y="962"/>
                </a:lnTo>
                <a:lnTo>
                  <a:pt x="2128" y="915"/>
                </a:lnTo>
                <a:lnTo>
                  <a:pt x="2128" y="915"/>
                </a:lnTo>
                <a:close/>
                <a:moveTo>
                  <a:pt x="2131" y="941"/>
                </a:moveTo>
                <a:lnTo>
                  <a:pt x="2136" y="941"/>
                </a:lnTo>
                <a:lnTo>
                  <a:pt x="2136" y="962"/>
                </a:lnTo>
                <a:lnTo>
                  <a:pt x="2131" y="962"/>
                </a:lnTo>
                <a:lnTo>
                  <a:pt x="2131" y="941"/>
                </a:lnTo>
                <a:lnTo>
                  <a:pt x="2131" y="941"/>
                </a:lnTo>
                <a:close/>
                <a:moveTo>
                  <a:pt x="2136" y="957"/>
                </a:moveTo>
                <a:lnTo>
                  <a:pt x="2140" y="957"/>
                </a:lnTo>
                <a:lnTo>
                  <a:pt x="2140" y="962"/>
                </a:lnTo>
                <a:lnTo>
                  <a:pt x="2136" y="962"/>
                </a:lnTo>
                <a:lnTo>
                  <a:pt x="2136" y="957"/>
                </a:lnTo>
                <a:lnTo>
                  <a:pt x="2136" y="957"/>
                </a:lnTo>
                <a:close/>
                <a:moveTo>
                  <a:pt x="2145" y="957"/>
                </a:moveTo>
                <a:lnTo>
                  <a:pt x="2150" y="957"/>
                </a:lnTo>
                <a:lnTo>
                  <a:pt x="2150" y="962"/>
                </a:lnTo>
                <a:lnTo>
                  <a:pt x="2145" y="962"/>
                </a:lnTo>
                <a:lnTo>
                  <a:pt x="2145" y="957"/>
                </a:lnTo>
                <a:lnTo>
                  <a:pt x="2145" y="957"/>
                </a:lnTo>
                <a:close/>
                <a:moveTo>
                  <a:pt x="2150" y="957"/>
                </a:moveTo>
                <a:lnTo>
                  <a:pt x="2152" y="957"/>
                </a:lnTo>
                <a:lnTo>
                  <a:pt x="2152" y="962"/>
                </a:lnTo>
                <a:lnTo>
                  <a:pt x="2150" y="962"/>
                </a:lnTo>
                <a:lnTo>
                  <a:pt x="2150" y="957"/>
                </a:lnTo>
                <a:lnTo>
                  <a:pt x="2150" y="957"/>
                </a:lnTo>
                <a:close/>
                <a:moveTo>
                  <a:pt x="2162" y="877"/>
                </a:moveTo>
                <a:lnTo>
                  <a:pt x="2166" y="877"/>
                </a:lnTo>
                <a:lnTo>
                  <a:pt x="2166" y="962"/>
                </a:lnTo>
                <a:lnTo>
                  <a:pt x="2162" y="962"/>
                </a:lnTo>
                <a:lnTo>
                  <a:pt x="2162" y="877"/>
                </a:lnTo>
                <a:lnTo>
                  <a:pt x="2162" y="877"/>
                </a:lnTo>
                <a:close/>
                <a:moveTo>
                  <a:pt x="2166" y="898"/>
                </a:moveTo>
                <a:lnTo>
                  <a:pt x="2171" y="898"/>
                </a:lnTo>
                <a:lnTo>
                  <a:pt x="2171" y="962"/>
                </a:lnTo>
                <a:lnTo>
                  <a:pt x="2166" y="962"/>
                </a:lnTo>
                <a:lnTo>
                  <a:pt x="2166" y="898"/>
                </a:lnTo>
                <a:lnTo>
                  <a:pt x="2166" y="898"/>
                </a:lnTo>
                <a:close/>
                <a:moveTo>
                  <a:pt x="2171" y="867"/>
                </a:moveTo>
                <a:lnTo>
                  <a:pt x="2174" y="867"/>
                </a:lnTo>
                <a:lnTo>
                  <a:pt x="2174" y="962"/>
                </a:lnTo>
                <a:lnTo>
                  <a:pt x="2171" y="962"/>
                </a:lnTo>
                <a:lnTo>
                  <a:pt x="2171" y="867"/>
                </a:lnTo>
                <a:lnTo>
                  <a:pt x="2171" y="867"/>
                </a:lnTo>
                <a:close/>
                <a:moveTo>
                  <a:pt x="2178" y="957"/>
                </a:moveTo>
                <a:lnTo>
                  <a:pt x="2183" y="957"/>
                </a:lnTo>
                <a:lnTo>
                  <a:pt x="2183" y="962"/>
                </a:lnTo>
                <a:lnTo>
                  <a:pt x="2178" y="962"/>
                </a:lnTo>
                <a:lnTo>
                  <a:pt x="2178" y="957"/>
                </a:lnTo>
                <a:lnTo>
                  <a:pt x="2178" y="957"/>
                </a:lnTo>
                <a:close/>
                <a:moveTo>
                  <a:pt x="2183" y="957"/>
                </a:moveTo>
                <a:lnTo>
                  <a:pt x="2188" y="957"/>
                </a:lnTo>
                <a:lnTo>
                  <a:pt x="2188" y="962"/>
                </a:lnTo>
                <a:lnTo>
                  <a:pt x="2183" y="962"/>
                </a:lnTo>
                <a:lnTo>
                  <a:pt x="2183" y="957"/>
                </a:lnTo>
                <a:lnTo>
                  <a:pt x="2183" y="957"/>
                </a:lnTo>
                <a:close/>
                <a:moveTo>
                  <a:pt x="2195" y="881"/>
                </a:moveTo>
                <a:lnTo>
                  <a:pt x="2200" y="881"/>
                </a:lnTo>
                <a:lnTo>
                  <a:pt x="2200" y="962"/>
                </a:lnTo>
                <a:lnTo>
                  <a:pt x="2195" y="962"/>
                </a:lnTo>
                <a:lnTo>
                  <a:pt x="2195" y="881"/>
                </a:lnTo>
                <a:lnTo>
                  <a:pt x="2195" y="881"/>
                </a:lnTo>
                <a:close/>
                <a:moveTo>
                  <a:pt x="2200" y="679"/>
                </a:moveTo>
                <a:lnTo>
                  <a:pt x="2204" y="679"/>
                </a:lnTo>
                <a:lnTo>
                  <a:pt x="2204" y="962"/>
                </a:lnTo>
                <a:lnTo>
                  <a:pt x="2200" y="962"/>
                </a:lnTo>
                <a:lnTo>
                  <a:pt x="2200" y="679"/>
                </a:lnTo>
                <a:lnTo>
                  <a:pt x="2200" y="679"/>
                </a:lnTo>
                <a:close/>
                <a:moveTo>
                  <a:pt x="2204" y="753"/>
                </a:moveTo>
                <a:lnTo>
                  <a:pt x="2209" y="753"/>
                </a:lnTo>
                <a:lnTo>
                  <a:pt x="2209" y="962"/>
                </a:lnTo>
                <a:lnTo>
                  <a:pt x="2204" y="962"/>
                </a:lnTo>
                <a:lnTo>
                  <a:pt x="2204" y="753"/>
                </a:lnTo>
                <a:lnTo>
                  <a:pt x="2204" y="753"/>
                </a:lnTo>
                <a:close/>
                <a:moveTo>
                  <a:pt x="2214" y="770"/>
                </a:moveTo>
                <a:lnTo>
                  <a:pt x="2216" y="770"/>
                </a:lnTo>
                <a:lnTo>
                  <a:pt x="2216" y="962"/>
                </a:lnTo>
                <a:lnTo>
                  <a:pt x="2214" y="962"/>
                </a:lnTo>
                <a:lnTo>
                  <a:pt x="2214" y="770"/>
                </a:lnTo>
                <a:lnTo>
                  <a:pt x="2214" y="770"/>
                </a:lnTo>
                <a:close/>
                <a:moveTo>
                  <a:pt x="2216" y="684"/>
                </a:moveTo>
                <a:lnTo>
                  <a:pt x="2221" y="684"/>
                </a:lnTo>
                <a:lnTo>
                  <a:pt x="2221" y="962"/>
                </a:lnTo>
                <a:lnTo>
                  <a:pt x="2216" y="962"/>
                </a:lnTo>
                <a:lnTo>
                  <a:pt x="2216" y="684"/>
                </a:lnTo>
                <a:lnTo>
                  <a:pt x="2216" y="684"/>
                </a:lnTo>
                <a:close/>
                <a:moveTo>
                  <a:pt x="2226" y="615"/>
                </a:moveTo>
                <a:lnTo>
                  <a:pt x="2231" y="615"/>
                </a:lnTo>
                <a:lnTo>
                  <a:pt x="2231" y="962"/>
                </a:lnTo>
                <a:lnTo>
                  <a:pt x="2226" y="962"/>
                </a:lnTo>
                <a:lnTo>
                  <a:pt x="2226" y="615"/>
                </a:lnTo>
                <a:lnTo>
                  <a:pt x="2226" y="615"/>
                </a:lnTo>
                <a:close/>
                <a:moveTo>
                  <a:pt x="2231" y="663"/>
                </a:moveTo>
                <a:lnTo>
                  <a:pt x="2235" y="663"/>
                </a:lnTo>
                <a:lnTo>
                  <a:pt x="2235" y="962"/>
                </a:lnTo>
                <a:lnTo>
                  <a:pt x="2231" y="962"/>
                </a:lnTo>
                <a:lnTo>
                  <a:pt x="2231" y="663"/>
                </a:lnTo>
                <a:lnTo>
                  <a:pt x="2231" y="663"/>
                </a:lnTo>
                <a:close/>
                <a:moveTo>
                  <a:pt x="2235" y="881"/>
                </a:moveTo>
                <a:lnTo>
                  <a:pt x="2238" y="881"/>
                </a:lnTo>
                <a:lnTo>
                  <a:pt x="2238" y="962"/>
                </a:lnTo>
                <a:lnTo>
                  <a:pt x="2235" y="962"/>
                </a:lnTo>
                <a:lnTo>
                  <a:pt x="2235" y="881"/>
                </a:lnTo>
                <a:lnTo>
                  <a:pt x="2235" y="881"/>
                </a:lnTo>
                <a:close/>
                <a:moveTo>
                  <a:pt x="2242" y="841"/>
                </a:moveTo>
                <a:lnTo>
                  <a:pt x="2247" y="841"/>
                </a:lnTo>
                <a:lnTo>
                  <a:pt x="2247" y="962"/>
                </a:lnTo>
                <a:lnTo>
                  <a:pt x="2242" y="962"/>
                </a:lnTo>
                <a:lnTo>
                  <a:pt x="2242" y="841"/>
                </a:lnTo>
                <a:lnTo>
                  <a:pt x="2242" y="841"/>
                </a:lnTo>
                <a:close/>
                <a:moveTo>
                  <a:pt x="2247" y="696"/>
                </a:moveTo>
                <a:lnTo>
                  <a:pt x="2252" y="696"/>
                </a:lnTo>
                <a:lnTo>
                  <a:pt x="2252" y="962"/>
                </a:lnTo>
                <a:lnTo>
                  <a:pt x="2247" y="962"/>
                </a:lnTo>
                <a:lnTo>
                  <a:pt x="2247" y="696"/>
                </a:lnTo>
                <a:lnTo>
                  <a:pt x="2247" y="696"/>
                </a:lnTo>
                <a:close/>
                <a:moveTo>
                  <a:pt x="2252" y="846"/>
                </a:moveTo>
                <a:lnTo>
                  <a:pt x="2257" y="846"/>
                </a:lnTo>
                <a:lnTo>
                  <a:pt x="2257" y="962"/>
                </a:lnTo>
                <a:lnTo>
                  <a:pt x="2252" y="962"/>
                </a:lnTo>
                <a:lnTo>
                  <a:pt x="2252" y="846"/>
                </a:lnTo>
                <a:lnTo>
                  <a:pt x="2252" y="846"/>
                </a:lnTo>
                <a:close/>
                <a:moveTo>
                  <a:pt x="2259" y="948"/>
                </a:moveTo>
                <a:lnTo>
                  <a:pt x="2264" y="948"/>
                </a:lnTo>
                <a:lnTo>
                  <a:pt x="2264" y="962"/>
                </a:lnTo>
                <a:lnTo>
                  <a:pt x="2259" y="962"/>
                </a:lnTo>
                <a:lnTo>
                  <a:pt x="2259" y="948"/>
                </a:lnTo>
                <a:lnTo>
                  <a:pt x="2259" y="948"/>
                </a:lnTo>
                <a:close/>
                <a:moveTo>
                  <a:pt x="2264" y="926"/>
                </a:moveTo>
                <a:lnTo>
                  <a:pt x="2269" y="926"/>
                </a:lnTo>
                <a:lnTo>
                  <a:pt x="2269" y="962"/>
                </a:lnTo>
                <a:lnTo>
                  <a:pt x="2264" y="962"/>
                </a:lnTo>
                <a:lnTo>
                  <a:pt x="2264" y="926"/>
                </a:lnTo>
                <a:lnTo>
                  <a:pt x="2264" y="926"/>
                </a:lnTo>
                <a:close/>
                <a:moveTo>
                  <a:pt x="2269" y="948"/>
                </a:moveTo>
                <a:lnTo>
                  <a:pt x="2273" y="948"/>
                </a:lnTo>
                <a:lnTo>
                  <a:pt x="2273" y="962"/>
                </a:lnTo>
                <a:lnTo>
                  <a:pt x="2269" y="962"/>
                </a:lnTo>
                <a:lnTo>
                  <a:pt x="2269" y="948"/>
                </a:lnTo>
                <a:lnTo>
                  <a:pt x="2269" y="948"/>
                </a:lnTo>
                <a:close/>
                <a:moveTo>
                  <a:pt x="2278" y="926"/>
                </a:moveTo>
                <a:lnTo>
                  <a:pt x="2280" y="926"/>
                </a:lnTo>
                <a:lnTo>
                  <a:pt x="2280" y="962"/>
                </a:lnTo>
                <a:lnTo>
                  <a:pt x="2278" y="962"/>
                </a:lnTo>
                <a:lnTo>
                  <a:pt x="2278" y="926"/>
                </a:lnTo>
                <a:lnTo>
                  <a:pt x="2278" y="926"/>
                </a:lnTo>
                <a:close/>
                <a:moveTo>
                  <a:pt x="2280" y="919"/>
                </a:moveTo>
                <a:lnTo>
                  <a:pt x="2285" y="919"/>
                </a:lnTo>
                <a:lnTo>
                  <a:pt x="2285" y="962"/>
                </a:lnTo>
                <a:lnTo>
                  <a:pt x="2280" y="962"/>
                </a:lnTo>
                <a:lnTo>
                  <a:pt x="2280" y="919"/>
                </a:lnTo>
                <a:lnTo>
                  <a:pt x="2280" y="919"/>
                </a:lnTo>
                <a:close/>
                <a:moveTo>
                  <a:pt x="2295" y="957"/>
                </a:moveTo>
                <a:lnTo>
                  <a:pt x="2299" y="957"/>
                </a:lnTo>
                <a:lnTo>
                  <a:pt x="2299" y="962"/>
                </a:lnTo>
                <a:lnTo>
                  <a:pt x="2295" y="962"/>
                </a:lnTo>
                <a:lnTo>
                  <a:pt x="2295" y="957"/>
                </a:lnTo>
                <a:lnTo>
                  <a:pt x="2295" y="957"/>
                </a:lnTo>
                <a:close/>
                <a:moveTo>
                  <a:pt x="2299" y="905"/>
                </a:moveTo>
                <a:lnTo>
                  <a:pt x="2302" y="905"/>
                </a:lnTo>
                <a:lnTo>
                  <a:pt x="2302" y="962"/>
                </a:lnTo>
                <a:lnTo>
                  <a:pt x="2299" y="962"/>
                </a:lnTo>
                <a:lnTo>
                  <a:pt x="2299" y="905"/>
                </a:lnTo>
                <a:lnTo>
                  <a:pt x="2299" y="905"/>
                </a:lnTo>
                <a:close/>
                <a:moveTo>
                  <a:pt x="2302" y="948"/>
                </a:moveTo>
                <a:lnTo>
                  <a:pt x="2307" y="948"/>
                </a:lnTo>
                <a:lnTo>
                  <a:pt x="2307" y="962"/>
                </a:lnTo>
                <a:lnTo>
                  <a:pt x="2302" y="962"/>
                </a:lnTo>
                <a:lnTo>
                  <a:pt x="2302" y="948"/>
                </a:lnTo>
                <a:lnTo>
                  <a:pt x="2302" y="948"/>
                </a:lnTo>
                <a:close/>
                <a:moveTo>
                  <a:pt x="2311" y="957"/>
                </a:moveTo>
                <a:lnTo>
                  <a:pt x="2316" y="957"/>
                </a:lnTo>
                <a:lnTo>
                  <a:pt x="2316" y="962"/>
                </a:lnTo>
                <a:lnTo>
                  <a:pt x="2311" y="962"/>
                </a:lnTo>
                <a:lnTo>
                  <a:pt x="2311" y="957"/>
                </a:lnTo>
                <a:lnTo>
                  <a:pt x="2311" y="957"/>
                </a:lnTo>
                <a:close/>
                <a:moveTo>
                  <a:pt x="2316" y="957"/>
                </a:moveTo>
                <a:lnTo>
                  <a:pt x="2321" y="957"/>
                </a:lnTo>
                <a:lnTo>
                  <a:pt x="2321" y="962"/>
                </a:lnTo>
                <a:lnTo>
                  <a:pt x="2316" y="962"/>
                </a:lnTo>
                <a:lnTo>
                  <a:pt x="2316" y="957"/>
                </a:lnTo>
                <a:lnTo>
                  <a:pt x="2316" y="957"/>
                </a:lnTo>
                <a:close/>
                <a:moveTo>
                  <a:pt x="2321" y="957"/>
                </a:moveTo>
                <a:lnTo>
                  <a:pt x="2323" y="957"/>
                </a:lnTo>
                <a:lnTo>
                  <a:pt x="2323" y="962"/>
                </a:lnTo>
                <a:lnTo>
                  <a:pt x="2321" y="962"/>
                </a:lnTo>
                <a:lnTo>
                  <a:pt x="2321" y="957"/>
                </a:lnTo>
                <a:lnTo>
                  <a:pt x="2321" y="957"/>
                </a:lnTo>
                <a:close/>
                <a:moveTo>
                  <a:pt x="2328" y="941"/>
                </a:moveTo>
                <a:lnTo>
                  <a:pt x="2333" y="941"/>
                </a:lnTo>
                <a:lnTo>
                  <a:pt x="2333" y="962"/>
                </a:lnTo>
                <a:lnTo>
                  <a:pt x="2328" y="962"/>
                </a:lnTo>
                <a:lnTo>
                  <a:pt x="2328" y="941"/>
                </a:lnTo>
                <a:lnTo>
                  <a:pt x="2328" y="941"/>
                </a:lnTo>
                <a:close/>
                <a:moveTo>
                  <a:pt x="2333" y="774"/>
                </a:moveTo>
                <a:lnTo>
                  <a:pt x="2337" y="774"/>
                </a:lnTo>
                <a:lnTo>
                  <a:pt x="2337" y="962"/>
                </a:lnTo>
                <a:lnTo>
                  <a:pt x="2333" y="962"/>
                </a:lnTo>
                <a:lnTo>
                  <a:pt x="2333" y="774"/>
                </a:lnTo>
                <a:lnTo>
                  <a:pt x="2333" y="774"/>
                </a:lnTo>
                <a:close/>
                <a:moveTo>
                  <a:pt x="2337" y="910"/>
                </a:moveTo>
                <a:lnTo>
                  <a:pt x="2342" y="910"/>
                </a:lnTo>
                <a:lnTo>
                  <a:pt x="2342" y="962"/>
                </a:lnTo>
                <a:lnTo>
                  <a:pt x="2337" y="962"/>
                </a:lnTo>
                <a:lnTo>
                  <a:pt x="2337" y="910"/>
                </a:lnTo>
                <a:lnTo>
                  <a:pt x="2337" y="910"/>
                </a:lnTo>
                <a:close/>
                <a:moveTo>
                  <a:pt x="2345" y="915"/>
                </a:moveTo>
                <a:lnTo>
                  <a:pt x="2349" y="915"/>
                </a:lnTo>
                <a:lnTo>
                  <a:pt x="2349" y="962"/>
                </a:lnTo>
                <a:lnTo>
                  <a:pt x="2345" y="962"/>
                </a:lnTo>
                <a:lnTo>
                  <a:pt x="2345" y="915"/>
                </a:lnTo>
                <a:lnTo>
                  <a:pt x="2345" y="915"/>
                </a:lnTo>
                <a:close/>
                <a:moveTo>
                  <a:pt x="2349" y="667"/>
                </a:moveTo>
                <a:lnTo>
                  <a:pt x="2354" y="667"/>
                </a:lnTo>
                <a:lnTo>
                  <a:pt x="2354" y="962"/>
                </a:lnTo>
                <a:lnTo>
                  <a:pt x="2349" y="962"/>
                </a:lnTo>
                <a:lnTo>
                  <a:pt x="2349" y="667"/>
                </a:lnTo>
                <a:lnTo>
                  <a:pt x="2349" y="667"/>
                </a:lnTo>
                <a:close/>
                <a:moveTo>
                  <a:pt x="2354" y="910"/>
                </a:moveTo>
                <a:lnTo>
                  <a:pt x="2359" y="910"/>
                </a:lnTo>
                <a:lnTo>
                  <a:pt x="2359" y="962"/>
                </a:lnTo>
                <a:lnTo>
                  <a:pt x="2354" y="962"/>
                </a:lnTo>
                <a:lnTo>
                  <a:pt x="2354" y="910"/>
                </a:lnTo>
                <a:lnTo>
                  <a:pt x="2354" y="910"/>
                </a:lnTo>
                <a:close/>
                <a:moveTo>
                  <a:pt x="2364" y="846"/>
                </a:moveTo>
                <a:lnTo>
                  <a:pt x="2366" y="846"/>
                </a:lnTo>
                <a:lnTo>
                  <a:pt x="2366" y="962"/>
                </a:lnTo>
                <a:lnTo>
                  <a:pt x="2364" y="962"/>
                </a:lnTo>
                <a:lnTo>
                  <a:pt x="2364" y="846"/>
                </a:lnTo>
                <a:lnTo>
                  <a:pt x="2364" y="846"/>
                </a:lnTo>
                <a:close/>
                <a:moveTo>
                  <a:pt x="2366" y="884"/>
                </a:moveTo>
                <a:lnTo>
                  <a:pt x="2371" y="884"/>
                </a:lnTo>
                <a:lnTo>
                  <a:pt x="2371" y="962"/>
                </a:lnTo>
                <a:lnTo>
                  <a:pt x="2366" y="962"/>
                </a:lnTo>
                <a:lnTo>
                  <a:pt x="2366" y="884"/>
                </a:lnTo>
                <a:lnTo>
                  <a:pt x="2366" y="884"/>
                </a:lnTo>
                <a:close/>
                <a:moveTo>
                  <a:pt x="2371" y="534"/>
                </a:moveTo>
                <a:lnTo>
                  <a:pt x="2375" y="534"/>
                </a:lnTo>
                <a:lnTo>
                  <a:pt x="2375" y="962"/>
                </a:lnTo>
                <a:lnTo>
                  <a:pt x="2371" y="962"/>
                </a:lnTo>
                <a:lnTo>
                  <a:pt x="2371" y="534"/>
                </a:lnTo>
                <a:lnTo>
                  <a:pt x="2371" y="534"/>
                </a:lnTo>
                <a:close/>
                <a:moveTo>
                  <a:pt x="2380" y="0"/>
                </a:moveTo>
                <a:lnTo>
                  <a:pt x="2385" y="0"/>
                </a:lnTo>
                <a:lnTo>
                  <a:pt x="2385" y="962"/>
                </a:lnTo>
                <a:lnTo>
                  <a:pt x="2380" y="962"/>
                </a:lnTo>
                <a:lnTo>
                  <a:pt x="2380" y="0"/>
                </a:lnTo>
                <a:lnTo>
                  <a:pt x="2380" y="0"/>
                </a:lnTo>
                <a:close/>
                <a:moveTo>
                  <a:pt x="2385" y="299"/>
                </a:moveTo>
                <a:lnTo>
                  <a:pt x="2387" y="299"/>
                </a:lnTo>
                <a:lnTo>
                  <a:pt x="2387" y="962"/>
                </a:lnTo>
                <a:lnTo>
                  <a:pt x="2385" y="962"/>
                </a:lnTo>
                <a:lnTo>
                  <a:pt x="2385" y="299"/>
                </a:lnTo>
                <a:lnTo>
                  <a:pt x="2385" y="299"/>
                </a:lnTo>
                <a:close/>
                <a:moveTo>
                  <a:pt x="2392" y="330"/>
                </a:moveTo>
                <a:lnTo>
                  <a:pt x="2397" y="330"/>
                </a:lnTo>
                <a:lnTo>
                  <a:pt x="2397" y="962"/>
                </a:lnTo>
                <a:lnTo>
                  <a:pt x="2392" y="962"/>
                </a:lnTo>
                <a:lnTo>
                  <a:pt x="2392" y="330"/>
                </a:lnTo>
                <a:lnTo>
                  <a:pt x="2392" y="330"/>
                </a:lnTo>
                <a:close/>
                <a:moveTo>
                  <a:pt x="2397" y="187"/>
                </a:moveTo>
                <a:lnTo>
                  <a:pt x="2402" y="187"/>
                </a:lnTo>
                <a:lnTo>
                  <a:pt x="2402" y="962"/>
                </a:lnTo>
                <a:lnTo>
                  <a:pt x="2397" y="962"/>
                </a:lnTo>
                <a:lnTo>
                  <a:pt x="2397" y="187"/>
                </a:lnTo>
                <a:lnTo>
                  <a:pt x="2397" y="187"/>
                </a:lnTo>
                <a:close/>
                <a:moveTo>
                  <a:pt x="2402" y="14"/>
                </a:moveTo>
                <a:lnTo>
                  <a:pt x="2406" y="14"/>
                </a:lnTo>
                <a:lnTo>
                  <a:pt x="2406" y="962"/>
                </a:lnTo>
                <a:lnTo>
                  <a:pt x="2402" y="962"/>
                </a:lnTo>
                <a:lnTo>
                  <a:pt x="2402" y="14"/>
                </a:lnTo>
                <a:lnTo>
                  <a:pt x="2402" y="14"/>
                </a:lnTo>
                <a:close/>
                <a:moveTo>
                  <a:pt x="2409" y="282"/>
                </a:moveTo>
                <a:lnTo>
                  <a:pt x="2413" y="282"/>
                </a:lnTo>
                <a:lnTo>
                  <a:pt x="2413" y="962"/>
                </a:lnTo>
                <a:lnTo>
                  <a:pt x="2409" y="962"/>
                </a:lnTo>
                <a:lnTo>
                  <a:pt x="2409" y="282"/>
                </a:lnTo>
                <a:lnTo>
                  <a:pt x="2409" y="282"/>
                </a:lnTo>
                <a:close/>
                <a:moveTo>
                  <a:pt x="2413" y="197"/>
                </a:moveTo>
                <a:lnTo>
                  <a:pt x="2418" y="197"/>
                </a:lnTo>
                <a:lnTo>
                  <a:pt x="2418" y="962"/>
                </a:lnTo>
                <a:lnTo>
                  <a:pt x="2413" y="962"/>
                </a:lnTo>
                <a:lnTo>
                  <a:pt x="2413" y="197"/>
                </a:lnTo>
                <a:lnTo>
                  <a:pt x="2413" y="197"/>
                </a:lnTo>
                <a:close/>
                <a:moveTo>
                  <a:pt x="2418" y="598"/>
                </a:moveTo>
                <a:lnTo>
                  <a:pt x="2423" y="598"/>
                </a:lnTo>
                <a:lnTo>
                  <a:pt x="2423" y="962"/>
                </a:lnTo>
                <a:lnTo>
                  <a:pt x="2418" y="962"/>
                </a:lnTo>
                <a:lnTo>
                  <a:pt x="2418" y="598"/>
                </a:lnTo>
                <a:lnTo>
                  <a:pt x="2418" y="598"/>
                </a:lnTo>
                <a:close/>
                <a:moveTo>
                  <a:pt x="2428" y="363"/>
                </a:moveTo>
                <a:lnTo>
                  <a:pt x="2430" y="363"/>
                </a:lnTo>
                <a:lnTo>
                  <a:pt x="2430" y="962"/>
                </a:lnTo>
                <a:lnTo>
                  <a:pt x="2428" y="962"/>
                </a:lnTo>
                <a:lnTo>
                  <a:pt x="2428" y="363"/>
                </a:lnTo>
                <a:lnTo>
                  <a:pt x="2428" y="363"/>
                </a:lnTo>
                <a:close/>
                <a:moveTo>
                  <a:pt x="2430" y="449"/>
                </a:moveTo>
                <a:lnTo>
                  <a:pt x="2435" y="449"/>
                </a:lnTo>
                <a:lnTo>
                  <a:pt x="2435" y="962"/>
                </a:lnTo>
                <a:lnTo>
                  <a:pt x="2430" y="962"/>
                </a:lnTo>
                <a:lnTo>
                  <a:pt x="2430" y="449"/>
                </a:lnTo>
                <a:lnTo>
                  <a:pt x="2430" y="449"/>
                </a:lnTo>
                <a:close/>
                <a:moveTo>
                  <a:pt x="2435" y="556"/>
                </a:moveTo>
                <a:lnTo>
                  <a:pt x="2440" y="556"/>
                </a:lnTo>
                <a:lnTo>
                  <a:pt x="2440" y="962"/>
                </a:lnTo>
                <a:lnTo>
                  <a:pt x="2435" y="962"/>
                </a:lnTo>
                <a:lnTo>
                  <a:pt x="2435" y="556"/>
                </a:lnTo>
                <a:lnTo>
                  <a:pt x="2435" y="556"/>
                </a:lnTo>
                <a:close/>
                <a:moveTo>
                  <a:pt x="2444" y="518"/>
                </a:moveTo>
                <a:lnTo>
                  <a:pt x="2447" y="518"/>
                </a:lnTo>
                <a:lnTo>
                  <a:pt x="2447" y="962"/>
                </a:lnTo>
                <a:lnTo>
                  <a:pt x="2444" y="962"/>
                </a:lnTo>
                <a:lnTo>
                  <a:pt x="2444" y="518"/>
                </a:lnTo>
                <a:lnTo>
                  <a:pt x="2444" y="518"/>
                </a:lnTo>
                <a:close/>
                <a:moveTo>
                  <a:pt x="2447" y="539"/>
                </a:moveTo>
                <a:lnTo>
                  <a:pt x="2451" y="539"/>
                </a:lnTo>
                <a:lnTo>
                  <a:pt x="2451" y="962"/>
                </a:lnTo>
                <a:lnTo>
                  <a:pt x="2447" y="962"/>
                </a:lnTo>
                <a:lnTo>
                  <a:pt x="2447" y="539"/>
                </a:lnTo>
                <a:lnTo>
                  <a:pt x="2447" y="539"/>
                </a:lnTo>
                <a:close/>
                <a:moveTo>
                  <a:pt x="2451" y="846"/>
                </a:moveTo>
                <a:lnTo>
                  <a:pt x="2456" y="846"/>
                </a:lnTo>
                <a:lnTo>
                  <a:pt x="2456" y="962"/>
                </a:lnTo>
                <a:lnTo>
                  <a:pt x="2451" y="962"/>
                </a:lnTo>
                <a:lnTo>
                  <a:pt x="2451" y="846"/>
                </a:lnTo>
                <a:lnTo>
                  <a:pt x="2451" y="846"/>
                </a:lnTo>
                <a:close/>
                <a:moveTo>
                  <a:pt x="2461" y="957"/>
                </a:moveTo>
                <a:lnTo>
                  <a:pt x="2466" y="957"/>
                </a:lnTo>
                <a:lnTo>
                  <a:pt x="2466" y="962"/>
                </a:lnTo>
                <a:lnTo>
                  <a:pt x="2461" y="962"/>
                </a:lnTo>
                <a:lnTo>
                  <a:pt x="2461" y="957"/>
                </a:lnTo>
                <a:lnTo>
                  <a:pt x="2461" y="957"/>
                </a:lnTo>
                <a:close/>
                <a:moveTo>
                  <a:pt x="2466" y="957"/>
                </a:moveTo>
                <a:lnTo>
                  <a:pt x="2468" y="957"/>
                </a:lnTo>
                <a:lnTo>
                  <a:pt x="2468" y="962"/>
                </a:lnTo>
                <a:lnTo>
                  <a:pt x="2466" y="962"/>
                </a:lnTo>
                <a:lnTo>
                  <a:pt x="2466" y="957"/>
                </a:lnTo>
                <a:lnTo>
                  <a:pt x="2466" y="957"/>
                </a:lnTo>
                <a:close/>
                <a:moveTo>
                  <a:pt x="2468" y="903"/>
                </a:moveTo>
                <a:lnTo>
                  <a:pt x="2473" y="903"/>
                </a:lnTo>
                <a:lnTo>
                  <a:pt x="2473" y="962"/>
                </a:lnTo>
                <a:lnTo>
                  <a:pt x="2468" y="962"/>
                </a:lnTo>
                <a:lnTo>
                  <a:pt x="2468" y="903"/>
                </a:lnTo>
                <a:lnTo>
                  <a:pt x="2468" y="903"/>
                </a:lnTo>
                <a:close/>
                <a:moveTo>
                  <a:pt x="2478" y="834"/>
                </a:moveTo>
                <a:lnTo>
                  <a:pt x="2482" y="834"/>
                </a:lnTo>
                <a:lnTo>
                  <a:pt x="2482" y="962"/>
                </a:lnTo>
                <a:lnTo>
                  <a:pt x="2478" y="962"/>
                </a:lnTo>
                <a:lnTo>
                  <a:pt x="2478" y="834"/>
                </a:lnTo>
                <a:lnTo>
                  <a:pt x="2478" y="834"/>
                </a:lnTo>
                <a:close/>
                <a:moveTo>
                  <a:pt x="2482" y="710"/>
                </a:moveTo>
                <a:lnTo>
                  <a:pt x="2487" y="710"/>
                </a:lnTo>
                <a:lnTo>
                  <a:pt x="2487" y="962"/>
                </a:lnTo>
                <a:lnTo>
                  <a:pt x="2482" y="962"/>
                </a:lnTo>
                <a:lnTo>
                  <a:pt x="2482" y="710"/>
                </a:lnTo>
                <a:lnTo>
                  <a:pt x="2482" y="710"/>
                </a:lnTo>
                <a:close/>
                <a:moveTo>
                  <a:pt x="2487" y="675"/>
                </a:moveTo>
                <a:lnTo>
                  <a:pt x="2489" y="675"/>
                </a:lnTo>
                <a:lnTo>
                  <a:pt x="2489" y="962"/>
                </a:lnTo>
                <a:lnTo>
                  <a:pt x="2487" y="962"/>
                </a:lnTo>
                <a:lnTo>
                  <a:pt x="2487" y="675"/>
                </a:lnTo>
                <a:lnTo>
                  <a:pt x="2487" y="675"/>
                </a:lnTo>
                <a:close/>
                <a:moveTo>
                  <a:pt x="2494" y="796"/>
                </a:moveTo>
                <a:lnTo>
                  <a:pt x="2499" y="796"/>
                </a:lnTo>
                <a:lnTo>
                  <a:pt x="2499" y="962"/>
                </a:lnTo>
                <a:lnTo>
                  <a:pt x="2494" y="962"/>
                </a:lnTo>
                <a:lnTo>
                  <a:pt x="2494" y="796"/>
                </a:lnTo>
                <a:lnTo>
                  <a:pt x="2494" y="796"/>
                </a:lnTo>
                <a:close/>
                <a:moveTo>
                  <a:pt x="2499" y="781"/>
                </a:moveTo>
                <a:lnTo>
                  <a:pt x="2504" y="781"/>
                </a:lnTo>
                <a:lnTo>
                  <a:pt x="2504" y="962"/>
                </a:lnTo>
                <a:lnTo>
                  <a:pt x="2499" y="962"/>
                </a:lnTo>
                <a:lnTo>
                  <a:pt x="2499" y="781"/>
                </a:lnTo>
                <a:lnTo>
                  <a:pt x="2499" y="781"/>
                </a:lnTo>
                <a:close/>
                <a:moveTo>
                  <a:pt x="2504" y="522"/>
                </a:moveTo>
                <a:lnTo>
                  <a:pt x="2508" y="522"/>
                </a:lnTo>
                <a:lnTo>
                  <a:pt x="2508" y="962"/>
                </a:lnTo>
                <a:lnTo>
                  <a:pt x="2504" y="962"/>
                </a:lnTo>
                <a:lnTo>
                  <a:pt x="2504" y="522"/>
                </a:lnTo>
                <a:lnTo>
                  <a:pt x="2504" y="522"/>
                </a:lnTo>
                <a:close/>
                <a:moveTo>
                  <a:pt x="2511" y="453"/>
                </a:moveTo>
                <a:lnTo>
                  <a:pt x="2516" y="453"/>
                </a:lnTo>
                <a:lnTo>
                  <a:pt x="2516" y="962"/>
                </a:lnTo>
                <a:lnTo>
                  <a:pt x="2511" y="962"/>
                </a:lnTo>
                <a:lnTo>
                  <a:pt x="2511" y="453"/>
                </a:lnTo>
                <a:lnTo>
                  <a:pt x="2511" y="453"/>
                </a:lnTo>
                <a:close/>
                <a:moveTo>
                  <a:pt x="2516" y="691"/>
                </a:moveTo>
                <a:lnTo>
                  <a:pt x="2520" y="691"/>
                </a:lnTo>
                <a:lnTo>
                  <a:pt x="2520" y="962"/>
                </a:lnTo>
                <a:lnTo>
                  <a:pt x="2516" y="962"/>
                </a:lnTo>
                <a:lnTo>
                  <a:pt x="2516" y="691"/>
                </a:lnTo>
                <a:lnTo>
                  <a:pt x="2516" y="691"/>
                </a:lnTo>
                <a:close/>
                <a:moveTo>
                  <a:pt x="2520" y="796"/>
                </a:moveTo>
                <a:lnTo>
                  <a:pt x="2525" y="796"/>
                </a:lnTo>
                <a:lnTo>
                  <a:pt x="2525" y="962"/>
                </a:lnTo>
                <a:lnTo>
                  <a:pt x="2520" y="962"/>
                </a:lnTo>
                <a:lnTo>
                  <a:pt x="2520" y="796"/>
                </a:lnTo>
                <a:lnTo>
                  <a:pt x="2520" y="796"/>
                </a:lnTo>
                <a:close/>
                <a:moveTo>
                  <a:pt x="2530" y="658"/>
                </a:moveTo>
                <a:lnTo>
                  <a:pt x="2532" y="658"/>
                </a:lnTo>
                <a:lnTo>
                  <a:pt x="2532" y="962"/>
                </a:lnTo>
                <a:lnTo>
                  <a:pt x="2530" y="962"/>
                </a:lnTo>
                <a:lnTo>
                  <a:pt x="2530" y="658"/>
                </a:lnTo>
                <a:lnTo>
                  <a:pt x="2530" y="658"/>
                </a:lnTo>
                <a:close/>
                <a:moveTo>
                  <a:pt x="2532" y="941"/>
                </a:moveTo>
                <a:lnTo>
                  <a:pt x="2537" y="941"/>
                </a:lnTo>
                <a:lnTo>
                  <a:pt x="2537" y="962"/>
                </a:lnTo>
                <a:lnTo>
                  <a:pt x="2532" y="962"/>
                </a:lnTo>
                <a:lnTo>
                  <a:pt x="2532" y="941"/>
                </a:lnTo>
                <a:lnTo>
                  <a:pt x="2532" y="941"/>
                </a:lnTo>
                <a:close/>
                <a:moveTo>
                  <a:pt x="2537" y="905"/>
                </a:moveTo>
                <a:lnTo>
                  <a:pt x="2542" y="905"/>
                </a:lnTo>
                <a:lnTo>
                  <a:pt x="2542" y="962"/>
                </a:lnTo>
                <a:lnTo>
                  <a:pt x="2537" y="962"/>
                </a:lnTo>
                <a:lnTo>
                  <a:pt x="2537" y="905"/>
                </a:lnTo>
                <a:lnTo>
                  <a:pt x="2537" y="905"/>
                </a:lnTo>
                <a:close/>
                <a:moveTo>
                  <a:pt x="2546" y="753"/>
                </a:moveTo>
                <a:lnTo>
                  <a:pt x="2551" y="753"/>
                </a:lnTo>
                <a:lnTo>
                  <a:pt x="2551" y="962"/>
                </a:lnTo>
                <a:lnTo>
                  <a:pt x="2546" y="962"/>
                </a:lnTo>
                <a:lnTo>
                  <a:pt x="2546" y="753"/>
                </a:lnTo>
                <a:lnTo>
                  <a:pt x="2546" y="753"/>
                </a:lnTo>
                <a:close/>
                <a:moveTo>
                  <a:pt x="2551" y="957"/>
                </a:moveTo>
                <a:lnTo>
                  <a:pt x="2554" y="957"/>
                </a:lnTo>
                <a:lnTo>
                  <a:pt x="2554" y="962"/>
                </a:lnTo>
                <a:lnTo>
                  <a:pt x="2551" y="962"/>
                </a:lnTo>
                <a:lnTo>
                  <a:pt x="2551" y="957"/>
                </a:lnTo>
                <a:lnTo>
                  <a:pt x="2551" y="957"/>
                </a:lnTo>
                <a:close/>
                <a:moveTo>
                  <a:pt x="2554" y="948"/>
                </a:moveTo>
                <a:lnTo>
                  <a:pt x="2558" y="948"/>
                </a:lnTo>
                <a:lnTo>
                  <a:pt x="2558" y="962"/>
                </a:lnTo>
                <a:lnTo>
                  <a:pt x="2554" y="962"/>
                </a:lnTo>
                <a:lnTo>
                  <a:pt x="2554" y="948"/>
                </a:lnTo>
                <a:lnTo>
                  <a:pt x="2554" y="948"/>
                </a:lnTo>
                <a:close/>
                <a:moveTo>
                  <a:pt x="2563" y="957"/>
                </a:moveTo>
                <a:lnTo>
                  <a:pt x="2568" y="957"/>
                </a:lnTo>
                <a:lnTo>
                  <a:pt x="2568" y="962"/>
                </a:lnTo>
                <a:lnTo>
                  <a:pt x="2563" y="962"/>
                </a:lnTo>
                <a:lnTo>
                  <a:pt x="2563" y="957"/>
                </a:lnTo>
                <a:lnTo>
                  <a:pt x="2563" y="957"/>
                </a:lnTo>
                <a:close/>
                <a:moveTo>
                  <a:pt x="2568" y="774"/>
                </a:moveTo>
                <a:lnTo>
                  <a:pt x="2573" y="774"/>
                </a:lnTo>
                <a:lnTo>
                  <a:pt x="2573" y="962"/>
                </a:lnTo>
                <a:lnTo>
                  <a:pt x="2568" y="962"/>
                </a:lnTo>
                <a:lnTo>
                  <a:pt x="2568" y="774"/>
                </a:lnTo>
                <a:lnTo>
                  <a:pt x="2568" y="774"/>
                </a:lnTo>
                <a:close/>
                <a:moveTo>
                  <a:pt x="2575" y="893"/>
                </a:moveTo>
                <a:lnTo>
                  <a:pt x="2580" y="893"/>
                </a:lnTo>
                <a:lnTo>
                  <a:pt x="2580" y="962"/>
                </a:lnTo>
                <a:lnTo>
                  <a:pt x="2575" y="962"/>
                </a:lnTo>
                <a:lnTo>
                  <a:pt x="2575" y="893"/>
                </a:lnTo>
                <a:lnTo>
                  <a:pt x="2575" y="893"/>
                </a:lnTo>
                <a:close/>
                <a:moveTo>
                  <a:pt x="2580" y="846"/>
                </a:moveTo>
                <a:lnTo>
                  <a:pt x="2584" y="846"/>
                </a:lnTo>
                <a:lnTo>
                  <a:pt x="2584" y="962"/>
                </a:lnTo>
                <a:lnTo>
                  <a:pt x="2580" y="962"/>
                </a:lnTo>
                <a:lnTo>
                  <a:pt x="2580" y="846"/>
                </a:lnTo>
                <a:lnTo>
                  <a:pt x="2580" y="846"/>
                </a:lnTo>
                <a:close/>
                <a:moveTo>
                  <a:pt x="2584" y="770"/>
                </a:moveTo>
                <a:lnTo>
                  <a:pt x="2589" y="770"/>
                </a:lnTo>
                <a:lnTo>
                  <a:pt x="2589" y="962"/>
                </a:lnTo>
                <a:lnTo>
                  <a:pt x="2584" y="962"/>
                </a:lnTo>
                <a:lnTo>
                  <a:pt x="2584" y="770"/>
                </a:lnTo>
                <a:lnTo>
                  <a:pt x="2584" y="770"/>
                </a:lnTo>
                <a:close/>
                <a:moveTo>
                  <a:pt x="2594" y="722"/>
                </a:moveTo>
                <a:lnTo>
                  <a:pt x="2596" y="722"/>
                </a:lnTo>
                <a:lnTo>
                  <a:pt x="2596" y="962"/>
                </a:lnTo>
                <a:lnTo>
                  <a:pt x="2594" y="962"/>
                </a:lnTo>
                <a:lnTo>
                  <a:pt x="2594" y="722"/>
                </a:lnTo>
                <a:lnTo>
                  <a:pt x="2594" y="722"/>
                </a:lnTo>
                <a:close/>
                <a:moveTo>
                  <a:pt x="2596" y="910"/>
                </a:moveTo>
                <a:lnTo>
                  <a:pt x="2601" y="910"/>
                </a:lnTo>
                <a:lnTo>
                  <a:pt x="2601" y="962"/>
                </a:lnTo>
                <a:lnTo>
                  <a:pt x="2596" y="962"/>
                </a:lnTo>
                <a:lnTo>
                  <a:pt x="2596" y="910"/>
                </a:lnTo>
                <a:lnTo>
                  <a:pt x="2596" y="910"/>
                </a:lnTo>
                <a:close/>
                <a:moveTo>
                  <a:pt x="2601" y="791"/>
                </a:moveTo>
                <a:lnTo>
                  <a:pt x="2606" y="791"/>
                </a:lnTo>
                <a:lnTo>
                  <a:pt x="2606" y="962"/>
                </a:lnTo>
                <a:lnTo>
                  <a:pt x="2601" y="962"/>
                </a:lnTo>
                <a:lnTo>
                  <a:pt x="2601" y="791"/>
                </a:lnTo>
                <a:lnTo>
                  <a:pt x="2601" y="791"/>
                </a:lnTo>
                <a:close/>
                <a:moveTo>
                  <a:pt x="2611" y="838"/>
                </a:moveTo>
                <a:lnTo>
                  <a:pt x="2615" y="838"/>
                </a:lnTo>
                <a:lnTo>
                  <a:pt x="2615" y="962"/>
                </a:lnTo>
                <a:lnTo>
                  <a:pt x="2611" y="962"/>
                </a:lnTo>
                <a:lnTo>
                  <a:pt x="2611" y="838"/>
                </a:lnTo>
                <a:lnTo>
                  <a:pt x="2611" y="838"/>
                </a:lnTo>
                <a:close/>
                <a:moveTo>
                  <a:pt x="2615" y="903"/>
                </a:moveTo>
                <a:lnTo>
                  <a:pt x="2618" y="903"/>
                </a:lnTo>
                <a:lnTo>
                  <a:pt x="2618" y="962"/>
                </a:lnTo>
                <a:lnTo>
                  <a:pt x="2615" y="962"/>
                </a:lnTo>
                <a:lnTo>
                  <a:pt x="2615" y="903"/>
                </a:lnTo>
                <a:lnTo>
                  <a:pt x="2615" y="903"/>
                </a:lnTo>
                <a:close/>
                <a:moveTo>
                  <a:pt x="2618" y="841"/>
                </a:moveTo>
                <a:lnTo>
                  <a:pt x="2622" y="841"/>
                </a:lnTo>
                <a:lnTo>
                  <a:pt x="2622" y="962"/>
                </a:lnTo>
                <a:lnTo>
                  <a:pt x="2618" y="962"/>
                </a:lnTo>
                <a:lnTo>
                  <a:pt x="2618" y="841"/>
                </a:lnTo>
                <a:lnTo>
                  <a:pt x="2618" y="841"/>
                </a:lnTo>
                <a:close/>
                <a:moveTo>
                  <a:pt x="2627" y="834"/>
                </a:moveTo>
                <a:lnTo>
                  <a:pt x="2632" y="834"/>
                </a:lnTo>
                <a:lnTo>
                  <a:pt x="2632" y="962"/>
                </a:lnTo>
                <a:lnTo>
                  <a:pt x="2627" y="962"/>
                </a:lnTo>
                <a:lnTo>
                  <a:pt x="2627" y="834"/>
                </a:lnTo>
                <a:lnTo>
                  <a:pt x="2627" y="834"/>
                </a:lnTo>
                <a:close/>
                <a:moveTo>
                  <a:pt x="2632" y="888"/>
                </a:moveTo>
                <a:lnTo>
                  <a:pt x="2637" y="888"/>
                </a:lnTo>
                <a:lnTo>
                  <a:pt x="2637" y="962"/>
                </a:lnTo>
                <a:lnTo>
                  <a:pt x="2632" y="962"/>
                </a:lnTo>
                <a:lnTo>
                  <a:pt x="2632" y="888"/>
                </a:lnTo>
                <a:lnTo>
                  <a:pt x="2632" y="888"/>
                </a:lnTo>
                <a:close/>
                <a:moveTo>
                  <a:pt x="2637" y="936"/>
                </a:moveTo>
                <a:lnTo>
                  <a:pt x="2639" y="936"/>
                </a:lnTo>
                <a:lnTo>
                  <a:pt x="2639" y="962"/>
                </a:lnTo>
                <a:lnTo>
                  <a:pt x="2637" y="962"/>
                </a:lnTo>
                <a:lnTo>
                  <a:pt x="2637" y="936"/>
                </a:lnTo>
                <a:lnTo>
                  <a:pt x="2637" y="936"/>
                </a:lnTo>
                <a:close/>
                <a:moveTo>
                  <a:pt x="2644" y="755"/>
                </a:moveTo>
                <a:lnTo>
                  <a:pt x="2649" y="755"/>
                </a:lnTo>
                <a:lnTo>
                  <a:pt x="2649" y="962"/>
                </a:lnTo>
                <a:lnTo>
                  <a:pt x="2644" y="962"/>
                </a:lnTo>
                <a:lnTo>
                  <a:pt x="2644" y="755"/>
                </a:lnTo>
                <a:lnTo>
                  <a:pt x="2644" y="755"/>
                </a:lnTo>
                <a:close/>
                <a:moveTo>
                  <a:pt x="2649" y="931"/>
                </a:moveTo>
                <a:lnTo>
                  <a:pt x="2653" y="931"/>
                </a:lnTo>
                <a:lnTo>
                  <a:pt x="2653" y="962"/>
                </a:lnTo>
                <a:lnTo>
                  <a:pt x="2649" y="962"/>
                </a:lnTo>
                <a:lnTo>
                  <a:pt x="2649" y="931"/>
                </a:lnTo>
                <a:lnTo>
                  <a:pt x="2649" y="931"/>
                </a:lnTo>
                <a:close/>
                <a:moveTo>
                  <a:pt x="2653" y="905"/>
                </a:moveTo>
                <a:lnTo>
                  <a:pt x="2658" y="905"/>
                </a:lnTo>
                <a:lnTo>
                  <a:pt x="2658" y="962"/>
                </a:lnTo>
                <a:lnTo>
                  <a:pt x="2653" y="962"/>
                </a:lnTo>
                <a:lnTo>
                  <a:pt x="2653" y="905"/>
                </a:lnTo>
                <a:lnTo>
                  <a:pt x="2653" y="905"/>
                </a:lnTo>
                <a:close/>
                <a:moveTo>
                  <a:pt x="2660" y="877"/>
                </a:moveTo>
                <a:lnTo>
                  <a:pt x="2665" y="877"/>
                </a:lnTo>
                <a:lnTo>
                  <a:pt x="2665" y="962"/>
                </a:lnTo>
                <a:lnTo>
                  <a:pt x="2660" y="962"/>
                </a:lnTo>
                <a:lnTo>
                  <a:pt x="2660" y="877"/>
                </a:lnTo>
                <a:lnTo>
                  <a:pt x="2660" y="877"/>
                </a:lnTo>
                <a:close/>
                <a:moveTo>
                  <a:pt x="2665" y="922"/>
                </a:moveTo>
                <a:lnTo>
                  <a:pt x="2670" y="922"/>
                </a:lnTo>
                <a:lnTo>
                  <a:pt x="2670" y="962"/>
                </a:lnTo>
                <a:lnTo>
                  <a:pt x="2665" y="962"/>
                </a:lnTo>
                <a:lnTo>
                  <a:pt x="2665" y="922"/>
                </a:lnTo>
                <a:lnTo>
                  <a:pt x="2665" y="922"/>
                </a:lnTo>
                <a:close/>
                <a:moveTo>
                  <a:pt x="2670" y="753"/>
                </a:moveTo>
                <a:lnTo>
                  <a:pt x="2675" y="753"/>
                </a:lnTo>
                <a:lnTo>
                  <a:pt x="2675" y="962"/>
                </a:lnTo>
                <a:lnTo>
                  <a:pt x="2670" y="962"/>
                </a:lnTo>
                <a:lnTo>
                  <a:pt x="2670" y="753"/>
                </a:lnTo>
                <a:lnTo>
                  <a:pt x="2670" y="753"/>
                </a:lnTo>
                <a:close/>
                <a:moveTo>
                  <a:pt x="2679" y="922"/>
                </a:moveTo>
                <a:lnTo>
                  <a:pt x="2682" y="922"/>
                </a:lnTo>
                <a:lnTo>
                  <a:pt x="2682" y="962"/>
                </a:lnTo>
                <a:lnTo>
                  <a:pt x="2679" y="962"/>
                </a:lnTo>
                <a:lnTo>
                  <a:pt x="2679" y="922"/>
                </a:lnTo>
                <a:lnTo>
                  <a:pt x="2679" y="922"/>
                </a:lnTo>
                <a:close/>
                <a:moveTo>
                  <a:pt x="2696" y="943"/>
                </a:moveTo>
                <a:lnTo>
                  <a:pt x="2701" y="943"/>
                </a:lnTo>
                <a:lnTo>
                  <a:pt x="2701" y="962"/>
                </a:lnTo>
                <a:lnTo>
                  <a:pt x="2696" y="962"/>
                </a:lnTo>
                <a:lnTo>
                  <a:pt x="2696" y="943"/>
                </a:lnTo>
                <a:lnTo>
                  <a:pt x="2696" y="943"/>
                </a:lnTo>
                <a:close/>
                <a:moveTo>
                  <a:pt x="2701" y="948"/>
                </a:moveTo>
                <a:lnTo>
                  <a:pt x="2703" y="948"/>
                </a:lnTo>
                <a:lnTo>
                  <a:pt x="2703" y="962"/>
                </a:lnTo>
                <a:lnTo>
                  <a:pt x="2701" y="962"/>
                </a:lnTo>
                <a:lnTo>
                  <a:pt x="2701" y="948"/>
                </a:lnTo>
                <a:lnTo>
                  <a:pt x="2701" y="948"/>
                </a:lnTo>
                <a:close/>
                <a:moveTo>
                  <a:pt x="2703" y="941"/>
                </a:moveTo>
                <a:lnTo>
                  <a:pt x="2708" y="941"/>
                </a:lnTo>
                <a:lnTo>
                  <a:pt x="2708" y="962"/>
                </a:lnTo>
                <a:lnTo>
                  <a:pt x="2703" y="962"/>
                </a:lnTo>
                <a:lnTo>
                  <a:pt x="2703" y="941"/>
                </a:lnTo>
                <a:lnTo>
                  <a:pt x="2703" y="941"/>
                </a:lnTo>
                <a:close/>
                <a:moveTo>
                  <a:pt x="2713" y="841"/>
                </a:moveTo>
                <a:lnTo>
                  <a:pt x="2717" y="841"/>
                </a:lnTo>
                <a:lnTo>
                  <a:pt x="2717" y="962"/>
                </a:lnTo>
                <a:lnTo>
                  <a:pt x="2713" y="962"/>
                </a:lnTo>
                <a:lnTo>
                  <a:pt x="2713" y="841"/>
                </a:lnTo>
                <a:lnTo>
                  <a:pt x="2713" y="841"/>
                </a:lnTo>
                <a:close/>
                <a:moveTo>
                  <a:pt x="2717" y="667"/>
                </a:moveTo>
                <a:lnTo>
                  <a:pt x="2722" y="667"/>
                </a:lnTo>
                <a:lnTo>
                  <a:pt x="2722" y="962"/>
                </a:lnTo>
                <a:lnTo>
                  <a:pt x="2717" y="962"/>
                </a:lnTo>
                <a:lnTo>
                  <a:pt x="2717" y="667"/>
                </a:lnTo>
                <a:lnTo>
                  <a:pt x="2717" y="667"/>
                </a:lnTo>
                <a:close/>
                <a:moveTo>
                  <a:pt x="2722" y="777"/>
                </a:moveTo>
                <a:lnTo>
                  <a:pt x="2725" y="777"/>
                </a:lnTo>
                <a:lnTo>
                  <a:pt x="2725" y="962"/>
                </a:lnTo>
                <a:lnTo>
                  <a:pt x="2722" y="962"/>
                </a:lnTo>
                <a:lnTo>
                  <a:pt x="2722" y="777"/>
                </a:lnTo>
                <a:lnTo>
                  <a:pt x="2722" y="777"/>
                </a:lnTo>
                <a:close/>
                <a:moveTo>
                  <a:pt x="2729" y="846"/>
                </a:moveTo>
                <a:lnTo>
                  <a:pt x="2734" y="846"/>
                </a:lnTo>
                <a:lnTo>
                  <a:pt x="2734" y="962"/>
                </a:lnTo>
                <a:lnTo>
                  <a:pt x="2729" y="962"/>
                </a:lnTo>
                <a:lnTo>
                  <a:pt x="2729" y="846"/>
                </a:lnTo>
                <a:lnTo>
                  <a:pt x="2729" y="846"/>
                </a:lnTo>
                <a:close/>
                <a:moveTo>
                  <a:pt x="2734" y="943"/>
                </a:moveTo>
                <a:lnTo>
                  <a:pt x="2739" y="943"/>
                </a:lnTo>
                <a:lnTo>
                  <a:pt x="2739" y="962"/>
                </a:lnTo>
                <a:lnTo>
                  <a:pt x="2734" y="962"/>
                </a:lnTo>
                <a:lnTo>
                  <a:pt x="2734" y="943"/>
                </a:lnTo>
                <a:lnTo>
                  <a:pt x="2734" y="943"/>
                </a:lnTo>
                <a:close/>
                <a:moveTo>
                  <a:pt x="2739" y="903"/>
                </a:moveTo>
                <a:lnTo>
                  <a:pt x="2744" y="903"/>
                </a:lnTo>
                <a:lnTo>
                  <a:pt x="2744" y="962"/>
                </a:lnTo>
                <a:lnTo>
                  <a:pt x="2739" y="962"/>
                </a:lnTo>
                <a:lnTo>
                  <a:pt x="2739" y="903"/>
                </a:lnTo>
                <a:lnTo>
                  <a:pt x="2739" y="903"/>
                </a:lnTo>
                <a:close/>
                <a:moveTo>
                  <a:pt x="2746" y="713"/>
                </a:moveTo>
                <a:lnTo>
                  <a:pt x="2751" y="713"/>
                </a:lnTo>
                <a:lnTo>
                  <a:pt x="2751" y="962"/>
                </a:lnTo>
                <a:lnTo>
                  <a:pt x="2746" y="962"/>
                </a:lnTo>
                <a:lnTo>
                  <a:pt x="2746" y="713"/>
                </a:lnTo>
                <a:lnTo>
                  <a:pt x="2746" y="713"/>
                </a:lnTo>
                <a:close/>
                <a:moveTo>
                  <a:pt x="2751" y="881"/>
                </a:moveTo>
                <a:lnTo>
                  <a:pt x="2756" y="881"/>
                </a:lnTo>
                <a:lnTo>
                  <a:pt x="2756" y="962"/>
                </a:lnTo>
                <a:lnTo>
                  <a:pt x="2751" y="962"/>
                </a:lnTo>
                <a:lnTo>
                  <a:pt x="2751" y="881"/>
                </a:lnTo>
                <a:lnTo>
                  <a:pt x="2751" y="881"/>
                </a:lnTo>
                <a:close/>
                <a:moveTo>
                  <a:pt x="2760" y="936"/>
                </a:moveTo>
                <a:lnTo>
                  <a:pt x="2765" y="936"/>
                </a:lnTo>
                <a:lnTo>
                  <a:pt x="2765" y="962"/>
                </a:lnTo>
                <a:lnTo>
                  <a:pt x="2760" y="962"/>
                </a:lnTo>
                <a:lnTo>
                  <a:pt x="2760" y="936"/>
                </a:lnTo>
                <a:lnTo>
                  <a:pt x="2760" y="936"/>
                </a:lnTo>
                <a:close/>
                <a:moveTo>
                  <a:pt x="2765" y="791"/>
                </a:moveTo>
                <a:lnTo>
                  <a:pt x="2767" y="791"/>
                </a:lnTo>
                <a:lnTo>
                  <a:pt x="2767" y="962"/>
                </a:lnTo>
                <a:lnTo>
                  <a:pt x="2765" y="962"/>
                </a:lnTo>
                <a:lnTo>
                  <a:pt x="2765" y="791"/>
                </a:lnTo>
                <a:lnTo>
                  <a:pt x="2765" y="791"/>
                </a:lnTo>
                <a:close/>
                <a:moveTo>
                  <a:pt x="2767" y="598"/>
                </a:moveTo>
                <a:lnTo>
                  <a:pt x="2772" y="598"/>
                </a:lnTo>
                <a:lnTo>
                  <a:pt x="2772" y="962"/>
                </a:lnTo>
                <a:lnTo>
                  <a:pt x="2767" y="962"/>
                </a:lnTo>
                <a:lnTo>
                  <a:pt x="2767" y="598"/>
                </a:lnTo>
                <a:lnTo>
                  <a:pt x="2767" y="598"/>
                </a:lnTo>
                <a:close/>
                <a:moveTo>
                  <a:pt x="2777" y="753"/>
                </a:moveTo>
                <a:lnTo>
                  <a:pt x="2782" y="753"/>
                </a:lnTo>
                <a:lnTo>
                  <a:pt x="2782" y="962"/>
                </a:lnTo>
                <a:lnTo>
                  <a:pt x="2777" y="962"/>
                </a:lnTo>
                <a:lnTo>
                  <a:pt x="2777" y="753"/>
                </a:lnTo>
                <a:lnTo>
                  <a:pt x="2777" y="753"/>
                </a:lnTo>
                <a:close/>
                <a:moveTo>
                  <a:pt x="2782" y="713"/>
                </a:moveTo>
                <a:lnTo>
                  <a:pt x="2786" y="713"/>
                </a:lnTo>
                <a:lnTo>
                  <a:pt x="2786" y="962"/>
                </a:lnTo>
                <a:lnTo>
                  <a:pt x="2782" y="962"/>
                </a:lnTo>
                <a:lnTo>
                  <a:pt x="2782" y="713"/>
                </a:lnTo>
                <a:lnTo>
                  <a:pt x="2782" y="713"/>
                </a:lnTo>
                <a:close/>
                <a:moveTo>
                  <a:pt x="2786" y="884"/>
                </a:moveTo>
                <a:lnTo>
                  <a:pt x="2789" y="884"/>
                </a:lnTo>
                <a:lnTo>
                  <a:pt x="2789" y="962"/>
                </a:lnTo>
                <a:lnTo>
                  <a:pt x="2786" y="962"/>
                </a:lnTo>
                <a:lnTo>
                  <a:pt x="2786" y="884"/>
                </a:lnTo>
                <a:lnTo>
                  <a:pt x="2786" y="884"/>
                </a:lnTo>
                <a:close/>
                <a:moveTo>
                  <a:pt x="2794" y="926"/>
                </a:moveTo>
                <a:lnTo>
                  <a:pt x="2798" y="926"/>
                </a:lnTo>
                <a:lnTo>
                  <a:pt x="2798" y="962"/>
                </a:lnTo>
                <a:lnTo>
                  <a:pt x="2794" y="962"/>
                </a:lnTo>
                <a:lnTo>
                  <a:pt x="2794" y="926"/>
                </a:lnTo>
                <a:lnTo>
                  <a:pt x="2794" y="926"/>
                </a:lnTo>
                <a:close/>
                <a:moveTo>
                  <a:pt x="2798" y="829"/>
                </a:moveTo>
                <a:lnTo>
                  <a:pt x="2803" y="829"/>
                </a:lnTo>
                <a:lnTo>
                  <a:pt x="2803" y="962"/>
                </a:lnTo>
                <a:lnTo>
                  <a:pt x="2798" y="962"/>
                </a:lnTo>
                <a:lnTo>
                  <a:pt x="2798" y="829"/>
                </a:lnTo>
                <a:lnTo>
                  <a:pt x="2798" y="829"/>
                </a:lnTo>
                <a:close/>
                <a:moveTo>
                  <a:pt x="2803" y="817"/>
                </a:moveTo>
                <a:lnTo>
                  <a:pt x="2808" y="817"/>
                </a:lnTo>
                <a:lnTo>
                  <a:pt x="2808" y="962"/>
                </a:lnTo>
                <a:lnTo>
                  <a:pt x="2803" y="962"/>
                </a:lnTo>
                <a:lnTo>
                  <a:pt x="2803" y="817"/>
                </a:lnTo>
                <a:lnTo>
                  <a:pt x="2803" y="817"/>
                </a:lnTo>
                <a:close/>
                <a:moveTo>
                  <a:pt x="2810" y="722"/>
                </a:moveTo>
                <a:lnTo>
                  <a:pt x="2815" y="722"/>
                </a:lnTo>
                <a:lnTo>
                  <a:pt x="2815" y="962"/>
                </a:lnTo>
                <a:lnTo>
                  <a:pt x="2810" y="962"/>
                </a:lnTo>
                <a:lnTo>
                  <a:pt x="2810" y="722"/>
                </a:lnTo>
                <a:lnTo>
                  <a:pt x="2810" y="722"/>
                </a:lnTo>
                <a:close/>
                <a:moveTo>
                  <a:pt x="2815" y="819"/>
                </a:moveTo>
                <a:lnTo>
                  <a:pt x="2820" y="819"/>
                </a:lnTo>
                <a:lnTo>
                  <a:pt x="2820" y="962"/>
                </a:lnTo>
                <a:lnTo>
                  <a:pt x="2815" y="962"/>
                </a:lnTo>
                <a:lnTo>
                  <a:pt x="2815" y="819"/>
                </a:lnTo>
                <a:lnTo>
                  <a:pt x="2815" y="819"/>
                </a:lnTo>
                <a:close/>
                <a:moveTo>
                  <a:pt x="2820" y="834"/>
                </a:moveTo>
                <a:lnTo>
                  <a:pt x="2824" y="834"/>
                </a:lnTo>
                <a:lnTo>
                  <a:pt x="2824" y="962"/>
                </a:lnTo>
                <a:lnTo>
                  <a:pt x="2820" y="962"/>
                </a:lnTo>
                <a:lnTo>
                  <a:pt x="2820" y="834"/>
                </a:lnTo>
                <a:lnTo>
                  <a:pt x="2820" y="834"/>
                </a:lnTo>
                <a:close/>
                <a:moveTo>
                  <a:pt x="2829" y="819"/>
                </a:moveTo>
                <a:lnTo>
                  <a:pt x="2832" y="819"/>
                </a:lnTo>
                <a:lnTo>
                  <a:pt x="2832" y="962"/>
                </a:lnTo>
                <a:lnTo>
                  <a:pt x="2829" y="962"/>
                </a:lnTo>
                <a:lnTo>
                  <a:pt x="2829" y="819"/>
                </a:lnTo>
                <a:lnTo>
                  <a:pt x="2829" y="819"/>
                </a:lnTo>
                <a:close/>
                <a:moveTo>
                  <a:pt x="2832" y="539"/>
                </a:moveTo>
                <a:lnTo>
                  <a:pt x="2836" y="539"/>
                </a:lnTo>
                <a:lnTo>
                  <a:pt x="2836" y="962"/>
                </a:lnTo>
                <a:lnTo>
                  <a:pt x="2832" y="962"/>
                </a:lnTo>
                <a:lnTo>
                  <a:pt x="2832" y="539"/>
                </a:lnTo>
                <a:lnTo>
                  <a:pt x="2832" y="539"/>
                </a:lnTo>
                <a:close/>
                <a:moveTo>
                  <a:pt x="2836" y="556"/>
                </a:moveTo>
                <a:lnTo>
                  <a:pt x="2841" y="556"/>
                </a:lnTo>
                <a:lnTo>
                  <a:pt x="2841" y="962"/>
                </a:lnTo>
                <a:lnTo>
                  <a:pt x="2836" y="962"/>
                </a:lnTo>
                <a:lnTo>
                  <a:pt x="2836" y="556"/>
                </a:lnTo>
                <a:lnTo>
                  <a:pt x="2836" y="556"/>
                </a:lnTo>
                <a:close/>
                <a:moveTo>
                  <a:pt x="2846" y="620"/>
                </a:moveTo>
                <a:lnTo>
                  <a:pt x="2851" y="620"/>
                </a:lnTo>
                <a:lnTo>
                  <a:pt x="2851" y="962"/>
                </a:lnTo>
                <a:lnTo>
                  <a:pt x="2846" y="962"/>
                </a:lnTo>
                <a:lnTo>
                  <a:pt x="2846" y="620"/>
                </a:lnTo>
                <a:lnTo>
                  <a:pt x="2846" y="620"/>
                </a:lnTo>
                <a:close/>
                <a:moveTo>
                  <a:pt x="2851" y="819"/>
                </a:moveTo>
                <a:lnTo>
                  <a:pt x="2853" y="819"/>
                </a:lnTo>
                <a:lnTo>
                  <a:pt x="2853" y="962"/>
                </a:lnTo>
                <a:lnTo>
                  <a:pt x="2851" y="962"/>
                </a:lnTo>
                <a:lnTo>
                  <a:pt x="2851" y="819"/>
                </a:lnTo>
                <a:lnTo>
                  <a:pt x="2851" y="819"/>
                </a:lnTo>
                <a:close/>
                <a:moveTo>
                  <a:pt x="2853" y="713"/>
                </a:moveTo>
                <a:lnTo>
                  <a:pt x="2858" y="713"/>
                </a:lnTo>
                <a:lnTo>
                  <a:pt x="2858" y="962"/>
                </a:lnTo>
                <a:lnTo>
                  <a:pt x="2853" y="962"/>
                </a:lnTo>
                <a:lnTo>
                  <a:pt x="2853" y="713"/>
                </a:lnTo>
                <a:lnTo>
                  <a:pt x="2853" y="713"/>
                </a:lnTo>
                <a:close/>
                <a:moveTo>
                  <a:pt x="2862" y="948"/>
                </a:moveTo>
                <a:lnTo>
                  <a:pt x="2867" y="948"/>
                </a:lnTo>
                <a:lnTo>
                  <a:pt x="2867" y="962"/>
                </a:lnTo>
                <a:lnTo>
                  <a:pt x="2862" y="962"/>
                </a:lnTo>
                <a:lnTo>
                  <a:pt x="2862" y="948"/>
                </a:lnTo>
                <a:lnTo>
                  <a:pt x="2862" y="948"/>
                </a:lnTo>
                <a:close/>
                <a:moveTo>
                  <a:pt x="2867" y="803"/>
                </a:moveTo>
                <a:lnTo>
                  <a:pt x="2872" y="803"/>
                </a:lnTo>
                <a:lnTo>
                  <a:pt x="2872" y="962"/>
                </a:lnTo>
                <a:lnTo>
                  <a:pt x="2867" y="962"/>
                </a:lnTo>
                <a:lnTo>
                  <a:pt x="2867" y="803"/>
                </a:lnTo>
                <a:lnTo>
                  <a:pt x="2867" y="803"/>
                </a:lnTo>
                <a:close/>
                <a:moveTo>
                  <a:pt x="2872" y="544"/>
                </a:moveTo>
                <a:lnTo>
                  <a:pt x="2874" y="544"/>
                </a:lnTo>
                <a:lnTo>
                  <a:pt x="2874" y="962"/>
                </a:lnTo>
                <a:lnTo>
                  <a:pt x="2872" y="962"/>
                </a:lnTo>
                <a:lnTo>
                  <a:pt x="2872" y="544"/>
                </a:lnTo>
                <a:lnTo>
                  <a:pt x="2872" y="544"/>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nb-NO"/>
          </a:p>
        </p:txBody>
      </p:sp>
      <p:sp>
        <p:nvSpPr>
          <p:cNvPr id="14" name="Line 7">
            <a:extLst>
              <a:ext uri="{FF2B5EF4-FFF2-40B4-BE49-F238E27FC236}">
                <a16:creationId xmlns:a16="http://schemas.microsoft.com/office/drawing/2014/main" id="{DFA04F35-1E61-4C16-82C9-0DCE14A97B64}"/>
              </a:ext>
            </a:extLst>
          </p:cNvPr>
          <p:cNvSpPr>
            <a:spLocks noChangeShapeType="1"/>
          </p:cNvSpPr>
          <p:nvPr/>
        </p:nvSpPr>
        <p:spPr bwMode="auto">
          <a:xfrm>
            <a:off x="3569977" y="5681151"/>
            <a:ext cx="4562440" cy="0"/>
          </a:xfrm>
          <a:prstGeom prst="line">
            <a:avLst/>
          </a:prstGeom>
          <a:noFill/>
          <a:ln w="11113" cap="flat">
            <a:solidFill>
              <a:srgbClr val="D9D9D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b-NO"/>
          </a:p>
        </p:txBody>
      </p:sp>
      <p:sp>
        <p:nvSpPr>
          <p:cNvPr id="15" name="Freeform 8">
            <a:extLst>
              <a:ext uri="{FF2B5EF4-FFF2-40B4-BE49-F238E27FC236}">
                <a16:creationId xmlns:a16="http://schemas.microsoft.com/office/drawing/2014/main" id="{7062E332-D4E9-4030-A6AA-52388718E40C}"/>
              </a:ext>
            </a:extLst>
          </p:cNvPr>
          <p:cNvSpPr>
            <a:spLocks noEditPoints="1"/>
          </p:cNvSpPr>
          <p:nvPr/>
        </p:nvSpPr>
        <p:spPr bwMode="auto">
          <a:xfrm>
            <a:off x="3569977" y="5656172"/>
            <a:ext cx="4552154" cy="48490"/>
          </a:xfrm>
          <a:custGeom>
            <a:avLst/>
            <a:gdLst>
              <a:gd name="T0" fmla="*/ 0 w 3098"/>
              <a:gd name="T1" fmla="*/ 0 h 33"/>
              <a:gd name="T2" fmla="*/ 0 w 3098"/>
              <a:gd name="T3" fmla="*/ 33 h 33"/>
              <a:gd name="T4" fmla="*/ 342 w 3098"/>
              <a:gd name="T5" fmla="*/ 0 h 33"/>
              <a:gd name="T6" fmla="*/ 342 w 3098"/>
              <a:gd name="T7" fmla="*/ 33 h 33"/>
              <a:gd name="T8" fmla="*/ 687 w 3098"/>
              <a:gd name="T9" fmla="*/ 0 h 33"/>
              <a:gd name="T10" fmla="*/ 687 w 3098"/>
              <a:gd name="T11" fmla="*/ 33 h 33"/>
              <a:gd name="T12" fmla="*/ 1034 w 3098"/>
              <a:gd name="T13" fmla="*/ 0 h 33"/>
              <a:gd name="T14" fmla="*/ 1034 w 3098"/>
              <a:gd name="T15" fmla="*/ 33 h 33"/>
              <a:gd name="T16" fmla="*/ 1376 w 3098"/>
              <a:gd name="T17" fmla="*/ 0 h 33"/>
              <a:gd name="T18" fmla="*/ 1376 w 3098"/>
              <a:gd name="T19" fmla="*/ 33 h 33"/>
              <a:gd name="T20" fmla="*/ 1722 w 3098"/>
              <a:gd name="T21" fmla="*/ 0 h 33"/>
              <a:gd name="T22" fmla="*/ 1722 w 3098"/>
              <a:gd name="T23" fmla="*/ 33 h 33"/>
              <a:gd name="T24" fmla="*/ 2067 w 3098"/>
              <a:gd name="T25" fmla="*/ 0 h 33"/>
              <a:gd name="T26" fmla="*/ 2067 w 3098"/>
              <a:gd name="T27" fmla="*/ 33 h 33"/>
              <a:gd name="T28" fmla="*/ 2409 w 3098"/>
              <a:gd name="T29" fmla="*/ 0 h 33"/>
              <a:gd name="T30" fmla="*/ 2409 w 3098"/>
              <a:gd name="T31" fmla="*/ 33 h 33"/>
              <a:gd name="T32" fmla="*/ 2755 w 3098"/>
              <a:gd name="T33" fmla="*/ 0 h 33"/>
              <a:gd name="T34" fmla="*/ 2755 w 3098"/>
              <a:gd name="T35" fmla="*/ 33 h 33"/>
              <a:gd name="T36" fmla="*/ 3098 w 3098"/>
              <a:gd name="T37" fmla="*/ 0 h 33"/>
              <a:gd name="T38" fmla="*/ 3098 w 3098"/>
              <a:gd name="T39"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98" h="33">
                <a:moveTo>
                  <a:pt x="0" y="0"/>
                </a:moveTo>
                <a:lnTo>
                  <a:pt x="0" y="33"/>
                </a:lnTo>
                <a:moveTo>
                  <a:pt x="342" y="0"/>
                </a:moveTo>
                <a:lnTo>
                  <a:pt x="342" y="33"/>
                </a:lnTo>
                <a:moveTo>
                  <a:pt x="687" y="0"/>
                </a:moveTo>
                <a:lnTo>
                  <a:pt x="687" y="33"/>
                </a:lnTo>
                <a:moveTo>
                  <a:pt x="1034" y="0"/>
                </a:moveTo>
                <a:lnTo>
                  <a:pt x="1034" y="33"/>
                </a:lnTo>
                <a:moveTo>
                  <a:pt x="1376" y="0"/>
                </a:moveTo>
                <a:lnTo>
                  <a:pt x="1376" y="33"/>
                </a:lnTo>
                <a:moveTo>
                  <a:pt x="1722" y="0"/>
                </a:moveTo>
                <a:lnTo>
                  <a:pt x="1722" y="33"/>
                </a:lnTo>
                <a:moveTo>
                  <a:pt x="2067" y="0"/>
                </a:moveTo>
                <a:lnTo>
                  <a:pt x="2067" y="33"/>
                </a:lnTo>
                <a:moveTo>
                  <a:pt x="2409" y="0"/>
                </a:moveTo>
                <a:lnTo>
                  <a:pt x="2409" y="33"/>
                </a:lnTo>
                <a:moveTo>
                  <a:pt x="2755" y="0"/>
                </a:moveTo>
                <a:lnTo>
                  <a:pt x="2755" y="33"/>
                </a:lnTo>
                <a:moveTo>
                  <a:pt x="3098" y="0"/>
                </a:moveTo>
                <a:lnTo>
                  <a:pt x="3098" y="33"/>
                </a:lnTo>
              </a:path>
            </a:pathLst>
          </a:custGeom>
          <a:noFill/>
          <a:ln w="11113" cap="flat">
            <a:solidFill>
              <a:srgbClr val="D9D9D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grpSp>
        <p:nvGrpSpPr>
          <p:cNvPr id="16" name="Gruppe 15">
            <a:extLst>
              <a:ext uri="{FF2B5EF4-FFF2-40B4-BE49-F238E27FC236}">
                <a16:creationId xmlns:a16="http://schemas.microsoft.com/office/drawing/2014/main" id="{D127DAAA-9684-4DE5-B5BB-5FEA4B1CB03F}"/>
              </a:ext>
            </a:extLst>
          </p:cNvPr>
          <p:cNvGrpSpPr/>
          <p:nvPr/>
        </p:nvGrpSpPr>
        <p:grpSpPr>
          <a:xfrm>
            <a:off x="3252590" y="4105970"/>
            <a:ext cx="238040" cy="1595752"/>
            <a:chOff x="3886208" y="3407126"/>
            <a:chExt cx="238040" cy="1595752"/>
          </a:xfrm>
          <a:noFill/>
        </p:grpSpPr>
        <p:sp>
          <p:nvSpPr>
            <p:cNvPr id="17" name="Freeform 9">
              <a:extLst>
                <a:ext uri="{FF2B5EF4-FFF2-40B4-BE49-F238E27FC236}">
                  <a16:creationId xmlns:a16="http://schemas.microsoft.com/office/drawing/2014/main" id="{8D2C710E-F4EB-4C5B-B39C-4D4175103C88}"/>
                </a:ext>
              </a:extLst>
            </p:cNvPr>
            <p:cNvSpPr>
              <a:spLocks noEditPoints="1"/>
            </p:cNvSpPr>
            <p:nvPr/>
          </p:nvSpPr>
          <p:spPr bwMode="auto">
            <a:xfrm>
              <a:off x="4002289" y="4926470"/>
              <a:ext cx="51429" cy="76408"/>
            </a:xfrm>
            <a:custGeom>
              <a:avLst/>
              <a:gdLst>
                <a:gd name="T0" fmla="*/ 7 w 15"/>
                <a:gd name="T1" fmla="*/ 22 h 22"/>
                <a:gd name="T2" fmla="*/ 15 w 15"/>
                <a:gd name="T3" fmla="*/ 11 h 22"/>
                <a:gd name="T4" fmla="*/ 7 w 15"/>
                <a:gd name="T5" fmla="*/ 0 h 22"/>
                <a:gd name="T6" fmla="*/ 0 w 15"/>
                <a:gd name="T7" fmla="*/ 11 h 22"/>
                <a:gd name="T8" fmla="*/ 7 w 15"/>
                <a:gd name="T9" fmla="*/ 22 h 22"/>
                <a:gd name="T10" fmla="*/ 7 w 15"/>
                <a:gd name="T11" fmla="*/ 20 h 22"/>
                <a:gd name="T12" fmla="*/ 2 w 15"/>
                <a:gd name="T13" fmla="*/ 11 h 22"/>
                <a:gd name="T14" fmla="*/ 7 w 15"/>
                <a:gd name="T15" fmla="*/ 2 h 22"/>
                <a:gd name="T16" fmla="*/ 13 w 15"/>
                <a:gd name="T17" fmla="*/ 11 h 22"/>
                <a:gd name="T18" fmla="*/ 7 w 15"/>
                <a:gd name="T19"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2">
                  <a:moveTo>
                    <a:pt x="7" y="22"/>
                  </a:moveTo>
                  <a:cubicBezTo>
                    <a:pt x="11" y="22"/>
                    <a:pt x="15" y="18"/>
                    <a:pt x="15" y="11"/>
                  </a:cubicBezTo>
                  <a:cubicBezTo>
                    <a:pt x="15" y="4"/>
                    <a:pt x="11" y="0"/>
                    <a:pt x="7" y="0"/>
                  </a:cubicBezTo>
                  <a:cubicBezTo>
                    <a:pt x="3" y="0"/>
                    <a:pt x="0" y="4"/>
                    <a:pt x="0" y="11"/>
                  </a:cubicBezTo>
                  <a:cubicBezTo>
                    <a:pt x="0" y="18"/>
                    <a:pt x="3" y="22"/>
                    <a:pt x="7" y="22"/>
                  </a:cubicBezTo>
                  <a:close/>
                  <a:moveTo>
                    <a:pt x="7" y="20"/>
                  </a:moveTo>
                  <a:cubicBezTo>
                    <a:pt x="4" y="20"/>
                    <a:pt x="2" y="17"/>
                    <a:pt x="2" y="11"/>
                  </a:cubicBezTo>
                  <a:cubicBezTo>
                    <a:pt x="2" y="5"/>
                    <a:pt x="4" y="2"/>
                    <a:pt x="7" y="2"/>
                  </a:cubicBezTo>
                  <a:cubicBezTo>
                    <a:pt x="10" y="2"/>
                    <a:pt x="13" y="5"/>
                    <a:pt x="13" y="11"/>
                  </a:cubicBezTo>
                  <a:cubicBezTo>
                    <a:pt x="13" y="17"/>
                    <a:pt x="10" y="20"/>
                    <a:pt x="7" y="20"/>
                  </a:cubicBez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18" name="Freeform 10">
              <a:extLst>
                <a:ext uri="{FF2B5EF4-FFF2-40B4-BE49-F238E27FC236}">
                  <a16:creationId xmlns:a16="http://schemas.microsoft.com/office/drawing/2014/main" id="{BF0B63DC-3423-405C-A11D-6B4A87BD36A8}"/>
                </a:ext>
              </a:extLst>
            </p:cNvPr>
            <p:cNvSpPr>
              <a:spLocks/>
            </p:cNvSpPr>
            <p:nvPr/>
          </p:nvSpPr>
          <p:spPr bwMode="auto">
            <a:xfrm>
              <a:off x="3893554" y="4709001"/>
              <a:ext cx="38204" cy="73469"/>
            </a:xfrm>
            <a:custGeom>
              <a:avLst/>
              <a:gdLst>
                <a:gd name="T0" fmla="*/ 17 w 26"/>
                <a:gd name="T1" fmla="*/ 45 h 50"/>
                <a:gd name="T2" fmla="*/ 17 w 26"/>
                <a:gd name="T3" fmla="*/ 0 h 50"/>
                <a:gd name="T4" fmla="*/ 12 w 26"/>
                <a:gd name="T5" fmla="*/ 0 h 50"/>
                <a:gd name="T6" fmla="*/ 0 w 26"/>
                <a:gd name="T7" fmla="*/ 10 h 50"/>
                <a:gd name="T8" fmla="*/ 0 w 26"/>
                <a:gd name="T9" fmla="*/ 15 h 50"/>
                <a:gd name="T10" fmla="*/ 12 w 26"/>
                <a:gd name="T11" fmla="*/ 7 h 50"/>
                <a:gd name="T12" fmla="*/ 12 w 26"/>
                <a:gd name="T13" fmla="*/ 45 h 50"/>
                <a:gd name="T14" fmla="*/ 0 w 26"/>
                <a:gd name="T15" fmla="*/ 45 h 50"/>
                <a:gd name="T16" fmla="*/ 0 w 26"/>
                <a:gd name="T17" fmla="*/ 50 h 50"/>
                <a:gd name="T18" fmla="*/ 26 w 26"/>
                <a:gd name="T19" fmla="*/ 50 h 50"/>
                <a:gd name="T20" fmla="*/ 26 w 26"/>
                <a:gd name="T21" fmla="*/ 45 h 50"/>
                <a:gd name="T22" fmla="*/ 17 w 26"/>
                <a:gd name="T23"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50">
                  <a:moveTo>
                    <a:pt x="17" y="45"/>
                  </a:moveTo>
                  <a:lnTo>
                    <a:pt x="17" y="0"/>
                  </a:lnTo>
                  <a:lnTo>
                    <a:pt x="12" y="0"/>
                  </a:lnTo>
                  <a:lnTo>
                    <a:pt x="0" y="10"/>
                  </a:lnTo>
                  <a:lnTo>
                    <a:pt x="0" y="15"/>
                  </a:lnTo>
                  <a:lnTo>
                    <a:pt x="12" y="7"/>
                  </a:lnTo>
                  <a:lnTo>
                    <a:pt x="12" y="45"/>
                  </a:lnTo>
                  <a:lnTo>
                    <a:pt x="0" y="45"/>
                  </a:lnTo>
                  <a:lnTo>
                    <a:pt x="0" y="50"/>
                  </a:lnTo>
                  <a:lnTo>
                    <a:pt x="26" y="50"/>
                  </a:lnTo>
                  <a:lnTo>
                    <a:pt x="26" y="45"/>
                  </a:lnTo>
                  <a:lnTo>
                    <a:pt x="17" y="45"/>
                  </a:ln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19" name="Freeform 11">
              <a:extLst>
                <a:ext uri="{FF2B5EF4-FFF2-40B4-BE49-F238E27FC236}">
                  <a16:creationId xmlns:a16="http://schemas.microsoft.com/office/drawing/2014/main" id="{56E5A18D-CA44-45F7-A914-5F1145E67A36}"/>
                </a:ext>
              </a:extLst>
            </p:cNvPr>
            <p:cNvSpPr>
              <a:spLocks noEditPoints="1"/>
            </p:cNvSpPr>
            <p:nvPr/>
          </p:nvSpPr>
          <p:spPr bwMode="auto">
            <a:xfrm>
              <a:off x="3946452" y="4709001"/>
              <a:ext cx="55837" cy="73469"/>
            </a:xfrm>
            <a:custGeom>
              <a:avLst/>
              <a:gdLst>
                <a:gd name="T0" fmla="*/ 8 w 16"/>
                <a:gd name="T1" fmla="*/ 21 h 21"/>
                <a:gd name="T2" fmla="*/ 16 w 16"/>
                <a:gd name="T3" fmla="*/ 11 h 21"/>
                <a:gd name="T4" fmla="*/ 8 w 16"/>
                <a:gd name="T5" fmla="*/ 0 h 21"/>
                <a:gd name="T6" fmla="*/ 0 w 16"/>
                <a:gd name="T7" fmla="*/ 11 h 21"/>
                <a:gd name="T8" fmla="*/ 8 w 16"/>
                <a:gd name="T9" fmla="*/ 21 h 21"/>
                <a:gd name="T10" fmla="*/ 8 w 16"/>
                <a:gd name="T11" fmla="*/ 19 h 21"/>
                <a:gd name="T12" fmla="*/ 2 w 16"/>
                <a:gd name="T13" fmla="*/ 11 h 21"/>
                <a:gd name="T14" fmla="*/ 8 w 16"/>
                <a:gd name="T15" fmla="*/ 2 h 21"/>
                <a:gd name="T16" fmla="*/ 14 w 16"/>
                <a:gd name="T17" fmla="*/ 11 h 21"/>
                <a:gd name="T18" fmla="*/ 8 w 16"/>
                <a:gd name="T19"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21">
                  <a:moveTo>
                    <a:pt x="8" y="21"/>
                  </a:moveTo>
                  <a:cubicBezTo>
                    <a:pt x="12" y="21"/>
                    <a:pt x="16" y="17"/>
                    <a:pt x="16" y="11"/>
                  </a:cubicBezTo>
                  <a:cubicBezTo>
                    <a:pt x="16" y="4"/>
                    <a:pt x="12" y="0"/>
                    <a:pt x="8" y="0"/>
                  </a:cubicBezTo>
                  <a:cubicBezTo>
                    <a:pt x="4" y="0"/>
                    <a:pt x="0" y="4"/>
                    <a:pt x="0" y="11"/>
                  </a:cubicBezTo>
                  <a:cubicBezTo>
                    <a:pt x="0" y="17"/>
                    <a:pt x="4" y="21"/>
                    <a:pt x="8" y="21"/>
                  </a:cubicBezTo>
                  <a:close/>
                  <a:moveTo>
                    <a:pt x="8" y="19"/>
                  </a:moveTo>
                  <a:cubicBezTo>
                    <a:pt x="5" y="19"/>
                    <a:pt x="2" y="17"/>
                    <a:pt x="2" y="11"/>
                  </a:cubicBezTo>
                  <a:cubicBezTo>
                    <a:pt x="2" y="5"/>
                    <a:pt x="5" y="2"/>
                    <a:pt x="8" y="2"/>
                  </a:cubicBezTo>
                  <a:cubicBezTo>
                    <a:pt x="11" y="2"/>
                    <a:pt x="14" y="5"/>
                    <a:pt x="14" y="11"/>
                  </a:cubicBezTo>
                  <a:cubicBezTo>
                    <a:pt x="14" y="17"/>
                    <a:pt x="11" y="19"/>
                    <a:pt x="8" y="19"/>
                  </a:cubicBez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20" name="Freeform 12">
              <a:extLst>
                <a:ext uri="{FF2B5EF4-FFF2-40B4-BE49-F238E27FC236}">
                  <a16:creationId xmlns:a16="http://schemas.microsoft.com/office/drawing/2014/main" id="{E3A8218D-E6A7-4186-93E7-E71A33071710}"/>
                </a:ext>
              </a:extLst>
            </p:cNvPr>
            <p:cNvSpPr>
              <a:spLocks noEditPoints="1"/>
            </p:cNvSpPr>
            <p:nvPr/>
          </p:nvSpPr>
          <p:spPr bwMode="auto">
            <a:xfrm>
              <a:off x="4008166" y="4709001"/>
              <a:ext cx="52898" cy="73469"/>
            </a:xfrm>
            <a:custGeom>
              <a:avLst/>
              <a:gdLst>
                <a:gd name="T0" fmla="*/ 8 w 15"/>
                <a:gd name="T1" fmla="*/ 21 h 21"/>
                <a:gd name="T2" fmla="*/ 15 w 15"/>
                <a:gd name="T3" fmla="*/ 11 h 21"/>
                <a:gd name="T4" fmla="*/ 8 w 15"/>
                <a:gd name="T5" fmla="*/ 0 h 21"/>
                <a:gd name="T6" fmla="*/ 0 w 15"/>
                <a:gd name="T7" fmla="*/ 11 h 21"/>
                <a:gd name="T8" fmla="*/ 8 w 15"/>
                <a:gd name="T9" fmla="*/ 21 h 21"/>
                <a:gd name="T10" fmla="*/ 8 w 15"/>
                <a:gd name="T11" fmla="*/ 19 h 21"/>
                <a:gd name="T12" fmla="*/ 2 w 15"/>
                <a:gd name="T13" fmla="*/ 11 h 21"/>
                <a:gd name="T14" fmla="*/ 8 w 15"/>
                <a:gd name="T15" fmla="*/ 2 h 21"/>
                <a:gd name="T16" fmla="*/ 13 w 15"/>
                <a:gd name="T17" fmla="*/ 11 h 21"/>
                <a:gd name="T18" fmla="*/ 8 w 15"/>
                <a:gd name="T19"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1">
                  <a:moveTo>
                    <a:pt x="8" y="21"/>
                  </a:moveTo>
                  <a:cubicBezTo>
                    <a:pt x="12" y="21"/>
                    <a:pt x="15" y="17"/>
                    <a:pt x="15" y="11"/>
                  </a:cubicBezTo>
                  <a:cubicBezTo>
                    <a:pt x="15" y="4"/>
                    <a:pt x="12" y="0"/>
                    <a:pt x="8" y="0"/>
                  </a:cubicBezTo>
                  <a:cubicBezTo>
                    <a:pt x="4" y="0"/>
                    <a:pt x="0" y="4"/>
                    <a:pt x="0" y="11"/>
                  </a:cubicBezTo>
                  <a:cubicBezTo>
                    <a:pt x="0" y="17"/>
                    <a:pt x="4" y="21"/>
                    <a:pt x="8" y="21"/>
                  </a:cubicBezTo>
                  <a:close/>
                  <a:moveTo>
                    <a:pt x="8" y="19"/>
                  </a:moveTo>
                  <a:cubicBezTo>
                    <a:pt x="5" y="19"/>
                    <a:pt x="2" y="17"/>
                    <a:pt x="2" y="11"/>
                  </a:cubicBezTo>
                  <a:cubicBezTo>
                    <a:pt x="2" y="5"/>
                    <a:pt x="5" y="2"/>
                    <a:pt x="8" y="2"/>
                  </a:cubicBezTo>
                  <a:cubicBezTo>
                    <a:pt x="11" y="2"/>
                    <a:pt x="13" y="5"/>
                    <a:pt x="13" y="11"/>
                  </a:cubicBezTo>
                  <a:cubicBezTo>
                    <a:pt x="13" y="17"/>
                    <a:pt x="11" y="19"/>
                    <a:pt x="8" y="19"/>
                  </a:cubicBez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21" name="Freeform 13">
              <a:extLst>
                <a:ext uri="{FF2B5EF4-FFF2-40B4-BE49-F238E27FC236}">
                  <a16:creationId xmlns:a16="http://schemas.microsoft.com/office/drawing/2014/main" id="{D0F5446A-82A3-47BB-9D21-23ABD984AC81}"/>
                </a:ext>
              </a:extLst>
            </p:cNvPr>
            <p:cNvSpPr>
              <a:spLocks noEditPoints="1"/>
            </p:cNvSpPr>
            <p:nvPr/>
          </p:nvSpPr>
          <p:spPr bwMode="auto">
            <a:xfrm>
              <a:off x="4071350" y="4709001"/>
              <a:ext cx="52898" cy="73469"/>
            </a:xfrm>
            <a:custGeom>
              <a:avLst/>
              <a:gdLst>
                <a:gd name="T0" fmla="*/ 8 w 15"/>
                <a:gd name="T1" fmla="*/ 21 h 21"/>
                <a:gd name="T2" fmla="*/ 15 w 15"/>
                <a:gd name="T3" fmla="*/ 11 h 21"/>
                <a:gd name="T4" fmla="*/ 8 w 15"/>
                <a:gd name="T5" fmla="*/ 0 h 21"/>
                <a:gd name="T6" fmla="*/ 0 w 15"/>
                <a:gd name="T7" fmla="*/ 11 h 21"/>
                <a:gd name="T8" fmla="*/ 8 w 15"/>
                <a:gd name="T9" fmla="*/ 21 h 21"/>
                <a:gd name="T10" fmla="*/ 8 w 15"/>
                <a:gd name="T11" fmla="*/ 19 h 21"/>
                <a:gd name="T12" fmla="*/ 2 w 15"/>
                <a:gd name="T13" fmla="*/ 11 h 21"/>
                <a:gd name="T14" fmla="*/ 8 w 15"/>
                <a:gd name="T15" fmla="*/ 2 h 21"/>
                <a:gd name="T16" fmla="*/ 13 w 15"/>
                <a:gd name="T17" fmla="*/ 11 h 21"/>
                <a:gd name="T18" fmla="*/ 8 w 15"/>
                <a:gd name="T19"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1">
                  <a:moveTo>
                    <a:pt x="8" y="21"/>
                  </a:moveTo>
                  <a:cubicBezTo>
                    <a:pt x="12" y="21"/>
                    <a:pt x="15" y="17"/>
                    <a:pt x="15" y="11"/>
                  </a:cubicBezTo>
                  <a:cubicBezTo>
                    <a:pt x="15" y="4"/>
                    <a:pt x="12" y="0"/>
                    <a:pt x="8" y="0"/>
                  </a:cubicBezTo>
                  <a:cubicBezTo>
                    <a:pt x="3" y="0"/>
                    <a:pt x="0" y="4"/>
                    <a:pt x="0" y="11"/>
                  </a:cubicBezTo>
                  <a:cubicBezTo>
                    <a:pt x="0" y="17"/>
                    <a:pt x="4" y="21"/>
                    <a:pt x="8" y="21"/>
                  </a:cubicBezTo>
                  <a:close/>
                  <a:moveTo>
                    <a:pt x="8" y="19"/>
                  </a:moveTo>
                  <a:cubicBezTo>
                    <a:pt x="5" y="19"/>
                    <a:pt x="2" y="17"/>
                    <a:pt x="2" y="11"/>
                  </a:cubicBezTo>
                  <a:cubicBezTo>
                    <a:pt x="2" y="5"/>
                    <a:pt x="4" y="2"/>
                    <a:pt x="8" y="2"/>
                  </a:cubicBezTo>
                  <a:cubicBezTo>
                    <a:pt x="11" y="2"/>
                    <a:pt x="13" y="5"/>
                    <a:pt x="13" y="11"/>
                  </a:cubicBezTo>
                  <a:cubicBezTo>
                    <a:pt x="13" y="17"/>
                    <a:pt x="11" y="19"/>
                    <a:pt x="8" y="19"/>
                  </a:cubicBez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22" name="Freeform 14">
              <a:extLst>
                <a:ext uri="{FF2B5EF4-FFF2-40B4-BE49-F238E27FC236}">
                  <a16:creationId xmlns:a16="http://schemas.microsoft.com/office/drawing/2014/main" id="{E30E00D1-5512-4C85-A0ED-0BF5AF390479}"/>
                </a:ext>
              </a:extLst>
            </p:cNvPr>
            <p:cNvSpPr>
              <a:spLocks/>
            </p:cNvSpPr>
            <p:nvPr/>
          </p:nvSpPr>
          <p:spPr bwMode="auto">
            <a:xfrm>
              <a:off x="3890616" y="4493002"/>
              <a:ext cx="44082" cy="73469"/>
            </a:xfrm>
            <a:custGeom>
              <a:avLst/>
              <a:gdLst>
                <a:gd name="T0" fmla="*/ 2 w 13"/>
                <a:gd name="T1" fmla="*/ 19 h 21"/>
                <a:gd name="T2" fmla="*/ 9 w 13"/>
                <a:gd name="T3" fmla="*/ 12 h 21"/>
                <a:gd name="T4" fmla="*/ 12 w 13"/>
                <a:gd name="T5" fmla="*/ 5 h 21"/>
                <a:gd name="T6" fmla="*/ 6 w 13"/>
                <a:gd name="T7" fmla="*/ 0 h 21"/>
                <a:gd name="T8" fmla="*/ 0 w 13"/>
                <a:gd name="T9" fmla="*/ 5 h 21"/>
                <a:gd name="T10" fmla="*/ 1 w 13"/>
                <a:gd name="T11" fmla="*/ 5 h 21"/>
                <a:gd name="T12" fmla="*/ 6 w 13"/>
                <a:gd name="T13" fmla="*/ 2 h 21"/>
                <a:gd name="T14" fmla="*/ 10 w 13"/>
                <a:gd name="T15" fmla="*/ 5 h 21"/>
                <a:gd name="T16" fmla="*/ 7 w 13"/>
                <a:gd name="T17" fmla="*/ 11 h 21"/>
                <a:gd name="T18" fmla="*/ 0 w 13"/>
                <a:gd name="T19" fmla="*/ 19 h 21"/>
                <a:gd name="T20" fmla="*/ 0 w 13"/>
                <a:gd name="T21" fmla="*/ 21 h 21"/>
                <a:gd name="T22" fmla="*/ 13 w 13"/>
                <a:gd name="T23" fmla="*/ 21 h 21"/>
                <a:gd name="T24" fmla="*/ 13 w 13"/>
                <a:gd name="T25" fmla="*/ 19 h 21"/>
                <a:gd name="T26" fmla="*/ 2 w 13"/>
                <a:gd name="T27"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1">
                  <a:moveTo>
                    <a:pt x="2" y="19"/>
                  </a:moveTo>
                  <a:cubicBezTo>
                    <a:pt x="9" y="12"/>
                    <a:pt x="9" y="12"/>
                    <a:pt x="9" y="12"/>
                  </a:cubicBezTo>
                  <a:cubicBezTo>
                    <a:pt x="11" y="9"/>
                    <a:pt x="12" y="8"/>
                    <a:pt x="12" y="5"/>
                  </a:cubicBezTo>
                  <a:cubicBezTo>
                    <a:pt x="12" y="3"/>
                    <a:pt x="10" y="0"/>
                    <a:pt x="6" y="0"/>
                  </a:cubicBezTo>
                  <a:cubicBezTo>
                    <a:pt x="3" y="0"/>
                    <a:pt x="1" y="1"/>
                    <a:pt x="0" y="5"/>
                  </a:cubicBezTo>
                  <a:cubicBezTo>
                    <a:pt x="1" y="5"/>
                    <a:pt x="1" y="5"/>
                    <a:pt x="1" y="5"/>
                  </a:cubicBezTo>
                  <a:cubicBezTo>
                    <a:pt x="2" y="3"/>
                    <a:pt x="4" y="2"/>
                    <a:pt x="6" y="2"/>
                  </a:cubicBezTo>
                  <a:cubicBezTo>
                    <a:pt x="9" y="2"/>
                    <a:pt x="10" y="3"/>
                    <a:pt x="10" y="5"/>
                  </a:cubicBezTo>
                  <a:cubicBezTo>
                    <a:pt x="10" y="7"/>
                    <a:pt x="9" y="9"/>
                    <a:pt x="7" y="11"/>
                  </a:cubicBezTo>
                  <a:cubicBezTo>
                    <a:pt x="0" y="19"/>
                    <a:pt x="0" y="19"/>
                    <a:pt x="0" y="19"/>
                  </a:cubicBezTo>
                  <a:cubicBezTo>
                    <a:pt x="0" y="21"/>
                    <a:pt x="0" y="21"/>
                    <a:pt x="0" y="21"/>
                  </a:cubicBezTo>
                  <a:cubicBezTo>
                    <a:pt x="13" y="21"/>
                    <a:pt x="13" y="21"/>
                    <a:pt x="13" y="21"/>
                  </a:cubicBezTo>
                  <a:cubicBezTo>
                    <a:pt x="13" y="19"/>
                    <a:pt x="13" y="19"/>
                    <a:pt x="13" y="19"/>
                  </a:cubicBezTo>
                  <a:lnTo>
                    <a:pt x="2" y="19"/>
                  </a:ln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23" name="Freeform 15">
              <a:extLst>
                <a:ext uri="{FF2B5EF4-FFF2-40B4-BE49-F238E27FC236}">
                  <a16:creationId xmlns:a16="http://schemas.microsoft.com/office/drawing/2014/main" id="{14AA4B3F-A455-4935-A2DA-83598B0E62F5}"/>
                </a:ext>
              </a:extLst>
            </p:cNvPr>
            <p:cNvSpPr>
              <a:spLocks noEditPoints="1"/>
            </p:cNvSpPr>
            <p:nvPr/>
          </p:nvSpPr>
          <p:spPr bwMode="auto">
            <a:xfrm>
              <a:off x="3946452" y="4493002"/>
              <a:ext cx="55837" cy="73469"/>
            </a:xfrm>
            <a:custGeom>
              <a:avLst/>
              <a:gdLst>
                <a:gd name="T0" fmla="*/ 8 w 16"/>
                <a:gd name="T1" fmla="*/ 21 h 21"/>
                <a:gd name="T2" fmla="*/ 16 w 16"/>
                <a:gd name="T3" fmla="*/ 11 h 21"/>
                <a:gd name="T4" fmla="*/ 8 w 16"/>
                <a:gd name="T5" fmla="*/ 0 h 21"/>
                <a:gd name="T6" fmla="*/ 0 w 16"/>
                <a:gd name="T7" fmla="*/ 11 h 21"/>
                <a:gd name="T8" fmla="*/ 8 w 16"/>
                <a:gd name="T9" fmla="*/ 21 h 21"/>
                <a:gd name="T10" fmla="*/ 8 w 16"/>
                <a:gd name="T11" fmla="*/ 19 h 21"/>
                <a:gd name="T12" fmla="*/ 2 w 16"/>
                <a:gd name="T13" fmla="*/ 11 h 21"/>
                <a:gd name="T14" fmla="*/ 8 w 16"/>
                <a:gd name="T15" fmla="*/ 2 h 21"/>
                <a:gd name="T16" fmla="*/ 14 w 16"/>
                <a:gd name="T17" fmla="*/ 11 h 21"/>
                <a:gd name="T18" fmla="*/ 8 w 16"/>
                <a:gd name="T19"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21">
                  <a:moveTo>
                    <a:pt x="8" y="21"/>
                  </a:moveTo>
                  <a:cubicBezTo>
                    <a:pt x="12" y="21"/>
                    <a:pt x="16" y="17"/>
                    <a:pt x="16" y="11"/>
                  </a:cubicBezTo>
                  <a:cubicBezTo>
                    <a:pt x="16" y="4"/>
                    <a:pt x="12" y="0"/>
                    <a:pt x="8" y="0"/>
                  </a:cubicBezTo>
                  <a:cubicBezTo>
                    <a:pt x="4" y="0"/>
                    <a:pt x="0" y="4"/>
                    <a:pt x="0" y="11"/>
                  </a:cubicBezTo>
                  <a:cubicBezTo>
                    <a:pt x="0" y="17"/>
                    <a:pt x="4" y="21"/>
                    <a:pt x="8" y="21"/>
                  </a:cubicBezTo>
                  <a:close/>
                  <a:moveTo>
                    <a:pt x="8" y="19"/>
                  </a:moveTo>
                  <a:cubicBezTo>
                    <a:pt x="5" y="19"/>
                    <a:pt x="2" y="17"/>
                    <a:pt x="2" y="11"/>
                  </a:cubicBezTo>
                  <a:cubicBezTo>
                    <a:pt x="2" y="4"/>
                    <a:pt x="5" y="2"/>
                    <a:pt x="8" y="2"/>
                  </a:cubicBezTo>
                  <a:cubicBezTo>
                    <a:pt x="11" y="2"/>
                    <a:pt x="14" y="4"/>
                    <a:pt x="14" y="11"/>
                  </a:cubicBezTo>
                  <a:cubicBezTo>
                    <a:pt x="14" y="17"/>
                    <a:pt x="11" y="19"/>
                    <a:pt x="8" y="19"/>
                  </a:cubicBez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24" name="Freeform 16">
              <a:extLst>
                <a:ext uri="{FF2B5EF4-FFF2-40B4-BE49-F238E27FC236}">
                  <a16:creationId xmlns:a16="http://schemas.microsoft.com/office/drawing/2014/main" id="{06068AB5-B14A-487E-91E1-7A2F0665A3B3}"/>
                </a:ext>
              </a:extLst>
            </p:cNvPr>
            <p:cNvSpPr>
              <a:spLocks noEditPoints="1"/>
            </p:cNvSpPr>
            <p:nvPr/>
          </p:nvSpPr>
          <p:spPr bwMode="auto">
            <a:xfrm>
              <a:off x="4008166" y="4493002"/>
              <a:ext cx="52898" cy="73469"/>
            </a:xfrm>
            <a:custGeom>
              <a:avLst/>
              <a:gdLst>
                <a:gd name="T0" fmla="*/ 8 w 15"/>
                <a:gd name="T1" fmla="*/ 21 h 21"/>
                <a:gd name="T2" fmla="*/ 15 w 15"/>
                <a:gd name="T3" fmla="*/ 11 h 21"/>
                <a:gd name="T4" fmla="*/ 8 w 15"/>
                <a:gd name="T5" fmla="*/ 0 h 21"/>
                <a:gd name="T6" fmla="*/ 0 w 15"/>
                <a:gd name="T7" fmla="*/ 11 h 21"/>
                <a:gd name="T8" fmla="*/ 8 w 15"/>
                <a:gd name="T9" fmla="*/ 21 h 21"/>
                <a:gd name="T10" fmla="*/ 8 w 15"/>
                <a:gd name="T11" fmla="*/ 19 h 21"/>
                <a:gd name="T12" fmla="*/ 2 w 15"/>
                <a:gd name="T13" fmla="*/ 11 h 21"/>
                <a:gd name="T14" fmla="*/ 8 w 15"/>
                <a:gd name="T15" fmla="*/ 2 h 21"/>
                <a:gd name="T16" fmla="*/ 13 w 15"/>
                <a:gd name="T17" fmla="*/ 11 h 21"/>
                <a:gd name="T18" fmla="*/ 8 w 15"/>
                <a:gd name="T19"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1">
                  <a:moveTo>
                    <a:pt x="8" y="21"/>
                  </a:moveTo>
                  <a:cubicBezTo>
                    <a:pt x="12" y="21"/>
                    <a:pt x="15" y="17"/>
                    <a:pt x="15" y="11"/>
                  </a:cubicBezTo>
                  <a:cubicBezTo>
                    <a:pt x="15" y="4"/>
                    <a:pt x="12" y="0"/>
                    <a:pt x="8" y="0"/>
                  </a:cubicBezTo>
                  <a:cubicBezTo>
                    <a:pt x="4" y="0"/>
                    <a:pt x="0" y="4"/>
                    <a:pt x="0" y="11"/>
                  </a:cubicBezTo>
                  <a:cubicBezTo>
                    <a:pt x="0" y="17"/>
                    <a:pt x="4" y="21"/>
                    <a:pt x="8" y="21"/>
                  </a:cubicBezTo>
                  <a:close/>
                  <a:moveTo>
                    <a:pt x="8" y="19"/>
                  </a:moveTo>
                  <a:cubicBezTo>
                    <a:pt x="5" y="19"/>
                    <a:pt x="2" y="17"/>
                    <a:pt x="2" y="11"/>
                  </a:cubicBezTo>
                  <a:cubicBezTo>
                    <a:pt x="2" y="4"/>
                    <a:pt x="5" y="2"/>
                    <a:pt x="8" y="2"/>
                  </a:cubicBezTo>
                  <a:cubicBezTo>
                    <a:pt x="11" y="2"/>
                    <a:pt x="13" y="4"/>
                    <a:pt x="13" y="11"/>
                  </a:cubicBezTo>
                  <a:cubicBezTo>
                    <a:pt x="13" y="17"/>
                    <a:pt x="11" y="19"/>
                    <a:pt x="8" y="19"/>
                  </a:cubicBez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25" name="Freeform 17">
              <a:extLst>
                <a:ext uri="{FF2B5EF4-FFF2-40B4-BE49-F238E27FC236}">
                  <a16:creationId xmlns:a16="http://schemas.microsoft.com/office/drawing/2014/main" id="{B2704E5A-3EC1-4955-9E9D-F257BD7285C3}"/>
                </a:ext>
              </a:extLst>
            </p:cNvPr>
            <p:cNvSpPr>
              <a:spLocks noEditPoints="1"/>
            </p:cNvSpPr>
            <p:nvPr/>
          </p:nvSpPr>
          <p:spPr bwMode="auto">
            <a:xfrm>
              <a:off x="4071350" y="4493002"/>
              <a:ext cx="52898" cy="73469"/>
            </a:xfrm>
            <a:custGeom>
              <a:avLst/>
              <a:gdLst>
                <a:gd name="T0" fmla="*/ 8 w 15"/>
                <a:gd name="T1" fmla="*/ 21 h 21"/>
                <a:gd name="T2" fmla="*/ 15 w 15"/>
                <a:gd name="T3" fmla="*/ 11 h 21"/>
                <a:gd name="T4" fmla="*/ 8 w 15"/>
                <a:gd name="T5" fmla="*/ 0 h 21"/>
                <a:gd name="T6" fmla="*/ 0 w 15"/>
                <a:gd name="T7" fmla="*/ 11 h 21"/>
                <a:gd name="T8" fmla="*/ 8 w 15"/>
                <a:gd name="T9" fmla="*/ 21 h 21"/>
                <a:gd name="T10" fmla="*/ 8 w 15"/>
                <a:gd name="T11" fmla="*/ 19 h 21"/>
                <a:gd name="T12" fmla="*/ 2 w 15"/>
                <a:gd name="T13" fmla="*/ 11 h 21"/>
                <a:gd name="T14" fmla="*/ 8 w 15"/>
                <a:gd name="T15" fmla="*/ 2 h 21"/>
                <a:gd name="T16" fmla="*/ 13 w 15"/>
                <a:gd name="T17" fmla="*/ 11 h 21"/>
                <a:gd name="T18" fmla="*/ 8 w 15"/>
                <a:gd name="T19"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1">
                  <a:moveTo>
                    <a:pt x="8" y="21"/>
                  </a:moveTo>
                  <a:cubicBezTo>
                    <a:pt x="12" y="21"/>
                    <a:pt x="15" y="17"/>
                    <a:pt x="15" y="11"/>
                  </a:cubicBezTo>
                  <a:cubicBezTo>
                    <a:pt x="15" y="4"/>
                    <a:pt x="12" y="0"/>
                    <a:pt x="8" y="0"/>
                  </a:cubicBezTo>
                  <a:cubicBezTo>
                    <a:pt x="3" y="0"/>
                    <a:pt x="0" y="4"/>
                    <a:pt x="0" y="11"/>
                  </a:cubicBezTo>
                  <a:cubicBezTo>
                    <a:pt x="0" y="17"/>
                    <a:pt x="4" y="21"/>
                    <a:pt x="8" y="21"/>
                  </a:cubicBezTo>
                  <a:close/>
                  <a:moveTo>
                    <a:pt x="8" y="19"/>
                  </a:moveTo>
                  <a:cubicBezTo>
                    <a:pt x="5" y="19"/>
                    <a:pt x="2" y="17"/>
                    <a:pt x="2" y="11"/>
                  </a:cubicBezTo>
                  <a:cubicBezTo>
                    <a:pt x="2" y="4"/>
                    <a:pt x="4" y="2"/>
                    <a:pt x="8" y="2"/>
                  </a:cubicBezTo>
                  <a:cubicBezTo>
                    <a:pt x="11" y="2"/>
                    <a:pt x="13" y="4"/>
                    <a:pt x="13" y="11"/>
                  </a:cubicBezTo>
                  <a:cubicBezTo>
                    <a:pt x="13" y="17"/>
                    <a:pt x="11" y="19"/>
                    <a:pt x="8" y="19"/>
                  </a:cubicBez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26" name="Freeform 18">
              <a:extLst>
                <a:ext uri="{FF2B5EF4-FFF2-40B4-BE49-F238E27FC236}">
                  <a16:creationId xmlns:a16="http://schemas.microsoft.com/office/drawing/2014/main" id="{F9CF2A7D-28FD-4B3B-AB6A-7990B45EF18E}"/>
                </a:ext>
              </a:extLst>
            </p:cNvPr>
            <p:cNvSpPr>
              <a:spLocks/>
            </p:cNvSpPr>
            <p:nvPr/>
          </p:nvSpPr>
          <p:spPr bwMode="auto">
            <a:xfrm>
              <a:off x="3886208" y="4277002"/>
              <a:ext cx="48490" cy="73469"/>
            </a:xfrm>
            <a:custGeom>
              <a:avLst/>
              <a:gdLst>
                <a:gd name="T0" fmla="*/ 10 w 14"/>
                <a:gd name="T1" fmla="*/ 10 h 21"/>
                <a:gd name="T2" fmla="*/ 13 w 14"/>
                <a:gd name="T3" fmla="*/ 5 h 21"/>
                <a:gd name="T4" fmla="*/ 7 w 14"/>
                <a:gd name="T5" fmla="*/ 0 h 21"/>
                <a:gd name="T6" fmla="*/ 0 w 14"/>
                <a:gd name="T7" fmla="*/ 5 h 21"/>
                <a:gd name="T8" fmla="*/ 2 w 14"/>
                <a:gd name="T9" fmla="*/ 5 h 21"/>
                <a:gd name="T10" fmla="*/ 7 w 14"/>
                <a:gd name="T11" fmla="*/ 1 h 21"/>
                <a:gd name="T12" fmla="*/ 11 w 14"/>
                <a:gd name="T13" fmla="*/ 5 h 21"/>
                <a:gd name="T14" fmla="*/ 10 w 14"/>
                <a:gd name="T15" fmla="*/ 8 h 21"/>
                <a:gd name="T16" fmla="*/ 7 w 14"/>
                <a:gd name="T17" fmla="*/ 9 h 21"/>
                <a:gd name="T18" fmla="*/ 5 w 14"/>
                <a:gd name="T19" fmla="*/ 9 h 21"/>
                <a:gd name="T20" fmla="*/ 5 w 14"/>
                <a:gd name="T21" fmla="*/ 11 h 21"/>
                <a:gd name="T22" fmla="*/ 8 w 14"/>
                <a:gd name="T23" fmla="*/ 11 h 21"/>
                <a:gd name="T24" fmla="*/ 11 w 14"/>
                <a:gd name="T25" fmla="*/ 12 h 21"/>
                <a:gd name="T26" fmla="*/ 12 w 14"/>
                <a:gd name="T27" fmla="*/ 15 h 21"/>
                <a:gd name="T28" fmla="*/ 7 w 14"/>
                <a:gd name="T29" fmla="*/ 19 h 21"/>
                <a:gd name="T30" fmla="*/ 1 w 14"/>
                <a:gd name="T31" fmla="*/ 16 h 21"/>
                <a:gd name="T32" fmla="*/ 0 w 14"/>
                <a:gd name="T33" fmla="*/ 17 h 21"/>
                <a:gd name="T34" fmla="*/ 7 w 14"/>
                <a:gd name="T35" fmla="*/ 21 h 21"/>
                <a:gd name="T36" fmla="*/ 14 w 14"/>
                <a:gd name="T37" fmla="*/ 15 h 21"/>
                <a:gd name="T38" fmla="*/ 10 w 14"/>
                <a:gd name="T39" fmla="*/ 1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 h="21">
                  <a:moveTo>
                    <a:pt x="10" y="10"/>
                  </a:moveTo>
                  <a:cubicBezTo>
                    <a:pt x="12" y="9"/>
                    <a:pt x="13" y="7"/>
                    <a:pt x="13" y="5"/>
                  </a:cubicBezTo>
                  <a:cubicBezTo>
                    <a:pt x="13" y="3"/>
                    <a:pt x="11" y="0"/>
                    <a:pt x="7" y="0"/>
                  </a:cubicBezTo>
                  <a:cubicBezTo>
                    <a:pt x="4" y="0"/>
                    <a:pt x="2" y="1"/>
                    <a:pt x="0" y="5"/>
                  </a:cubicBezTo>
                  <a:cubicBezTo>
                    <a:pt x="2" y="5"/>
                    <a:pt x="2" y="5"/>
                    <a:pt x="2" y="5"/>
                  </a:cubicBezTo>
                  <a:cubicBezTo>
                    <a:pt x="3" y="2"/>
                    <a:pt x="5" y="1"/>
                    <a:pt x="7" y="1"/>
                  </a:cubicBezTo>
                  <a:cubicBezTo>
                    <a:pt x="10" y="1"/>
                    <a:pt x="11" y="3"/>
                    <a:pt x="11" y="5"/>
                  </a:cubicBezTo>
                  <a:cubicBezTo>
                    <a:pt x="11" y="7"/>
                    <a:pt x="11" y="8"/>
                    <a:pt x="10" y="8"/>
                  </a:cubicBezTo>
                  <a:cubicBezTo>
                    <a:pt x="9" y="9"/>
                    <a:pt x="9" y="9"/>
                    <a:pt x="7" y="9"/>
                  </a:cubicBezTo>
                  <a:cubicBezTo>
                    <a:pt x="5" y="9"/>
                    <a:pt x="5" y="9"/>
                    <a:pt x="5" y="9"/>
                  </a:cubicBezTo>
                  <a:cubicBezTo>
                    <a:pt x="5" y="11"/>
                    <a:pt x="5" y="11"/>
                    <a:pt x="5" y="11"/>
                  </a:cubicBezTo>
                  <a:cubicBezTo>
                    <a:pt x="8" y="11"/>
                    <a:pt x="8" y="11"/>
                    <a:pt x="8" y="11"/>
                  </a:cubicBezTo>
                  <a:cubicBezTo>
                    <a:pt x="9" y="11"/>
                    <a:pt x="10" y="11"/>
                    <a:pt x="11" y="12"/>
                  </a:cubicBezTo>
                  <a:cubicBezTo>
                    <a:pt x="12" y="12"/>
                    <a:pt x="12" y="13"/>
                    <a:pt x="12" y="15"/>
                  </a:cubicBezTo>
                  <a:cubicBezTo>
                    <a:pt x="12" y="17"/>
                    <a:pt x="10" y="19"/>
                    <a:pt x="7" y="19"/>
                  </a:cubicBezTo>
                  <a:cubicBezTo>
                    <a:pt x="5" y="19"/>
                    <a:pt x="3" y="18"/>
                    <a:pt x="1" y="16"/>
                  </a:cubicBezTo>
                  <a:cubicBezTo>
                    <a:pt x="0" y="17"/>
                    <a:pt x="0" y="17"/>
                    <a:pt x="0" y="17"/>
                  </a:cubicBezTo>
                  <a:cubicBezTo>
                    <a:pt x="2" y="20"/>
                    <a:pt x="4" y="21"/>
                    <a:pt x="7" y="21"/>
                  </a:cubicBezTo>
                  <a:cubicBezTo>
                    <a:pt x="11" y="21"/>
                    <a:pt x="14" y="18"/>
                    <a:pt x="14" y="15"/>
                  </a:cubicBezTo>
                  <a:cubicBezTo>
                    <a:pt x="14" y="12"/>
                    <a:pt x="13" y="10"/>
                    <a:pt x="10" y="10"/>
                  </a:cubicBez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27" name="Freeform 19">
              <a:extLst>
                <a:ext uri="{FF2B5EF4-FFF2-40B4-BE49-F238E27FC236}">
                  <a16:creationId xmlns:a16="http://schemas.microsoft.com/office/drawing/2014/main" id="{406BCDA5-5CAE-4E32-89B4-280C7393972A}"/>
                </a:ext>
              </a:extLst>
            </p:cNvPr>
            <p:cNvSpPr>
              <a:spLocks noEditPoints="1"/>
            </p:cNvSpPr>
            <p:nvPr/>
          </p:nvSpPr>
          <p:spPr bwMode="auto">
            <a:xfrm>
              <a:off x="3946452" y="4277002"/>
              <a:ext cx="55837" cy="73469"/>
            </a:xfrm>
            <a:custGeom>
              <a:avLst/>
              <a:gdLst>
                <a:gd name="T0" fmla="*/ 8 w 16"/>
                <a:gd name="T1" fmla="*/ 21 h 21"/>
                <a:gd name="T2" fmla="*/ 16 w 16"/>
                <a:gd name="T3" fmla="*/ 10 h 21"/>
                <a:gd name="T4" fmla="*/ 8 w 16"/>
                <a:gd name="T5" fmla="*/ 0 h 21"/>
                <a:gd name="T6" fmla="*/ 0 w 16"/>
                <a:gd name="T7" fmla="*/ 10 h 21"/>
                <a:gd name="T8" fmla="*/ 8 w 16"/>
                <a:gd name="T9" fmla="*/ 21 h 21"/>
                <a:gd name="T10" fmla="*/ 8 w 16"/>
                <a:gd name="T11" fmla="*/ 19 h 21"/>
                <a:gd name="T12" fmla="*/ 2 w 16"/>
                <a:gd name="T13" fmla="*/ 10 h 21"/>
                <a:gd name="T14" fmla="*/ 8 w 16"/>
                <a:gd name="T15" fmla="*/ 2 h 21"/>
                <a:gd name="T16" fmla="*/ 14 w 16"/>
                <a:gd name="T17" fmla="*/ 10 h 21"/>
                <a:gd name="T18" fmla="*/ 8 w 16"/>
                <a:gd name="T19"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21">
                  <a:moveTo>
                    <a:pt x="8" y="21"/>
                  </a:moveTo>
                  <a:cubicBezTo>
                    <a:pt x="12" y="21"/>
                    <a:pt x="16" y="17"/>
                    <a:pt x="16" y="10"/>
                  </a:cubicBezTo>
                  <a:cubicBezTo>
                    <a:pt x="16" y="4"/>
                    <a:pt x="12" y="0"/>
                    <a:pt x="8" y="0"/>
                  </a:cubicBezTo>
                  <a:cubicBezTo>
                    <a:pt x="4" y="0"/>
                    <a:pt x="0" y="4"/>
                    <a:pt x="0" y="10"/>
                  </a:cubicBezTo>
                  <a:cubicBezTo>
                    <a:pt x="0" y="17"/>
                    <a:pt x="4" y="21"/>
                    <a:pt x="8" y="21"/>
                  </a:cubicBezTo>
                  <a:close/>
                  <a:moveTo>
                    <a:pt x="8" y="19"/>
                  </a:moveTo>
                  <a:cubicBezTo>
                    <a:pt x="5" y="19"/>
                    <a:pt x="2" y="17"/>
                    <a:pt x="2" y="10"/>
                  </a:cubicBezTo>
                  <a:cubicBezTo>
                    <a:pt x="2" y="4"/>
                    <a:pt x="5" y="2"/>
                    <a:pt x="8" y="2"/>
                  </a:cubicBezTo>
                  <a:cubicBezTo>
                    <a:pt x="11" y="2"/>
                    <a:pt x="14" y="4"/>
                    <a:pt x="14" y="10"/>
                  </a:cubicBezTo>
                  <a:cubicBezTo>
                    <a:pt x="14" y="17"/>
                    <a:pt x="11" y="19"/>
                    <a:pt x="8" y="19"/>
                  </a:cubicBez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28" name="Freeform 20">
              <a:extLst>
                <a:ext uri="{FF2B5EF4-FFF2-40B4-BE49-F238E27FC236}">
                  <a16:creationId xmlns:a16="http://schemas.microsoft.com/office/drawing/2014/main" id="{5442B8AD-1718-4458-86D3-6D44F59E65A7}"/>
                </a:ext>
              </a:extLst>
            </p:cNvPr>
            <p:cNvSpPr>
              <a:spLocks noEditPoints="1"/>
            </p:cNvSpPr>
            <p:nvPr/>
          </p:nvSpPr>
          <p:spPr bwMode="auto">
            <a:xfrm>
              <a:off x="4008166" y="4277002"/>
              <a:ext cx="52898" cy="73469"/>
            </a:xfrm>
            <a:custGeom>
              <a:avLst/>
              <a:gdLst>
                <a:gd name="T0" fmla="*/ 8 w 15"/>
                <a:gd name="T1" fmla="*/ 21 h 21"/>
                <a:gd name="T2" fmla="*/ 15 w 15"/>
                <a:gd name="T3" fmla="*/ 10 h 21"/>
                <a:gd name="T4" fmla="*/ 8 w 15"/>
                <a:gd name="T5" fmla="*/ 0 h 21"/>
                <a:gd name="T6" fmla="*/ 0 w 15"/>
                <a:gd name="T7" fmla="*/ 10 h 21"/>
                <a:gd name="T8" fmla="*/ 8 w 15"/>
                <a:gd name="T9" fmla="*/ 21 h 21"/>
                <a:gd name="T10" fmla="*/ 8 w 15"/>
                <a:gd name="T11" fmla="*/ 19 h 21"/>
                <a:gd name="T12" fmla="*/ 2 w 15"/>
                <a:gd name="T13" fmla="*/ 10 h 21"/>
                <a:gd name="T14" fmla="*/ 8 w 15"/>
                <a:gd name="T15" fmla="*/ 2 h 21"/>
                <a:gd name="T16" fmla="*/ 13 w 15"/>
                <a:gd name="T17" fmla="*/ 10 h 21"/>
                <a:gd name="T18" fmla="*/ 8 w 15"/>
                <a:gd name="T19"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1">
                  <a:moveTo>
                    <a:pt x="8" y="21"/>
                  </a:moveTo>
                  <a:cubicBezTo>
                    <a:pt x="12" y="21"/>
                    <a:pt x="15" y="17"/>
                    <a:pt x="15" y="10"/>
                  </a:cubicBezTo>
                  <a:cubicBezTo>
                    <a:pt x="15" y="4"/>
                    <a:pt x="12" y="0"/>
                    <a:pt x="8" y="0"/>
                  </a:cubicBezTo>
                  <a:cubicBezTo>
                    <a:pt x="4" y="0"/>
                    <a:pt x="0" y="4"/>
                    <a:pt x="0" y="10"/>
                  </a:cubicBezTo>
                  <a:cubicBezTo>
                    <a:pt x="0" y="17"/>
                    <a:pt x="4" y="21"/>
                    <a:pt x="8" y="21"/>
                  </a:cubicBezTo>
                  <a:close/>
                  <a:moveTo>
                    <a:pt x="8" y="19"/>
                  </a:moveTo>
                  <a:cubicBezTo>
                    <a:pt x="5" y="19"/>
                    <a:pt x="2" y="17"/>
                    <a:pt x="2" y="10"/>
                  </a:cubicBezTo>
                  <a:cubicBezTo>
                    <a:pt x="2" y="4"/>
                    <a:pt x="5" y="2"/>
                    <a:pt x="8" y="2"/>
                  </a:cubicBezTo>
                  <a:cubicBezTo>
                    <a:pt x="11" y="2"/>
                    <a:pt x="13" y="4"/>
                    <a:pt x="13" y="10"/>
                  </a:cubicBezTo>
                  <a:cubicBezTo>
                    <a:pt x="13" y="17"/>
                    <a:pt x="11" y="19"/>
                    <a:pt x="8" y="19"/>
                  </a:cubicBez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29" name="Freeform 21">
              <a:extLst>
                <a:ext uri="{FF2B5EF4-FFF2-40B4-BE49-F238E27FC236}">
                  <a16:creationId xmlns:a16="http://schemas.microsoft.com/office/drawing/2014/main" id="{8B29C9C7-6E50-491D-B6AB-25033CE5BE78}"/>
                </a:ext>
              </a:extLst>
            </p:cNvPr>
            <p:cNvSpPr>
              <a:spLocks noEditPoints="1"/>
            </p:cNvSpPr>
            <p:nvPr/>
          </p:nvSpPr>
          <p:spPr bwMode="auto">
            <a:xfrm>
              <a:off x="4071350" y="4277002"/>
              <a:ext cx="52898" cy="73469"/>
            </a:xfrm>
            <a:custGeom>
              <a:avLst/>
              <a:gdLst>
                <a:gd name="T0" fmla="*/ 8 w 15"/>
                <a:gd name="T1" fmla="*/ 21 h 21"/>
                <a:gd name="T2" fmla="*/ 15 w 15"/>
                <a:gd name="T3" fmla="*/ 10 h 21"/>
                <a:gd name="T4" fmla="*/ 8 w 15"/>
                <a:gd name="T5" fmla="*/ 0 h 21"/>
                <a:gd name="T6" fmla="*/ 0 w 15"/>
                <a:gd name="T7" fmla="*/ 10 h 21"/>
                <a:gd name="T8" fmla="*/ 8 w 15"/>
                <a:gd name="T9" fmla="*/ 21 h 21"/>
                <a:gd name="T10" fmla="*/ 8 w 15"/>
                <a:gd name="T11" fmla="*/ 19 h 21"/>
                <a:gd name="T12" fmla="*/ 2 w 15"/>
                <a:gd name="T13" fmla="*/ 10 h 21"/>
                <a:gd name="T14" fmla="*/ 8 w 15"/>
                <a:gd name="T15" fmla="*/ 2 h 21"/>
                <a:gd name="T16" fmla="*/ 13 w 15"/>
                <a:gd name="T17" fmla="*/ 10 h 21"/>
                <a:gd name="T18" fmla="*/ 8 w 15"/>
                <a:gd name="T19"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1">
                  <a:moveTo>
                    <a:pt x="8" y="21"/>
                  </a:moveTo>
                  <a:cubicBezTo>
                    <a:pt x="12" y="21"/>
                    <a:pt x="15" y="17"/>
                    <a:pt x="15" y="10"/>
                  </a:cubicBezTo>
                  <a:cubicBezTo>
                    <a:pt x="15" y="4"/>
                    <a:pt x="12" y="0"/>
                    <a:pt x="8" y="0"/>
                  </a:cubicBezTo>
                  <a:cubicBezTo>
                    <a:pt x="3" y="0"/>
                    <a:pt x="0" y="4"/>
                    <a:pt x="0" y="10"/>
                  </a:cubicBezTo>
                  <a:cubicBezTo>
                    <a:pt x="0" y="17"/>
                    <a:pt x="4" y="21"/>
                    <a:pt x="8" y="21"/>
                  </a:cubicBezTo>
                  <a:close/>
                  <a:moveTo>
                    <a:pt x="8" y="19"/>
                  </a:moveTo>
                  <a:cubicBezTo>
                    <a:pt x="5" y="19"/>
                    <a:pt x="2" y="17"/>
                    <a:pt x="2" y="10"/>
                  </a:cubicBezTo>
                  <a:cubicBezTo>
                    <a:pt x="2" y="4"/>
                    <a:pt x="4" y="2"/>
                    <a:pt x="8" y="2"/>
                  </a:cubicBezTo>
                  <a:cubicBezTo>
                    <a:pt x="11" y="2"/>
                    <a:pt x="13" y="4"/>
                    <a:pt x="13" y="10"/>
                  </a:cubicBezTo>
                  <a:cubicBezTo>
                    <a:pt x="13" y="17"/>
                    <a:pt x="11" y="19"/>
                    <a:pt x="8" y="19"/>
                  </a:cubicBez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30" name="Freeform 22">
              <a:extLst>
                <a:ext uri="{FF2B5EF4-FFF2-40B4-BE49-F238E27FC236}">
                  <a16:creationId xmlns:a16="http://schemas.microsoft.com/office/drawing/2014/main" id="{3617E093-025D-441F-A42B-D8EA09EE0DC4}"/>
                </a:ext>
              </a:extLst>
            </p:cNvPr>
            <p:cNvSpPr>
              <a:spLocks/>
            </p:cNvSpPr>
            <p:nvPr/>
          </p:nvSpPr>
          <p:spPr bwMode="auto">
            <a:xfrm>
              <a:off x="3886208" y="4059533"/>
              <a:ext cx="52898" cy="70530"/>
            </a:xfrm>
            <a:custGeom>
              <a:avLst/>
              <a:gdLst>
                <a:gd name="T0" fmla="*/ 36 w 36"/>
                <a:gd name="T1" fmla="*/ 31 h 48"/>
                <a:gd name="T2" fmla="*/ 26 w 36"/>
                <a:gd name="T3" fmla="*/ 31 h 48"/>
                <a:gd name="T4" fmla="*/ 26 w 36"/>
                <a:gd name="T5" fmla="*/ 17 h 48"/>
                <a:gd name="T6" fmla="*/ 22 w 36"/>
                <a:gd name="T7" fmla="*/ 17 h 48"/>
                <a:gd name="T8" fmla="*/ 22 w 36"/>
                <a:gd name="T9" fmla="*/ 31 h 48"/>
                <a:gd name="T10" fmla="*/ 5 w 36"/>
                <a:gd name="T11" fmla="*/ 31 h 48"/>
                <a:gd name="T12" fmla="*/ 17 w 36"/>
                <a:gd name="T13" fmla="*/ 0 h 48"/>
                <a:gd name="T14" fmla="*/ 12 w 36"/>
                <a:gd name="T15" fmla="*/ 0 h 48"/>
                <a:gd name="T16" fmla="*/ 0 w 36"/>
                <a:gd name="T17" fmla="*/ 31 h 48"/>
                <a:gd name="T18" fmla="*/ 0 w 36"/>
                <a:gd name="T19" fmla="*/ 36 h 48"/>
                <a:gd name="T20" fmla="*/ 22 w 36"/>
                <a:gd name="T21" fmla="*/ 36 h 48"/>
                <a:gd name="T22" fmla="*/ 22 w 36"/>
                <a:gd name="T23" fmla="*/ 48 h 48"/>
                <a:gd name="T24" fmla="*/ 26 w 36"/>
                <a:gd name="T25" fmla="*/ 48 h 48"/>
                <a:gd name="T26" fmla="*/ 26 w 36"/>
                <a:gd name="T27" fmla="*/ 36 h 48"/>
                <a:gd name="T28" fmla="*/ 36 w 36"/>
                <a:gd name="T29" fmla="*/ 36 h 48"/>
                <a:gd name="T30" fmla="*/ 36 w 36"/>
                <a:gd name="T31" fmla="*/ 3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 h="48">
                  <a:moveTo>
                    <a:pt x="36" y="31"/>
                  </a:moveTo>
                  <a:lnTo>
                    <a:pt x="26" y="31"/>
                  </a:lnTo>
                  <a:lnTo>
                    <a:pt x="26" y="17"/>
                  </a:lnTo>
                  <a:lnTo>
                    <a:pt x="22" y="17"/>
                  </a:lnTo>
                  <a:lnTo>
                    <a:pt x="22" y="31"/>
                  </a:lnTo>
                  <a:lnTo>
                    <a:pt x="5" y="31"/>
                  </a:lnTo>
                  <a:lnTo>
                    <a:pt x="17" y="0"/>
                  </a:lnTo>
                  <a:lnTo>
                    <a:pt x="12" y="0"/>
                  </a:lnTo>
                  <a:lnTo>
                    <a:pt x="0" y="31"/>
                  </a:lnTo>
                  <a:lnTo>
                    <a:pt x="0" y="36"/>
                  </a:lnTo>
                  <a:lnTo>
                    <a:pt x="22" y="36"/>
                  </a:lnTo>
                  <a:lnTo>
                    <a:pt x="22" y="48"/>
                  </a:lnTo>
                  <a:lnTo>
                    <a:pt x="26" y="48"/>
                  </a:lnTo>
                  <a:lnTo>
                    <a:pt x="26" y="36"/>
                  </a:lnTo>
                  <a:lnTo>
                    <a:pt x="36" y="36"/>
                  </a:lnTo>
                  <a:lnTo>
                    <a:pt x="36" y="31"/>
                  </a:ln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31" name="Freeform 23">
              <a:extLst>
                <a:ext uri="{FF2B5EF4-FFF2-40B4-BE49-F238E27FC236}">
                  <a16:creationId xmlns:a16="http://schemas.microsoft.com/office/drawing/2014/main" id="{961D61D4-34AA-490A-B10E-A42AC5E0D7F2}"/>
                </a:ext>
              </a:extLst>
            </p:cNvPr>
            <p:cNvSpPr>
              <a:spLocks noEditPoints="1"/>
            </p:cNvSpPr>
            <p:nvPr/>
          </p:nvSpPr>
          <p:spPr bwMode="auto">
            <a:xfrm>
              <a:off x="3946452" y="4059533"/>
              <a:ext cx="55837" cy="73469"/>
            </a:xfrm>
            <a:custGeom>
              <a:avLst/>
              <a:gdLst>
                <a:gd name="T0" fmla="*/ 8 w 16"/>
                <a:gd name="T1" fmla="*/ 21 h 21"/>
                <a:gd name="T2" fmla="*/ 16 w 16"/>
                <a:gd name="T3" fmla="*/ 10 h 21"/>
                <a:gd name="T4" fmla="*/ 8 w 16"/>
                <a:gd name="T5" fmla="*/ 0 h 21"/>
                <a:gd name="T6" fmla="*/ 0 w 16"/>
                <a:gd name="T7" fmla="*/ 10 h 21"/>
                <a:gd name="T8" fmla="*/ 8 w 16"/>
                <a:gd name="T9" fmla="*/ 21 h 21"/>
                <a:gd name="T10" fmla="*/ 8 w 16"/>
                <a:gd name="T11" fmla="*/ 19 h 21"/>
                <a:gd name="T12" fmla="*/ 2 w 16"/>
                <a:gd name="T13" fmla="*/ 10 h 21"/>
                <a:gd name="T14" fmla="*/ 8 w 16"/>
                <a:gd name="T15" fmla="*/ 1 h 21"/>
                <a:gd name="T16" fmla="*/ 14 w 16"/>
                <a:gd name="T17" fmla="*/ 10 h 21"/>
                <a:gd name="T18" fmla="*/ 8 w 16"/>
                <a:gd name="T19"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21">
                  <a:moveTo>
                    <a:pt x="8" y="21"/>
                  </a:moveTo>
                  <a:cubicBezTo>
                    <a:pt x="12" y="21"/>
                    <a:pt x="16" y="17"/>
                    <a:pt x="16" y="10"/>
                  </a:cubicBezTo>
                  <a:cubicBezTo>
                    <a:pt x="16" y="3"/>
                    <a:pt x="12" y="0"/>
                    <a:pt x="8" y="0"/>
                  </a:cubicBezTo>
                  <a:cubicBezTo>
                    <a:pt x="4" y="0"/>
                    <a:pt x="0" y="3"/>
                    <a:pt x="0" y="10"/>
                  </a:cubicBezTo>
                  <a:cubicBezTo>
                    <a:pt x="0" y="17"/>
                    <a:pt x="4" y="21"/>
                    <a:pt x="8" y="21"/>
                  </a:cubicBezTo>
                  <a:close/>
                  <a:moveTo>
                    <a:pt x="8" y="19"/>
                  </a:moveTo>
                  <a:cubicBezTo>
                    <a:pt x="5" y="19"/>
                    <a:pt x="2" y="16"/>
                    <a:pt x="2" y="10"/>
                  </a:cubicBezTo>
                  <a:cubicBezTo>
                    <a:pt x="2" y="4"/>
                    <a:pt x="5" y="1"/>
                    <a:pt x="8" y="1"/>
                  </a:cubicBezTo>
                  <a:cubicBezTo>
                    <a:pt x="11" y="1"/>
                    <a:pt x="14" y="4"/>
                    <a:pt x="14" y="10"/>
                  </a:cubicBezTo>
                  <a:cubicBezTo>
                    <a:pt x="14" y="16"/>
                    <a:pt x="11" y="19"/>
                    <a:pt x="8" y="19"/>
                  </a:cubicBez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32" name="Freeform 24">
              <a:extLst>
                <a:ext uri="{FF2B5EF4-FFF2-40B4-BE49-F238E27FC236}">
                  <a16:creationId xmlns:a16="http://schemas.microsoft.com/office/drawing/2014/main" id="{C8DCB547-E46D-4223-94A1-2B3CFE71513B}"/>
                </a:ext>
              </a:extLst>
            </p:cNvPr>
            <p:cNvSpPr>
              <a:spLocks noEditPoints="1"/>
            </p:cNvSpPr>
            <p:nvPr/>
          </p:nvSpPr>
          <p:spPr bwMode="auto">
            <a:xfrm>
              <a:off x="4008166" y="4059533"/>
              <a:ext cx="52898" cy="73469"/>
            </a:xfrm>
            <a:custGeom>
              <a:avLst/>
              <a:gdLst>
                <a:gd name="T0" fmla="*/ 8 w 15"/>
                <a:gd name="T1" fmla="*/ 21 h 21"/>
                <a:gd name="T2" fmla="*/ 15 w 15"/>
                <a:gd name="T3" fmla="*/ 10 h 21"/>
                <a:gd name="T4" fmla="*/ 8 w 15"/>
                <a:gd name="T5" fmla="*/ 0 h 21"/>
                <a:gd name="T6" fmla="*/ 0 w 15"/>
                <a:gd name="T7" fmla="*/ 10 h 21"/>
                <a:gd name="T8" fmla="*/ 8 w 15"/>
                <a:gd name="T9" fmla="*/ 21 h 21"/>
                <a:gd name="T10" fmla="*/ 8 w 15"/>
                <a:gd name="T11" fmla="*/ 19 h 21"/>
                <a:gd name="T12" fmla="*/ 2 w 15"/>
                <a:gd name="T13" fmla="*/ 10 h 21"/>
                <a:gd name="T14" fmla="*/ 8 w 15"/>
                <a:gd name="T15" fmla="*/ 1 h 21"/>
                <a:gd name="T16" fmla="*/ 13 w 15"/>
                <a:gd name="T17" fmla="*/ 10 h 21"/>
                <a:gd name="T18" fmla="*/ 8 w 15"/>
                <a:gd name="T19"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1">
                  <a:moveTo>
                    <a:pt x="8" y="21"/>
                  </a:moveTo>
                  <a:cubicBezTo>
                    <a:pt x="12" y="21"/>
                    <a:pt x="15" y="17"/>
                    <a:pt x="15" y="10"/>
                  </a:cubicBezTo>
                  <a:cubicBezTo>
                    <a:pt x="15" y="3"/>
                    <a:pt x="12" y="0"/>
                    <a:pt x="8" y="0"/>
                  </a:cubicBezTo>
                  <a:cubicBezTo>
                    <a:pt x="4" y="0"/>
                    <a:pt x="0" y="3"/>
                    <a:pt x="0" y="10"/>
                  </a:cubicBezTo>
                  <a:cubicBezTo>
                    <a:pt x="0" y="17"/>
                    <a:pt x="4" y="21"/>
                    <a:pt x="8" y="21"/>
                  </a:cubicBezTo>
                  <a:close/>
                  <a:moveTo>
                    <a:pt x="8" y="19"/>
                  </a:moveTo>
                  <a:cubicBezTo>
                    <a:pt x="5" y="19"/>
                    <a:pt x="2" y="16"/>
                    <a:pt x="2" y="10"/>
                  </a:cubicBezTo>
                  <a:cubicBezTo>
                    <a:pt x="2" y="4"/>
                    <a:pt x="5" y="1"/>
                    <a:pt x="8" y="1"/>
                  </a:cubicBezTo>
                  <a:cubicBezTo>
                    <a:pt x="11" y="1"/>
                    <a:pt x="13" y="4"/>
                    <a:pt x="13" y="10"/>
                  </a:cubicBezTo>
                  <a:cubicBezTo>
                    <a:pt x="13" y="16"/>
                    <a:pt x="11" y="19"/>
                    <a:pt x="8" y="19"/>
                  </a:cubicBez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33" name="Freeform 25">
              <a:extLst>
                <a:ext uri="{FF2B5EF4-FFF2-40B4-BE49-F238E27FC236}">
                  <a16:creationId xmlns:a16="http://schemas.microsoft.com/office/drawing/2014/main" id="{DA60B698-C80E-4D06-A558-E3A43D2DBDA7}"/>
                </a:ext>
              </a:extLst>
            </p:cNvPr>
            <p:cNvSpPr>
              <a:spLocks noEditPoints="1"/>
            </p:cNvSpPr>
            <p:nvPr/>
          </p:nvSpPr>
          <p:spPr bwMode="auto">
            <a:xfrm>
              <a:off x="4071350" y="4059533"/>
              <a:ext cx="52898" cy="73469"/>
            </a:xfrm>
            <a:custGeom>
              <a:avLst/>
              <a:gdLst>
                <a:gd name="T0" fmla="*/ 8 w 15"/>
                <a:gd name="T1" fmla="*/ 21 h 21"/>
                <a:gd name="T2" fmla="*/ 15 w 15"/>
                <a:gd name="T3" fmla="*/ 10 h 21"/>
                <a:gd name="T4" fmla="*/ 8 w 15"/>
                <a:gd name="T5" fmla="*/ 0 h 21"/>
                <a:gd name="T6" fmla="*/ 0 w 15"/>
                <a:gd name="T7" fmla="*/ 10 h 21"/>
                <a:gd name="T8" fmla="*/ 8 w 15"/>
                <a:gd name="T9" fmla="*/ 21 h 21"/>
                <a:gd name="T10" fmla="*/ 8 w 15"/>
                <a:gd name="T11" fmla="*/ 19 h 21"/>
                <a:gd name="T12" fmla="*/ 2 w 15"/>
                <a:gd name="T13" fmla="*/ 10 h 21"/>
                <a:gd name="T14" fmla="*/ 8 w 15"/>
                <a:gd name="T15" fmla="*/ 1 h 21"/>
                <a:gd name="T16" fmla="*/ 13 w 15"/>
                <a:gd name="T17" fmla="*/ 10 h 21"/>
                <a:gd name="T18" fmla="*/ 8 w 15"/>
                <a:gd name="T19"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1">
                  <a:moveTo>
                    <a:pt x="8" y="21"/>
                  </a:moveTo>
                  <a:cubicBezTo>
                    <a:pt x="12" y="21"/>
                    <a:pt x="15" y="17"/>
                    <a:pt x="15" y="10"/>
                  </a:cubicBezTo>
                  <a:cubicBezTo>
                    <a:pt x="15" y="3"/>
                    <a:pt x="12" y="0"/>
                    <a:pt x="8" y="0"/>
                  </a:cubicBezTo>
                  <a:cubicBezTo>
                    <a:pt x="3" y="0"/>
                    <a:pt x="0" y="3"/>
                    <a:pt x="0" y="10"/>
                  </a:cubicBezTo>
                  <a:cubicBezTo>
                    <a:pt x="0" y="17"/>
                    <a:pt x="4" y="21"/>
                    <a:pt x="8" y="21"/>
                  </a:cubicBezTo>
                  <a:close/>
                  <a:moveTo>
                    <a:pt x="8" y="19"/>
                  </a:moveTo>
                  <a:cubicBezTo>
                    <a:pt x="5" y="19"/>
                    <a:pt x="2" y="16"/>
                    <a:pt x="2" y="10"/>
                  </a:cubicBezTo>
                  <a:cubicBezTo>
                    <a:pt x="2" y="4"/>
                    <a:pt x="4" y="1"/>
                    <a:pt x="8" y="1"/>
                  </a:cubicBezTo>
                  <a:cubicBezTo>
                    <a:pt x="11" y="1"/>
                    <a:pt x="13" y="4"/>
                    <a:pt x="13" y="10"/>
                  </a:cubicBezTo>
                  <a:cubicBezTo>
                    <a:pt x="13" y="16"/>
                    <a:pt x="11" y="19"/>
                    <a:pt x="8" y="19"/>
                  </a:cubicBez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34" name="Freeform 26">
              <a:extLst>
                <a:ext uri="{FF2B5EF4-FFF2-40B4-BE49-F238E27FC236}">
                  <a16:creationId xmlns:a16="http://schemas.microsoft.com/office/drawing/2014/main" id="{5F809AB4-C582-4DE6-9621-8EF8D296FFCF}"/>
                </a:ext>
              </a:extLst>
            </p:cNvPr>
            <p:cNvSpPr>
              <a:spLocks/>
            </p:cNvSpPr>
            <p:nvPr/>
          </p:nvSpPr>
          <p:spPr bwMode="auto">
            <a:xfrm>
              <a:off x="3886208" y="3843534"/>
              <a:ext cx="48490" cy="69062"/>
            </a:xfrm>
            <a:custGeom>
              <a:avLst/>
              <a:gdLst>
                <a:gd name="T0" fmla="*/ 8 w 14"/>
                <a:gd name="T1" fmla="*/ 7 h 20"/>
                <a:gd name="T2" fmla="*/ 3 w 14"/>
                <a:gd name="T3" fmla="*/ 9 h 20"/>
                <a:gd name="T4" fmla="*/ 3 w 14"/>
                <a:gd name="T5" fmla="*/ 1 h 20"/>
                <a:gd name="T6" fmla="*/ 13 w 14"/>
                <a:gd name="T7" fmla="*/ 1 h 20"/>
                <a:gd name="T8" fmla="*/ 13 w 14"/>
                <a:gd name="T9" fmla="*/ 0 h 20"/>
                <a:gd name="T10" fmla="*/ 2 w 14"/>
                <a:gd name="T11" fmla="*/ 0 h 20"/>
                <a:gd name="T12" fmla="*/ 1 w 14"/>
                <a:gd name="T13" fmla="*/ 10 h 20"/>
                <a:gd name="T14" fmla="*/ 3 w 14"/>
                <a:gd name="T15" fmla="*/ 11 h 20"/>
                <a:gd name="T16" fmla="*/ 8 w 14"/>
                <a:gd name="T17" fmla="*/ 9 h 20"/>
                <a:gd name="T18" fmla="*/ 13 w 14"/>
                <a:gd name="T19" fmla="*/ 13 h 20"/>
                <a:gd name="T20" fmla="*/ 7 w 14"/>
                <a:gd name="T21" fmla="*/ 19 h 20"/>
                <a:gd name="T22" fmla="*/ 1 w 14"/>
                <a:gd name="T23" fmla="*/ 15 h 20"/>
                <a:gd name="T24" fmla="*/ 0 w 14"/>
                <a:gd name="T25" fmla="*/ 17 h 20"/>
                <a:gd name="T26" fmla="*/ 7 w 14"/>
                <a:gd name="T27" fmla="*/ 20 h 20"/>
                <a:gd name="T28" fmla="*/ 14 w 14"/>
                <a:gd name="T29" fmla="*/ 13 h 20"/>
                <a:gd name="T30" fmla="*/ 8 w 14"/>
                <a:gd name="T31"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 h="20">
                  <a:moveTo>
                    <a:pt x="8" y="7"/>
                  </a:moveTo>
                  <a:cubicBezTo>
                    <a:pt x="6" y="7"/>
                    <a:pt x="4" y="8"/>
                    <a:pt x="3" y="9"/>
                  </a:cubicBezTo>
                  <a:cubicBezTo>
                    <a:pt x="3" y="1"/>
                    <a:pt x="3" y="1"/>
                    <a:pt x="3" y="1"/>
                  </a:cubicBezTo>
                  <a:cubicBezTo>
                    <a:pt x="13" y="1"/>
                    <a:pt x="13" y="1"/>
                    <a:pt x="13" y="1"/>
                  </a:cubicBezTo>
                  <a:cubicBezTo>
                    <a:pt x="13" y="0"/>
                    <a:pt x="13" y="0"/>
                    <a:pt x="13" y="0"/>
                  </a:cubicBezTo>
                  <a:cubicBezTo>
                    <a:pt x="2" y="0"/>
                    <a:pt x="2" y="0"/>
                    <a:pt x="2" y="0"/>
                  </a:cubicBezTo>
                  <a:cubicBezTo>
                    <a:pt x="1" y="10"/>
                    <a:pt x="1" y="10"/>
                    <a:pt x="1" y="10"/>
                  </a:cubicBezTo>
                  <a:cubicBezTo>
                    <a:pt x="3" y="11"/>
                    <a:pt x="3" y="11"/>
                    <a:pt x="3" y="11"/>
                  </a:cubicBezTo>
                  <a:cubicBezTo>
                    <a:pt x="4" y="9"/>
                    <a:pt x="6" y="9"/>
                    <a:pt x="8" y="9"/>
                  </a:cubicBezTo>
                  <a:cubicBezTo>
                    <a:pt x="11" y="9"/>
                    <a:pt x="13" y="11"/>
                    <a:pt x="13" y="13"/>
                  </a:cubicBezTo>
                  <a:cubicBezTo>
                    <a:pt x="13" y="16"/>
                    <a:pt x="10" y="19"/>
                    <a:pt x="7" y="19"/>
                  </a:cubicBezTo>
                  <a:cubicBezTo>
                    <a:pt x="5" y="19"/>
                    <a:pt x="3" y="18"/>
                    <a:pt x="1" y="15"/>
                  </a:cubicBezTo>
                  <a:cubicBezTo>
                    <a:pt x="0" y="17"/>
                    <a:pt x="0" y="17"/>
                    <a:pt x="0" y="17"/>
                  </a:cubicBezTo>
                  <a:cubicBezTo>
                    <a:pt x="2" y="19"/>
                    <a:pt x="4" y="20"/>
                    <a:pt x="7" y="20"/>
                  </a:cubicBezTo>
                  <a:cubicBezTo>
                    <a:pt x="12" y="20"/>
                    <a:pt x="14" y="17"/>
                    <a:pt x="14" y="13"/>
                  </a:cubicBezTo>
                  <a:cubicBezTo>
                    <a:pt x="14" y="10"/>
                    <a:pt x="12" y="7"/>
                    <a:pt x="8" y="7"/>
                  </a:cubicBez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35" name="Freeform 27">
              <a:extLst>
                <a:ext uri="{FF2B5EF4-FFF2-40B4-BE49-F238E27FC236}">
                  <a16:creationId xmlns:a16="http://schemas.microsoft.com/office/drawing/2014/main" id="{356876CE-22FE-4E01-B810-67E900EC6965}"/>
                </a:ext>
              </a:extLst>
            </p:cNvPr>
            <p:cNvSpPr>
              <a:spLocks noEditPoints="1"/>
            </p:cNvSpPr>
            <p:nvPr/>
          </p:nvSpPr>
          <p:spPr bwMode="auto">
            <a:xfrm>
              <a:off x="3946452" y="3840595"/>
              <a:ext cx="55837" cy="72000"/>
            </a:xfrm>
            <a:custGeom>
              <a:avLst/>
              <a:gdLst>
                <a:gd name="T0" fmla="*/ 8 w 16"/>
                <a:gd name="T1" fmla="*/ 21 h 21"/>
                <a:gd name="T2" fmla="*/ 16 w 16"/>
                <a:gd name="T3" fmla="*/ 11 h 21"/>
                <a:gd name="T4" fmla="*/ 8 w 16"/>
                <a:gd name="T5" fmla="*/ 0 h 21"/>
                <a:gd name="T6" fmla="*/ 0 w 16"/>
                <a:gd name="T7" fmla="*/ 11 h 21"/>
                <a:gd name="T8" fmla="*/ 8 w 16"/>
                <a:gd name="T9" fmla="*/ 21 h 21"/>
                <a:gd name="T10" fmla="*/ 8 w 16"/>
                <a:gd name="T11" fmla="*/ 20 h 21"/>
                <a:gd name="T12" fmla="*/ 2 w 16"/>
                <a:gd name="T13" fmla="*/ 11 h 21"/>
                <a:gd name="T14" fmla="*/ 8 w 16"/>
                <a:gd name="T15" fmla="*/ 2 h 21"/>
                <a:gd name="T16" fmla="*/ 14 w 16"/>
                <a:gd name="T17" fmla="*/ 11 h 21"/>
                <a:gd name="T18" fmla="*/ 8 w 16"/>
                <a:gd name="T19"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21">
                  <a:moveTo>
                    <a:pt x="8" y="21"/>
                  </a:moveTo>
                  <a:cubicBezTo>
                    <a:pt x="12" y="21"/>
                    <a:pt x="16" y="18"/>
                    <a:pt x="16" y="11"/>
                  </a:cubicBezTo>
                  <a:cubicBezTo>
                    <a:pt x="16" y="4"/>
                    <a:pt x="12" y="0"/>
                    <a:pt x="8" y="0"/>
                  </a:cubicBezTo>
                  <a:cubicBezTo>
                    <a:pt x="4" y="0"/>
                    <a:pt x="0" y="4"/>
                    <a:pt x="0" y="11"/>
                  </a:cubicBezTo>
                  <a:cubicBezTo>
                    <a:pt x="0" y="18"/>
                    <a:pt x="4" y="21"/>
                    <a:pt x="8" y="21"/>
                  </a:cubicBezTo>
                  <a:close/>
                  <a:moveTo>
                    <a:pt x="8" y="20"/>
                  </a:moveTo>
                  <a:cubicBezTo>
                    <a:pt x="5" y="20"/>
                    <a:pt x="2" y="17"/>
                    <a:pt x="2" y="11"/>
                  </a:cubicBezTo>
                  <a:cubicBezTo>
                    <a:pt x="2" y="5"/>
                    <a:pt x="5" y="2"/>
                    <a:pt x="8" y="2"/>
                  </a:cubicBezTo>
                  <a:cubicBezTo>
                    <a:pt x="11" y="2"/>
                    <a:pt x="14" y="5"/>
                    <a:pt x="14" y="11"/>
                  </a:cubicBezTo>
                  <a:cubicBezTo>
                    <a:pt x="14" y="17"/>
                    <a:pt x="11" y="20"/>
                    <a:pt x="8" y="20"/>
                  </a:cubicBez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36" name="Freeform 28">
              <a:extLst>
                <a:ext uri="{FF2B5EF4-FFF2-40B4-BE49-F238E27FC236}">
                  <a16:creationId xmlns:a16="http://schemas.microsoft.com/office/drawing/2014/main" id="{8BC016C7-652C-4229-9147-FAA8D7CA6166}"/>
                </a:ext>
              </a:extLst>
            </p:cNvPr>
            <p:cNvSpPr>
              <a:spLocks noEditPoints="1"/>
            </p:cNvSpPr>
            <p:nvPr/>
          </p:nvSpPr>
          <p:spPr bwMode="auto">
            <a:xfrm>
              <a:off x="4008166" y="3840595"/>
              <a:ext cx="52898" cy="72000"/>
            </a:xfrm>
            <a:custGeom>
              <a:avLst/>
              <a:gdLst>
                <a:gd name="T0" fmla="*/ 8 w 15"/>
                <a:gd name="T1" fmla="*/ 21 h 21"/>
                <a:gd name="T2" fmla="*/ 15 w 15"/>
                <a:gd name="T3" fmla="*/ 11 h 21"/>
                <a:gd name="T4" fmla="*/ 8 w 15"/>
                <a:gd name="T5" fmla="*/ 0 h 21"/>
                <a:gd name="T6" fmla="*/ 0 w 15"/>
                <a:gd name="T7" fmla="*/ 11 h 21"/>
                <a:gd name="T8" fmla="*/ 8 w 15"/>
                <a:gd name="T9" fmla="*/ 21 h 21"/>
                <a:gd name="T10" fmla="*/ 8 w 15"/>
                <a:gd name="T11" fmla="*/ 20 h 21"/>
                <a:gd name="T12" fmla="*/ 2 w 15"/>
                <a:gd name="T13" fmla="*/ 11 h 21"/>
                <a:gd name="T14" fmla="*/ 8 w 15"/>
                <a:gd name="T15" fmla="*/ 2 h 21"/>
                <a:gd name="T16" fmla="*/ 13 w 15"/>
                <a:gd name="T17" fmla="*/ 11 h 21"/>
                <a:gd name="T18" fmla="*/ 8 w 15"/>
                <a:gd name="T19"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1">
                  <a:moveTo>
                    <a:pt x="8" y="21"/>
                  </a:moveTo>
                  <a:cubicBezTo>
                    <a:pt x="12" y="21"/>
                    <a:pt x="15" y="18"/>
                    <a:pt x="15" y="11"/>
                  </a:cubicBezTo>
                  <a:cubicBezTo>
                    <a:pt x="15" y="4"/>
                    <a:pt x="12" y="0"/>
                    <a:pt x="8" y="0"/>
                  </a:cubicBezTo>
                  <a:cubicBezTo>
                    <a:pt x="4" y="0"/>
                    <a:pt x="0" y="4"/>
                    <a:pt x="0" y="11"/>
                  </a:cubicBezTo>
                  <a:cubicBezTo>
                    <a:pt x="0" y="18"/>
                    <a:pt x="4" y="21"/>
                    <a:pt x="8" y="21"/>
                  </a:cubicBezTo>
                  <a:close/>
                  <a:moveTo>
                    <a:pt x="8" y="20"/>
                  </a:moveTo>
                  <a:cubicBezTo>
                    <a:pt x="5" y="20"/>
                    <a:pt x="2" y="17"/>
                    <a:pt x="2" y="11"/>
                  </a:cubicBezTo>
                  <a:cubicBezTo>
                    <a:pt x="2" y="5"/>
                    <a:pt x="5" y="2"/>
                    <a:pt x="8" y="2"/>
                  </a:cubicBezTo>
                  <a:cubicBezTo>
                    <a:pt x="11" y="2"/>
                    <a:pt x="13" y="5"/>
                    <a:pt x="13" y="11"/>
                  </a:cubicBezTo>
                  <a:cubicBezTo>
                    <a:pt x="13" y="17"/>
                    <a:pt x="11" y="20"/>
                    <a:pt x="8" y="20"/>
                  </a:cubicBez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37" name="Freeform 29">
              <a:extLst>
                <a:ext uri="{FF2B5EF4-FFF2-40B4-BE49-F238E27FC236}">
                  <a16:creationId xmlns:a16="http://schemas.microsoft.com/office/drawing/2014/main" id="{0EEE2239-9080-4758-8CC3-5A38A650BB24}"/>
                </a:ext>
              </a:extLst>
            </p:cNvPr>
            <p:cNvSpPr>
              <a:spLocks noEditPoints="1"/>
            </p:cNvSpPr>
            <p:nvPr/>
          </p:nvSpPr>
          <p:spPr bwMode="auto">
            <a:xfrm>
              <a:off x="4071350" y="3840595"/>
              <a:ext cx="52898" cy="72000"/>
            </a:xfrm>
            <a:custGeom>
              <a:avLst/>
              <a:gdLst>
                <a:gd name="T0" fmla="*/ 8 w 15"/>
                <a:gd name="T1" fmla="*/ 21 h 21"/>
                <a:gd name="T2" fmla="*/ 15 w 15"/>
                <a:gd name="T3" fmla="*/ 11 h 21"/>
                <a:gd name="T4" fmla="*/ 8 w 15"/>
                <a:gd name="T5" fmla="*/ 0 h 21"/>
                <a:gd name="T6" fmla="*/ 0 w 15"/>
                <a:gd name="T7" fmla="*/ 11 h 21"/>
                <a:gd name="T8" fmla="*/ 8 w 15"/>
                <a:gd name="T9" fmla="*/ 21 h 21"/>
                <a:gd name="T10" fmla="*/ 8 w 15"/>
                <a:gd name="T11" fmla="*/ 20 h 21"/>
                <a:gd name="T12" fmla="*/ 2 w 15"/>
                <a:gd name="T13" fmla="*/ 11 h 21"/>
                <a:gd name="T14" fmla="*/ 8 w 15"/>
                <a:gd name="T15" fmla="*/ 2 h 21"/>
                <a:gd name="T16" fmla="*/ 13 w 15"/>
                <a:gd name="T17" fmla="*/ 11 h 21"/>
                <a:gd name="T18" fmla="*/ 8 w 15"/>
                <a:gd name="T19"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1">
                  <a:moveTo>
                    <a:pt x="8" y="21"/>
                  </a:moveTo>
                  <a:cubicBezTo>
                    <a:pt x="12" y="21"/>
                    <a:pt x="15" y="18"/>
                    <a:pt x="15" y="11"/>
                  </a:cubicBezTo>
                  <a:cubicBezTo>
                    <a:pt x="15" y="4"/>
                    <a:pt x="12" y="0"/>
                    <a:pt x="8" y="0"/>
                  </a:cubicBezTo>
                  <a:cubicBezTo>
                    <a:pt x="3" y="0"/>
                    <a:pt x="0" y="4"/>
                    <a:pt x="0" y="11"/>
                  </a:cubicBezTo>
                  <a:cubicBezTo>
                    <a:pt x="0" y="18"/>
                    <a:pt x="4" y="21"/>
                    <a:pt x="8" y="21"/>
                  </a:cubicBezTo>
                  <a:close/>
                  <a:moveTo>
                    <a:pt x="8" y="20"/>
                  </a:moveTo>
                  <a:cubicBezTo>
                    <a:pt x="5" y="20"/>
                    <a:pt x="2" y="17"/>
                    <a:pt x="2" y="11"/>
                  </a:cubicBezTo>
                  <a:cubicBezTo>
                    <a:pt x="2" y="5"/>
                    <a:pt x="4" y="2"/>
                    <a:pt x="8" y="2"/>
                  </a:cubicBezTo>
                  <a:cubicBezTo>
                    <a:pt x="11" y="2"/>
                    <a:pt x="13" y="5"/>
                    <a:pt x="13" y="11"/>
                  </a:cubicBezTo>
                  <a:cubicBezTo>
                    <a:pt x="13" y="17"/>
                    <a:pt x="11" y="20"/>
                    <a:pt x="8" y="20"/>
                  </a:cubicBez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38" name="Freeform 30">
              <a:extLst>
                <a:ext uri="{FF2B5EF4-FFF2-40B4-BE49-F238E27FC236}">
                  <a16:creationId xmlns:a16="http://schemas.microsoft.com/office/drawing/2014/main" id="{0DD13BC9-4948-4A61-84BF-CF43FE0677CC}"/>
                </a:ext>
              </a:extLst>
            </p:cNvPr>
            <p:cNvSpPr>
              <a:spLocks noEditPoints="1"/>
            </p:cNvSpPr>
            <p:nvPr/>
          </p:nvSpPr>
          <p:spPr bwMode="auto">
            <a:xfrm>
              <a:off x="3886208" y="3623126"/>
              <a:ext cx="48490" cy="73469"/>
            </a:xfrm>
            <a:custGeom>
              <a:avLst/>
              <a:gdLst>
                <a:gd name="T0" fmla="*/ 8 w 14"/>
                <a:gd name="T1" fmla="*/ 21 h 21"/>
                <a:gd name="T2" fmla="*/ 14 w 14"/>
                <a:gd name="T3" fmla="*/ 14 h 21"/>
                <a:gd name="T4" fmla="*/ 8 w 14"/>
                <a:gd name="T5" fmla="*/ 8 h 21"/>
                <a:gd name="T6" fmla="*/ 2 w 14"/>
                <a:gd name="T7" fmla="*/ 12 h 21"/>
                <a:gd name="T8" fmla="*/ 8 w 14"/>
                <a:gd name="T9" fmla="*/ 2 h 21"/>
                <a:gd name="T10" fmla="*/ 13 w 14"/>
                <a:gd name="T11" fmla="*/ 5 h 21"/>
                <a:gd name="T12" fmla="*/ 14 w 14"/>
                <a:gd name="T13" fmla="*/ 4 h 21"/>
                <a:gd name="T14" fmla="*/ 8 w 14"/>
                <a:gd name="T15" fmla="*/ 0 h 21"/>
                <a:gd name="T16" fmla="*/ 0 w 14"/>
                <a:gd name="T17" fmla="*/ 11 h 21"/>
                <a:gd name="T18" fmla="*/ 8 w 14"/>
                <a:gd name="T19" fmla="*/ 21 h 21"/>
                <a:gd name="T20" fmla="*/ 3 w 14"/>
                <a:gd name="T21" fmla="*/ 15 h 21"/>
                <a:gd name="T22" fmla="*/ 8 w 14"/>
                <a:gd name="T23" fmla="*/ 10 h 21"/>
                <a:gd name="T24" fmla="*/ 13 w 14"/>
                <a:gd name="T25" fmla="*/ 15 h 21"/>
                <a:gd name="T26" fmla="*/ 8 w 14"/>
                <a:gd name="T27" fmla="*/ 20 h 21"/>
                <a:gd name="T28" fmla="*/ 3 w 14"/>
                <a:gd name="T29"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21">
                  <a:moveTo>
                    <a:pt x="8" y="21"/>
                  </a:moveTo>
                  <a:cubicBezTo>
                    <a:pt x="12" y="21"/>
                    <a:pt x="14" y="18"/>
                    <a:pt x="14" y="14"/>
                  </a:cubicBezTo>
                  <a:cubicBezTo>
                    <a:pt x="14" y="10"/>
                    <a:pt x="11" y="8"/>
                    <a:pt x="8" y="8"/>
                  </a:cubicBezTo>
                  <a:cubicBezTo>
                    <a:pt x="5" y="8"/>
                    <a:pt x="3" y="9"/>
                    <a:pt x="2" y="12"/>
                  </a:cubicBezTo>
                  <a:cubicBezTo>
                    <a:pt x="2" y="6"/>
                    <a:pt x="4" y="2"/>
                    <a:pt x="8" y="2"/>
                  </a:cubicBezTo>
                  <a:cubicBezTo>
                    <a:pt x="10" y="2"/>
                    <a:pt x="12" y="3"/>
                    <a:pt x="13" y="5"/>
                  </a:cubicBezTo>
                  <a:cubicBezTo>
                    <a:pt x="14" y="4"/>
                    <a:pt x="14" y="4"/>
                    <a:pt x="14" y="4"/>
                  </a:cubicBezTo>
                  <a:cubicBezTo>
                    <a:pt x="13" y="2"/>
                    <a:pt x="11" y="0"/>
                    <a:pt x="8" y="0"/>
                  </a:cubicBezTo>
                  <a:cubicBezTo>
                    <a:pt x="3" y="0"/>
                    <a:pt x="0" y="5"/>
                    <a:pt x="0" y="11"/>
                  </a:cubicBezTo>
                  <a:cubicBezTo>
                    <a:pt x="0" y="17"/>
                    <a:pt x="3" y="21"/>
                    <a:pt x="8" y="21"/>
                  </a:cubicBezTo>
                  <a:close/>
                  <a:moveTo>
                    <a:pt x="3" y="15"/>
                  </a:moveTo>
                  <a:cubicBezTo>
                    <a:pt x="3" y="11"/>
                    <a:pt x="5" y="10"/>
                    <a:pt x="8" y="10"/>
                  </a:cubicBezTo>
                  <a:cubicBezTo>
                    <a:pt x="10" y="10"/>
                    <a:pt x="13" y="12"/>
                    <a:pt x="13" y="15"/>
                  </a:cubicBezTo>
                  <a:cubicBezTo>
                    <a:pt x="13" y="18"/>
                    <a:pt x="10" y="20"/>
                    <a:pt x="8" y="20"/>
                  </a:cubicBezTo>
                  <a:cubicBezTo>
                    <a:pt x="5" y="20"/>
                    <a:pt x="3" y="18"/>
                    <a:pt x="3" y="15"/>
                  </a:cubicBez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39" name="Freeform 31">
              <a:extLst>
                <a:ext uri="{FF2B5EF4-FFF2-40B4-BE49-F238E27FC236}">
                  <a16:creationId xmlns:a16="http://schemas.microsoft.com/office/drawing/2014/main" id="{690A04DF-02D4-4EF1-830D-7FE185237A82}"/>
                </a:ext>
              </a:extLst>
            </p:cNvPr>
            <p:cNvSpPr>
              <a:spLocks noEditPoints="1"/>
            </p:cNvSpPr>
            <p:nvPr/>
          </p:nvSpPr>
          <p:spPr bwMode="auto">
            <a:xfrm>
              <a:off x="3946452" y="3623126"/>
              <a:ext cx="55837" cy="73469"/>
            </a:xfrm>
            <a:custGeom>
              <a:avLst/>
              <a:gdLst>
                <a:gd name="T0" fmla="*/ 8 w 16"/>
                <a:gd name="T1" fmla="*/ 21 h 21"/>
                <a:gd name="T2" fmla="*/ 16 w 16"/>
                <a:gd name="T3" fmla="*/ 11 h 21"/>
                <a:gd name="T4" fmla="*/ 8 w 16"/>
                <a:gd name="T5" fmla="*/ 0 h 21"/>
                <a:gd name="T6" fmla="*/ 0 w 16"/>
                <a:gd name="T7" fmla="*/ 11 h 21"/>
                <a:gd name="T8" fmla="*/ 8 w 16"/>
                <a:gd name="T9" fmla="*/ 21 h 21"/>
                <a:gd name="T10" fmla="*/ 8 w 16"/>
                <a:gd name="T11" fmla="*/ 19 h 21"/>
                <a:gd name="T12" fmla="*/ 2 w 16"/>
                <a:gd name="T13" fmla="*/ 11 h 21"/>
                <a:gd name="T14" fmla="*/ 8 w 16"/>
                <a:gd name="T15" fmla="*/ 2 h 21"/>
                <a:gd name="T16" fmla="*/ 14 w 16"/>
                <a:gd name="T17" fmla="*/ 11 h 21"/>
                <a:gd name="T18" fmla="*/ 8 w 16"/>
                <a:gd name="T19"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21">
                  <a:moveTo>
                    <a:pt x="8" y="21"/>
                  </a:moveTo>
                  <a:cubicBezTo>
                    <a:pt x="12" y="21"/>
                    <a:pt x="16" y="17"/>
                    <a:pt x="16" y="11"/>
                  </a:cubicBezTo>
                  <a:cubicBezTo>
                    <a:pt x="16" y="4"/>
                    <a:pt x="12" y="0"/>
                    <a:pt x="8" y="0"/>
                  </a:cubicBezTo>
                  <a:cubicBezTo>
                    <a:pt x="4" y="0"/>
                    <a:pt x="0" y="4"/>
                    <a:pt x="0" y="11"/>
                  </a:cubicBezTo>
                  <a:cubicBezTo>
                    <a:pt x="0" y="17"/>
                    <a:pt x="4" y="21"/>
                    <a:pt x="8" y="21"/>
                  </a:cubicBezTo>
                  <a:close/>
                  <a:moveTo>
                    <a:pt x="8" y="19"/>
                  </a:moveTo>
                  <a:cubicBezTo>
                    <a:pt x="5" y="19"/>
                    <a:pt x="2" y="17"/>
                    <a:pt x="2" y="11"/>
                  </a:cubicBezTo>
                  <a:cubicBezTo>
                    <a:pt x="2" y="5"/>
                    <a:pt x="5" y="2"/>
                    <a:pt x="8" y="2"/>
                  </a:cubicBezTo>
                  <a:cubicBezTo>
                    <a:pt x="11" y="2"/>
                    <a:pt x="14" y="5"/>
                    <a:pt x="14" y="11"/>
                  </a:cubicBezTo>
                  <a:cubicBezTo>
                    <a:pt x="14" y="17"/>
                    <a:pt x="11" y="19"/>
                    <a:pt x="8" y="19"/>
                  </a:cubicBez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40" name="Freeform 32">
              <a:extLst>
                <a:ext uri="{FF2B5EF4-FFF2-40B4-BE49-F238E27FC236}">
                  <a16:creationId xmlns:a16="http://schemas.microsoft.com/office/drawing/2014/main" id="{E9CBD685-5EDE-4F9C-9B88-34F3AB609D54}"/>
                </a:ext>
              </a:extLst>
            </p:cNvPr>
            <p:cNvSpPr>
              <a:spLocks noEditPoints="1"/>
            </p:cNvSpPr>
            <p:nvPr/>
          </p:nvSpPr>
          <p:spPr bwMode="auto">
            <a:xfrm>
              <a:off x="4008166" y="3623126"/>
              <a:ext cx="52898" cy="73469"/>
            </a:xfrm>
            <a:custGeom>
              <a:avLst/>
              <a:gdLst>
                <a:gd name="T0" fmla="*/ 8 w 15"/>
                <a:gd name="T1" fmla="*/ 21 h 21"/>
                <a:gd name="T2" fmla="*/ 15 w 15"/>
                <a:gd name="T3" fmla="*/ 11 h 21"/>
                <a:gd name="T4" fmla="*/ 8 w 15"/>
                <a:gd name="T5" fmla="*/ 0 h 21"/>
                <a:gd name="T6" fmla="*/ 0 w 15"/>
                <a:gd name="T7" fmla="*/ 11 h 21"/>
                <a:gd name="T8" fmla="*/ 8 w 15"/>
                <a:gd name="T9" fmla="*/ 21 h 21"/>
                <a:gd name="T10" fmla="*/ 8 w 15"/>
                <a:gd name="T11" fmla="*/ 19 h 21"/>
                <a:gd name="T12" fmla="*/ 2 w 15"/>
                <a:gd name="T13" fmla="*/ 11 h 21"/>
                <a:gd name="T14" fmla="*/ 8 w 15"/>
                <a:gd name="T15" fmla="*/ 2 h 21"/>
                <a:gd name="T16" fmla="*/ 13 w 15"/>
                <a:gd name="T17" fmla="*/ 11 h 21"/>
                <a:gd name="T18" fmla="*/ 8 w 15"/>
                <a:gd name="T19"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1">
                  <a:moveTo>
                    <a:pt x="8" y="21"/>
                  </a:moveTo>
                  <a:cubicBezTo>
                    <a:pt x="12" y="21"/>
                    <a:pt x="15" y="17"/>
                    <a:pt x="15" y="11"/>
                  </a:cubicBezTo>
                  <a:cubicBezTo>
                    <a:pt x="15" y="4"/>
                    <a:pt x="12" y="0"/>
                    <a:pt x="8" y="0"/>
                  </a:cubicBezTo>
                  <a:cubicBezTo>
                    <a:pt x="4" y="0"/>
                    <a:pt x="0" y="4"/>
                    <a:pt x="0" y="11"/>
                  </a:cubicBezTo>
                  <a:cubicBezTo>
                    <a:pt x="0" y="17"/>
                    <a:pt x="4" y="21"/>
                    <a:pt x="8" y="21"/>
                  </a:cubicBezTo>
                  <a:close/>
                  <a:moveTo>
                    <a:pt x="8" y="19"/>
                  </a:moveTo>
                  <a:cubicBezTo>
                    <a:pt x="5" y="19"/>
                    <a:pt x="2" y="17"/>
                    <a:pt x="2" y="11"/>
                  </a:cubicBezTo>
                  <a:cubicBezTo>
                    <a:pt x="2" y="5"/>
                    <a:pt x="5" y="2"/>
                    <a:pt x="8" y="2"/>
                  </a:cubicBezTo>
                  <a:cubicBezTo>
                    <a:pt x="11" y="2"/>
                    <a:pt x="13" y="5"/>
                    <a:pt x="13" y="11"/>
                  </a:cubicBezTo>
                  <a:cubicBezTo>
                    <a:pt x="13" y="17"/>
                    <a:pt x="11" y="19"/>
                    <a:pt x="8" y="19"/>
                  </a:cubicBez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41" name="Freeform 33">
              <a:extLst>
                <a:ext uri="{FF2B5EF4-FFF2-40B4-BE49-F238E27FC236}">
                  <a16:creationId xmlns:a16="http://schemas.microsoft.com/office/drawing/2014/main" id="{0EFB6B1A-69F7-4BFA-A688-9AB109693470}"/>
                </a:ext>
              </a:extLst>
            </p:cNvPr>
            <p:cNvSpPr>
              <a:spLocks noEditPoints="1"/>
            </p:cNvSpPr>
            <p:nvPr/>
          </p:nvSpPr>
          <p:spPr bwMode="auto">
            <a:xfrm>
              <a:off x="4071350" y="3623126"/>
              <a:ext cx="52898" cy="73469"/>
            </a:xfrm>
            <a:custGeom>
              <a:avLst/>
              <a:gdLst>
                <a:gd name="T0" fmla="*/ 8 w 15"/>
                <a:gd name="T1" fmla="*/ 21 h 21"/>
                <a:gd name="T2" fmla="*/ 15 w 15"/>
                <a:gd name="T3" fmla="*/ 11 h 21"/>
                <a:gd name="T4" fmla="*/ 8 w 15"/>
                <a:gd name="T5" fmla="*/ 0 h 21"/>
                <a:gd name="T6" fmla="*/ 0 w 15"/>
                <a:gd name="T7" fmla="*/ 11 h 21"/>
                <a:gd name="T8" fmla="*/ 8 w 15"/>
                <a:gd name="T9" fmla="*/ 21 h 21"/>
                <a:gd name="T10" fmla="*/ 8 w 15"/>
                <a:gd name="T11" fmla="*/ 19 h 21"/>
                <a:gd name="T12" fmla="*/ 2 w 15"/>
                <a:gd name="T13" fmla="*/ 11 h 21"/>
                <a:gd name="T14" fmla="*/ 8 w 15"/>
                <a:gd name="T15" fmla="*/ 2 h 21"/>
                <a:gd name="T16" fmla="*/ 13 w 15"/>
                <a:gd name="T17" fmla="*/ 11 h 21"/>
                <a:gd name="T18" fmla="*/ 8 w 15"/>
                <a:gd name="T19"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1">
                  <a:moveTo>
                    <a:pt x="8" y="21"/>
                  </a:moveTo>
                  <a:cubicBezTo>
                    <a:pt x="12" y="21"/>
                    <a:pt x="15" y="17"/>
                    <a:pt x="15" y="11"/>
                  </a:cubicBezTo>
                  <a:cubicBezTo>
                    <a:pt x="15" y="4"/>
                    <a:pt x="12" y="0"/>
                    <a:pt x="8" y="0"/>
                  </a:cubicBezTo>
                  <a:cubicBezTo>
                    <a:pt x="3" y="0"/>
                    <a:pt x="0" y="4"/>
                    <a:pt x="0" y="11"/>
                  </a:cubicBezTo>
                  <a:cubicBezTo>
                    <a:pt x="0" y="17"/>
                    <a:pt x="4" y="21"/>
                    <a:pt x="8" y="21"/>
                  </a:cubicBezTo>
                  <a:close/>
                  <a:moveTo>
                    <a:pt x="8" y="19"/>
                  </a:moveTo>
                  <a:cubicBezTo>
                    <a:pt x="5" y="19"/>
                    <a:pt x="2" y="17"/>
                    <a:pt x="2" y="11"/>
                  </a:cubicBezTo>
                  <a:cubicBezTo>
                    <a:pt x="2" y="5"/>
                    <a:pt x="4" y="2"/>
                    <a:pt x="8" y="2"/>
                  </a:cubicBezTo>
                  <a:cubicBezTo>
                    <a:pt x="11" y="2"/>
                    <a:pt x="13" y="5"/>
                    <a:pt x="13" y="11"/>
                  </a:cubicBezTo>
                  <a:cubicBezTo>
                    <a:pt x="13" y="17"/>
                    <a:pt x="11" y="19"/>
                    <a:pt x="8" y="19"/>
                  </a:cubicBez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42" name="Freeform 34">
              <a:extLst>
                <a:ext uri="{FF2B5EF4-FFF2-40B4-BE49-F238E27FC236}">
                  <a16:creationId xmlns:a16="http://schemas.microsoft.com/office/drawing/2014/main" id="{08EE637C-0F5F-4DF1-B8DA-F2AC19D74B0C}"/>
                </a:ext>
              </a:extLst>
            </p:cNvPr>
            <p:cNvSpPr>
              <a:spLocks/>
            </p:cNvSpPr>
            <p:nvPr/>
          </p:nvSpPr>
          <p:spPr bwMode="auto">
            <a:xfrm>
              <a:off x="3890616" y="3407126"/>
              <a:ext cx="48490" cy="73469"/>
            </a:xfrm>
            <a:custGeom>
              <a:avLst/>
              <a:gdLst>
                <a:gd name="T0" fmla="*/ 0 w 33"/>
                <a:gd name="T1" fmla="*/ 0 h 50"/>
                <a:gd name="T2" fmla="*/ 0 w 33"/>
                <a:gd name="T3" fmla="*/ 14 h 50"/>
                <a:gd name="T4" fmla="*/ 2 w 33"/>
                <a:gd name="T5" fmla="*/ 14 h 50"/>
                <a:gd name="T6" fmla="*/ 2 w 33"/>
                <a:gd name="T7" fmla="*/ 5 h 50"/>
                <a:gd name="T8" fmla="*/ 28 w 33"/>
                <a:gd name="T9" fmla="*/ 5 h 50"/>
                <a:gd name="T10" fmla="*/ 4 w 33"/>
                <a:gd name="T11" fmla="*/ 50 h 50"/>
                <a:gd name="T12" fmla="*/ 9 w 33"/>
                <a:gd name="T13" fmla="*/ 50 h 50"/>
                <a:gd name="T14" fmla="*/ 33 w 33"/>
                <a:gd name="T15" fmla="*/ 5 h 50"/>
                <a:gd name="T16" fmla="*/ 33 w 33"/>
                <a:gd name="T17" fmla="*/ 0 h 50"/>
                <a:gd name="T18" fmla="*/ 0 w 33"/>
                <a:gd name="T19"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50">
                  <a:moveTo>
                    <a:pt x="0" y="0"/>
                  </a:moveTo>
                  <a:lnTo>
                    <a:pt x="0" y="14"/>
                  </a:lnTo>
                  <a:lnTo>
                    <a:pt x="2" y="14"/>
                  </a:lnTo>
                  <a:lnTo>
                    <a:pt x="2" y="5"/>
                  </a:lnTo>
                  <a:lnTo>
                    <a:pt x="28" y="5"/>
                  </a:lnTo>
                  <a:lnTo>
                    <a:pt x="4" y="50"/>
                  </a:lnTo>
                  <a:lnTo>
                    <a:pt x="9" y="50"/>
                  </a:lnTo>
                  <a:lnTo>
                    <a:pt x="33" y="5"/>
                  </a:lnTo>
                  <a:lnTo>
                    <a:pt x="33" y="0"/>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43" name="Freeform 35">
              <a:extLst>
                <a:ext uri="{FF2B5EF4-FFF2-40B4-BE49-F238E27FC236}">
                  <a16:creationId xmlns:a16="http://schemas.microsoft.com/office/drawing/2014/main" id="{8181DF83-4198-4AB4-A259-B7F4DD77CD1E}"/>
                </a:ext>
              </a:extLst>
            </p:cNvPr>
            <p:cNvSpPr>
              <a:spLocks noEditPoints="1"/>
            </p:cNvSpPr>
            <p:nvPr/>
          </p:nvSpPr>
          <p:spPr bwMode="auto">
            <a:xfrm>
              <a:off x="3946452" y="3407126"/>
              <a:ext cx="55837" cy="73469"/>
            </a:xfrm>
            <a:custGeom>
              <a:avLst/>
              <a:gdLst>
                <a:gd name="T0" fmla="*/ 8 w 16"/>
                <a:gd name="T1" fmla="*/ 21 h 21"/>
                <a:gd name="T2" fmla="*/ 16 w 16"/>
                <a:gd name="T3" fmla="*/ 10 h 21"/>
                <a:gd name="T4" fmla="*/ 8 w 16"/>
                <a:gd name="T5" fmla="*/ 0 h 21"/>
                <a:gd name="T6" fmla="*/ 0 w 16"/>
                <a:gd name="T7" fmla="*/ 10 h 21"/>
                <a:gd name="T8" fmla="*/ 8 w 16"/>
                <a:gd name="T9" fmla="*/ 21 h 21"/>
                <a:gd name="T10" fmla="*/ 8 w 16"/>
                <a:gd name="T11" fmla="*/ 19 h 21"/>
                <a:gd name="T12" fmla="*/ 2 w 16"/>
                <a:gd name="T13" fmla="*/ 10 h 21"/>
                <a:gd name="T14" fmla="*/ 8 w 16"/>
                <a:gd name="T15" fmla="*/ 2 h 21"/>
                <a:gd name="T16" fmla="*/ 14 w 16"/>
                <a:gd name="T17" fmla="*/ 10 h 21"/>
                <a:gd name="T18" fmla="*/ 8 w 16"/>
                <a:gd name="T19"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21">
                  <a:moveTo>
                    <a:pt x="8" y="21"/>
                  </a:moveTo>
                  <a:cubicBezTo>
                    <a:pt x="12" y="21"/>
                    <a:pt x="16" y="17"/>
                    <a:pt x="16" y="10"/>
                  </a:cubicBezTo>
                  <a:cubicBezTo>
                    <a:pt x="16" y="4"/>
                    <a:pt x="12" y="0"/>
                    <a:pt x="8" y="0"/>
                  </a:cubicBezTo>
                  <a:cubicBezTo>
                    <a:pt x="4" y="0"/>
                    <a:pt x="0" y="4"/>
                    <a:pt x="0" y="10"/>
                  </a:cubicBezTo>
                  <a:cubicBezTo>
                    <a:pt x="0" y="17"/>
                    <a:pt x="4" y="21"/>
                    <a:pt x="8" y="21"/>
                  </a:cubicBezTo>
                  <a:close/>
                  <a:moveTo>
                    <a:pt x="8" y="19"/>
                  </a:moveTo>
                  <a:cubicBezTo>
                    <a:pt x="5" y="19"/>
                    <a:pt x="2" y="17"/>
                    <a:pt x="2" y="10"/>
                  </a:cubicBezTo>
                  <a:cubicBezTo>
                    <a:pt x="2" y="4"/>
                    <a:pt x="5" y="2"/>
                    <a:pt x="8" y="2"/>
                  </a:cubicBezTo>
                  <a:cubicBezTo>
                    <a:pt x="11" y="2"/>
                    <a:pt x="14" y="4"/>
                    <a:pt x="14" y="10"/>
                  </a:cubicBezTo>
                  <a:cubicBezTo>
                    <a:pt x="14" y="17"/>
                    <a:pt x="11" y="19"/>
                    <a:pt x="8" y="19"/>
                  </a:cubicBez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44" name="Freeform 36">
              <a:extLst>
                <a:ext uri="{FF2B5EF4-FFF2-40B4-BE49-F238E27FC236}">
                  <a16:creationId xmlns:a16="http://schemas.microsoft.com/office/drawing/2014/main" id="{A3BBCBE9-0CD7-455E-94ED-4BF3972EAB96}"/>
                </a:ext>
              </a:extLst>
            </p:cNvPr>
            <p:cNvSpPr>
              <a:spLocks noEditPoints="1"/>
            </p:cNvSpPr>
            <p:nvPr/>
          </p:nvSpPr>
          <p:spPr bwMode="auto">
            <a:xfrm>
              <a:off x="4008166" y="3407126"/>
              <a:ext cx="52898" cy="73469"/>
            </a:xfrm>
            <a:custGeom>
              <a:avLst/>
              <a:gdLst>
                <a:gd name="T0" fmla="*/ 8 w 15"/>
                <a:gd name="T1" fmla="*/ 21 h 21"/>
                <a:gd name="T2" fmla="*/ 15 w 15"/>
                <a:gd name="T3" fmla="*/ 10 h 21"/>
                <a:gd name="T4" fmla="*/ 8 w 15"/>
                <a:gd name="T5" fmla="*/ 0 h 21"/>
                <a:gd name="T6" fmla="*/ 0 w 15"/>
                <a:gd name="T7" fmla="*/ 10 h 21"/>
                <a:gd name="T8" fmla="*/ 8 w 15"/>
                <a:gd name="T9" fmla="*/ 21 h 21"/>
                <a:gd name="T10" fmla="*/ 8 w 15"/>
                <a:gd name="T11" fmla="*/ 19 h 21"/>
                <a:gd name="T12" fmla="*/ 2 w 15"/>
                <a:gd name="T13" fmla="*/ 10 h 21"/>
                <a:gd name="T14" fmla="*/ 8 w 15"/>
                <a:gd name="T15" fmla="*/ 2 h 21"/>
                <a:gd name="T16" fmla="*/ 13 w 15"/>
                <a:gd name="T17" fmla="*/ 10 h 21"/>
                <a:gd name="T18" fmla="*/ 8 w 15"/>
                <a:gd name="T19"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1">
                  <a:moveTo>
                    <a:pt x="8" y="21"/>
                  </a:moveTo>
                  <a:cubicBezTo>
                    <a:pt x="12" y="21"/>
                    <a:pt x="15" y="17"/>
                    <a:pt x="15" y="10"/>
                  </a:cubicBezTo>
                  <a:cubicBezTo>
                    <a:pt x="15" y="4"/>
                    <a:pt x="12" y="0"/>
                    <a:pt x="8" y="0"/>
                  </a:cubicBezTo>
                  <a:cubicBezTo>
                    <a:pt x="4" y="0"/>
                    <a:pt x="0" y="4"/>
                    <a:pt x="0" y="10"/>
                  </a:cubicBezTo>
                  <a:cubicBezTo>
                    <a:pt x="0" y="17"/>
                    <a:pt x="4" y="21"/>
                    <a:pt x="8" y="21"/>
                  </a:cubicBezTo>
                  <a:close/>
                  <a:moveTo>
                    <a:pt x="8" y="19"/>
                  </a:moveTo>
                  <a:cubicBezTo>
                    <a:pt x="5" y="19"/>
                    <a:pt x="2" y="17"/>
                    <a:pt x="2" y="10"/>
                  </a:cubicBezTo>
                  <a:cubicBezTo>
                    <a:pt x="2" y="4"/>
                    <a:pt x="5" y="2"/>
                    <a:pt x="8" y="2"/>
                  </a:cubicBezTo>
                  <a:cubicBezTo>
                    <a:pt x="11" y="2"/>
                    <a:pt x="13" y="4"/>
                    <a:pt x="13" y="10"/>
                  </a:cubicBezTo>
                  <a:cubicBezTo>
                    <a:pt x="13" y="17"/>
                    <a:pt x="11" y="19"/>
                    <a:pt x="8" y="19"/>
                  </a:cubicBez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sp>
          <p:nvSpPr>
            <p:cNvPr id="45" name="Freeform 37">
              <a:extLst>
                <a:ext uri="{FF2B5EF4-FFF2-40B4-BE49-F238E27FC236}">
                  <a16:creationId xmlns:a16="http://schemas.microsoft.com/office/drawing/2014/main" id="{5FCACFE8-33AD-498E-91B7-CE751A47BA03}"/>
                </a:ext>
              </a:extLst>
            </p:cNvPr>
            <p:cNvSpPr>
              <a:spLocks noEditPoints="1"/>
            </p:cNvSpPr>
            <p:nvPr/>
          </p:nvSpPr>
          <p:spPr bwMode="auto">
            <a:xfrm>
              <a:off x="4071350" y="3407126"/>
              <a:ext cx="52898" cy="73469"/>
            </a:xfrm>
            <a:custGeom>
              <a:avLst/>
              <a:gdLst>
                <a:gd name="T0" fmla="*/ 8 w 15"/>
                <a:gd name="T1" fmla="*/ 21 h 21"/>
                <a:gd name="T2" fmla="*/ 15 w 15"/>
                <a:gd name="T3" fmla="*/ 10 h 21"/>
                <a:gd name="T4" fmla="*/ 8 w 15"/>
                <a:gd name="T5" fmla="*/ 0 h 21"/>
                <a:gd name="T6" fmla="*/ 0 w 15"/>
                <a:gd name="T7" fmla="*/ 10 h 21"/>
                <a:gd name="T8" fmla="*/ 8 w 15"/>
                <a:gd name="T9" fmla="*/ 21 h 21"/>
                <a:gd name="T10" fmla="*/ 8 w 15"/>
                <a:gd name="T11" fmla="*/ 19 h 21"/>
                <a:gd name="T12" fmla="*/ 2 w 15"/>
                <a:gd name="T13" fmla="*/ 10 h 21"/>
                <a:gd name="T14" fmla="*/ 8 w 15"/>
                <a:gd name="T15" fmla="*/ 2 h 21"/>
                <a:gd name="T16" fmla="*/ 13 w 15"/>
                <a:gd name="T17" fmla="*/ 10 h 21"/>
                <a:gd name="T18" fmla="*/ 8 w 15"/>
                <a:gd name="T19"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1">
                  <a:moveTo>
                    <a:pt x="8" y="21"/>
                  </a:moveTo>
                  <a:cubicBezTo>
                    <a:pt x="12" y="21"/>
                    <a:pt x="15" y="17"/>
                    <a:pt x="15" y="10"/>
                  </a:cubicBezTo>
                  <a:cubicBezTo>
                    <a:pt x="15" y="4"/>
                    <a:pt x="12" y="0"/>
                    <a:pt x="8" y="0"/>
                  </a:cubicBezTo>
                  <a:cubicBezTo>
                    <a:pt x="3" y="0"/>
                    <a:pt x="0" y="4"/>
                    <a:pt x="0" y="10"/>
                  </a:cubicBezTo>
                  <a:cubicBezTo>
                    <a:pt x="0" y="17"/>
                    <a:pt x="4" y="21"/>
                    <a:pt x="8" y="21"/>
                  </a:cubicBezTo>
                  <a:close/>
                  <a:moveTo>
                    <a:pt x="8" y="19"/>
                  </a:moveTo>
                  <a:cubicBezTo>
                    <a:pt x="5" y="19"/>
                    <a:pt x="2" y="17"/>
                    <a:pt x="2" y="10"/>
                  </a:cubicBezTo>
                  <a:cubicBezTo>
                    <a:pt x="2" y="4"/>
                    <a:pt x="4" y="2"/>
                    <a:pt x="8" y="2"/>
                  </a:cubicBezTo>
                  <a:cubicBezTo>
                    <a:pt x="11" y="2"/>
                    <a:pt x="13" y="4"/>
                    <a:pt x="13" y="10"/>
                  </a:cubicBezTo>
                  <a:cubicBezTo>
                    <a:pt x="13" y="17"/>
                    <a:pt x="11" y="19"/>
                    <a:pt x="8" y="19"/>
                  </a:cubicBezTo>
                  <a:close/>
                </a:path>
              </a:pathLst>
            </a:custGeom>
            <a:grpFill/>
            <a:ln>
              <a:noFill/>
            </a:ln>
          </p:spPr>
          <p:txBody>
            <a:bodyPr vert="horz" wrap="square" lIns="91440" tIns="45720" rIns="91440" bIns="45720" numCol="1" anchor="t" anchorCtr="0" compatLnSpc="1">
              <a:prstTxWarp prst="textNoShape">
                <a:avLst/>
              </a:prstTxWarp>
            </a:bodyPr>
            <a:lstStyle/>
            <a:p>
              <a:endParaRPr lang="nb-NO"/>
            </a:p>
          </p:txBody>
        </p:sp>
      </p:grpSp>
      <p:sp>
        <p:nvSpPr>
          <p:cNvPr id="46" name="Freeform 38">
            <a:extLst>
              <a:ext uri="{FF2B5EF4-FFF2-40B4-BE49-F238E27FC236}">
                <a16:creationId xmlns:a16="http://schemas.microsoft.com/office/drawing/2014/main" id="{FC7FC426-12FC-4097-9C09-76A11867FE99}"/>
              </a:ext>
            </a:extLst>
          </p:cNvPr>
          <p:cNvSpPr>
            <a:spLocks noEditPoints="1"/>
          </p:cNvSpPr>
          <p:nvPr/>
        </p:nvSpPr>
        <p:spPr bwMode="auto">
          <a:xfrm>
            <a:off x="3490630" y="5764906"/>
            <a:ext cx="51429" cy="76408"/>
          </a:xfrm>
          <a:custGeom>
            <a:avLst/>
            <a:gdLst>
              <a:gd name="T0" fmla="*/ 7 w 15"/>
              <a:gd name="T1" fmla="*/ 22 h 22"/>
              <a:gd name="T2" fmla="*/ 15 w 15"/>
              <a:gd name="T3" fmla="*/ 11 h 22"/>
              <a:gd name="T4" fmla="*/ 7 w 15"/>
              <a:gd name="T5" fmla="*/ 0 h 22"/>
              <a:gd name="T6" fmla="*/ 0 w 15"/>
              <a:gd name="T7" fmla="*/ 11 h 22"/>
              <a:gd name="T8" fmla="*/ 7 w 15"/>
              <a:gd name="T9" fmla="*/ 22 h 22"/>
              <a:gd name="T10" fmla="*/ 7 w 15"/>
              <a:gd name="T11" fmla="*/ 20 h 22"/>
              <a:gd name="T12" fmla="*/ 2 w 15"/>
              <a:gd name="T13" fmla="*/ 11 h 22"/>
              <a:gd name="T14" fmla="*/ 7 w 15"/>
              <a:gd name="T15" fmla="*/ 2 h 22"/>
              <a:gd name="T16" fmla="*/ 13 w 15"/>
              <a:gd name="T17" fmla="*/ 11 h 22"/>
              <a:gd name="T18" fmla="*/ 7 w 15"/>
              <a:gd name="T19"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2">
                <a:moveTo>
                  <a:pt x="7" y="22"/>
                </a:moveTo>
                <a:cubicBezTo>
                  <a:pt x="12" y="22"/>
                  <a:pt x="15" y="18"/>
                  <a:pt x="15" y="11"/>
                </a:cubicBezTo>
                <a:cubicBezTo>
                  <a:pt x="15" y="4"/>
                  <a:pt x="12" y="0"/>
                  <a:pt x="7" y="0"/>
                </a:cubicBezTo>
                <a:cubicBezTo>
                  <a:pt x="3" y="0"/>
                  <a:pt x="0" y="4"/>
                  <a:pt x="0" y="11"/>
                </a:cubicBezTo>
                <a:cubicBezTo>
                  <a:pt x="0" y="18"/>
                  <a:pt x="3" y="22"/>
                  <a:pt x="7" y="22"/>
                </a:cubicBezTo>
                <a:close/>
                <a:moveTo>
                  <a:pt x="7" y="20"/>
                </a:moveTo>
                <a:cubicBezTo>
                  <a:pt x="4" y="20"/>
                  <a:pt x="2" y="17"/>
                  <a:pt x="2" y="11"/>
                </a:cubicBezTo>
                <a:cubicBezTo>
                  <a:pt x="2" y="5"/>
                  <a:pt x="4" y="2"/>
                  <a:pt x="7" y="2"/>
                </a:cubicBezTo>
                <a:cubicBezTo>
                  <a:pt x="11" y="2"/>
                  <a:pt x="13" y="5"/>
                  <a:pt x="13" y="11"/>
                </a:cubicBezTo>
                <a:cubicBezTo>
                  <a:pt x="13" y="17"/>
                  <a:pt x="11" y="20"/>
                  <a:pt x="7" y="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47" name="Freeform 39">
            <a:extLst>
              <a:ext uri="{FF2B5EF4-FFF2-40B4-BE49-F238E27FC236}">
                <a16:creationId xmlns:a16="http://schemas.microsoft.com/office/drawing/2014/main" id="{7040097D-9680-4EFB-B249-DF2D13825A5D}"/>
              </a:ext>
            </a:extLst>
          </p:cNvPr>
          <p:cNvSpPr>
            <a:spLocks noEditPoints="1"/>
          </p:cNvSpPr>
          <p:nvPr/>
        </p:nvSpPr>
        <p:spPr bwMode="auto">
          <a:xfrm>
            <a:off x="3552345" y="5764906"/>
            <a:ext cx="52898" cy="76408"/>
          </a:xfrm>
          <a:custGeom>
            <a:avLst/>
            <a:gdLst>
              <a:gd name="T0" fmla="*/ 7 w 15"/>
              <a:gd name="T1" fmla="*/ 22 h 22"/>
              <a:gd name="T2" fmla="*/ 15 w 15"/>
              <a:gd name="T3" fmla="*/ 16 h 22"/>
              <a:gd name="T4" fmla="*/ 10 w 15"/>
              <a:gd name="T5" fmla="*/ 11 h 22"/>
              <a:gd name="T6" fmla="*/ 14 w 15"/>
              <a:gd name="T7" fmla="*/ 6 h 22"/>
              <a:gd name="T8" fmla="*/ 7 w 15"/>
              <a:gd name="T9" fmla="*/ 0 h 22"/>
              <a:gd name="T10" fmla="*/ 1 w 15"/>
              <a:gd name="T11" fmla="*/ 6 h 22"/>
              <a:gd name="T12" fmla="*/ 4 w 15"/>
              <a:gd name="T13" fmla="*/ 11 h 22"/>
              <a:gd name="T14" fmla="*/ 0 w 15"/>
              <a:gd name="T15" fmla="*/ 16 h 22"/>
              <a:gd name="T16" fmla="*/ 7 w 15"/>
              <a:gd name="T17" fmla="*/ 22 h 22"/>
              <a:gd name="T18" fmla="*/ 7 w 15"/>
              <a:gd name="T19" fmla="*/ 10 h 22"/>
              <a:gd name="T20" fmla="*/ 3 w 15"/>
              <a:gd name="T21" fmla="*/ 6 h 22"/>
              <a:gd name="T22" fmla="*/ 7 w 15"/>
              <a:gd name="T23" fmla="*/ 2 h 22"/>
              <a:gd name="T24" fmla="*/ 12 w 15"/>
              <a:gd name="T25" fmla="*/ 6 h 22"/>
              <a:gd name="T26" fmla="*/ 7 w 15"/>
              <a:gd name="T27" fmla="*/ 10 h 22"/>
              <a:gd name="T28" fmla="*/ 7 w 15"/>
              <a:gd name="T29" fmla="*/ 20 h 22"/>
              <a:gd name="T30" fmla="*/ 2 w 15"/>
              <a:gd name="T31" fmla="*/ 16 h 22"/>
              <a:gd name="T32" fmla="*/ 7 w 15"/>
              <a:gd name="T33" fmla="*/ 11 h 22"/>
              <a:gd name="T34" fmla="*/ 13 w 15"/>
              <a:gd name="T35" fmla="*/ 16 h 22"/>
              <a:gd name="T36" fmla="*/ 7 w 15"/>
              <a:gd name="T37"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 h="22">
                <a:moveTo>
                  <a:pt x="7" y="22"/>
                </a:moveTo>
                <a:cubicBezTo>
                  <a:pt x="12" y="22"/>
                  <a:pt x="15" y="19"/>
                  <a:pt x="15" y="16"/>
                </a:cubicBezTo>
                <a:cubicBezTo>
                  <a:pt x="15" y="13"/>
                  <a:pt x="13" y="11"/>
                  <a:pt x="10" y="11"/>
                </a:cubicBezTo>
                <a:cubicBezTo>
                  <a:pt x="13" y="10"/>
                  <a:pt x="14" y="8"/>
                  <a:pt x="14" y="6"/>
                </a:cubicBezTo>
                <a:cubicBezTo>
                  <a:pt x="14" y="3"/>
                  <a:pt x="11" y="0"/>
                  <a:pt x="7" y="0"/>
                </a:cubicBezTo>
                <a:cubicBezTo>
                  <a:pt x="4" y="0"/>
                  <a:pt x="1" y="3"/>
                  <a:pt x="1" y="6"/>
                </a:cubicBezTo>
                <a:cubicBezTo>
                  <a:pt x="1" y="8"/>
                  <a:pt x="2" y="10"/>
                  <a:pt x="4" y="11"/>
                </a:cubicBezTo>
                <a:cubicBezTo>
                  <a:pt x="2" y="11"/>
                  <a:pt x="0" y="13"/>
                  <a:pt x="0" y="16"/>
                </a:cubicBezTo>
                <a:cubicBezTo>
                  <a:pt x="0" y="19"/>
                  <a:pt x="3" y="22"/>
                  <a:pt x="7" y="22"/>
                </a:cubicBezTo>
                <a:close/>
                <a:moveTo>
                  <a:pt x="7" y="10"/>
                </a:moveTo>
                <a:cubicBezTo>
                  <a:pt x="5" y="10"/>
                  <a:pt x="3" y="9"/>
                  <a:pt x="3" y="6"/>
                </a:cubicBezTo>
                <a:cubicBezTo>
                  <a:pt x="3" y="3"/>
                  <a:pt x="5" y="2"/>
                  <a:pt x="7" y="2"/>
                </a:cubicBezTo>
                <a:cubicBezTo>
                  <a:pt x="10" y="2"/>
                  <a:pt x="12" y="3"/>
                  <a:pt x="12" y="6"/>
                </a:cubicBezTo>
                <a:cubicBezTo>
                  <a:pt x="12" y="9"/>
                  <a:pt x="10" y="10"/>
                  <a:pt x="7" y="10"/>
                </a:cubicBezTo>
                <a:close/>
                <a:moveTo>
                  <a:pt x="7" y="20"/>
                </a:moveTo>
                <a:cubicBezTo>
                  <a:pt x="4" y="20"/>
                  <a:pt x="2" y="18"/>
                  <a:pt x="2" y="16"/>
                </a:cubicBezTo>
                <a:cubicBezTo>
                  <a:pt x="2" y="13"/>
                  <a:pt x="4" y="11"/>
                  <a:pt x="7" y="11"/>
                </a:cubicBezTo>
                <a:cubicBezTo>
                  <a:pt x="10" y="11"/>
                  <a:pt x="13" y="13"/>
                  <a:pt x="13" y="16"/>
                </a:cubicBezTo>
                <a:cubicBezTo>
                  <a:pt x="13" y="18"/>
                  <a:pt x="10" y="20"/>
                  <a:pt x="7" y="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48" name="Freeform 40">
            <a:extLst>
              <a:ext uri="{FF2B5EF4-FFF2-40B4-BE49-F238E27FC236}">
                <a16:creationId xmlns:a16="http://schemas.microsoft.com/office/drawing/2014/main" id="{A0935A5D-53BB-4AE9-A0F5-506CB8DC23C7}"/>
              </a:ext>
            </a:extLst>
          </p:cNvPr>
          <p:cNvSpPr>
            <a:spLocks noEditPoints="1"/>
          </p:cNvSpPr>
          <p:nvPr/>
        </p:nvSpPr>
        <p:spPr bwMode="auto">
          <a:xfrm>
            <a:off x="3619936" y="5792824"/>
            <a:ext cx="13225" cy="48490"/>
          </a:xfrm>
          <a:custGeom>
            <a:avLst/>
            <a:gdLst>
              <a:gd name="T0" fmla="*/ 2 w 4"/>
              <a:gd name="T1" fmla="*/ 4 h 14"/>
              <a:gd name="T2" fmla="*/ 4 w 4"/>
              <a:gd name="T3" fmla="*/ 2 h 14"/>
              <a:gd name="T4" fmla="*/ 2 w 4"/>
              <a:gd name="T5" fmla="*/ 0 h 14"/>
              <a:gd name="T6" fmla="*/ 0 w 4"/>
              <a:gd name="T7" fmla="*/ 2 h 14"/>
              <a:gd name="T8" fmla="*/ 2 w 4"/>
              <a:gd name="T9" fmla="*/ 4 h 14"/>
              <a:gd name="T10" fmla="*/ 2 w 4"/>
              <a:gd name="T11" fmla="*/ 14 h 14"/>
              <a:gd name="T12" fmla="*/ 4 w 4"/>
              <a:gd name="T13" fmla="*/ 12 h 14"/>
              <a:gd name="T14" fmla="*/ 2 w 4"/>
              <a:gd name="T15" fmla="*/ 10 h 14"/>
              <a:gd name="T16" fmla="*/ 0 w 4"/>
              <a:gd name="T17" fmla="*/ 12 h 14"/>
              <a:gd name="T18" fmla="*/ 2 w 4"/>
              <a:gd name="T1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4">
                <a:moveTo>
                  <a:pt x="2" y="4"/>
                </a:moveTo>
                <a:cubicBezTo>
                  <a:pt x="3" y="4"/>
                  <a:pt x="4" y="3"/>
                  <a:pt x="4" y="2"/>
                </a:cubicBezTo>
                <a:cubicBezTo>
                  <a:pt x="4" y="1"/>
                  <a:pt x="3" y="0"/>
                  <a:pt x="2" y="0"/>
                </a:cubicBezTo>
                <a:cubicBezTo>
                  <a:pt x="1" y="0"/>
                  <a:pt x="0" y="1"/>
                  <a:pt x="0" y="2"/>
                </a:cubicBezTo>
                <a:cubicBezTo>
                  <a:pt x="0" y="3"/>
                  <a:pt x="1" y="4"/>
                  <a:pt x="2" y="4"/>
                </a:cubicBezTo>
                <a:close/>
                <a:moveTo>
                  <a:pt x="2" y="14"/>
                </a:moveTo>
                <a:cubicBezTo>
                  <a:pt x="3" y="14"/>
                  <a:pt x="4" y="13"/>
                  <a:pt x="4" y="12"/>
                </a:cubicBezTo>
                <a:cubicBezTo>
                  <a:pt x="4" y="11"/>
                  <a:pt x="3" y="10"/>
                  <a:pt x="2" y="10"/>
                </a:cubicBezTo>
                <a:cubicBezTo>
                  <a:pt x="1" y="10"/>
                  <a:pt x="0" y="11"/>
                  <a:pt x="0" y="12"/>
                </a:cubicBezTo>
                <a:cubicBezTo>
                  <a:pt x="0" y="13"/>
                  <a:pt x="1" y="14"/>
                  <a:pt x="2" y="1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49" name="Freeform 41">
            <a:extLst>
              <a:ext uri="{FF2B5EF4-FFF2-40B4-BE49-F238E27FC236}">
                <a16:creationId xmlns:a16="http://schemas.microsoft.com/office/drawing/2014/main" id="{11784F85-B716-43E6-8248-147DA268A42F}"/>
              </a:ext>
            </a:extLst>
          </p:cNvPr>
          <p:cNvSpPr>
            <a:spLocks noEditPoints="1"/>
          </p:cNvSpPr>
          <p:nvPr/>
        </p:nvSpPr>
        <p:spPr bwMode="auto">
          <a:xfrm>
            <a:off x="3643446" y="5764906"/>
            <a:ext cx="55837" cy="76408"/>
          </a:xfrm>
          <a:custGeom>
            <a:avLst/>
            <a:gdLst>
              <a:gd name="T0" fmla="*/ 8 w 16"/>
              <a:gd name="T1" fmla="*/ 22 h 22"/>
              <a:gd name="T2" fmla="*/ 16 w 16"/>
              <a:gd name="T3" fmla="*/ 11 h 22"/>
              <a:gd name="T4" fmla="*/ 8 w 16"/>
              <a:gd name="T5" fmla="*/ 0 h 22"/>
              <a:gd name="T6" fmla="*/ 0 w 16"/>
              <a:gd name="T7" fmla="*/ 11 h 22"/>
              <a:gd name="T8" fmla="*/ 8 w 16"/>
              <a:gd name="T9" fmla="*/ 22 h 22"/>
              <a:gd name="T10" fmla="*/ 8 w 16"/>
              <a:gd name="T11" fmla="*/ 20 h 22"/>
              <a:gd name="T12" fmla="*/ 2 w 16"/>
              <a:gd name="T13" fmla="*/ 11 h 22"/>
              <a:gd name="T14" fmla="*/ 8 w 16"/>
              <a:gd name="T15" fmla="*/ 2 h 22"/>
              <a:gd name="T16" fmla="*/ 14 w 16"/>
              <a:gd name="T17" fmla="*/ 11 h 22"/>
              <a:gd name="T18" fmla="*/ 8 w 16"/>
              <a:gd name="T19"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22">
                <a:moveTo>
                  <a:pt x="8" y="22"/>
                </a:moveTo>
                <a:cubicBezTo>
                  <a:pt x="12" y="22"/>
                  <a:pt x="16" y="18"/>
                  <a:pt x="16" y="11"/>
                </a:cubicBezTo>
                <a:cubicBezTo>
                  <a:pt x="16" y="4"/>
                  <a:pt x="12" y="0"/>
                  <a:pt x="8" y="0"/>
                </a:cubicBezTo>
                <a:cubicBezTo>
                  <a:pt x="4" y="0"/>
                  <a:pt x="0" y="4"/>
                  <a:pt x="0" y="11"/>
                </a:cubicBezTo>
                <a:cubicBezTo>
                  <a:pt x="0" y="18"/>
                  <a:pt x="4" y="22"/>
                  <a:pt x="8" y="22"/>
                </a:cubicBezTo>
                <a:close/>
                <a:moveTo>
                  <a:pt x="8" y="20"/>
                </a:moveTo>
                <a:cubicBezTo>
                  <a:pt x="5" y="20"/>
                  <a:pt x="2" y="17"/>
                  <a:pt x="2" y="11"/>
                </a:cubicBezTo>
                <a:cubicBezTo>
                  <a:pt x="2" y="5"/>
                  <a:pt x="5" y="2"/>
                  <a:pt x="8" y="2"/>
                </a:cubicBezTo>
                <a:cubicBezTo>
                  <a:pt x="11" y="2"/>
                  <a:pt x="14" y="5"/>
                  <a:pt x="14" y="11"/>
                </a:cubicBezTo>
                <a:cubicBezTo>
                  <a:pt x="14" y="17"/>
                  <a:pt x="11" y="20"/>
                  <a:pt x="8" y="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50" name="Freeform 42">
            <a:extLst>
              <a:ext uri="{FF2B5EF4-FFF2-40B4-BE49-F238E27FC236}">
                <a16:creationId xmlns:a16="http://schemas.microsoft.com/office/drawing/2014/main" id="{9399927B-81AB-4448-982D-4723B7D299DD}"/>
              </a:ext>
            </a:extLst>
          </p:cNvPr>
          <p:cNvSpPr>
            <a:spLocks noEditPoints="1"/>
          </p:cNvSpPr>
          <p:nvPr/>
        </p:nvSpPr>
        <p:spPr bwMode="auto">
          <a:xfrm>
            <a:off x="3706629" y="5764906"/>
            <a:ext cx="52898" cy="76408"/>
          </a:xfrm>
          <a:custGeom>
            <a:avLst/>
            <a:gdLst>
              <a:gd name="T0" fmla="*/ 8 w 15"/>
              <a:gd name="T1" fmla="*/ 22 h 22"/>
              <a:gd name="T2" fmla="*/ 15 w 15"/>
              <a:gd name="T3" fmla="*/ 11 h 22"/>
              <a:gd name="T4" fmla="*/ 8 w 15"/>
              <a:gd name="T5" fmla="*/ 0 h 22"/>
              <a:gd name="T6" fmla="*/ 0 w 15"/>
              <a:gd name="T7" fmla="*/ 11 h 22"/>
              <a:gd name="T8" fmla="*/ 8 w 15"/>
              <a:gd name="T9" fmla="*/ 22 h 22"/>
              <a:gd name="T10" fmla="*/ 8 w 15"/>
              <a:gd name="T11" fmla="*/ 20 h 22"/>
              <a:gd name="T12" fmla="*/ 2 w 15"/>
              <a:gd name="T13" fmla="*/ 11 h 22"/>
              <a:gd name="T14" fmla="*/ 8 w 15"/>
              <a:gd name="T15" fmla="*/ 2 h 22"/>
              <a:gd name="T16" fmla="*/ 13 w 15"/>
              <a:gd name="T17" fmla="*/ 11 h 22"/>
              <a:gd name="T18" fmla="*/ 8 w 15"/>
              <a:gd name="T19"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2">
                <a:moveTo>
                  <a:pt x="8" y="22"/>
                </a:moveTo>
                <a:cubicBezTo>
                  <a:pt x="12" y="22"/>
                  <a:pt x="15" y="18"/>
                  <a:pt x="15" y="11"/>
                </a:cubicBezTo>
                <a:cubicBezTo>
                  <a:pt x="15" y="4"/>
                  <a:pt x="12" y="0"/>
                  <a:pt x="8" y="0"/>
                </a:cubicBezTo>
                <a:cubicBezTo>
                  <a:pt x="4" y="0"/>
                  <a:pt x="0" y="4"/>
                  <a:pt x="0" y="11"/>
                </a:cubicBezTo>
                <a:cubicBezTo>
                  <a:pt x="0" y="18"/>
                  <a:pt x="4" y="22"/>
                  <a:pt x="8" y="22"/>
                </a:cubicBezTo>
                <a:close/>
                <a:moveTo>
                  <a:pt x="8" y="20"/>
                </a:moveTo>
                <a:cubicBezTo>
                  <a:pt x="5" y="20"/>
                  <a:pt x="2" y="17"/>
                  <a:pt x="2" y="11"/>
                </a:cubicBezTo>
                <a:cubicBezTo>
                  <a:pt x="2" y="5"/>
                  <a:pt x="5" y="2"/>
                  <a:pt x="8" y="2"/>
                </a:cubicBezTo>
                <a:cubicBezTo>
                  <a:pt x="11" y="2"/>
                  <a:pt x="13" y="5"/>
                  <a:pt x="13" y="11"/>
                </a:cubicBezTo>
                <a:cubicBezTo>
                  <a:pt x="13" y="17"/>
                  <a:pt x="11" y="20"/>
                  <a:pt x="8" y="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51" name="Freeform 43">
            <a:extLst>
              <a:ext uri="{FF2B5EF4-FFF2-40B4-BE49-F238E27FC236}">
                <a16:creationId xmlns:a16="http://schemas.microsoft.com/office/drawing/2014/main" id="{3D16E3B6-EA3B-4FFA-8B9D-94C8C860BC86}"/>
              </a:ext>
            </a:extLst>
          </p:cNvPr>
          <p:cNvSpPr>
            <a:spLocks noEditPoints="1"/>
          </p:cNvSpPr>
          <p:nvPr/>
        </p:nvSpPr>
        <p:spPr bwMode="auto">
          <a:xfrm>
            <a:off x="3996099" y="5764906"/>
            <a:ext cx="52898" cy="76408"/>
          </a:xfrm>
          <a:custGeom>
            <a:avLst/>
            <a:gdLst>
              <a:gd name="T0" fmla="*/ 8 w 15"/>
              <a:gd name="T1" fmla="*/ 22 h 22"/>
              <a:gd name="T2" fmla="*/ 15 w 15"/>
              <a:gd name="T3" fmla="*/ 11 h 22"/>
              <a:gd name="T4" fmla="*/ 8 w 15"/>
              <a:gd name="T5" fmla="*/ 0 h 22"/>
              <a:gd name="T6" fmla="*/ 0 w 15"/>
              <a:gd name="T7" fmla="*/ 11 h 22"/>
              <a:gd name="T8" fmla="*/ 8 w 15"/>
              <a:gd name="T9" fmla="*/ 22 h 22"/>
              <a:gd name="T10" fmla="*/ 8 w 15"/>
              <a:gd name="T11" fmla="*/ 20 h 22"/>
              <a:gd name="T12" fmla="*/ 2 w 15"/>
              <a:gd name="T13" fmla="*/ 11 h 22"/>
              <a:gd name="T14" fmla="*/ 8 w 15"/>
              <a:gd name="T15" fmla="*/ 2 h 22"/>
              <a:gd name="T16" fmla="*/ 13 w 15"/>
              <a:gd name="T17" fmla="*/ 11 h 22"/>
              <a:gd name="T18" fmla="*/ 8 w 15"/>
              <a:gd name="T19"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2">
                <a:moveTo>
                  <a:pt x="8" y="22"/>
                </a:moveTo>
                <a:cubicBezTo>
                  <a:pt x="12" y="22"/>
                  <a:pt x="15" y="18"/>
                  <a:pt x="15" y="11"/>
                </a:cubicBezTo>
                <a:cubicBezTo>
                  <a:pt x="15" y="4"/>
                  <a:pt x="12" y="0"/>
                  <a:pt x="8" y="0"/>
                </a:cubicBezTo>
                <a:cubicBezTo>
                  <a:pt x="3" y="0"/>
                  <a:pt x="0" y="4"/>
                  <a:pt x="0" y="11"/>
                </a:cubicBezTo>
                <a:cubicBezTo>
                  <a:pt x="0" y="18"/>
                  <a:pt x="3" y="22"/>
                  <a:pt x="8" y="22"/>
                </a:cubicBezTo>
                <a:close/>
                <a:moveTo>
                  <a:pt x="8" y="20"/>
                </a:moveTo>
                <a:cubicBezTo>
                  <a:pt x="4" y="20"/>
                  <a:pt x="2" y="17"/>
                  <a:pt x="2" y="11"/>
                </a:cubicBezTo>
                <a:cubicBezTo>
                  <a:pt x="2" y="5"/>
                  <a:pt x="4" y="2"/>
                  <a:pt x="8" y="2"/>
                </a:cubicBezTo>
                <a:cubicBezTo>
                  <a:pt x="11" y="2"/>
                  <a:pt x="13" y="5"/>
                  <a:pt x="13" y="11"/>
                </a:cubicBezTo>
                <a:cubicBezTo>
                  <a:pt x="13" y="17"/>
                  <a:pt x="11" y="20"/>
                  <a:pt x="8" y="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52" name="Freeform 44">
            <a:extLst>
              <a:ext uri="{FF2B5EF4-FFF2-40B4-BE49-F238E27FC236}">
                <a16:creationId xmlns:a16="http://schemas.microsoft.com/office/drawing/2014/main" id="{F6EFDBB4-9FFC-4D9F-A65D-08950968F48E}"/>
              </a:ext>
            </a:extLst>
          </p:cNvPr>
          <p:cNvSpPr>
            <a:spLocks noEditPoints="1"/>
          </p:cNvSpPr>
          <p:nvPr/>
        </p:nvSpPr>
        <p:spPr bwMode="auto">
          <a:xfrm>
            <a:off x="4059282" y="5764906"/>
            <a:ext cx="48490" cy="76408"/>
          </a:xfrm>
          <a:custGeom>
            <a:avLst/>
            <a:gdLst>
              <a:gd name="T0" fmla="*/ 6 w 14"/>
              <a:gd name="T1" fmla="*/ 22 h 22"/>
              <a:gd name="T2" fmla="*/ 14 w 14"/>
              <a:gd name="T3" fmla="*/ 11 h 22"/>
              <a:gd name="T4" fmla="*/ 7 w 14"/>
              <a:gd name="T5" fmla="*/ 0 h 22"/>
              <a:gd name="T6" fmla="*/ 0 w 14"/>
              <a:gd name="T7" fmla="*/ 7 h 22"/>
              <a:gd name="T8" fmla="*/ 6 w 14"/>
              <a:gd name="T9" fmla="*/ 14 h 22"/>
              <a:gd name="T10" fmla="*/ 12 w 14"/>
              <a:gd name="T11" fmla="*/ 9 h 22"/>
              <a:gd name="T12" fmla="*/ 6 w 14"/>
              <a:gd name="T13" fmla="*/ 20 h 22"/>
              <a:gd name="T14" fmla="*/ 2 w 14"/>
              <a:gd name="T15" fmla="*/ 17 h 22"/>
              <a:gd name="T16" fmla="*/ 0 w 14"/>
              <a:gd name="T17" fmla="*/ 18 h 22"/>
              <a:gd name="T18" fmla="*/ 6 w 14"/>
              <a:gd name="T19" fmla="*/ 22 h 22"/>
              <a:gd name="T20" fmla="*/ 6 w 14"/>
              <a:gd name="T21" fmla="*/ 12 h 22"/>
              <a:gd name="T22" fmla="*/ 2 w 14"/>
              <a:gd name="T23" fmla="*/ 7 h 22"/>
              <a:gd name="T24" fmla="*/ 7 w 14"/>
              <a:gd name="T25" fmla="*/ 2 h 22"/>
              <a:gd name="T26" fmla="*/ 11 w 14"/>
              <a:gd name="T27" fmla="*/ 7 h 22"/>
              <a:gd name="T28" fmla="*/ 6 w 14"/>
              <a:gd name="T29" fmla="*/ 1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22">
                <a:moveTo>
                  <a:pt x="6" y="22"/>
                </a:moveTo>
                <a:cubicBezTo>
                  <a:pt x="12" y="22"/>
                  <a:pt x="14" y="17"/>
                  <a:pt x="14" y="11"/>
                </a:cubicBezTo>
                <a:cubicBezTo>
                  <a:pt x="14" y="4"/>
                  <a:pt x="11" y="0"/>
                  <a:pt x="7" y="0"/>
                </a:cubicBezTo>
                <a:cubicBezTo>
                  <a:pt x="2" y="0"/>
                  <a:pt x="0" y="4"/>
                  <a:pt x="0" y="7"/>
                </a:cubicBezTo>
                <a:cubicBezTo>
                  <a:pt x="0" y="12"/>
                  <a:pt x="3" y="14"/>
                  <a:pt x="6" y="14"/>
                </a:cubicBezTo>
                <a:cubicBezTo>
                  <a:pt x="9" y="14"/>
                  <a:pt x="11" y="12"/>
                  <a:pt x="12" y="9"/>
                </a:cubicBezTo>
                <a:cubicBezTo>
                  <a:pt x="13" y="16"/>
                  <a:pt x="11" y="20"/>
                  <a:pt x="6" y="20"/>
                </a:cubicBezTo>
                <a:cubicBezTo>
                  <a:pt x="5" y="20"/>
                  <a:pt x="3" y="19"/>
                  <a:pt x="2" y="17"/>
                </a:cubicBezTo>
                <a:cubicBezTo>
                  <a:pt x="0" y="18"/>
                  <a:pt x="0" y="18"/>
                  <a:pt x="0" y="18"/>
                </a:cubicBezTo>
                <a:cubicBezTo>
                  <a:pt x="1" y="20"/>
                  <a:pt x="3" y="22"/>
                  <a:pt x="6" y="22"/>
                </a:cubicBezTo>
                <a:close/>
                <a:moveTo>
                  <a:pt x="6" y="12"/>
                </a:moveTo>
                <a:cubicBezTo>
                  <a:pt x="4" y="12"/>
                  <a:pt x="2" y="10"/>
                  <a:pt x="2" y="7"/>
                </a:cubicBezTo>
                <a:cubicBezTo>
                  <a:pt x="2" y="4"/>
                  <a:pt x="4" y="2"/>
                  <a:pt x="7" y="2"/>
                </a:cubicBezTo>
                <a:cubicBezTo>
                  <a:pt x="9" y="2"/>
                  <a:pt x="11" y="4"/>
                  <a:pt x="11" y="7"/>
                </a:cubicBezTo>
                <a:cubicBezTo>
                  <a:pt x="11" y="10"/>
                  <a:pt x="9" y="12"/>
                  <a:pt x="6" y="1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53" name="Freeform 45">
            <a:extLst>
              <a:ext uri="{FF2B5EF4-FFF2-40B4-BE49-F238E27FC236}">
                <a16:creationId xmlns:a16="http://schemas.microsoft.com/office/drawing/2014/main" id="{C40034E9-C95D-4300-B1CF-FA224275795C}"/>
              </a:ext>
            </a:extLst>
          </p:cNvPr>
          <p:cNvSpPr>
            <a:spLocks noEditPoints="1"/>
          </p:cNvSpPr>
          <p:nvPr/>
        </p:nvSpPr>
        <p:spPr bwMode="auto">
          <a:xfrm>
            <a:off x="4125405" y="5792824"/>
            <a:ext cx="13225" cy="48490"/>
          </a:xfrm>
          <a:custGeom>
            <a:avLst/>
            <a:gdLst>
              <a:gd name="T0" fmla="*/ 2 w 4"/>
              <a:gd name="T1" fmla="*/ 4 h 14"/>
              <a:gd name="T2" fmla="*/ 4 w 4"/>
              <a:gd name="T3" fmla="*/ 2 h 14"/>
              <a:gd name="T4" fmla="*/ 2 w 4"/>
              <a:gd name="T5" fmla="*/ 0 h 14"/>
              <a:gd name="T6" fmla="*/ 0 w 4"/>
              <a:gd name="T7" fmla="*/ 2 h 14"/>
              <a:gd name="T8" fmla="*/ 2 w 4"/>
              <a:gd name="T9" fmla="*/ 4 h 14"/>
              <a:gd name="T10" fmla="*/ 2 w 4"/>
              <a:gd name="T11" fmla="*/ 14 h 14"/>
              <a:gd name="T12" fmla="*/ 4 w 4"/>
              <a:gd name="T13" fmla="*/ 12 h 14"/>
              <a:gd name="T14" fmla="*/ 2 w 4"/>
              <a:gd name="T15" fmla="*/ 10 h 14"/>
              <a:gd name="T16" fmla="*/ 0 w 4"/>
              <a:gd name="T17" fmla="*/ 12 h 14"/>
              <a:gd name="T18" fmla="*/ 2 w 4"/>
              <a:gd name="T1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4">
                <a:moveTo>
                  <a:pt x="2" y="4"/>
                </a:moveTo>
                <a:cubicBezTo>
                  <a:pt x="3" y="4"/>
                  <a:pt x="4" y="3"/>
                  <a:pt x="4" y="2"/>
                </a:cubicBezTo>
                <a:cubicBezTo>
                  <a:pt x="4" y="1"/>
                  <a:pt x="3" y="0"/>
                  <a:pt x="2" y="0"/>
                </a:cubicBezTo>
                <a:cubicBezTo>
                  <a:pt x="1" y="0"/>
                  <a:pt x="0" y="1"/>
                  <a:pt x="0" y="2"/>
                </a:cubicBezTo>
                <a:cubicBezTo>
                  <a:pt x="0" y="3"/>
                  <a:pt x="1" y="4"/>
                  <a:pt x="2" y="4"/>
                </a:cubicBezTo>
                <a:close/>
                <a:moveTo>
                  <a:pt x="2" y="14"/>
                </a:moveTo>
                <a:cubicBezTo>
                  <a:pt x="3" y="14"/>
                  <a:pt x="4" y="13"/>
                  <a:pt x="4" y="12"/>
                </a:cubicBezTo>
                <a:cubicBezTo>
                  <a:pt x="4" y="11"/>
                  <a:pt x="3" y="10"/>
                  <a:pt x="2" y="10"/>
                </a:cubicBezTo>
                <a:cubicBezTo>
                  <a:pt x="1" y="10"/>
                  <a:pt x="0" y="11"/>
                  <a:pt x="0" y="12"/>
                </a:cubicBezTo>
                <a:cubicBezTo>
                  <a:pt x="0" y="13"/>
                  <a:pt x="1" y="14"/>
                  <a:pt x="2" y="1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54" name="Freeform 46">
            <a:extLst>
              <a:ext uri="{FF2B5EF4-FFF2-40B4-BE49-F238E27FC236}">
                <a16:creationId xmlns:a16="http://schemas.microsoft.com/office/drawing/2014/main" id="{E8CDEE6A-3F26-4128-A2F3-F1A24C61E867}"/>
              </a:ext>
            </a:extLst>
          </p:cNvPr>
          <p:cNvSpPr>
            <a:spLocks noEditPoints="1"/>
          </p:cNvSpPr>
          <p:nvPr/>
        </p:nvSpPr>
        <p:spPr bwMode="auto">
          <a:xfrm>
            <a:off x="4150384" y="5764906"/>
            <a:ext cx="55837" cy="76408"/>
          </a:xfrm>
          <a:custGeom>
            <a:avLst/>
            <a:gdLst>
              <a:gd name="T0" fmla="*/ 8 w 16"/>
              <a:gd name="T1" fmla="*/ 22 h 22"/>
              <a:gd name="T2" fmla="*/ 16 w 16"/>
              <a:gd name="T3" fmla="*/ 11 h 22"/>
              <a:gd name="T4" fmla="*/ 8 w 16"/>
              <a:gd name="T5" fmla="*/ 0 h 22"/>
              <a:gd name="T6" fmla="*/ 0 w 16"/>
              <a:gd name="T7" fmla="*/ 11 h 22"/>
              <a:gd name="T8" fmla="*/ 8 w 16"/>
              <a:gd name="T9" fmla="*/ 22 h 22"/>
              <a:gd name="T10" fmla="*/ 8 w 16"/>
              <a:gd name="T11" fmla="*/ 20 h 22"/>
              <a:gd name="T12" fmla="*/ 2 w 16"/>
              <a:gd name="T13" fmla="*/ 11 h 22"/>
              <a:gd name="T14" fmla="*/ 8 w 16"/>
              <a:gd name="T15" fmla="*/ 2 h 22"/>
              <a:gd name="T16" fmla="*/ 14 w 16"/>
              <a:gd name="T17" fmla="*/ 11 h 22"/>
              <a:gd name="T18" fmla="*/ 8 w 16"/>
              <a:gd name="T19"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22">
                <a:moveTo>
                  <a:pt x="8" y="22"/>
                </a:moveTo>
                <a:cubicBezTo>
                  <a:pt x="12" y="22"/>
                  <a:pt x="16" y="18"/>
                  <a:pt x="16" y="11"/>
                </a:cubicBezTo>
                <a:cubicBezTo>
                  <a:pt x="16" y="4"/>
                  <a:pt x="12" y="0"/>
                  <a:pt x="8" y="0"/>
                </a:cubicBezTo>
                <a:cubicBezTo>
                  <a:pt x="4" y="0"/>
                  <a:pt x="0" y="4"/>
                  <a:pt x="0" y="11"/>
                </a:cubicBezTo>
                <a:cubicBezTo>
                  <a:pt x="0" y="18"/>
                  <a:pt x="4" y="22"/>
                  <a:pt x="8" y="22"/>
                </a:cubicBezTo>
                <a:close/>
                <a:moveTo>
                  <a:pt x="8" y="20"/>
                </a:moveTo>
                <a:cubicBezTo>
                  <a:pt x="5" y="20"/>
                  <a:pt x="2" y="17"/>
                  <a:pt x="2" y="11"/>
                </a:cubicBezTo>
                <a:cubicBezTo>
                  <a:pt x="2" y="5"/>
                  <a:pt x="5" y="2"/>
                  <a:pt x="8" y="2"/>
                </a:cubicBezTo>
                <a:cubicBezTo>
                  <a:pt x="11" y="2"/>
                  <a:pt x="14" y="5"/>
                  <a:pt x="14" y="11"/>
                </a:cubicBezTo>
                <a:cubicBezTo>
                  <a:pt x="14" y="17"/>
                  <a:pt x="11" y="20"/>
                  <a:pt x="8" y="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55" name="Freeform 47">
            <a:extLst>
              <a:ext uri="{FF2B5EF4-FFF2-40B4-BE49-F238E27FC236}">
                <a16:creationId xmlns:a16="http://schemas.microsoft.com/office/drawing/2014/main" id="{7AB2C3D2-F8D9-46AB-BFEB-35F4AA2F2DDB}"/>
              </a:ext>
            </a:extLst>
          </p:cNvPr>
          <p:cNvSpPr>
            <a:spLocks noEditPoints="1"/>
          </p:cNvSpPr>
          <p:nvPr/>
        </p:nvSpPr>
        <p:spPr bwMode="auto">
          <a:xfrm>
            <a:off x="4212098" y="5764906"/>
            <a:ext cx="52898" cy="76408"/>
          </a:xfrm>
          <a:custGeom>
            <a:avLst/>
            <a:gdLst>
              <a:gd name="T0" fmla="*/ 8 w 15"/>
              <a:gd name="T1" fmla="*/ 22 h 22"/>
              <a:gd name="T2" fmla="*/ 15 w 15"/>
              <a:gd name="T3" fmla="*/ 11 h 22"/>
              <a:gd name="T4" fmla="*/ 8 w 15"/>
              <a:gd name="T5" fmla="*/ 0 h 22"/>
              <a:gd name="T6" fmla="*/ 0 w 15"/>
              <a:gd name="T7" fmla="*/ 11 h 22"/>
              <a:gd name="T8" fmla="*/ 8 w 15"/>
              <a:gd name="T9" fmla="*/ 22 h 22"/>
              <a:gd name="T10" fmla="*/ 8 w 15"/>
              <a:gd name="T11" fmla="*/ 20 h 22"/>
              <a:gd name="T12" fmla="*/ 2 w 15"/>
              <a:gd name="T13" fmla="*/ 11 h 22"/>
              <a:gd name="T14" fmla="*/ 8 w 15"/>
              <a:gd name="T15" fmla="*/ 2 h 22"/>
              <a:gd name="T16" fmla="*/ 13 w 15"/>
              <a:gd name="T17" fmla="*/ 11 h 22"/>
              <a:gd name="T18" fmla="*/ 8 w 15"/>
              <a:gd name="T19"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2">
                <a:moveTo>
                  <a:pt x="8" y="22"/>
                </a:moveTo>
                <a:cubicBezTo>
                  <a:pt x="12" y="22"/>
                  <a:pt x="15" y="18"/>
                  <a:pt x="15" y="11"/>
                </a:cubicBezTo>
                <a:cubicBezTo>
                  <a:pt x="15" y="4"/>
                  <a:pt x="12" y="0"/>
                  <a:pt x="8" y="0"/>
                </a:cubicBezTo>
                <a:cubicBezTo>
                  <a:pt x="4" y="0"/>
                  <a:pt x="0" y="4"/>
                  <a:pt x="0" y="11"/>
                </a:cubicBezTo>
                <a:cubicBezTo>
                  <a:pt x="0" y="18"/>
                  <a:pt x="4" y="22"/>
                  <a:pt x="8" y="22"/>
                </a:cubicBezTo>
                <a:close/>
                <a:moveTo>
                  <a:pt x="8" y="20"/>
                </a:moveTo>
                <a:cubicBezTo>
                  <a:pt x="5" y="20"/>
                  <a:pt x="2" y="17"/>
                  <a:pt x="2" y="11"/>
                </a:cubicBezTo>
                <a:cubicBezTo>
                  <a:pt x="2" y="5"/>
                  <a:pt x="5" y="2"/>
                  <a:pt x="8" y="2"/>
                </a:cubicBezTo>
                <a:cubicBezTo>
                  <a:pt x="11" y="2"/>
                  <a:pt x="13" y="5"/>
                  <a:pt x="13" y="11"/>
                </a:cubicBezTo>
                <a:cubicBezTo>
                  <a:pt x="13" y="17"/>
                  <a:pt x="11" y="20"/>
                  <a:pt x="8" y="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56" name="Freeform 48">
            <a:extLst>
              <a:ext uri="{FF2B5EF4-FFF2-40B4-BE49-F238E27FC236}">
                <a16:creationId xmlns:a16="http://schemas.microsoft.com/office/drawing/2014/main" id="{5DF4CEFE-EA30-42D6-8A8F-1612958F0CFD}"/>
              </a:ext>
            </a:extLst>
          </p:cNvPr>
          <p:cNvSpPr>
            <a:spLocks/>
          </p:cNvSpPr>
          <p:nvPr/>
        </p:nvSpPr>
        <p:spPr bwMode="auto">
          <a:xfrm>
            <a:off x="4508914" y="5767845"/>
            <a:ext cx="38204" cy="70530"/>
          </a:xfrm>
          <a:custGeom>
            <a:avLst/>
            <a:gdLst>
              <a:gd name="T0" fmla="*/ 17 w 26"/>
              <a:gd name="T1" fmla="*/ 45 h 48"/>
              <a:gd name="T2" fmla="*/ 17 w 26"/>
              <a:gd name="T3" fmla="*/ 0 h 48"/>
              <a:gd name="T4" fmla="*/ 12 w 26"/>
              <a:gd name="T5" fmla="*/ 0 h 48"/>
              <a:gd name="T6" fmla="*/ 0 w 26"/>
              <a:gd name="T7" fmla="*/ 7 h 48"/>
              <a:gd name="T8" fmla="*/ 0 w 26"/>
              <a:gd name="T9" fmla="*/ 12 h 48"/>
              <a:gd name="T10" fmla="*/ 12 w 26"/>
              <a:gd name="T11" fmla="*/ 5 h 48"/>
              <a:gd name="T12" fmla="*/ 12 w 26"/>
              <a:gd name="T13" fmla="*/ 45 h 48"/>
              <a:gd name="T14" fmla="*/ 0 w 26"/>
              <a:gd name="T15" fmla="*/ 45 h 48"/>
              <a:gd name="T16" fmla="*/ 0 w 26"/>
              <a:gd name="T17" fmla="*/ 48 h 48"/>
              <a:gd name="T18" fmla="*/ 26 w 26"/>
              <a:gd name="T19" fmla="*/ 48 h 48"/>
              <a:gd name="T20" fmla="*/ 26 w 26"/>
              <a:gd name="T21" fmla="*/ 45 h 48"/>
              <a:gd name="T22" fmla="*/ 17 w 26"/>
              <a:gd name="T23" fmla="*/ 45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48">
                <a:moveTo>
                  <a:pt x="17" y="45"/>
                </a:moveTo>
                <a:lnTo>
                  <a:pt x="17" y="0"/>
                </a:lnTo>
                <a:lnTo>
                  <a:pt x="12" y="0"/>
                </a:lnTo>
                <a:lnTo>
                  <a:pt x="0" y="7"/>
                </a:lnTo>
                <a:lnTo>
                  <a:pt x="0" y="12"/>
                </a:lnTo>
                <a:lnTo>
                  <a:pt x="12" y="5"/>
                </a:lnTo>
                <a:lnTo>
                  <a:pt x="12" y="45"/>
                </a:lnTo>
                <a:lnTo>
                  <a:pt x="0" y="45"/>
                </a:lnTo>
                <a:lnTo>
                  <a:pt x="0" y="48"/>
                </a:lnTo>
                <a:lnTo>
                  <a:pt x="26" y="48"/>
                </a:lnTo>
                <a:lnTo>
                  <a:pt x="26" y="45"/>
                </a:lnTo>
                <a:lnTo>
                  <a:pt x="17" y="4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57" name="Freeform 49">
            <a:extLst>
              <a:ext uri="{FF2B5EF4-FFF2-40B4-BE49-F238E27FC236}">
                <a16:creationId xmlns:a16="http://schemas.microsoft.com/office/drawing/2014/main" id="{B21017F7-20AD-4812-8C1E-93B2F4224AD2}"/>
              </a:ext>
            </a:extLst>
          </p:cNvPr>
          <p:cNvSpPr>
            <a:spLocks noEditPoints="1"/>
          </p:cNvSpPr>
          <p:nvPr/>
        </p:nvSpPr>
        <p:spPr bwMode="auto">
          <a:xfrm>
            <a:off x="4564750" y="5764906"/>
            <a:ext cx="52898" cy="76408"/>
          </a:xfrm>
          <a:custGeom>
            <a:avLst/>
            <a:gdLst>
              <a:gd name="T0" fmla="*/ 7 w 15"/>
              <a:gd name="T1" fmla="*/ 22 h 22"/>
              <a:gd name="T2" fmla="*/ 15 w 15"/>
              <a:gd name="T3" fmla="*/ 11 h 22"/>
              <a:gd name="T4" fmla="*/ 7 w 15"/>
              <a:gd name="T5" fmla="*/ 0 h 22"/>
              <a:gd name="T6" fmla="*/ 0 w 15"/>
              <a:gd name="T7" fmla="*/ 11 h 22"/>
              <a:gd name="T8" fmla="*/ 7 w 15"/>
              <a:gd name="T9" fmla="*/ 22 h 22"/>
              <a:gd name="T10" fmla="*/ 7 w 15"/>
              <a:gd name="T11" fmla="*/ 20 h 22"/>
              <a:gd name="T12" fmla="*/ 2 w 15"/>
              <a:gd name="T13" fmla="*/ 11 h 22"/>
              <a:gd name="T14" fmla="*/ 7 w 15"/>
              <a:gd name="T15" fmla="*/ 2 h 22"/>
              <a:gd name="T16" fmla="*/ 13 w 15"/>
              <a:gd name="T17" fmla="*/ 11 h 22"/>
              <a:gd name="T18" fmla="*/ 7 w 15"/>
              <a:gd name="T19"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2">
                <a:moveTo>
                  <a:pt x="7" y="22"/>
                </a:moveTo>
                <a:cubicBezTo>
                  <a:pt x="11" y="22"/>
                  <a:pt x="15" y="18"/>
                  <a:pt x="15" y="11"/>
                </a:cubicBezTo>
                <a:cubicBezTo>
                  <a:pt x="15" y="4"/>
                  <a:pt x="11" y="0"/>
                  <a:pt x="7" y="0"/>
                </a:cubicBezTo>
                <a:cubicBezTo>
                  <a:pt x="3" y="0"/>
                  <a:pt x="0" y="4"/>
                  <a:pt x="0" y="11"/>
                </a:cubicBezTo>
                <a:cubicBezTo>
                  <a:pt x="0" y="18"/>
                  <a:pt x="3" y="22"/>
                  <a:pt x="7" y="22"/>
                </a:cubicBezTo>
                <a:close/>
                <a:moveTo>
                  <a:pt x="7" y="20"/>
                </a:moveTo>
                <a:cubicBezTo>
                  <a:pt x="4" y="20"/>
                  <a:pt x="2" y="17"/>
                  <a:pt x="2" y="11"/>
                </a:cubicBezTo>
                <a:cubicBezTo>
                  <a:pt x="2" y="5"/>
                  <a:pt x="4" y="2"/>
                  <a:pt x="7" y="2"/>
                </a:cubicBezTo>
                <a:cubicBezTo>
                  <a:pt x="10" y="2"/>
                  <a:pt x="13" y="5"/>
                  <a:pt x="13" y="11"/>
                </a:cubicBezTo>
                <a:cubicBezTo>
                  <a:pt x="13" y="17"/>
                  <a:pt x="10" y="20"/>
                  <a:pt x="7" y="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58" name="Freeform 50">
            <a:extLst>
              <a:ext uri="{FF2B5EF4-FFF2-40B4-BE49-F238E27FC236}">
                <a16:creationId xmlns:a16="http://schemas.microsoft.com/office/drawing/2014/main" id="{00CD5356-5883-49E5-8E18-021755C6198D}"/>
              </a:ext>
            </a:extLst>
          </p:cNvPr>
          <p:cNvSpPr>
            <a:spLocks noEditPoints="1"/>
          </p:cNvSpPr>
          <p:nvPr/>
        </p:nvSpPr>
        <p:spPr bwMode="auto">
          <a:xfrm>
            <a:off x="4630873" y="5792824"/>
            <a:ext cx="14694" cy="48490"/>
          </a:xfrm>
          <a:custGeom>
            <a:avLst/>
            <a:gdLst>
              <a:gd name="T0" fmla="*/ 2 w 4"/>
              <a:gd name="T1" fmla="*/ 4 h 14"/>
              <a:gd name="T2" fmla="*/ 4 w 4"/>
              <a:gd name="T3" fmla="*/ 2 h 14"/>
              <a:gd name="T4" fmla="*/ 2 w 4"/>
              <a:gd name="T5" fmla="*/ 0 h 14"/>
              <a:gd name="T6" fmla="*/ 0 w 4"/>
              <a:gd name="T7" fmla="*/ 2 h 14"/>
              <a:gd name="T8" fmla="*/ 2 w 4"/>
              <a:gd name="T9" fmla="*/ 4 h 14"/>
              <a:gd name="T10" fmla="*/ 2 w 4"/>
              <a:gd name="T11" fmla="*/ 14 h 14"/>
              <a:gd name="T12" fmla="*/ 4 w 4"/>
              <a:gd name="T13" fmla="*/ 12 h 14"/>
              <a:gd name="T14" fmla="*/ 2 w 4"/>
              <a:gd name="T15" fmla="*/ 10 h 14"/>
              <a:gd name="T16" fmla="*/ 0 w 4"/>
              <a:gd name="T17" fmla="*/ 12 h 14"/>
              <a:gd name="T18" fmla="*/ 2 w 4"/>
              <a:gd name="T1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4">
                <a:moveTo>
                  <a:pt x="2" y="4"/>
                </a:moveTo>
                <a:cubicBezTo>
                  <a:pt x="3" y="4"/>
                  <a:pt x="4" y="3"/>
                  <a:pt x="4" y="2"/>
                </a:cubicBezTo>
                <a:cubicBezTo>
                  <a:pt x="4" y="1"/>
                  <a:pt x="3" y="0"/>
                  <a:pt x="2" y="0"/>
                </a:cubicBezTo>
                <a:cubicBezTo>
                  <a:pt x="1" y="0"/>
                  <a:pt x="0" y="1"/>
                  <a:pt x="0" y="2"/>
                </a:cubicBezTo>
                <a:cubicBezTo>
                  <a:pt x="0" y="3"/>
                  <a:pt x="1" y="4"/>
                  <a:pt x="2" y="4"/>
                </a:cubicBezTo>
                <a:close/>
                <a:moveTo>
                  <a:pt x="2" y="14"/>
                </a:moveTo>
                <a:cubicBezTo>
                  <a:pt x="3" y="14"/>
                  <a:pt x="4" y="13"/>
                  <a:pt x="4" y="12"/>
                </a:cubicBezTo>
                <a:cubicBezTo>
                  <a:pt x="4" y="11"/>
                  <a:pt x="3" y="10"/>
                  <a:pt x="2" y="10"/>
                </a:cubicBezTo>
                <a:cubicBezTo>
                  <a:pt x="1" y="10"/>
                  <a:pt x="0" y="11"/>
                  <a:pt x="0" y="12"/>
                </a:cubicBezTo>
                <a:cubicBezTo>
                  <a:pt x="0" y="13"/>
                  <a:pt x="1" y="14"/>
                  <a:pt x="2" y="1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59" name="Freeform 51">
            <a:extLst>
              <a:ext uri="{FF2B5EF4-FFF2-40B4-BE49-F238E27FC236}">
                <a16:creationId xmlns:a16="http://schemas.microsoft.com/office/drawing/2014/main" id="{E9E2EF1D-5B05-4CAB-948E-74CECB9CDA14}"/>
              </a:ext>
            </a:extLst>
          </p:cNvPr>
          <p:cNvSpPr>
            <a:spLocks noEditPoints="1"/>
          </p:cNvSpPr>
          <p:nvPr/>
        </p:nvSpPr>
        <p:spPr bwMode="auto">
          <a:xfrm>
            <a:off x="4658791" y="5764906"/>
            <a:ext cx="52898" cy="76408"/>
          </a:xfrm>
          <a:custGeom>
            <a:avLst/>
            <a:gdLst>
              <a:gd name="T0" fmla="*/ 7 w 15"/>
              <a:gd name="T1" fmla="*/ 22 h 22"/>
              <a:gd name="T2" fmla="*/ 15 w 15"/>
              <a:gd name="T3" fmla="*/ 11 h 22"/>
              <a:gd name="T4" fmla="*/ 7 w 15"/>
              <a:gd name="T5" fmla="*/ 0 h 22"/>
              <a:gd name="T6" fmla="*/ 0 w 15"/>
              <a:gd name="T7" fmla="*/ 11 h 22"/>
              <a:gd name="T8" fmla="*/ 7 w 15"/>
              <a:gd name="T9" fmla="*/ 22 h 22"/>
              <a:gd name="T10" fmla="*/ 7 w 15"/>
              <a:gd name="T11" fmla="*/ 20 h 22"/>
              <a:gd name="T12" fmla="*/ 1 w 15"/>
              <a:gd name="T13" fmla="*/ 11 h 22"/>
              <a:gd name="T14" fmla="*/ 7 w 15"/>
              <a:gd name="T15" fmla="*/ 2 h 22"/>
              <a:gd name="T16" fmla="*/ 13 w 15"/>
              <a:gd name="T17" fmla="*/ 11 h 22"/>
              <a:gd name="T18" fmla="*/ 7 w 15"/>
              <a:gd name="T19"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2">
                <a:moveTo>
                  <a:pt x="7" y="22"/>
                </a:moveTo>
                <a:cubicBezTo>
                  <a:pt x="11" y="22"/>
                  <a:pt x="15" y="18"/>
                  <a:pt x="15" y="11"/>
                </a:cubicBezTo>
                <a:cubicBezTo>
                  <a:pt x="15" y="4"/>
                  <a:pt x="11" y="0"/>
                  <a:pt x="7" y="0"/>
                </a:cubicBezTo>
                <a:cubicBezTo>
                  <a:pt x="3" y="0"/>
                  <a:pt x="0" y="4"/>
                  <a:pt x="0" y="11"/>
                </a:cubicBezTo>
                <a:cubicBezTo>
                  <a:pt x="0" y="18"/>
                  <a:pt x="3" y="22"/>
                  <a:pt x="7" y="22"/>
                </a:cubicBezTo>
                <a:close/>
                <a:moveTo>
                  <a:pt x="7" y="20"/>
                </a:moveTo>
                <a:cubicBezTo>
                  <a:pt x="4" y="20"/>
                  <a:pt x="1" y="17"/>
                  <a:pt x="1" y="11"/>
                </a:cubicBezTo>
                <a:cubicBezTo>
                  <a:pt x="1" y="5"/>
                  <a:pt x="4" y="2"/>
                  <a:pt x="7" y="2"/>
                </a:cubicBezTo>
                <a:cubicBezTo>
                  <a:pt x="10" y="2"/>
                  <a:pt x="13" y="5"/>
                  <a:pt x="13" y="11"/>
                </a:cubicBezTo>
                <a:cubicBezTo>
                  <a:pt x="13" y="17"/>
                  <a:pt x="10" y="20"/>
                  <a:pt x="7" y="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60" name="Freeform 52">
            <a:extLst>
              <a:ext uri="{FF2B5EF4-FFF2-40B4-BE49-F238E27FC236}">
                <a16:creationId xmlns:a16="http://schemas.microsoft.com/office/drawing/2014/main" id="{5B559FCA-855D-4919-82BE-CF0F58027B52}"/>
              </a:ext>
            </a:extLst>
          </p:cNvPr>
          <p:cNvSpPr>
            <a:spLocks noEditPoints="1"/>
          </p:cNvSpPr>
          <p:nvPr/>
        </p:nvSpPr>
        <p:spPr bwMode="auto">
          <a:xfrm>
            <a:off x="4719036" y="5764906"/>
            <a:ext cx="51429" cy="76408"/>
          </a:xfrm>
          <a:custGeom>
            <a:avLst/>
            <a:gdLst>
              <a:gd name="T0" fmla="*/ 8 w 15"/>
              <a:gd name="T1" fmla="*/ 22 h 22"/>
              <a:gd name="T2" fmla="*/ 15 w 15"/>
              <a:gd name="T3" fmla="*/ 11 h 22"/>
              <a:gd name="T4" fmla="*/ 8 w 15"/>
              <a:gd name="T5" fmla="*/ 0 h 22"/>
              <a:gd name="T6" fmla="*/ 0 w 15"/>
              <a:gd name="T7" fmla="*/ 11 h 22"/>
              <a:gd name="T8" fmla="*/ 8 w 15"/>
              <a:gd name="T9" fmla="*/ 22 h 22"/>
              <a:gd name="T10" fmla="*/ 8 w 15"/>
              <a:gd name="T11" fmla="*/ 20 h 22"/>
              <a:gd name="T12" fmla="*/ 2 w 15"/>
              <a:gd name="T13" fmla="*/ 11 h 22"/>
              <a:gd name="T14" fmla="*/ 8 w 15"/>
              <a:gd name="T15" fmla="*/ 2 h 22"/>
              <a:gd name="T16" fmla="*/ 13 w 15"/>
              <a:gd name="T17" fmla="*/ 11 h 22"/>
              <a:gd name="T18" fmla="*/ 8 w 15"/>
              <a:gd name="T19"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2">
                <a:moveTo>
                  <a:pt x="8" y="22"/>
                </a:moveTo>
                <a:cubicBezTo>
                  <a:pt x="12" y="22"/>
                  <a:pt x="15" y="18"/>
                  <a:pt x="15" y="11"/>
                </a:cubicBezTo>
                <a:cubicBezTo>
                  <a:pt x="15" y="4"/>
                  <a:pt x="12" y="0"/>
                  <a:pt x="8" y="0"/>
                </a:cubicBezTo>
                <a:cubicBezTo>
                  <a:pt x="4" y="0"/>
                  <a:pt x="0" y="4"/>
                  <a:pt x="0" y="11"/>
                </a:cubicBezTo>
                <a:cubicBezTo>
                  <a:pt x="0" y="18"/>
                  <a:pt x="4" y="22"/>
                  <a:pt x="8" y="22"/>
                </a:cubicBezTo>
                <a:close/>
                <a:moveTo>
                  <a:pt x="8" y="20"/>
                </a:moveTo>
                <a:cubicBezTo>
                  <a:pt x="5" y="20"/>
                  <a:pt x="2" y="17"/>
                  <a:pt x="2" y="11"/>
                </a:cubicBezTo>
                <a:cubicBezTo>
                  <a:pt x="2" y="5"/>
                  <a:pt x="5" y="2"/>
                  <a:pt x="8" y="2"/>
                </a:cubicBezTo>
                <a:cubicBezTo>
                  <a:pt x="11" y="2"/>
                  <a:pt x="13" y="5"/>
                  <a:pt x="13" y="11"/>
                </a:cubicBezTo>
                <a:cubicBezTo>
                  <a:pt x="13" y="17"/>
                  <a:pt x="11" y="20"/>
                  <a:pt x="8" y="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61" name="Freeform 53">
            <a:extLst>
              <a:ext uri="{FF2B5EF4-FFF2-40B4-BE49-F238E27FC236}">
                <a16:creationId xmlns:a16="http://schemas.microsoft.com/office/drawing/2014/main" id="{EFA40397-41F8-4E8C-B1BB-E0332A38EECA}"/>
              </a:ext>
            </a:extLst>
          </p:cNvPr>
          <p:cNvSpPr>
            <a:spLocks/>
          </p:cNvSpPr>
          <p:nvPr/>
        </p:nvSpPr>
        <p:spPr bwMode="auto">
          <a:xfrm>
            <a:off x="5015852" y="5767845"/>
            <a:ext cx="38204" cy="70530"/>
          </a:xfrm>
          <a:custGeom>
            <a:avLst/>
            <a:gdLst>
              <a:gd name="T0" fmla="*/ 16 w 26"/>
              <a:gd name="T1" fmla="*/ 45 h 48"/>
              <a:gd name="T2" fmla="*/ 16 w 26"/>
              <a:gd name="T3" fmla="*/ 0 h 48"/>
              <a:gd name="T4" fmla="*/ 12 w 26"/>
              <a:gd name="T5" fmla="*/ 0 h 48"/>
              <a:gd name="T6" fmla="*/ 0 w 26"/>
              <a:gd name="T7" fmla="*/ 7 h 48"/>
              <a:gd name="T8" fmla="*/ 0 w 26"/>
              <a:gd name="T9" fmla="*/ 12 h 48"/>
              <a:gd name="T10" fmla="*/ 12 w 26"/>
              <a:gd name="T11" fmla="*/ 5 h 48"/>
              <a:gd name="T12" fmla="*/ 12 w 26"/>
              <a:gd name="T13" fmla="*/ 45 h 48"/>
              <a:gd name="T14" fmla="*/ 0 w 26"/>
              <a:gd name="T15" fmla="*/ 45 h 48"/>
              <a:gd name="T16" fmla="*/ 0 w 26"/>
              <a:gd name="T17" fmla="*/ 48 h 48"/>
              <a:gd name="T18" fmla="*/ 26 w 26"/>
              <a:gd name="T19" fmla="*/ 48 h 48"/>
              <a:gd name="T20" fmla="*/ 26 w 26"/>
              <a:gd name="T21" fmla="*/ 45 h 48"/>
              <a:gd name="T22" fmla="*/ 16 w 26"/>
              <a:gd name="T23" fmla="*/ 45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48">
                <a:moveTo>
                  <a:pt x="16" y="45"/>
                </a:moveTo>
                <a:lnTo>
                  <a:pt x="16" y="0"/>
                </a:lnTo>
                <a:lnTo>
                  <a:pt x="12" y="0"/>
                </a:lnTo>
                <a:lnTo>
                  <a:pt x="0" y="7"/>
                </a:lnTo>
                <a:lnTo>
                  <a:pt x="0" y="12"/>
                </a:lnTo>
                <a:lnTo>
                  <a:pt x="12" y="5"/>
                </a:lnTo>
                <a:lnTo>
                  <a:pt x="12" y="45"/>
                </a:lnTo>
                <a:lnTo>
                  <a:pt x="0" y="45"/>
                </a:lnTo>
                <a:lnTo>
                  <a:pt x="0" y="48"/>
                </a:lnTo>
                <a:lnTo>
                  <a:pt x="26" y="48"/>
                </a:lnTo>
                <a:lnTo>
                  <a:pt x="26" y="45"/>
                </a:lnTo>
                <a:lnTo>
                  <a:pt x="16" y="4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62" name="Freeform 54">
            <a:extLst>
              <a:ext uri="{FF2B5EF4-FFF2-40B4-BE49-F238E27FC236}">
                <a16:creationId xmlns:a16="http://schemas.microsoft.com/office/drawing/2014/main" id="{4C65AE93-E5D1-4F91-B2E9-FE88908E0E60}"/>
              </a:ext>
            </a:extLst>
          </p:cNvPr>
          <p:cNvSpPr>
            <a:spLocks/>
          </p:cNvSpPr>
          <p:nvPr/>
        </p:nvSpPr>
        <p:spPr bwMode="auto">
          <a:xfrm>
            <a:off x="5077566" y="5767845"/>
            <a:ext cx="39674" cy="70530"/>
          </a:xfrm>
          <a:custGeom>
            <a:avLst/>
            <a:gdLst>
              <a:gd name="T0" fmla="*/ 17 w 27"/>
              <a:gd name="T1" fmla="*/ 45 h 48"/>
              <a:gd name="T2" fmla="*/ 17 w 27"/>
              <a:gd name="T3" fmla="*/ 0 h 48"/>
              <a:gd name="T4" fmla="*/ 12 w 27"/>
              <a:gd name="T5" fmla="*/ 0 h 48"/>
              <a:gd name="T6" fmla="*/ 0 w 27"/>
              <a:gd name="T7" fmla="*/ 7 h 48"/>
              <a:gd name="T8" fmla="*/ 0 w 27"/>
              <a:gd name="T9" fmla="*/ 12 h 48"/>
              <a:gd name="T10" fmla="*/ 12 w 27"/>
              <a:gd name="T11" fmla="*/ 5 h 48"/>
              <a:gd name="T12" fmla="*/ 12 w 27"/>
              <a:gd name="T13" fmla="*/ 45 h 48"/>
              <a:gd name="T14" fmla="*/ 0 w 27"/>
              <a:gd name="T15" fmla="*/ 45 h 48"/>
              <a:gd name="T16" fmla="*/ 0 w 27"/>
              <a:gd name="T17" fmla="*/ 48 h 48"/>
              <a:gd name="T18" fmla="*/ 27 w 27"/>
              <a:gd name="T19" fmla="*/ 48 h 48"/>
              <a:gd name="T20" fmla="*/ 27 w 27"/>
              <a:gd name="T21" fmla="*/ 45 h 48"/>
              <a:gd name="T22" fmla="*/ 17 w 27"/>
              <a:gd name="T23" fmla="*/ 45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 h="48">
                <a:moveTo>
                  <a:pt x="17" y="45"/>
                </a:moveTo>
                <a:lnTo>
                  <a:pt x="17" y="0"/>
                </a:lnTo>
                <a:lnTo>
                  <a:pt x="12" y="0"/>
                </a:lnTo>
                <a:lnTo>
                  <a:pt x="0" y="7"/>
                </a:lnTo>
                <a:lnTo>
                  <a:pt x="0" y="12"/>
                </a:lnTo>
                <a:lnTo>
                  <a:pt x="12" y="5"/>
                </a:lnTo>
                <a:lnTo>
                  <a:pt x="12" y="45"/>
                </a:lnTo>
                <a:lnTo>
                  <a:pt x="0" y="45"/>
                </a:lnTo>
                <a:lnTo>
                  <a:pt x="0" y="48"/>
                </a:lnTo>
                <a:lnTo>
                  <a:pt x="27" y="48"/>
                </a:lnTo>
                <a:lnTo>
                  <a:pt x="27" y="45"/>
                </a:lnTo>
                <a:lnTo>
                  <a:pt x="17" y="4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63" name="Freeform 55">
            <a:extLst>
              <a:ext uri="{FF2B5EF4-FFF2-40B4-BE49-F238E27FC236}">
                <a16:creationId xmlns:a16="http://schemas.microsoft.com/office/drawing/2014/main" id="{51134511-28F0-4296-A7C2-A86B9948D221}"/>
              </a:ext>
            </a:extLst>
          </p:cNvPr>
          <p:cNvSpPr>
            <a:spLocks noEditPoints="1"/>
          </p:cNvSpPr>
          <p:nvPr/>
        </p:nvSpPr>
        <p:spPr bwMode="auto">
          <a:xfrm>
            <a:off x="5137810" y="5792824"/>
            <a:ext cx="13225" cy="48490"/>
          </a:xfrm>
          <a:custGeom>
            <a:avLst/>
            <a:gdLst>
              <a:gd name="T0" fmla="*/ 2 w 4"/>
              <a:gd name="T1" fmla="*/ 4 h 14"/>
              <a:gd name="T2" fmla="*/ 4 w 4"/>
              <a:gd name="T3" fmla="*/ 2 h 14"/>
              <a:gd name="T4" fmla="*/ 2 w 4"/>
              <a:gd name="T5" fmla="*/ 0 h 14"/>
              <a:gd name="T6" fmla="*/ 0 w 4"/>
              <a:gd name="T7" fmla="*/ 2 h 14"/>
              <a:gd name="T8" fmla="*/ 2 w 4"/>
              <a:gd name="T9" fmla="*/ 4 h 14"/>
              <a:gd name="T10" fmla="*/ 2 w 4"/>
              <a:gd name="T11" fmla="*/ 14 h 14"/>
              <a:gd name="T12" fmla="*/ 4 w 4"/>
              <a:gd name="T13" fmla="*/ 12 h 14"/>
              <a:gd name="T14" fmla="*/ 2 w 4"/>
              <a:gd name="T15" fmla="*/ 10 h 14"/>
              <a:gd name="T16" fmla="*/ 0 w 4"/>
              <a:gd name="T17" fmla="*/ 12 h 14"/>
              <a:gd name="T18" fmla="*/ 2 w 4"/>
              <a:gd name="T1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4">
                <a:moveTo>
                  <a:pt x="2" y="4"/>
                </a:moveTo>
                <a:cubicBezTo>
                  <a:pt x="3" y="4"/>
                  <a:pt x="4" y="3"/>
                  <a:pt x="4" y="2"/>
                </a:cubicBezTo>
                <a:cubicBezTo>
                  <a:pt x="4" y="1"/>
                  <a:pt x="3" y="0"/>
                  <a:pt x="2" y="0"/>
                </a:cubicBezTo>
                <a:cubicBezTo>
                  <a:pt x="1" y="0"/>
                  <a:pt x="0" y="1"/>
                  <a:pt x="0" y="2"/>
                </a:cubicBezTo>
                <a:cubicBezTo>
                  <a:pt x="0" y="3"/>
                  <a:pt x="1" y="4"/>
                  <a:pt x="2" y="4"/>
                </a:cubicBezTo>
                <a:close/>
                <a:moveTo>
                  <a:pt x="2" y="14"/>
                </a:moveTo>
                <a:cubicBezTo>
                  <a:pt x="3" y="14"/>
                  <a:pt x="4" y="13"/>
                  <a:pt x="4" y="12"/>
                </a:cubicBezTo>
                <a:cubicBezTo>
                  <a:pt x="4" y="11"/>
                  <a:pt x="3" y="10"/>
                  <a:pt x="2" y="10"/>
                </a:cubicBezTo>
                <a:cubicBezTo>
                  <a:pt x="1" y="10"/>
                  <a:pt x="0" y="11"/>
                  <a:pt x="0" y="12"/>
                </a:cubicBezTo>
                <a:cubicBezTo>
                  <a:pt x="0" y="13"/>
                  <a:pt x="1" y="14"/>
                  <a:pt x="2" y="1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64" name="Freeform 56">
            <a:extLst>
              <a:ext uri="{FF2B5EF4-FFF2-40B4-BE49-F238E27FC236}">
                <a16:creationId xmlns:a16="http://schemas.microsoft.com/office/drawing/2014/main" id="{8876112C-756D-4A92-B2AD-E1DE783FE91B}"/>
              </a:ext>
            </a:extLst>
          </p:cNvPr>
          <p:cNvSpPr>
            <a:spLocks noEditPoints="1"/>
          </p:cNvSpPr>
          <p:nvPr/>
        </p:nvSpPr>
        <p:spPr bwMode="auto">
          <a:xfrm>
            <a:off x="5165729" y="5764906"/>
            <a:ext cx="51429" cy="76408"/>
          </a:xfrm>
          <a:custGeom>
            <a:avLst/>
            <a:gdLst>
              <a:gd name="T0" fmla="*/ 7 w 15"/>
              <a:gd name="T1" fmla="*/ 22 h 22"/>
              <a:gd name="T2" fmla="*/ 15 w 15"/>
              <a:gd name="T3" fmla="*/ 11 h 22"/>
              <a:gd name="T4" fmla="*/ 7 w 15"/>
              <a:gd name="T5" fmla="*/ 0 h 22"/>
              <a:gd name="T6" fmla="*/ 0 w 15"/>
              <a:gd name="T7" fmla="*/ 11 h 22"/>
              <a:gd name="T8" fmla="*/ 7 w 15"/>
              <a:gd name="T9" fmla="*/ 22 h 22"/>
              <a:gd name="T10" fmla="*/ 7 w 15"/>
              <a:gd name="T11" fmla="*/ 20 h 22"/>
              <a:gd name="T12" fmla="*/ 2 w 15"/>
              <a:gd name="T13" fmla="*/ 11 h 22"/>
              <a:gd name="T14" fmla="*/ 7 w 15"/>
              <a:gd name="T15" fmla="*/ 2 h 22"/>
              <a:gd name="T16" fmla="*/ 13 w 15"/>
              <a:gd name="T17" fmla="*/ 11 h 22"/>
              <a:gd name="T18" fmla="*/ 7 w 15"/>
              <a:gd name="T19"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2">
                <a:moveTo>
                  <a:pt x="7" y="22"/>
                </a:moveTo>
                <a:cubicBezTo>
                  <a:pt x="11" y="22"/>
                  <a:pt x="15" y="18"/>
                  <a:pt x="15" y="11"/>
                </a:cubicBezTo>
                <a:cubicBezTo>
                  <a:pt x="15" y="4"/>
                  <a:pt x="11" y="0"/>
                  <a:pt x="7" y="0"/>
                </a:cubicBezTo>
                <a:cubicBezTo>
                  <a:pt x="3" y="0"/>
                  <a:pt x="0" y="4"/>
                  <a:pt x="0" y="11"/>
                </a:cubicBezTo>
                <a:cubicBezTo>
                  <a:pt x="0" y="18"/>
                  <a:pt x="3" y="22"/>
                  <a:pt x="7" y="22"/>
                </a:cubicBezTo>
                <a:close/>
                <a:moveTo>
                  <a:pt x="7" y="20"/>
                </a:moveTo>
                <a:cubicBezTo>
                  <a:pt x="4" y="20"/>
                  <a:pt x="2" y="17"/>
                  <a:pt x="2" y="11"/>
                </a:cubicBezTo>
                <a:cubicBezTo>
                  <a:pt x="2" y="5"/>
                  <a:pt x="4" y="2"/>
                  <a:pt x="7" y="2"/>
                </a:cubicBezTo>
                <a:cubicBezTo>
                  <a:pt x="10" y="2"/>
                  <a:pt x="13" y="5"/>
                  <a:pt x="13" y="11"/>
                </a:cubicBezTo>
                <a:cubicBezTo>
                  <a:pt x="13" y="17"/>
                  <a:pt x="10" y="20"/>
                  <a:pt x="7" y="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65" name="Freeform 57">
            <a:extLst>
              <a:ext uri="{FF2B5EF4-FFF2-40B4-BE49-F238E27FC236}">
                <a16:creationId xmlns:a16="http://schemas.microsoft.com/office/drawing/2014/main" id="{3487C074-A078-4002-914C-0F1555B4F098}"/>
              </a:ext>
            </a:extLst>
          </p:cNvPr>
          <p:cNvSpPr>
            <a:spLocks noEditPoints="1"/>
          </p:cNvSpPr>
          <p:nvPr/>
        </p:nvSpPr>
        <p:spPr bwMode="auto">
          <a:xfrm>
            <a:off x="5224504" y="5764906"/>
            <a:ext cx="52898" cy="76408"/>
          </a:xfrm>
          <a:custGeom>
            <a:avLst/>
            <a:gdLst>
              <a:gd name="T0" fmla="*/ 8 w 15"/>
              <a:gd name="T1" fmla="*/ 22 h 22"/>
              <a:gd name="T2" fmla="*/ 15 w 15"/>
              <a:gd name="T3" fmla="*/ 11 h 22"/>
              <a:gd name="T4" fmla="*/ 8 w 15"/>
              <a:gd name="T5" fmla="*/ 0 h 22"/>
              <a:gd name="T6" fmla="*/ 0 w 15"/>
              <a:gd name="T7" fmla="*/ 11 h 22"/>
              <a:gd name="T8" fmla="*/ 8 w 15"/>
              <a:gd name="T9" fmla="*/ 22 h 22"/>
              <a:gd name="T10" fmla="*/ 8 w 15"/>
              <a:gd name="T11" fmla="*/ 20 h 22"/>
              <a:gd name="T12" fmla="*/ 2 w 15"/>
              <a:gd name="T13" fmla="*/ 11 h 22"/>
              <a:gd name="T14" fmla="*/ 8 w 15"/>
              <a:gd name="T15" fmla="*/ 2 h 22"/>
              <a:gd name="T16" fmla="*/ 13 w 15"/>
              <a:gd name="T17" fmla="*/ 11 h 22"/>
              <a:gd name="T18" fmla="*/ 8 w 15"/>
              <a:gd name="T19"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2">
                <a:moveTo>
                  <a:pt x="8" y="22"/>
                </a:moveTo>
                <a:cubicBezTo>
                  <a:pt x="12" y="22"/>
                  <a:pt x="15" y="18"/>
                  <a:pt x="15" y="11"/>
                </a:cubicBezTo>
                <a:cubicBezTo>
                  <a:pt x="15" y="4"/>
                  <a:pt x="12" y="0"/>
                  <a:pt x="8" y="0"/>
                </a:cubicBezTo>
                <a:cubicBezTo>
                  <a:pt x="4" y="0"/>
                  <a:pt x="0" y="4"/>
                  <a:pt x="0" y="11"/>
                </a:cubicBezTo>
                <a:cubicBezTo>
                  <a:pt x="0" y="18"/>
                  <a:pt x="4" y="22"/>
                  <a:pt x="8" y="22"/>
                </a:cubicBezTo>
                <a:close/>
                <a:moveTo>
                  <a:pt x="8" y="20"/>
                </a:moveTo>
                <a:cubicBezTo>
                  <a:pt x="5" y="20"/>
                  <a:pt x="2" y="17"/>
                  <a:pt x="2" y="11"/>
                </a:cubicBezTo>
                <a:cubicBezTo>
                  <a:pt x="2" y="5"/>
                  <a:pt x="5" y="2"/>
                  <a:pt x="8" y="2"/>
                </a:cubicBezTo>
                <a:cubicBezTo>
                  <a:pt x="11" y="2"/>
                  <a:pt x="13" y="5"/>
                  <a:pt x="13" y="11"/>
                </a:cubicBezTo>
                <a:cubicBezTo>
                  <a:pt x="13" y="17"/>
                  <a:pt x="11" y="20"/>
                  <a:pt x="8" y="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66" name="Freeform 58">
            <a:extLst>
              <a:ext uri="{FF2B5EF4-FFF2-40B4-BE49-F238E27FC236}">
                <a16:creationId xmlns:a16="http://schemas.microsoft.com/office/drawing/2014/main" id="{5E81E341-0051-495C-A065-29D8D044194E}"/>
              </a:ext>
            </a:extLst>
          </p:cNvPr>
          <p:cNvSpPr>
            <a:spLocks/>
          </p:cNvSpPr>
          <p:nvPr/>
        </p:nvSpPr>
        <p:spPr bwMode="auto">
          <a:xfrm>
            <a:off x="5521320" y="5767845"/>
            <a:ext cx="42613" cy="70530"/>
          </a:xfrm>
          <a:custGeom>
            <a:avLst/>
            <a:gdLst>
              <a:gd name="T0" fmla="*/ 17 w 29"/>
              <a:gd name="T1" fmla="*/ 45 h 48"/>
              <a:gd name="T2" fmla="*/ 17 w 29"/>
              <a:gd name="T3" fmla="*/ 0 h 48"/>
              <a:gd name="T4" fmla="*/ 12 w 29"/>
              <a:gd name="T5" fmla="*/ 0 h 48"/>
              <a:gd name="T6" fmla="*/ 0 w 29"/>
              <a:gd name="T7" fmla="*/ 7 h 48"/>
              <a:gd name="T8" fmla="*/ 0 w 29"/>
              <a:gd name="T9" fmla="*/ 12 h 48"/>
              <a:gd name="T10" fmla="*/ 12 w 29"/>
              <a:gd name="T11" fmla="*/ 5 h 48"/>
              <a:gd name="T12" fmla="*/ 12 w 29"/>
              <a:gd name="T13" fmla="*/ 45 h 48"/>
              <a:gd name="T14" fmla="*/ 0 w 29"/>
              <a:gd name="T15" fmla="*/ 45 h 48"/>
              <a:gd name="T16" fmla="*/ 0 w 29"/>
              <a:gd name="T17" fmla="*/ 48 h 48"/>
              <a:gd name="T18" fmla="*/ 29 w 29"/>
              <a:gd name="T19" fmla="*/ 48 h 48"/>
              <a:gd name="T20" fmla="*/ 29 w 29"/>
              <a:gd name="T21" fmla="*/ 45 h 48"/>
              <a:gd name="T22" fmla="*/ 17 w 29"/>
              <a:gd name="T23" fmla="*/ 45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 h="48">
                <a:moveTo>
                  <a:pt x="17" y="45"/>
                </a:moveTo>
                <a:lnTo>
                  <a:pt x="17" y="0"/>
                </a:lnTo>
                <a:lnTo>
                  <a:pt x="12" y="0"/>
                </a:lnTo>
                <a:lnTo>
                  <a:pt x="0" y="7"/>
                </a:lnTo>
                <a:lnTo>
                  <a:pt x="0" y="12"/>
                </a:lnTo>
                <a:lnTo>
                  <a:pt x="12" y="5"/>
                </a:lnTo>
                <a:lnTo>
                  <a:pt x="12" y="45"/>
                </a:lnTo>
                <a:lnTo>
                  <a:pt x="0" y="45"/>
                </a:lnTo>
                <a:lnTo>
                  <a:pt x="0" y="48"/>
                </a:lnTo>
                <a:lnTo>
                  <a:pt x="29" y="48"/>
                </a:lnTo>
                <a:lnTo>
                  <a:pt x="29" y="45"/>
                </a:lnTo>
                <a:lnTo>
                  <a:pt x="17" y="4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67" name="Freeform 59">
            <a:extLst>
              <a:ext uri="{FF2B5EF4-FFF2-40B4-BE49-F238E27FC236}">
                <a16:creationId xmlns:a16="http://schemas.microsoft.com/office/drawing/2014/main" id="{E50D13EF-DAB7-4F95-B83A-F2CC0C2D0886}"/>
              </a:ext>
            </a:extLst>
          </p:cNvPr>
          <p:cNvSpPr>
            <a:spLocks/>
          </p:cNvSpPr>
          <p:nvPr/>
        </p:nvSpPr>
        <p:spPr bwMode="auto">
          <a:xfrm>
            <a:off x="5580096" y="5764906"/>
            <a:ext cx="45551" cy="73469"/>
          </a:xfrm>
          <a:custGeom>
            <a:avLst/>
            <a:gdLst>
              <a:gd name="T0" fmla="*/ 3 w 13"/>
              <a:gd name="T1" fmla="*/ 20 h 21"/>
              <a:gd name="T2" fmla="*/ 9 w 13"/>
              <a:gd name="T3" fmla="*/ 13 h 21"/>
              <a:gd name="T4" fmla="*/ 12 w 13"/>
              <a:gd name="T5" fmla="*/ 6 h 21"/>
              <a:gd name="T6" fmla="*/ 6 w 13"/>
              <a:gd name="T7" fmla="*/ 0 h 21"/>
              <a:gd name="T8" fmla="*/ 0 w 13"/>
              <a:gd name="T9" fmla="*/ 5 h 21"/>
              <a:gd name="T10" fmla="*/ 1 w 13"/>
              <a:gd name="T11" fmla="*/ 6 h 21"/>
              <a:gd name="T12" fmla="*/ 6 w 13"/>
              <a:gd name="T13" fmla="*/ 2 h 21"/>
              <a:gd name="T14" fmla="*/ 11 w 13"/>
              <a:gd name="T15" fmla="*/ 6 h 21"/>
              <a:gd name="T16" fmla="*/ 7 w 13"/>
              <a:gd name="T17" fmla="*/ 12 h 21"/>
              <a:gd name="T18" fmla="*/ 0 w 13"/>
              <a:gd name="T19" fmla="*/ 20 h 21"/>
              <a:gd name="T20" fmla="*/ 0 w 13"/>
              <a:gd name="T21" fmla="*/ 21 h 21"/>
              <a:gd name="T22" fmla="*/ 13 w 13"/>
              <a:gd name="T23" fmla="*/ 21 h 21"/>
              <a:gd name="T24" fmla="*/ 13 w 13"/>
              <a:gd name="T25" fmla="*/ 20 h 21"/>
              <a:gd name="T26" fmla="*/ 3 w 13"/>
              <a:gd name="T27"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1">
                <a:moveTo>
                  <a:pt x="3" y="20"/>
                </a:moveTo>
                <a:cubicBezTo>
                  <a:pt x="9" y="13"/>
                  <a:pt x="9" y="13"/>
                  <a:pt x="9" y="13"/>
                </a:cubicBezTo>
                <a:cubicBezTo>
                  <a:pt x="12" y="10"/>
                  <a:pt x="12" y="8"/>
                  <a:pt x="12" y="6"/>
                </a:cubicBezTo>
                <a:cubicBezTo>
                  <a:pt x="12" y="3"/>
                  <a:pt x="10" y="0"/>
                  <a:pt x="6" y="0"/>
                </a:cubicBezTo>
                <a:cubicBezTo>
                  <a:pt x="4" y="0"/>
                  <a:pt x="1" y="2"/>
                  <a:pt x="0" y="5"/>
                </a:cubicBezTo>
                <a:cubicBezTo>
                  <a:pt x="1" y="6"/>
                  <a:pt x="1" y="6"/>
                  <a:pt x="1" y="6"/>
                </a:cubicBezTo>
                <a:cubicBezTo>
                  <a:pt x="2" y="3"/>
                  <a:pt x="4" y="2"/>
                  <a:pt x="6" y="2"/>
                </a:cubicBezTo>
                <a:cubicBezTo>
                  <a:pt x="9" y="2"/>
                  <a:pt x="11" y="4"/>
                  <a:pt x="11" y="6"/>
                </a:cubicBezTo>
                <a:cubicBezTo>
                  <a:pt x="11" y="8"/>
                  <a:pt x="10" y="9"/>
                  <a:pt x="7" y="12"/>
                </a:cubicBezTo>
                <a:cubicBezTo>
                  <a:pt x="0" y="20"/>
                  <a:pt x="0" y="20"/>
                  <a:pt x="0" y="20"/>
                </a:cubicBezTo>
                <a:cubicBezTo>
                  <a:pt x="0" y="21"/>
                  <a:pt x="0" y="21"/>
                  <a:pt x="0" y="21"/>
                </a:cubicBezTo>
                <a:cubicBezTo>
                  <a:pt x="13" y="21"/>
                  <a:pt x="13" y="21"/>
                  <a:pt x="13" y="21"/>
                </a:cubicBezTo>
                <a:cubicBezTo>
                  <a:pt x="13" y="20"/>
                  <a:pt x="13" y="20"/>
                  <a:pt x="13" y="20"/>
                </a:cubicBezTo>
                <a:lnTo>
                  <a:pt x="3" y="2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68" name="Freeform 60">
            <a:extLst>
              <a:ext uri="{FF2B5EF4-FFF2-40B4-BE49-F238E27FC236}">
                <a16:creationId xmlns:a16="http://schemas.microsoft.com/office/drawing/2014/main" id="{F45D9A74-5611-4BB7-B185-55A1BE9ED77D}"/>
              </a:ext>
            </a:extLst>
          </p:cNvPr>
          <p:cNvSpPr>
            <a:spLocks noEditPoints="1"/>
          </p:cNvSpPr>
          <p:nvPr/>
        </p:nvSpPr>
        <p:spPr bwMode="auto">
          <a:xfrm>
            <a:off x="5643279" y="5792824"/>
            <a:ext cx="14694" cy="48490"/>
          </a:xfrm>
          <a:custGeom>
            <a:avLst/>
            <a:gdLst>
              <a:gd name="T0" fmla="*/ 2 w 4"/>
              <a:gd name="T1" fmla="*/ 4 h 14"/>
              <a:gd name="T2" fmla="*/ 4 w 4"/>
              <a:gd name="T3" fmla="*/ 2 h 14"/>
              <a:gd name="T4" fmla="*/ 2 w 4"/>
              <a:gd name="T5" fmla="*/ 0 h 14"/>
              <a:gd name="T6" fmla="*/ 0 w 4"/>
              <a:gd name="T7" fmla="*/ 2 h 14"/>
              <a:gd name="T8" fmla="*/ 2 w 4"/>
              <a:gd name="T9" fmla="*/ 4 h 14"/>
              <a:gd name="T10" fmla="*/ 2 w 4"/>
              <a:gd name="T11" fmla="*/ 14 h 14"/>
              <a:gd name="T12" fmla="*/ 4 w 4"/>
              <a:gd name="T13" fmla="*/ 12 h 14"/>
              <a:gd name="T14" fmla="*/ 2 w 4"/>
              <a:gd name="T15" fmla="*/ 10 h 14"/>
              <a:gd name="T16" fmla="*/ 0 w 4"/>
              <a:gd name="T17" fmla="*/ 12 h 14"/>
              <a:gd name="T18" fmla="*/ 2 w 4"/>
              <a:gd name="T1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4">
                <a:moveTo>
                  <a:pt x="2" y="4"/>
                </a:moveTo>
                <a:cubicBezTo>
                  <a:pt x="3" y="4"/>
                  <a:pt x="4" y="3"/>
                  <a:pt x="4" y="2"/>
                </a:cubicBezTo>
                <a:cubicBezTo>
                  <a:pt x="4" y="1"/>
                  <a:pt x="3" y="0"/>
                  <a:pt x="2" y="0"/>
                </a:cubicBezTo>
                <a:cubicBezTo>
                  <a:pt x="1" y="0"/>
                  <a:pt x="0" y="1"/>
                  <a:pt x="0" y="2"/>
                </a:cubicBezTo>
                <a:cubicBezTo>
                  <a:pt x="0" y="3"/>
                  <a:pt x="1" y="4"/>
                  <a:pt x="2" y="4"/>
                </a:cubicBezTo>
                <a:close/>
                <a:moveTo>
                  <a:pt x="2" y="14"/>
                </a:moveTo>
                <a:cubicBezTo>
                  <a:pt x="3" y="14"/>
                  <a:pt x="4" y="13"/>
                  <a:pt x="4" y="12"/>
                </a:cubicBezTo>
                <a:cubicBezTo>
                  <a:pt x="4" y="11"/>
                  <a:pt x="3" y="10"/>
                  <a:pt x="2" y="10"/>
                </a:cubicBezTo>
                <a:cubicBezTo>
                  <a:pt x="1" y="10"/>
                  <a:pt x="0" y="11"/>
                  <a:pt x="0" y="12"/>
                </a:cubicBezTo>
                <a:cubicBezTo>
                  <a:pt x="0" y="13"/>
                  <a:pt x="1" y="14"/>
                  <a:pt x="2" y="1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69" name="Freeform 61">
            <a:extLst>
              <a:ext uri="{FF2B5EF4-FFF2-40B4-BE49-F238E27FC236}">
                <a16:creationId xmlns:a16="http://schemas.microsoft.com/office/drawing/2014/main" id="{9F6FC46C-6EB8-480C-B09D-C12BB19DFDCB}"/>
              </a:ext>
            </a:extLst>
          </p:cNvPr>
          <p:cNvSpPr>
            <a:spLocks noEditPoints="1"/>
          </p:cNvSpPr>
          <p:nvPr/>
        </p:nvSpPr>
        <p:spPr bwMode="auto">
          <a:xfrm>
            <a:off x="5671197" y="5764906"/>
            <a:ext cx="52898" cy="76408"/>
          </a:xfrm>
          <a:custGeom>
            <a:avLst/>
            <a:gdLst>
              <a:gd name="T0" fmla="*/ 7 w 15"/>
              <a:gd name="T1" fmla="*/ 22 h 22"/>
              <a:gd name="T2" fmla="*/ 15 w 15"/>
              <a:gd name="T3" fmla="*/ 11 h 22"/>
              <a:gd name="T4" fmla="*/ 7 w 15"/>
              <a:gd name="T5" fmla="*/ 0 h 22"/>
              <a:gd name="T6" fmla="*/ 0 w 15"/>
              <a:gd name="T7" fmla="*/ 11 h 22"/>
              <a:gd name="T8" fmla="*/ 7 w 15"/>
              <a:gd name="T9" fmla="*/ 22 h 22"/>
              <a:gd name="T10" fmla="*/ 7 w 15"/>
              <a:gd name="T11" fmla="*/ 20 h 22"/>
              <a:gd name="T12" fmla="*/ 2 w 15"/>
              <a:gd name="T13" fmla="*/ 11 h 22"/>
              <a:gd name="T14" fmla="*/ 7 w 15"/>
              <a:gd name="T15" fmla="*/ 2 h 22"/>
              <a:gd name="T16" fmla="*/ 13 w 15"/>
              <a:gd name="T17" fmla="*/ 11 h 22"/>
              <a:gd name="T18" fmla="*/ 7 w 15"/>
              <a:gd name="T19"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2">
                <a:moveTo>
                  <a:pt x="7" y="22"/>
                </a:moveTo>
                <a:cubicBezTo>
                  <a:pt x="11" y="22"/>
                  <a:pt x="15" y="18"/>
                  <a:pt x="15" y="11"/>
                </a:cubicBezTo>
                <a:cubicBezTo>
                  <a:pt x="15" y="4"/>
                  <a:pt x="11" y="0"/>
                  <a:pt x="7" y="0"/>
                </a:cubicBezTo>
                <a:cubicBezTo>
                  <a:pt x="3" y="0"/>
                  <a:pt x="0" y="4"/>
                  <a:pt x="0" y="11"/>
                </a:cubicBezTo>
                <a:cubicBezTo>
                  <a:pt x="0" y="18"/>
                  <a:pt x="3" y="22"/>
                  <a:pt x="7" y="22"/>
                </a:cubicBezTo>
                <a:close/>
                <a:moveTo>
                  <a:pt x="7" y="20"/>
                </a:moveTo>
                <a:cubicBezTo>
                  <a:pt x="4" y="20"/>
                  <a:pt x="2" y="17"/>
                  <a:pt x="2" y="11"/>
                </a:cubicBezTo>
                <a:cubicBezTo>
                  <a:pt x="2" y="5"/>
                  <a:pt x="4" y="2"/>
                  <a:pt x="7" y="2"/>
                </a:cubicBezTo>
                <a:cubicBezTo>
                  <a:pt x="10" y="2"/>
                  <a:pt x="13" y="5"/>
                  <a:pt x="13" y="11"/>
                </a:cubicBezTo>
                <a:cubicBezTo>
                  <a:pt x="13" y="17"/>
                  <a:pt x="10" y="20"/>
                  <a:pt x="7" y="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70" name="Freeform 62">
            <a:extLst>
              <a:ext uri="{FF2B5EF4-FFF2-40B4-BE49-F238E27FC236}">
                <a16:creationId xmlns:a16="http://schemas.microsoft.com/office/drawing/2014/main" id="{5A2945BC-4F03-4735-A947-71466572A30D}"/>
              </a:ext>
            </a:extLst>
          </p:cNvPr>
          <p:cNvSpPr>
            <a:spLocks noEditPoints="1"/>
          </p:cNvSpPr>
          <p:nvPr/>
        </p:nvSpPr>
        <p:spPr bwMode="auto">
          <a:xfrm>
            <a:off x="5731442" y="5764906"/>
            <a:ext cx="51429" cy="76408"/>
          </a:xfrm>
          <a:custGeom>
            <a:avLst/>
            <a:gdLst>
              <a:gd name="T0" fmla="*/ 8 w 15"/>
              <a:gd name="T1" fmla="*/ 22 h 22"/>
              <a:gd name="T2" fmla="*/ 15 w 15"/>
              <a:gd name="T3" fmla="*/ 11 h 22"/>
              <a:gd name="T4" fmla="*/ 8 w 15"/>
              <a:gd name="T5" fmla="*/ 0 h 22"/>
              <a:gd name="T6" fmla="*/ 0 w 15"/>
              <a:gd name="T7" fmla="*/ 11 h 22"/>
              <a:gd name="T8" fmla="*/ 8 w 15"/>
              <a:gd name="T9" fmla="*/ 22 h 22"/>
              <a:gd name="T10" fmla="*/ 8 w 15"/>
              <a:gd name="T11" fmla="*/ 20 h 22"/>
              <a:gd name="T12" fmla="*/ 2 w 15"/>
              <a:gd name="T13" fmla="*/ 11 h 22"/>
              <a:gd name="T14" fmla="*/ 8 w 15"/>
              <a:gd name="T15" fmla="*/ 2 h 22"/>
              <a:gd name="T16" fmla="*/ 14 w 15"/>
              <a:gd name="T17" fmla="*/ 11 h 22"/>
              <a:gd name="T18" fmla="*/ 8 w 15"/>
              <a:gd name="T19"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2">
                <a:moveTo>
                  <a:pt x="8" y="22"/>
                </a:moveTo>
                <a:cubicBezTo>
                  <a:pt x="12" y="22"/>
                  <a:pt x="15" y="18"/>
                  <a:pt x="15" y="11"/>
                </a:cubicBezTo>
                <a:cubicBezTo>
                  <a:pt x="15" y="4"/>
                  <a:pt x="12" y="0"/>
                  <a:pt x="8" y="0"/>
                </a:cubicBezTo>
                <a:cubicBezTo>
                  <a:pt x="4" y="0"/>
                  <a:pt x="0" y="4"/>
                  <a:pt x="0" y="11"/>
                </a:cubicBezTo>
                <a:cubicBezTo>
                  <a:pt x="0" y="18"/>
                  <a:pt x="4" y="22"/>
                  <a:pt x="8" y="22"/>
                </a:cubicBezTo>
                <a:close/>
                <a:moveTo>
                  <a:pt x="8" y="20"/>
                </a:moveTo>
                <a:cubicBezTo>
                  <a:pt x="5" y="20"/>
                  <a:pt x="2" y="17"/>
                  <a:pt x="2" y="11"/>
                </a:cubicBezTo>
                <a:cubicBezTo>
                  <a:pt x="2" y="5"/>
                  <a:pt x="5" y="2"/>
                  <a:pt x="8" y="2"/>
                </a:cubicBezTo>
                <a:cubicBezTo>
                  <a:pt x="11" y="2"/>
                  <a:pt x="14" y="5"/>
                  <a:pt x="14" y="11"/>
                </a:cubicBezTo>
                <a:cubicBezTo>
                  <a:pt x="14" y="17"/>
                  <a:pt x="11" y="20"/>
                  <a:pt x="8" y="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71" name="Freeform 63">
            <a:extLst>
              <a:ext uri="{FF2B5EF4-FFF2-40B4-BE49-F238E27FC236}">
                <a16:creationId xmlns:a16="http://schemas.microsoft.com/office/drawing/2014/main" id="{D7902681-0202-460D-9352-9C8A83857261}"/>
              </a:ext>
            </a:extLst>
          </p:cNvPr>
          <p:cNvSpPr>
            <a:spLocks/>
          </p:cNvSpPr>
          <p:nvPr/>
        </p:nvSpPr>
        <p:spPr bwMode="auto">
          <a:xfrm>
            <a:off x="6026789" y="5767845"/>
            <a:ext cx="42613" cy="70530"/>
          </a:xfrm>
          <a:custGeom>
            <a:avLst/>
            <a:gdLst>
              <a:gd name="T0" fmla="*/ 17 w 29"/>
              <a:gd name="T1" fmla="*/ 45 h 48"/>
              <a:gd name="T2" fmla="*/ 17 w 29"/>
              <a:gd name="T3" fmla="*/ 0 h 48"/>
              <a:gd name="T4" fmla="*/ 12 w 29"/>
              <a:gd name="T5" fmla="*/ 0 h 48"/>
              <a:gd name="T6" fmla="*/ 3 w 29"/>
              <a:gd name="T7" fmla="*/ 7 h 48"/>
              <a:gd name="T8" fmla="*/ 3 w 29"/>
              <a:gd name="T9" fmla="*/ 12 h 48"/>
              <a:gd name="T10" fmla="*/ 12 w 29"/>
              <a:gd name="T11" fmla="*/ 5 h 48"/>
              <a:gd name="T12" fmla="*/ 12 w 29"/>
              <a:gd name="T13" fmla="*/ 45 h 48"/>
              <a:gd name="T14" fmla="*/ 0 w 29"/>
              <a:gd name="T15" fmla="*/ 45 h 48"/>
              <a:gd name="T16" fmla="*/ 0 w 29"/>
              <a:gd name="T17" fmla="*/ 48 h 48"/>
              <a:gd name="T18" fmla="*/ 29 w 29"/>
              <a:gd name="T19" fmla="*/ 48 h 48"/>
              <a:gd name="T20" fmla="*/ 29 w 29"/>
              <a:gd name="T21" fmla="*/ 45 h 48"/>
              <a:gd name="T22" fmla="*/ 17 w 29"/>
              <a:gd name="T23" fmla="*/ 45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 h="48">
                <a:moveTo>
                  <a:pt x="17" y="45"/>
                </a:moveTo>
                <a:lnTo>
                  <a:pt x="17" y="0"/>
                </a:lnTo>
                <a:lnTo>
                  <a:pt x="12" y="0"/>
                </a:lnTo>
                <a:lnTo>
                  <a:pt x="3" y="7"/>
                </a:lnTo>
                <a:lnTo>
                  <a:pt x="3" y="12"/>
                </a:lnTo>
                <a:lnTo>
                  <a:pt x="12" y="5"/>
                </a:lnTo>
                <a:lnTo>
                  <a:pt x="12" y="45"/>
                </a:lnTo>
                <a:lnTo>
                  <a:pt x="0" y="45"/>
                </a:lnTo>
                <a:lnTo>
                  <a:pt x="0" y="48"/>
                </a:lnTo>
                <a:lnTo>
                  <a:pt x="29" y="48"/>
                </a:lnTo>
                <a:lnTo>
                  <a:pt x="29" y="45"/>
                </a:lnTo>
                <a:lnTo>
                  <a:pt x="17" y="4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72" name="Freeform 64">
            <a:extLst>
              <a:ext uri="{FF2B5EF4-FFF2-40B4-BE49-F238E27FC236}">
                <a16:creationId xmlns:a16="http://schemas.microsoft.com/office/drawing/2014/main" id="{C7DED168-7AEB-440E-9B91-E61A122F3C81}"/>
              </a:ext>
            </a:extLst>
          </p:cNvPr>
          <p:cNvSpPr>
            <a:spLocks/>
          </p:cNvSpPr>
          <p:nvPr/>
        </p:nvSpPr>
        <p:spPr bwMode="auto">
          <a:xfrm>
            <a:off x="6082625" y="5764906"/>
            <a:ext cx="49959" cy="76408"/>
          </a:xfrm>
          <a:custGeom>
            <a:avLst/>
            <a:gdLst>
              <a:gd name="T0" fmla="*/ 11 w 14"/>
              <a:gd name="T1" fmla="*/ 10 h 22"/>
              <a:gd name="T2" fmla="*/ 13 w 14"/>
              <a:gd name="T3" fmla="*/ 6 h 22"/>
              <a:gd name="T4" fmla="*/ 7 w 14"/>
              <a:gd name="T5" fmla="*/ 0 h 22"/>
              <a:gd name="T6" fmla="*/ 0 w 14"/>
              <a:gd name="T7" fmla="*/ 5 h 22"/>
              <a:gd name="T8" fmla="*/ 2 w 14"/>
              <a:gd name="T9" fmla="*/ 6 h 22"/>
              <a:gd name="T10" fmla="*/ 7 w 14"/>
              <a:gd name="T11" fmla="*/ 2 h 22"/>
              <a:gd name="T12" fmla="*/ 12 w 14"/>
              <a:gd name="T13" fmla="*/ 6 h 22"/>
              <a:gd name="T14" fmla="*/ 10 w 14"/>
              <a:gd name="T15" fmla="*/ 9 h 22"/>
              <a:gd name="T16" fmla="*/ 7 w 14"/>
              <a:gd name="T17" fmla="*/ 10 h 22"/>
              <a:gd name="T18" fmla="*/ 5 w 14"/>
              <a:gd name="T19" fmla="*/ 10 h 22"/>
              <a:gd name="T20" fmla="*/ 5 w 14"/>
              <a:gd name="T21" fmla="*/ 11 h 22"/>
              <a:gd name="T22" fmla="*/ 8 w 14"/>
              <a:gd name="T23" fmla="*/ 11 h 22"/>
              <a:gd name="T24" fmla="*/ 11 w 14"/>
              <a:gd name="T25" fmla="*/ 12 h 22"/>
              <a:gd name="T26" fmla="*/ 12 w 14"/>
              <a:gd name="T27" fmla="*/ 16 h 22"/>
              <a:gd name="T28" fmla="*/ 7 w 14"/>
              <a:gd name="T29" fmla="*/ 20 h 22"/>
              <a:gd name="T30" fmla="*/ 1 w 14"/>
              <a:gd name="T31" fmla="*/ 17 h 22"/>
              <a:gd name="T32" fmla="*/ 0 w 14"/>
              <a:gd name="T33" fmla="*/ 18 h 22"/>
              <a:gd name="T34" fmla="*/ 7 w 14"/>
              <a:gd name="T35" fmla="*/ 22 h 22"/>
              <a:gd name="T36" fmla="*/ 14 w 14"/>
              <a:gd name="T37" fmla="*/ 16 h 22"/>
              <a:gd name="T38" fmla="*/ 11 w 14"/>
              <a:gd name="T39"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 h="22">
                <a:moveTo>
                  <a:pt x="11" y="10"/>
                </a:moveTo>
                <a:cubicBezTo>
                  <a:pt x="12" y="10"/>
                  <a:pt x="13" y="8"/>
                  <a:pt x="13" y="6"/>
                </a:cubicBezTo>
                <a:cubicBezTo>
                  <a:pt x="13" y="3"/>
                  <a:pt x="11" y="0"/>
                  <a:pt x="7" y="0"/>
                </a:cubicBezTo>
                <a:cubicBezTo>
                  <a:pt x="4" y="0"/>
                  <a:pt x="2" y="2"/>
                  <a:pt x="0" y="5"/>
                </a:cubicBezTo>
                <a:cubicBezTo>
                  <a:pt x="2" y="6"/>
                  <a:pt x="2" y="6"/>
                  <a:pt x="2" y="6"/>
                </a:cubicBezTo>
                <a:cubicBezTo>
                  <a:pt x="3" y="3"/>
                  <a:pt x="5" y="2"/>
                  <a:pt x="7" y="2"/>
                </a:cubicBezTo>
                <a:cubicBezTo>
                  <a:pt x="10" y="2"/>
                  <a:pt x="12" y="4"/>
                  <a:pt x="12" y="6"/>
                </a:cubicBezTo>
                <a:cubicBezTo>
                  <a:pt x="12" y="7"/>
                  <a:pt x="11" y="8"/>
                  <a:pt x="10" y="9"/>
                </a:cubicBezTo>
                <a:cubicBezTo>
                  <a:pt x="10" y="10"/>
                  <a:pt x="9" y="10"/>
                  <a:pt x="7" y="10"/>
                </a:cubicBezTo>
                <a:cubicBezTo>
                  <a:pt x="5" y="10"/>
                  <a:pt x="5" y="10"/>
                  <a:pt x="5" y="10"/>
                </a:cubicBezTo>
                <a:cubicBezTo>
                  <a:pt x="5" y="11"/>
                  <a:pt x="5" y="11"/>
                  <a:pt x="5" y="11"/>
                </a:cubicBezTo>
                <a:cubicBezTo>
                  <a:pt x="8" y="11"/>
                  <a:pt x="8" y="11"/>
                  <a:pt x="8" y="11"/>
                </a:cubicBezTo>
                <a:cubicBezTo>
                  <a:pt x="9" y="11"/>
                  <a:pt x="10" y="12"/>
                  <a:pt x="11" y="12"/>
                </a:cubicBezTo>
                <a:cubicBezTo>
                  <a:pt x="12" y="13"/>
                  <a:pt x="12" y="14"/>
                  <a:pt x="12" y="16"/>
                </a:cubicBezTo>
                <a:cubicBezTo>
                  <a:pt x="12" y="18"/>
                  <a:pt x="11" y="20"/>
                  <a:pt x="7" y="20"/>
                </a:cubicBezTo>
                <a:cubicBezTo>
                  <a:pt x="5" y="20"/>
                  <a:pt x="3" y="19"/>
                  <a:pt x="1" y="17"/>
                </a:cubicBezTo>
                <a:cubicBezTo>
                  <a:pt x="0" y="18"/>
                  <a:pt x="0" y="18"/>
                  <a:pt x="0" y="18"/>
                </a:cubicBezTo>
                <a:cubicBezTo>
                  <a:pt x="2" y="21"/>
                  <a:pt x="5" y="22"/>
                  <a:pt x="7" y="22"/>
                </a:cubicBezTo>
                <a:cubicBezTo>
                  <a:pt x="12" y="22"/>
                  <a:pt x="14" y="19"/>
                  <a:pt x="14" y="16"/>
                </a:cubicBezTo>
                <a:cubicBezTo>
                  <a:pt x="14" y="13"/>
                  <a:pt x="13" y="11"/>
                  <a:pt x="11" y="1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73" name="Freeform 65">
            <a:extLst>
              <a:ext uri="{FF2B5EF4-FFF2-40B4-BE49-F238E27FC236}">
                <a16:creationId xmlns:a16="http://schemas.microsoft.com/office/drawing/2014/main" id="{172B5386-E961-4E46-A10C-43B3D5D23164}"/>
              </a:ext>
            </a:extLst>
          </p:cNvPr>
          <p:cNvSpPr>
            <a:spLocks noEditPoints="1"/>
          </p:cNvSpPr>
          <p:nvPr/>
        </p:nvSpPr>
        <p:spPr bwMode="auto">
          <a:xfrm>
            <a:off x="6150217" y="5792824"/>
            <a:ext cx="13225" cy="48490"/>
          </a:xfrm>
          <a:custGeom>
            <a:avLst/>
            <a:gdLst>
              <a:gd name="T0" fmla="*/ 2 w 4"/>
              <a:gd name="T1" fmla="*/ 4 h 14"/>
              <a:gd name="T2" fmla="*/ 4 w 4"/>
              <a:gd name="T3" fmla="*/ 2 h 14"/>
              <a:gd name="T4" fmla="*/ 2 w 4"/>
              <a:gd name="T5" fmla="*/ 0 h 14"/>
              <a:gd name="T6" fmla="*/ 0 w 4"/>
              <a:gd name="T7" fmla="*/ 2 h 14"/>
              <a:gd name="T8" fmla="*/ 2 w 4"/>
              <a:gd name="T9" fmla="*/ 4 h 14"/>
              <a:gd name="T10" fmla="*/ 2 w 4"/>
              <a:gd name="T11" fmla="*/ 14 h 14"/>
              <a:gd name="T12" fmla="*/ 4 w 4"/>
              <a:gd name="T13" fmla="*/ 12 h 14"/>
              <a:gd name="T14" fmla="*/ 2 w 4"/>
              <a:gd name="T15" fmla="*/ 10 h 14"/>
              <a:gd name="T16" fmla="*/ 0 w 4"/>
              <a:gd name="T17" fmla="*/ 12 h 14"/>
              <a:gd name="T18" fmla="*/ 2 w 4"/>
              <a:gd name="T1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4">
                <a:moveTo>
                  <a:pt x="2" y="4"/>
                </a:moveTo>
                <a:cubicBezTo>
                  <a:pt x="3" y="4"/>
                  <a:pt x="4" y="3"/>
                  <a:pt x="4" y="2"/>
                </a:cubicBezTo>
                <a:cubicBezTo>
                  <a:pt x="4" y="1"/>
                  <a:pt x="3" y="0"/>
                  <a:pt x="2" y="0"/>
                </a:cubicBezTo>
                <a:cubicBezTo>
                  <a:pt x="1" y="0"/>
                  <a:pt x="0" y="1"/>
                  <a:pt x="0" y="2"/>
                </a:cubicBezTo>
                <a:cubicBezTo>
                  <a:pt x="0" y="3"/>
                  <a:pt x="1" y="4"/>
                  <a:pt x="2" y="4"/>
                </a:cubicBezTo>
                <a:close/>
                <a:moveTo>
                  <a:pt x="2" y="14"/>
                </a:moveTo>
                <a:cubicBezTo>
                  <a:pt x="3" y="14"/>
                  <a:pt x="4" y="13"/>
                  <a:pt x="4" y="12"/>
                </a:cubicBezTo>
                <a:cubicBezTo>
                  <a:pt x="4" y="11"/>
                  <a:pt x="3" y="10"/>
                  <a:pt x="2" y="10"/>
                </a:cubicBezTo>
                <a:cubicBezTo>
                  <a:pt x="1" y="10"/>
                  <a:pt x="0" y="11"/>
                  <a:pt x="0" y="12"/>
                </a:cubicBezTo>
                <a:cubicBezTo>
                  <a:pt x="0" y="13"/>
                  <a:pt x="1" y="14"/>
                  <a:pt x="2" y="1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74" name="Freeform 66">
            <a:extLst>
              <a:ext uri="{FF2B5EF4-FFF2-40B4-BE49-F238E27FC236}">
                <a16:creationId xmlns:a16="http://schemas.microsoft.com/office/drawing/2014/main" id="{8FFAD509-99D2-460E-9249-E18A39B20181}"/>
              </a:ext>
            </a:extLst>
          </p:cNvPr>
          <p:cNvSpPr>
            <a:spLocks noEditPoints="1"/>
          </p:cNvSpPr>
          <p:nvPr/>
        </p:nvSpPr>
        <p:spPr bwMode="auto">
          <a:xfrm>
            <a:off x="6178135" y="5764906"/>
            <a:ext cx="51429" cy="76408"/>
          </a:xfrm>
          <a:custGeom>
            <a:avLst/>
            <a:gdLst>
              <a:gd name="T0" fmla="*/ 7 w 15"/>
              <a:gd name="T1" fmla="*/ 22 h 22"/>
              <a:gd name="T2" fmla="*/ 15 w 15"/>
              <a:gd name="T3" fmla="*/ 11 h 22"/>
              <a:gd name="T4" fmla="*/ 7 w 15"/>
              <a:gd name="T5" fmla="*/ 0 h 22"/>
              <a:gd name="T6" fmla="*/ 0 w 15"/>
              <a:gd name="T7" fmla="*/ 11 h 22"/>
              <a:gd name="T8" fmla="*/ 7 w 15"/>
              <a:gd name="T9" fmla="*/ 22 h 22"/>
              <a:gd name="T10" fmla="*/ 7 w 15"/>
              <a:gd name="T11" fmla="*/ 20 h 22"/>
              <a:gd name="T12" fmla="*/ 2 w 15"/>
              <a:gd name="T13" fmla="*/ 11 h 22"/>
              <a:gd name="T14" fmla="*/ 7 w 15"/>
              <a:gd name="T15" fmla="*/ 2 h 22"/>
              <a:gd name="T16" fmla="*/ 13 w 15"/>
              <a:gd name="T17" fmla="*/ 11 h 22"/>
              <a:gd name="T18" fmla="*/ 7 w 15"/>
              <a:gd name="T19"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2">
                <a:moveTo>
                  <a:pt x="7" y="22"/>
                </a:moveTo>
                <a:cubicBezTo>
                  <a:pt x="11" y="22"/>
                  <a:pt x="15" y="18"/>
                  <a:pt x="15" y="11"/>
                </a:cubicBezTo>
                <a:cubicBezTo>
                  <a:pt x="15" y="4"/>
                  <a:pt x="11" y="0"/>
                  <a:pt x="7" y="0"/>
                </a:cubicBezTo>
                <a:cubicBezTo>
                  <a:pt x="3" y="0"/>
                  <a:pt x="0" y="4"/>
                  <a:pt x="0" y="11"/>
                </a:cubicBezTo>
                <a:cubicBezTo>
                  <a:pt x="0" y="18"/>
                  <a:pt x="3" y="22"/>
                  <a:pt x="7" y="22"/>
                </a:cubicBezTo>
                <a:close/>
                <a:moveTo>
                  <a:pt x="7" y="20"/>
                </a:moveTo>
                <a:cubicBezTo>
                  <a:pt x="4" y="20"/>
                  <a:pt x="2" y="17"/>
                  <a:pt x="2" y="11"/>
                </a:cubicBezTo>
                <a:cubicBezTo>
                  <a:pt x="2" y="5"/>
                  <a:pt x="4" y="2"/>
                  <a:pt x="7" y="2"/>
                </a:cubicBezTo>
                <a:cubicBezTo>
                  <a:pt x="10" y="2"/>
                  <a:pt x="13" y="5"/>
                  <a:pt x="13" y="11"/>
                </a:cubicBezTo>
                <a:cubicBezTo>
                  <a:pt x="13" y="17"/>
                  <a:pt x="10" y="20"/>
                  <a:pt x="7" y="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75" name="Freeform 67">
            <a:extLst>
              <a:ext uri="{FF2B5EF4-FFF2-40B4-BE49-F238E27FC236}">
                <a16:creationId xmlns:a16="http://schemas.microsoft.com/office/drawing/2014/main" id="{CECC5DC4-1528-403F-BD0B-C91C50DD9528}"/>
              </a:ext>
            </a:extLst>
          </p:cNvPr>
          <p:cNvSpPr>
            <a:spLocks noEditPoints="1"/>
          </p:cNvSpPr>
          <p:nvPr/>
        </p:nvSpPr>
        <p:spPr bwMode="auto">
          <a:xfrm>
            <a:off x="6236910" y="5764906"/>
            <a:ext cx="55837" cy="76408"/>
          </a:xfrm>
          <a:custGeom>
            <a:avLst/>
            <a:gdLst>
              <a:gd name="T0" fmla="*/ 8 w 16"/>
              <a:gd name="T1" fmla="*/ 22 h 22"/>
              <a:gd name="T2" fmla="*/ 16 w 16"/>
              <a:gd name="T3" fmla="*/ 11 h 22"/>
              <a:gd name="T4" fmla="*/ 8 w 16"/>
              <a:gd name="T5" fmla="*/ 0 h 22"/>
              <a:gd name="T6" fmla="*/ 0 w 16"/>
              <a:gd name="T7" fmla="*/ 11 h 22"/>
              <a:gd name="T8" fmla="*/ 8 w 16"/>
              <a:gd name="T9" fmla="*/ 22 h 22"/>
              <a:gd name="T10" fmla="*/ 8 w 16"/>
              <a:gd name="T11" fmla="*/ 20 h 22"/>
              <a:gd name="T12" fmla="*/ 2 w 16"/>
              <a:gd name="T13" fmla="*/ 11 h 22"/>
              <a:gd name="T14" fmla="*/ 8 w 16"/>
              <a:gd name="T15" fmla="*/ 2 h 22"/>
              <a:gd name="T16" fmla="*/ 14 w 16"/>
              <a:gd name="T17" fmla="*/ 11 h 22"/>
              <a:gd name="T18" fmla="*/ 8 w 16"/>
              <a:gd name="T19"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22">
                <a:moveTo>
                  <a:pt x="8" y="22"/>
                </a:moveTo>
                <a:cubicBezTo>
                  <a:pt x="12" y="22"/>
                  <a:pt x="16" y="18"/>
                  <a:pt x="16" y="11"/>
                </a:cubicBezTo>
                <a:cubicBezTo>
                  <a:pt x="16" y="4"/>
                  <a:pt x="12" y="0"/>
                  <a:pt x="8" y="0"/>
                </a:cubicBezTo>
                <a:cubicBezTo>
                  <a:pt x="4" y="0"/>
                  <a:pt x="0" y="4"/>
                  <a:pt x="0" y="11"/>
                </a:cubicBezTo>
                <a:cubicBezTo>
                  <a:pt x="0" y="18"/>
                  <a:pt x="4" y="22"/>
                  <a:pt x="8" y="22"/>
                </a:cubicBezTo>
                <a:close/>
                <a:moveTo>
                  <a:pt x="8" y="20"/>
                </a:moveTo>
                <a:cubicBezTo>
                  <a:pt x="5" y="20"/>
                  <a:pt x="2" y="17"/>
                  <a:pt x="2" y="11"/>
                </a:cubicBezTo>
                <a:cubicBezTo>
                  <a:pt x="2" y="5"/>
                  <a:pt x="5" y="2"/>
                  <a:pt x="8" y="2"/>
                </a:cubicBezTo>
                <a:cubicBezTo>
                  <a:pt x="11" y="2"/>
                  <a:pt x="14" y="5"/>
                  <a:pt x="14" y="11"/>
                </a:cubicBezTo>
                <a:cubicBezTo>
                  <a:pt x="14" y="17"/>
                  <a:pt x="11" y="20"/>
                  <a:pt x="8" y="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76" name="Freeform 68">
            <a:extLst>
              <a:ext uri="{FF2B5EF4-FFF2-40B4-BE49-F238E27FC236}">
                <a16:creationId xmlns:a16="http://schemas.microsoft.com/office/drawing/2014/main" id="{56DD2946-EE3C-40F0-A6BB-A844D912F47C}"/>
              </a:ext>
            </a:extLst>
          </p:cNvPr>
          <p:cNvSpPr>
            <a:spLocks/>
          </p:cNvSpPr>
          <p:nvPr/>
        </p:nvSpPr>
        <p:spPr bwMode="auto">
          <a:xfrm>
            <a:off x="6533726" y="5767845"/>
            <a:ext cx="41143" cy="70530"/>
          </a:xfrm>
          <a:custGeom>
            <a:avLst/>
            <a:gdLst>
              <a:gd name="T0" fmla="*/ 16 w 28"/>
              <a:gd name="T1" fmla="*/ 45 h 48"/>
              <a:gd name="T2" fmla="*/ 16 w 28"/>
              <a:gd name="T3" fmla="*/ 0 h 48"/>
              <a:gd name="T4" fmla="*/ 12 w 28"/>
              <a:gd name="T5" fmla="*/ 0 h 48"/>
              <a:gd name="T6" fmla="*/ 2 w 28"/>
              <a:gd name="T7" fmla="*/ 7 h 48"/>
              <a:gd name="T8" fmla="*/ 2 w 28"/>
              <a:gd name="T9" fmla="*/ 12 h 48"/>
              <a:gd name="T10" fmla="*/ 12 w 28"/>
              <a:gd name="T11" fmla="*/ 5 h 48"/>
              <a:gd name="T12" fmla="*/ 12 w 28"/>
              <a:gd name="T13" fmla="*/ 45 h 48"/>
              <a:gd name="T14" fmla="*/ 0 w 28"/>
              <a:gd name="T15" fmla="*/ 45 h 48"/>
              <a:gd name="T16" fmla="*/ 0 w 28"/>
              <a:gd name="T17" fmla="*/ 48 h 48"/>
              <a:gd name="T18" fmla="*/ 28 w 28"/>
              <a:gd name="T19" fmla="*/ 48 h 48"/>
              <a:gd name="T20" fmla="*/ 28 w 28"/>
              <a:gd name="T21" fmla="*/ 45 h 48"/>
              <a:gd name="T22" fmla="*/ 16 w 28"/>
              <a:gd name="T23" fmla="*/ 45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8">
                <a:moveTo>
                  <a:pt x="16" y="45"/>
                </a:moveTo>
                <a:lnTo>
                  <a:pt x="16" y="0"/>
                </a:lnTo>
                <a:lnTo>
                  <a:pt x="12" y="0"/>
                </a:lnTo>
                <a:lnTo>
                  <a:pt x="2" y="7"/>
                </a:lnTo>
                <a:lnTo>
                  <a:pt x="2" y="12"/>
                </a:lnTo>
                <a:lnTo>
                  <a:pt x="12" y="5"/>
                </a:lnTo>
                <a:lnTo>
                  <a:pt x="12" y="45"/>
                </a:lnTo>
                <a:lnTo>
                  <a:pt x="0" y="45"/>
                </a:lnTo>
                <a:lnTo>
                  <a:pt x="0" y="48"/>
                </a:lnTo>
                <a:lnTo>
                  <a:pt x="28" y="48"/>
                </a:lnTo>
                <a:lnTo>
                  <a:pt x="28" y="45"/>
                </a:lnTo>
                <a:lnTo>
                  <a:pt x="16" y="4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77" name="Freeform 69">
            <a:extLst>
              <a:ext uri="{FF2B5EF4-FFF2-40B4-BE49-F238E27FC236}">
                <a16:creationId xmlns:a16="http://schemas.microsoft.com/office/drawing/2014/main" id="{0D602314-730A-464A-9239-12F65EA93D4C}"/>
              </a:ext>
            </a:extLst>
          </p:cNvPr>
          <p:cNvSpPr>
            <a:spLocks/>
          </p:cNvSpPr>
          <p:nvPr/>
        </p:nvSpPr>
        <p:spPr bwMode="auto">
          <a:xfrm>
            <a:off x="6589562" y="5767845"/>
            <a:ext cx="51429" cy="70530"/>
          </a:xfrm>
          <a:custGeom>
            <a:avLst/>
            <a:gdLst>
              <a:gd name="T0" fmla="*/ 35 w 35"/>
              <a:gd name="T1" fmla="*/ 31 h 48"/>
              <a:gd name="T2" fmla="*/ 28 w 35"/>
              <a:gd name="T3" fmla="*/ 31 h 48"/>
              <a:gd name="T4" fmla="*/ 28 w 35"/>
              <a:gd name="T5" fmla="*/ 14 h 48"/>
              <a:gd name="T6" fmla="*/ 24 w 35"/>
              <a:gd name="T7" fmla="*/ 17 h 48"/>
              <a:gd name="T8" fmla="*/ 24 w 35"/>
              <a:gd name="T9" fmla="*/ 31 h 48"/>
              <a:gd name="T10" fmla="*/ 5 w 35"/>
              <a:gd name="T11" fmla="*/ 31 h 48"/>
              <a:gd name="T12" fmla="*/ 16 w 35"/>
              <a:gd name="T13" fmla="*/ 0 h 48"/>
              <a:gd name="T14" fmla="*/ 12 w 35"/>
              <a:gd name="T15" fmla="*/ 0 h 48"/>
              <a:gd name="T16" fmla="*/ 0 w 35"/>
              <a:gd name="T17" fmla="*/ 31 h 48"/>
              <a:gd name="T18" fmla="*/ 0 w 35"/>
              <a:gd name="T19" fmla="*/ 36 h 48"/>
              <a:gd name="T20" fmla="*/ 24 w 35"/>
              <a:gd name="T21" fmla="*/ 36 h 48"/>
              <a:gd name="T22" fmla="*/ 24 w 35"/>
              <a:gd name="T23" fmla="*/ 48 h 48"/>
              <a:gd name="T24" fmla="*/ 28 w 35"/>
              <a:gd name="T25" fmla="*/ 48 h 48"/>
              <a:gd name="T26" fmla="*/ 28 w 35"/>
              <a:gd name="T27" fmla="*/ 36 h 48"/>
              <a:gd name="T28" fmla="*/ 35 w 35"/>
              <a:gd name="T29" fmla="*/ 36 h 48"/>
              <a:gd name="T30" fmla="*/ 35 w 35"/>
              <a:gd name="T31" fmla="*/ 3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 h="48">
                <a:moveTo>
                  <a:pt x="35" y="31"/>
                </a:moveTo>
                <a:lnTo>
                  <a:pt x="28" y="31"/>
                </a:lnTo>
                <a:lnTo>
                  <a:pt x="28" y="14"/>
                </a:lnTo>
                <a:lnTo>
                  <a:pt x="24" y="17"/>
                </a:lnTo>
                <a:lnTo>
                  <a:pt x="24" y="31"/>
                </a:lnTo>
                <a:lnTo>
                  <a:pt x="5" y="31"/>
                </a:lnTo>
                <a:lnTo>
                  <a:pt x="16" y="0"/>
                </a:lnTo>
                <a:lnTo>
                  <a:pt x="12" y="0"/>
                </a:lnTo>
                <a:lnTo>
                  <a:pt x="0" y="31"/>
                </a:lnTo>
                <a:lnTo>
                  <a:pt x="0" y="36"/>
                </a:lnTo>
                <a:lnTo>
                  <a:pt x="24" y="36"/>
                </a:lnTo>
                <a:lnTo>
                  <a:pt x="24" y="48"/>
                </a:lnTo>
                <a:lnTo>
                  <a:pt x="28" y="48"/>
                </a:lnTo>
                <a:lnTo>
                  <a:pt x="28" y="36"/>
                </a:lnTo>
                <a:lnTo>
                  <a:pt x="35" y="36"/>
                </a:lnTo>
                <a:lnTo>
                  <a:pt x="35" y="31"/>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78" name="Freeform 70">
            <a:extLst>
              <a:ext uri="{FF2B5EF4-FFF2-40B4-BE49-F238E27FC236}">
                <a16:creationId xmlns:a16="http://schemas.microsoft.com/office/drawing/2014/main" id="{49D5DB03-64F5-413E-8D21-F466E1F98683}"/>
              </a:ext>
            </a:extLst>
          </p:cNvPr>
          <p:cNvSpPr>
            <a:spLocks noEditPoints="1"/>
          </p:cNvSpPr>
          <p:nvPr/>
        </p:nvSpPr>
        <p:spPr bwMode="auto">
          <a:xfrm>
            <a:off x="6655685" y="5792824"/>
            <a:ext cx="13225" cy="48490"/>
          </a:xfrm>
          <a:custGeom>
            <a:avLst/>
            <a:gdLst>
              <a:gd name="T0" fmla="*/ 2 w 4"/>
              <a:gd name="T1" fmla="*/ 4 h 14"/>
              <a:gd name="T2" fmla="*/ 4 w 4"/>
              <a:gd name="T3" fmla="*/ 2 h 14"/>
              <a:gd name="T4" fmla="*/ 2 w 4"/>
              <a:gd name="T5" fmla="*/ 0 h 14"/>
              <a:gd name="T6" fmla="*/ 0 w 4"/>
              <a:gd name="T7" fmla="*/ 2 h 14"/>
              <a:gd name="T8" fmla="*/ 2 w 4"/>
              <a:gd name="T9" fmla="*/ 4 h 14"/>
              <a:gd name="T10" fmla="*/ 2 w 4"/>
              <a:gd name="T11" fmla="*/ 14 h 14"/>
              <a:gd name="T12" fmla="*/ 4 w 4"/>
              <a:gd name="T13" fmla="*/ 12 h 14"/>
              <a:gd name="T14" fmla="*/ 2 w 4"/>
              <a:gd name="T15" fmla="*/ 10 h 14"/>
              <a:gd name="T16" fmla="*/ 0 w 4"/>
              <a:gd name="T17" fmla="*/ 12 h 14"/>
              <a:gd name="T18" fmla="*/ 2 w 4"/>
              <a:gd name="T1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4">
                <a:moveTo>
                  <a:pt x="2" y="4"/>
                </a:moveTo>
                <a:cubicBezTo>
                  <a:pt x="3" y="4"/>
                  <a:pt x="4" y="3"/>
                  <a:pt x="4" y="2"/>
                </a:cubicBezTo>
                <a:cubicBezTo>
                  <a:pt x="4" y="1"/>
                  <a:pt x="3" y="0"/>
                  <a:pt x="2" y="0"/>
                </a:cubicBezTo>
                <a:cubicBezTo>
                  <a:pt x="1" y="0"/>
                  <a:pt x="0" y="1"/>
                  <a:pt x="0" y="2"/>
                </a:cubicBezTo>
                <a:cubicBezTo>
                  <a:pt x="0" y="3"/>
                  <a:pt x="1" y="4"/>
                  <a:pt x="2" y="4"/>
                </a:cubicBezTo>
                <a:close/>
                <a:moveTo>
                  <a:pt x="2" y="14"/>
                </a:moveTo>
                <a:cubicBezTo>
                  <a:pt x="3" y="14"/>
                  <a:pt x="4" y="13"/>
                  <a:pt x="4" y="12"/>
                </a:cubicBezTo>
                <a:cubicBezTo>
                  <a:pt x="4" y="11"/>
                  <a:pt x="3" y="10"/>
                  <a:pt x="2" y="10"/>
                </a:cubicBezTo>
                <a:cubicBezTo>
                  <a:pt x="1" y="10"/>
                  <a:pt x="0" y="11"/>
                  <a:pt x="0" y="12"/>
                </a:cubicBezTo>
                <a:cubicBezTo>
                  <a:pt x="0" y="13"/>
                  <a:pt x="1" y="14"/>
                  <a:pt x="2" y="1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79" name="Freeform 71">
            <a:extLst>
              <a:ext uri="{FF2B5EF4-FFF2-40B4-BE49-F238E27FC236}">
                <a16:creationId xmlns:a16="http://schemas.microsoft.com/office/drawing/2014/main" id="{04B24961-722B-45FA-B96E-796E7A7E7FD0}"/>
              </a:ext>
            </a:extLst>
          </p:cNvPr>
          <p:cNvSpPr>
            <a:spLocks noEditPoints="1"/>
          </p:cNvSpPr>
          <p:nvPr/>
        </p:nvSpPr>
        <p:spPr bwMode="auto">
          <a:xfrm>
            <a:off x="6683603" y="5764906"/>
            <a:ext cx="52898" cy="76408"/>
          </a:xfrm>
          <a:custGeom>
            <a:avLst/>
            <a:gdLst>
              <a:gd name="T0" fmla="*/ 7 w 15"/>
              <a:gd name="T1" fmla="*/ 22 h 22"/>
              <a:gd name="T2" fmla="*/ 15 w 15"/>
              <a:gd name="T3" fmla="*/ 11 h 22"/>
              <a:gd name="T4" fmla="*/ 7 w 15"/>
              <a:gd name="T5" fmla="*/ 0 h 22"/>
              <a:gd name="T6" fmla="*/ 0 w 15"/>
              <a:gd name="T7" fmla="*/ 11 h 22"/>
              <a:gd name="T8" fmla="*/ 7 w 15"/>
              <a:gd name="T9" fmla="*/ 22 h 22"/>
              <a:gd name="T10" fmla="*/ 7 w 15"/>
              <a:gd name="T11" fmla="*/ 20 h 22"/>
              <a:gd name="T12" fmla="*/ 2 w 15"/>
              <a:gd name="T13" fmla="*/ 11 h 22"/>
              <a:gd name="T14" fmla="*/ 7 w 15"/>
              <a:gd name="T15" fmla="*/ 2 h 22"/>
              <a:gd name="T16" fmla="*/ 13 w 15"/>
              <a:gd name="T17" fmla="*/ 11 h 22"/>
              <a:gd name="T18" fmla="*/ 7 w 15"/>
              <a:gd name="T19"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2">
                <a:moveTo>
                  <a:pt x="7" y="22"/>
                </a:moveTo>
                <a:cubicBezTo>
                  <a:pt x="11" y="22"/>
                  <a:pt x="15" y="18"/>
                  <a:pt x="15" y="11"/>
                </a:cubicBezTo>
                <a:cubicBezTo>
                  <a:pt x="15" y="4"/>
                  <a:pt x="11" y="0"/>
                  <a:pt x="7" y="0"/>
                </a:cubicBezTo>
                <a:cubicBezTo>
                  <a:pt x="3" y="0"/>
                  <a:pt x="0" y="4"/>
                  <a:pt x="0" y="11"/>
                </a:cubicBezTo>
                <a:cubicBezTo>
                  <a:pt x="0" y="18"/>
                  <a:pt x="3" y="22"/>
                  <a:pt x="7" y="22"/>
                </a:cubicBezTo>
                <a:close/>
                <a:moveTo>
                  <a:pt x="7" y="20"/>
                </a:moveTo>
                <a:cubicBezTo>
                  <a:pt x="4" y="20"/>
                  <a:pt x="2" y="17"/>
                  <a:pt x="2" y="11"/>
                </a:cubicBezTo>
                <a:cubicBezTo>
                  <a:pt x="2" y="5"/>
                  <a:pt x="4" y="2"/>
                  <a:pt x="7" y="2"/>
                </a:cubicBezTo>
                <a:cubicBezTo>
                  <a:pt x="10" y="2"/>
                  <a:pt x="13" y="5"/>
                  <a:pt x="13" y="11"/>
                </a:cubicBezTo>
                <a:cubicBezTo>
                  <a:pt x="13" y="17"/>
                  <a:pt x="10" y="20"/>
                  <a:pt x="7" y="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80" name="Freeform 72">
            <a:extLst>
              <a:ext uri="{FF2B5EF4-FFF2-40B4-BE49-F238E27FC236}">
                <a16:creationId xmlns:a16="http://schemas.microsoft.com/office/drawing/2014/main" id="{7DA0D156-4DF2-42B0-9D33-B0D005A2E0CB}"/>
              </a:ext>
            </a:extLst>
          </p:cNvPr>
          <p:cNvSpPr>
            <a:spLocks noEditPoints="1"/>
          </p:cNvSpPr>
          <p:nvPr/>
        </p:nvSpPr>
        <p:spPr bwMode="auto">
          <a:xfrm>
            <a:off x="6742378" y="5764906"/>
            <a:ext cx="55837" cy="76408"/>
          </a:xfrm>
          <a:custGeom>
            <a:avLst/>
            <a:gdLst>
              <a:gd name="T0" fmla="*/ 8 w 16"/>
              <a:gd name="T1" fmla="*/ 22 h 22"/>
              <a:gd name="T2" fmla="*/ 16 w 16"/>
              <a:gd name="T3" fmla="*/ 11 h 22"/>
              <a:gd name="T4" fmla="*/ 8 w 16"/>
              <a:gd name="T5" fmla="*/ 0 h 22"/>
              <a:gd name="T6" fmla="*/ 0 w 16"/>
              <a:gd name="T7" fmla="*/ 11 h 22"/>
              <a:gd name="T8" fmla="*/ 8 w 16"/>
              <a:gd name="T9" fmla="*/ 22 h 22"/>
              <a:gd name="T10" fmla="*/ 8 w 16"/>
              <a:gd name="T11" fmla="*/ 20 h 22"/>
              <a:gd name="T12" fmla="*/ 2 w 16"/>
              <a:gd name="T13" fmla="*/ 11 h 22"/>
              <a:gd name="T14" fmla="*/ 8 w 16"/>
              <a:gd name="T15" fmla="*/ 2 h 22"/>
              <a:gd name="T16" fmla="*/ 14 w 16"/>
              <a:gd name="T17" fmla="*/ 11 h 22"/>
              <a:gd name="T18" fmla="*/ 8 w 16"/>
              <a:gd name="T19"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22">
                <a:moveTo>
                  <a:pt x="8" y="22"/>
                </a:moveTo>
                <a:cubicBezTo>
                  <a:pt x="12" y="22"/>
                  <a:pt x="16" y="18"/>
                  <a:pt x="16" y="11"/>
                </a:cubicBezTo>
                <a:cubicBezTo>
                  <a:pt x="16" y="4"/>
                  <a:pt x="12" y="0"/>
                  <a:pt x="8" y="0"/>
                </a:cubicBezTo>
                <a:cubicBezTo>
                  <a:pt x="4" y="0"/>
                  <a:pt x="0" y="4"/>
                  <a:pt x="0" y="11"/>
                </a:cubicBezTo>
                <a:cubicBezTo>
                  <a:pt x="0" y="18"/>
                  <a:pt x="4" y="22"/>
                  <a:pt x="8" y="22"/>
                </a:cubicBezTo>
                <a:close/>
                <a:moveTo>
                  <a:pt x="8" y="20"/>
                </a:moveTo>
                <a:cubicBezTo>
                  <a:pt x="5" y="20"/>
                  <a:pt x="2" y="17"/>
                  <a:pt x="2" y="11"/>
                </a:cubicBezTo>
                <a:cubicBezTo>
                  <a:pt x="2" y="5"/>
                  <a:pt x="5" y="2"/>
                  <a:pt x="8" y="2"/>
                </a:cubicBezTo>
                <a:cubicBezTo>
                  <a:pt x="11" y="2"/>
                  <a:pt x="14" y="5"/>
                  <a:pt x="14" y="11"/>
                </a:cubicBezTo>
                <a:cubicBezTo>
                  <a:pt x="14" y="17"/>
                  <a:pt x="11" y="20"/>
                  <a:pt x="8" y="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81" name="Freeform 73">
            <a:extLst>
              <a:ext uri="{FF2B5EF4-FFF2-40B4-BE49-F238E27FC236}">
                <a16:creationId xmlns:a16="http://schemas.microsoft.com/office/drawing/2014/main" id="{4F87C87D-D6CC-4BD7-A68C-2281C94C3CB2}"/>
              </a:ext>
            </a:extLst>
          </p:cNvPr>
          <p:cNvSpPr>
            <a:spLocks/>
          </p:cNvSpPr>
          <p:nvPr/>
        </p:nvSpPr>
        <p:spPr bwMode="auto">
          <a:xfrm>
            <a:off x="7039194" y="5767845"/>
            <a:ext cx="42613" cy="70530"/>
          </a:xfrm>
          <a:custGeom>
            <a:avLst/>
            <a:gdLst>
              <a:gd name="T0" fmla="*/ 17 w 29"/>
              <a:gd name="T1" fmla="*/ 45 h 48"/>
              <a:gd name="T2" fmla="*/ 17 w 29"/>
              <a:gd name="T3" fmla="*/ 0 h 48"/>
              <a:gd name="T4" fmla="*/ 12 w 29"/>
              <a:gd name="T5" fmla="*/ 0 h 48"/>
              <a:gd name="T6" fmla="*/ 3 w 29"/>
              <a:gd name="T7" fmla="*/ 7 h 48"/>
              <a:gd name="T8" fmla="*/ 3 w 29"/>
              <a:gd name="T9" fmla="*/ 12 h 48"/>
              <a:gd name="T10" fmla="*/ 12 w 29"/>
              <a:gd name="T11" fmla="*/ 5 h 48"/>
              <a:gd name="T12" fmla="*/ 12 w 29"/>
              <a:gd name="T13" fmla="*/ 45 h 48"/>
              <a:gd name="T14" fmla="*/ 0 w 29"/>
              <a:gd name="T15" fmla="*/ 45 h 48"/>
              <a:gd name="T16" fmla="*/ 0 w 29"/>
              <a:gd name="T17" fmla="*/ 48 h 48"/>
              <a:gd name="T18" fmla="*/ 29 w 29"/>
              <a:gd name="T19" fmla="*/ 48 h 48"/>
              <a:gd name="T20" fmla="*/ 29 w 29"/>
              <a:gd name="T21" fmla="*/ 45 h 48"/>
              <a:gd name="T22" fmla="*/ 17 w 29"/>
              <a:gd name="T23" fmla="*/ 45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 h="48">
                <a:moveTo>
                  <a:pt x="17" y="45"/>
                </a:moveTo>
                <a:lnTo>
                  <a:pt x="17" y="0"/>
                </a:lnTo>
                <a:lnTo>
                  <a:pt x="12" y="0"/>
                </a:lnTo>
                <a:lnTo>
                  <a:pt x="3" y="7"/>
                </a:lnTo>
                <a:lnTo>
                  <a:pt x="3" y="12"/>
                </a:lnTo>
                <a:lnTo>
                  <a:pt x="12" y="5"/>
                </a:lnTo>
                <a:lnTo>
                  <a:pt x="12" y="45"/>
                </a:lnTo>
                <a:lnTo>
                  <a:pt x="0" y="45"/>
                </a:lnTo>
                <a:lnTo>
                  <a:pt x="0" y="48"/>
                </a:lnTo>
                <a:lnTo>
                  <a:pt x="29" y="48"/>
                </a:lnTo>
                <a:lnTo>
                  <a:pt x="29" y="45"/>
                </a:lnTo>
                <a:lnTo>
                  <a:pt x="17" y="4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82" name="Freeform 74">
            <a:extLst>
              <a:ext uri="{FF2B5EF4-FFF2-40B4-BE49-F238E27FC236}">
                <a16:creationId xmlns:a16="http://schemas.microsoft.com/office/drawing/2014/main" id="{1A7395A5-11F7-4B05-BEE2-1B8065EEAF73}"/>
              </a:ext>
            </a:extLst>
          </p:cNvPr>
          <p:cNvSpPr>
            <a:spLocks/>
          </p:cNvSpPr>
          <p:nvPr/>
        </p:nvSpPr>
        <p:spPr bwMode="auto">
          <a:xfrm>
            <a:off x="7095031" y="5767845"/>
            <a:ext cx="52898" cy="73469"/>
          </a:xfrm>
          <a:custGeom>
            <a:avLst/>
            <a:gdLst>
              <a:gd name="T0" fmla="*/ 8 w 15"/>
              <a:gd name="T1" fmla="*/ 7 h 21"/>
              <a:gd name="T2" fmla="*/ 3 w 15"/>
              <a:gd name="T3" fmla="*/ 9 h 21"/>
              <a:gd name="T4" fmla="*/ 4 w 15"/>
              <a:gd name="T5" fmla="*/ 1 h 21"/>
              <a:gd name="T6" fmla="*/ 13 w 15"/>
              <a:gd name="T7" fmla="*/ 1 h 21"/>
              <a:gd name="T8" fmla="*/ 13 w 15"/>
              <a:gd name="T9" fmla="*/ 0 h 21"/>
              <a:gd name="T10" fmla="*/ 2 w 15"/>
              <a:gd name="T11" fmla="*/ 0 h 21"/>
              <a:gd name="T12" fmla="*/ 1 w 15"/>
              <a:gd name="T13" fmla="*/ 10 h 21"/>
              <a:gd name="T14" fmla="*/ 3 w 15"/>
              <a:gd name="T15" fmla="*/ 11 h 21"/>
              <a:gd name="T16" fmla="*/ 8 w 15"/>
              <a:gd name="T17" fmla="*/ 9 h 21"/>
              <a:gd name="T18" fmla="*/ 13 w 15"/>
              <a:gd name="T19" fmla="*/ 14 h 21"/>
              <a:gd name="T20" fmla="*/ 7 w 15"/>
              <a:gd name="T21" fmla="*/ 19 h 21"/>
              <a:gd name="T22" fmla="*/ 2 w 15"/>
              <a:gd name="T23" fmla="*/ 16 h 21"/>
              <a:gd name="T24" fmla="*/ 0 w 15"/>
              <a:gd name="T25" fmla="*/ 17 h 21"/>
              <a:gd name="T26" fmla="*/ 7 w 15"/>
              <a:gd name="T27" fmla="*/ 21 h 21"/>
              <a:gd name="T28" fmla="*/ 15 w 15"/>
              <a:gd name="T29" fmla="*/ 13 h 21"/>
              <a:gd name="T30" fmla="*/ 8 w 15"/>
              <a:gd name="T31"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 h="21">
                <a:moveTo>
                  <a:pt x="8" y="7"/>
                </a:moveTo>
                <a:cubicBezTo>
                  <a:pt x="6" y="7"/>
                  <a:pt x="4" y="8"/>
                  <a:pt x="3" y="9"/>
                </a:cubicBezTo>
                <a:cubicBezTo>
                  <a:pt x="4" y="1"/>
                  <a:pt x="4" y="1"/>
                  <a:pt x="4" y="1"/>
                </a:cubicBezTo>
                <a:cubicBezTo>
                  <a:pt x="13" y="1"/>
                  <a:pt x="13" y="1"/>
                  <a:pt x="13" y="1"/>
                </a:cubicBezTo>
                <a:cubicBezTo>
                  <a:pt x="13" y="0"/>
                  <a:pt x="13" y="0"/>
                  <a:pt x="13" y="0"/>
                </a:cubicBezTo>
                <a:cubicBezTo>
                  <a:pt x="2" y="0"/>
                  <a:pt x="2" y="0"/>
                  <a:pt x="2" y="0"/>
                </a:cubicBezTo>
                <a:cubicBezTo>
                  <a:pt x="1" y="10"/>
                  <a:pt x="1" y="10"/>
                  <a:pt x="1" y="10"/>
                </a:cubicBezTo>
                <a:cubicBezTo>
                  <a:pt x="3" y="11"/>
                  <a:pt x="3" y="11"/>
                  <a:pt x="3" y="11"/>
                </a:cubicBezTo>
                <a:cubicBezTo>
                  <a:pt x="5" y="9"/>
                  <a:pt x="6" y="9"/>
                  <a:pt x="8" y="9"/>
                </a:cubicBezTo>
                <a:cubicBezTo>
                  <a:pt x="11" y="9"/>
                  <a:pt x="13" y="11"/>
                  <a:pt x="13" y="14"/>
                </a:cubicBezTo>
                <a:cubicBezTo>
                  <a:pt x="13" y="16"/>
                  <a:pt x="11" y="19"/>
                  <a:pt x="7" y="19"/>
                </a:cubicBezTo>
                <a:cubicBezTo>
                  <a:pt x="5" y="19"/>
                  <a:pt x="3" y="18"/>
                  <a:pt x="2" y="16"/>
                </a:cubicBezTo>
                <a:cubicBezTo>
                  <a:pt x="0" y="17"/>
                  <a:pt x="0" y="17"/>
                  <a:pt x="0" y="17"/>
                </a:cubicBezTo>
                <a:cubicBezTo>
                  <a:pt x="2" y="20"/>
                  <a:pt x="5" y="21"/>
                  <a:pt x="7" y="21"/>
                </a:cubicBezTo>
                <a:cubicBezTo>
                  <a:pt x="12" y="21"/>
                  <a:pt x="15" y="17"/>
                  <a:pt x="15" y="13"/>
                </a:cubicBezTo>
                <a:cubicBezTo>
                  <a:pt x="15" y="10"/>
                  <a:pt x="12" y="7"/>
                  <a:pt x="8" y="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83" name="Freeform 75">
            <a:extLst>
              <a:ext uri="{FF2B5EF4-FFF2-40B4-BE49-F238E27FC236}">
                <a16:creationId xmlns:a16="http://schemas.microsoft.com/office/drawing/2014/main" id="{2486D1D8-6F8D-48A0-9927-5791CFA337C4}"/>
              </a:ext>
            </a:extLst>
          </p:cNvPr>
          <p:cNvSpPr>
            <a:spLocks noEditPoints="1"/>
          </p:cNvSpPr>
          <p:nvPr/>
        </p:nvSpPr>
        <p:spPr bwMode="auto">
          <a:xfrm>
            <a:off x="7161154" y="5792824"/>
            <a:ext cx="14694" cy="48490"/>
          </a:xfrm>
          <a:custGeom>
            <a:avLst/>
            <a:gdLst>
              <a:gd name="T0" fmla="*/ 2 w 4"/>
              <a:gd name="T1" fmla="*/ 4 h 14"/>
              <a:gd name="T2" fmla="*/ 4 w 4"/>
              <a:gd name="T3" fmla="*/ 2 h 14"/>
              <a:gd name="T4" fmla="*/ 2 w 4"/>
              <a:gd name="T5" fmla="*/ 0 h 14"/>
              <a:gd name="T6" fmla="*/ 0 w 4"/>
              <a:gd name="T7" fmla="*/ 2 h 14"/>
              <a:gd name="T8" fmla="*/ 2 w 4"/>
              <a:gd name="T9" fmla="*/ 4 h 14"/>
              <a:gd name="T10" fmla="*/ 2 w 4"/>
              <a:gd name="T11" fmla="*/ 14 h 14"/>
              <a:gd name="T12" fmla="*/ 4 w 4"/>
              <a:gd name="T13" fmla="*/ 12 h 14"/>
              <a:gd name="T14" fmla="*/ 2 w 4"/>
              <a:gd name="T15" fmla="*/ 10 h 14"/>
              <a:gd name="T16" fmla="*/ 0 w 4"/>
              <a:gd name="T17" fmla="*/ 12 h 14"/>
              <a:gd name="T18" fmla="*/ 2 w 4"/>
              <a:gd name="T1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4">
                <a:moveTo>
                  <a:pt x="2" y="4"/>
                </a:moveTo>
                <a:cubicBezTo>
                  <a:pt x="3" y="4"/>
                  <a:pt x="4" y="3"/>
                  <a:pt x="4" y="2"/>
                </a:cubicBezTo>
                <a:cubicBezTo>
                  <a:pt x="4" y="1"/>
                  <a:pt x="3" y="0"/>
                  <a:pt x="2" y="0"/>
                </a:cubicBezTo>
                <a:cubicBezTo>
                  <a:pt x="1" y="0"/>
                  <a:pt x="0" y="1"/>
                  <a:pt x="0" y="2"/>
                </a:cubicBezTo>
                <a:cubicBezTo>
                  <a:pt x="0" y="3"/>
                  <a:pt x="1" y="4"/>
                  <a:pt x="2" y="4"/>
                </a:cubicBezTo>
                <a:close/>
                <a:moveTo>
                  <a:pt x="2" y="14"/>
                </a:moveTo>
                <a:cubicBezTo>
                  <a:pt x="3" y="14"/>
                  <a:pt x="4" y="13"/>
                  <a:pt x="4" y="12"/>
                </a:cubicBezTo>
                <a:cubicBezTo>
                  <a:pt x="4" y="11"/>
                  <a:pt x="3" y="10"/>
                  <a:pt x="2" y="10"/>
                </a:cubicBezTo>
                <a:cubicBezTo>
                  <a:pt x="1" y="10"/>
                  <a:pt x="0" y="11"/>
                  <a:pt x="0" y="12"/>
                </a:cubicBezTo>
                <a:cubicBezTo>
                  <a:pt x="0" y="13"/>
                  <a:pt x="1" y="14"/>
                  <a:pt x="2" y="1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84" name="Freeform 76">
            <a:extLst>
              <a:ext uri="{FF2B5EF4-FFF2-40B4-BE49-F238E27FC236}">
                <a16:creationId xmlns:a16="http://schemas.microsoft.com/office/drawing/2014/main" id="{D0F51918-71EE-4764-91C0-792A26E1DA4A}"/>
              </a:ext>
            </a:extLst>
          </p:cNvPr>
          <p:cNvSpPr>
            <a:spLocks noEditPoints="1"/>
          </p:cNvSpPr>
          <p:nvPr/>
        </p:nvSpPr>
        <p:spPr bwMode="auto">
          <a:xfrm>
            <a:off x="7189071" y="5764906"/>
            <a:ext cx="52898" cy="76408"/>
          </a:xfrm>
          <a:custGeom>
            <a:avLst/>
            <a:gdLst>
              <a:gd name="T0" fmla="*/ 7 w 15"/>
              <a:gd name="T1" fmla="*/ 22 h 22"/>
              <a:gd name="T2" fmla="*/ 15 w 15"/>
              <a:gd name="T3" fmla="*/ 11 h 22"/>
              <a:gd name="T4" fmla="*/ 7 w 15"/>
              <a:gd name="T5" fmla="*/ 0 h 22"/>
              <a:gd name="T6" fmla="*/ 0 w 15"/>
              <a:gd name="T7" fmla="*/ 11 h 22"/>
              <a:gd name="T8" fmla="*/ 7 w 15"/>
              <a:gd name="T9" fmla="*/ 22 h 22"/>
              <a:gd name="T10" fmla="*/ 7 w 15"/>
              <a:gd name="T11" fmla="*/ 20 h 22"/>
              <a:gd name="T12" fmla="*/ 2 w 15"/>
              <a:gd name="T13" fmla="*/ 11 h 22"/>
              <a:gd name="T14" fmla="*/ 7 w 15"/>
              <a:gd name="T15" fmla="*/ 2 h 22"/>
              <a:gd name="T16" fmla="*/ 13 w 15"/>
              <a:gd name="T17" fmla="*/ 11 h 22"/>
              <a:gd name="T18" fmla="*/ 7 w 15"/>
              <a:gd name="T19"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2">
                <a:moveTo>
                  <a:pt x="7" y="22"/>
                </a:moveTo>
                <a:cubicBezTo>
                  <a:pt x="11" y="22"/>
                  <a:pt x="15" y="18"/>
                  <a:pt x="15" y="11"/>
                </a:cubicBezTo>
                <a:cubicBezTo>
                  <a:pt x="15" y="4"/>
                  <a:pt x="11" y="0"/>
                  <a:pt x="7" y="0"/>
                </a:cubicBezTo>
                <a:cubicBezTo>
                  <a:pt x="3" y="0"/>
                  <a:pt x="0" y="4"/>
                  <a:pt x="0" y="11"/>
                </a:cubicBezTo>
                <a:cubicBezTo>
                  <a:pt x="0" y="18"/>
                  <a:pt x="3" y="22"/>
                  <a:pt x="7" y="22"/>
                </a:cubicBezTo>
                <a:close/>
                <a:moveTo>
                  <a:pt x="7" y="20"/>
                </a:moveTo>
                <a:cubicBezTo>
                  <a:pt x="4" y="20"/>
                  <a:pt x="2" y="17"/>
                  <a:pt x="2" y="11"/>
                </a:cubicBezTo>
                <a:cubicBezTo>
                  <a:pt x="2" y="5"/>
                  <a:pt x="4" y="2"/>
                  <a:pt x="7" y="2"/>
                </a:cubicBezTo>
                <a:cubicBezTo>
                  <a:pt x="10" y="2"/>
                  <a:pt x="13" y="5"/>
                  <a:pt x="13" y="11"/>
                </a:cubicBezTo>
                <a:cubicBezTo>
                  <a:pt x="13" y="17"/>
                  <a:pt x="10" y="20"/>
                  <a:pt x="7" y="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85" name="Freeform 77">
            <a:extLst>
              <a:ext uri="{FF2B5EF4-FFF2-40B4-BE49-F238E27FC236}">
                <a16:creationId xmlns:a16="http://schemas.microsoft.com/office/drawing/2014/main" id="{192BD411-A82E-47CD-8EB4-A4B1941E6F11}"/>
              </a:ext>
            </a:extLst>
          </p:cNvPr>
          <p:cNvSpPr>
            <a:spLocks noEditPoints="1"/>
          </p:cNvSpPr>
          <p:nvPr/>
        </p:nvSpPr>
        <p:spPr bwMode="auto">
          <a:xfrm>
            <a:off x="7249317" y="5764906"/>
            <a:ext cx="55837" cy="76408"/>
          </a:xfrm>
          <a:custGeom>
            <a:avLst/>
            <a:gdLst>
              <a:gd name="T0" fmla="*/ 8 w 16"/>
              <a:gd name="T1" fmla="*/ 22 h 22"/>
              <a:gd name="T2" fmla="*/ 16 w 16"/>
              <a:gd name="T3" fmla="*/ 11 h 22"/>
              <a:gd name="T4" fmla="*/ 8 w 16"/>
              <a:gd name="T5" fmla="*/ 0 h 22"/>
              <a:gd name="T6" fmla="*/ 0 w 16"/>
              <a:gd name="T7" fmla="*/ 11 h 22"/>
              <a:gd name="T8" fmla="*/ 8 w 16"/>
              <a:gd name="T9" fmla="*/ 22 h 22"/>
              <a:gd name="T10" fmla="*/ 8 w 16"/>
              <a:gd name="T11" fmla="*/ 20 h 22"/>
              <a:gd name="T12" fmla="*/ 2 w 16"/>
              <a:gd name="T13" fmla="*/ 11 h 22"/>
              <a:gd name="T14" fmla="*/ 8 w 16"/>
              <a:gd name="T15" fmla="*/ 2 h 22"/>
              <a:gd name="T16" fmla="*/ 14 w 16"/>
              <a:gd name="T17" fmla="*/ 11 h 22"/>
              <a:gd name="T18" fmla="*/ 8 w 16"/>
              <a:gd name="T19"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22">
                <a:moveTo>
                  <a:pt x="8" y="22"/>
                </a:moveTo>
                <a:cubicBezTo>
                  <a:pt x="12" y="22"/>
                  <a:pt x="16" y="18"/>
                  <a:pt x="16" y="11"/>
                </a:cubicBezTo>
                <a:cubicBezTo>
                  <a:pt x="16" y="4"/>
                  <a:pt x="12" y="0"/>
                  <a:pt x="8" y="0"/>
                </a:cubicBezTo>
                <a:cubicBezTo>
                  <a:pt x="4" y="0"/>
                  <a:pt x="0" y="4"/>
                  <a:pt x="0" y="11"/>
                </a:cubicBezTo>
                <a:cubicBezTo>
                  <a:pt x="0" y="18"/>
                  <a:pt x="4" y="22"/>
                  <a:pt x="8" y="22"/>
                </a:cubicBezTo>
                <a:close/>
                <a:moveTo>
                  <a:pt x="8" y="20"/>
                </a:moveTo>
                <a:cubicBezTo>
                  <a:pt x="5" y="20"/>
                  <a:pt x="2" y="17"/>
                  <a:pt x="2" y="11"/>
                </a:cubicBezTo>
                <a:cubicBezTo>
                  <a:pt x="2" y="5"/>
                  <a:pt x="5" y="2"/>
                  <a:pt x="8" y="2"/>
                </a:cubicBezTo>
                <a:cubicBezTo>
                  <a:pt x="11" y="2"/>
                  <a:pt x="14" y="5"/>
                  <a:pt x="14" y="11"/>
                </a:cubicBezTo>
                <a:cubicBezTo>
                  <a:pt x="14" y="17"/>
                  <a:pt x="11" y="20"/>
                  <a:pt x="8" y="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86" name="Freeform 78">
            <a:extLst>
              <a:ext uri="{FF2B5EF4-FFF2-40B4-BE49-F238E27FC236}">
                <a16:creationId xmlns:a16="http://schemas.microsoft.com/office/drawing/2014/main" id="{075C47AB-C291-4837-A6EC-F951F71C3029}"/>
              </a:ext>
            </a:extLst>
          </p:cNvPr>
          <p:cNvSpPr>
            <a:spLocks/>
          </p:cNvSpPr>
          <p:nvPr/>
        </p:nvSpPr>
        <p:spPr bwMode="auto">
          <a:xfrm>
            <a:off x="7546132" y="5767845"/>
            <a:ext cx="41143" cy="70530"/>
          </a:xfrm>
          <a:custGeom>
            <a:avLst/>
            <a:gdLst>
              <a:gd name="T0" fmla="*/ 16 w 28"/>
              <a:gd name="T1" fmla="*/ 45 h 48"/>
              <a:gd name="T2" fmla="*/ 16 w 28"/>
              <a:gd name="T3" fmla="*/ 0 h 48"/>
              <a:gd name="T4" fmla="*/ 11 w 28"/>
              <a:gd name="T5" fmla="*/ 0 h 48"/>
              <a:gd name="T6" fmla="*/ 2 w 28"/>
              <a:gd name="T7" fmla="*/ 7 h 48"/>
              <a:gd name="T8" fmla="*/ 2 w 28"/>
              <a:gd name="T9" fmla="*/ 12 h 48"/>
              <a:gd name="T10" fmla="*/ 11 w 28"/>
              <a:gd name="T11" fmla="*/ 5 h 48"/>
              <a:gd name="T12" fmla="*/ 11 w 28"/>
              <a:gd name="T13" fmla="*/ 45 h 48"/>
              <a:gd name="T14" fmla="*/ 0 w 28"/>
              <a:gd name="T15" fmla="*/ 45 h 48"/>
              <a:gd name="T16" fmla="*/ 0 w 28"/>
              <a:gd name="T17" fmla="*/ 48 h 48"/>
              <a:gd name="T18" fmla="*/ 28 w 28"/>
              <a:gd name="T19" fmla="*/ 48 h 48"/>
              <a:gd name="T20" fmla="*/ 28 w 28"/>
              <a:gd name="T21" fmla="*/ 45 h 48"/>
              <a:gd name="T22" fmla="*/ 16 w 28"/>
              <a:gd name="T23" fmla="*/ 45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8">
                <a:moveTo>
                  <a:pt x="16" y="45"/>
                </a:moveTo>
                <a:lnTo>
                  <a:pt x="16" y="0"/>
                </a:lnTo>
                <a:lnTo>
                  <a:pt x="11" y="0"/>
                </a:lnTo>
                <a:lnTo>
                  <a:pt x="2" y="7"/>
                </a:lnTo>
                <a:lnTo>
                  <a:pt x="2" y="12"/>
                </a:lnTo>
                <a:lnTo>
                  <a:pt x="11" y="5"/>
                </a:lnTo>
                <a:lnTo>
                  <a:pt x="11" y="45"/>
                </a:lnTo>
                <a:lnTo>
                  <a:pt x="0" y="45"/>
                </a:lnTo>
                <a:lnTo>
                  <a:pt x="0" y="48"/>
                </a:lnTo>
                <a:lnTo>
                  <a:pt x="28" y="48"/>
                </a:lnTo>
                <a:lnTo>
                  <a:pt x="28" y="45"/>
                </a:lnTo>
                <a:lnTo>
                  <a:pt x="16" y="4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87" name="Freeform 79">
            <a:extLst>
              <a:ext uri="{FF2B5EF4-FFF2-40B4-BE49-F238E27FC236}">
                <a16:creationId xmlns:a16="http://schemas.microsoft.com/office/drawing/2014/main" id="{FE468ACE-0B14-4411-94F9-78BAC9F76572}"/>
              </a:ext>
            </a:extLst>
          </p:cNvPr>
          <p:cNvSpPr>
            <a:spLocks noEditPoints="1"/>
          </p:cNvSpPr>
          <p:nvPr/>
        </p:nvSpPr>
        <p:spPr bwMode="auto">
          <a:xfrm>
            <a:off x="7601969" y="5764906"/>
            <a:ext cx="51429" cy="76408"/>
          </a:xfrm>
          <a:custGeom>
            <a:avLst/>
            <a:gdLst>
              <a:gd name="T0" fmla="*/ 8 w 15"/>
              <a:gd name="T1" fmla="*/ 22 h 22"/>
              <a:gd name="T2" fmla="*/ 15 w 15"/>
              <a:gd name="T3" fmla="*/ 15 h 22"/>
              <a:gd name="T4" fmla="*/ 8 w 15"/>
              <a:gd name="T5" fmla="*/ 8 h 22"/>
              <a:gd name="T6" fmla="*/ 2 w 15"/>
              <a:gd name="T7" fmla="*/ 13 h 22"/>
              <a:gd name="T8" fmla="*/ 9 w 15"/>
              <a:gd name="T9" fmla="*/ 2 h 22"/>
              <a:gd name="T10" fmla="*/ 13 w 15"/>
              <a:gd name="T11" fmla="*/ 5 h 22"/>
              <a:gd name="T12" fmla="*/ 15 w 15"/>
              <a:gd name="T13" fmla="*/ 4 h 22"/>
              <a:gd name="T14" fmla="*/ 9 w 15"/>
              <a:gd name="T15" fmla="*/ 0 h 22"/>
              <a:gd name="T16" fmla="*/ 0 w 15"/>
              <a:gd name="T17" fmla="*/ 11 h 22"/>
              <a:gd name="T18" fmla="*/ 8 w 15"/>
              <a:gd name="T19" fmla="*/ 22 h 22"/>
              <a:gd name="T20" fmla="*/ 3 w 15"/>
              <a:gd name="T21" fmla="*/ 15 h 22"/>
              <a:gd name="T22" fmla="*/ 8 w 15"/>
              <a:gd name="T23" fmla="*/ 10 h 22"/>
              <a:gd name="T24" fmla="*/ 13 w 15"/>
              <a:gd name="T25" fmla="*/ 15 h 22"/>
              <a:gd name="T26" fmla="*/ 8 w 15"/>
              <a:gd name="T27" fmla="*/ 20 h 22"/>
              <a:gd name="T28" fmla="*/ 3 w 15"/>
              <a:gd name="T29" fmla="*/ 1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2">
                <a:moveTo>
                  <a:pt x="8" y="22"/>
                </a:moveTo>
                <a:cubicBezTo>
                  <a:pt x="13" y="22"/>
                  <a:pt x="15" y="18"/>
                  <a:pt x="15" y="15"/>
                </a:cubicBezTo>
                <a:cubicBezTo>
                  <a:pt x="15" y="11"/>
                  <a:pt x="11" y="8"/>
                  <a:pt x="8" y="8"/>
                </a:cubicBezTo>
                <a:cubicBezTo>
                  <a:pt x="6" y="8"/>
                  <a:pt x="3" y="10"/>
                  <a:pt x="2" y="13"/>
                </a:cubicBezTo>
                <a:cubicBezTo>
                  <a:pt x="2" y="6"/>
                  <a:pt x="4" y="2"/>
                  <a:pt x="9" y="2"/>
                </a:cubicBezTo>
                <a:cubicBezTo>
                  <a:pt x="10" y="2"/>
                  <a:pt x="12" y="3"/>
                  <a:pt x="13" y="5"/>
                </a:cubicBezTo>
                <a:cubicBezTo>
                  <a:pt x="15" y="4"/>
                  <a:pt x="15" y="4"/>
                  <a:pt x="15" y="4"/>
                </a:cubicBezTo>
                <a:cubicBezTo>
                  <a:pt x="14" y="2"/>
                  <a:pt x="12" y="0"/>
                  <a:pt x="9" y="0"/>
                </a:cubicBezTo>
                <a:cubicBezTo>
                  <a:pt x="3" y="0"/>
                  <a:pt x="0" y="5"/>
                  <a:pt x="0" y="11"/>
                </a:cubicBezTo>
                <a:cubicBezTo>
                  <a:pt x="0" y="18"/>
                  <a:pt x="3" y="22"/>
                  <a:pt x="8" y="22"/>
                </a:cubicBezTo>
                <a:close/>
                <a:moveTo>
                  <a:pt x="3" y="15"/>
                </a:moveTo>
                <a:cubicBezTo>
                  <a:pt x="3" y="12"/>
                  <a:pt x="6" y="10"/>
                  <a:pt x="8" y="10"/>
                </a:cubicBezTo>
                <a:cubicBezTo>
                  <a:pt x="11" y="10"/>
                  <a:pt x="13" y="12"/>
                  <a:pt x="13" y="15"/>
                </a:cubicBezTo>
                <a:cubicBezTo>
                  <a:pt x="13" y="18"/>
                  <a:pt x="11" y="20"/>
                  <a:pt x="8" y="20"/>
                </a:cubicBezTo>
                <a:cubicBezTo>
                  <a:pt x="5" y="20"/>
                  <a:pt x="3" y="18"/>
                  <a:pt x="3" y="1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88" name="Freeform 80">
            <a:extLst>
              <a:ext uri="{FF2B5EF4-FFF2-40B4-BE49-F238E27FC236}">
                <a16:creationId xmlns:a16="http://schemas.microsoft.com/office/drawing/2014/main" id="{5441A01C-E148-4801-B66F-5E3EEFF9F25F}"/>
              </a:ext>
            </a:extLst>
          </p:cNvPr>
          <p:cNvSpPr>
            <a:spLocks noEditPoints="1"/>
          </p:cNvSpPr>
          <p:nvPr/>
        </p:nvSpPr>
        <p:spPr bwMode="auto">
          <a:xfrm>
            <a:off x="7668091" y="5792824"/>
            <a:ext cx="13225" cy="48490"/>
          </a:xfrm>
          <a:custGeom>
            <a:avLst/>
            <a:gdLst>
              <a:gd name="T0" fmla="*/ 2 w 4"/>
              <a:gd name="T1" fmla="*/ 4 h 14"/>
              <a:gd name="T2" fmla="*/ 4 w 4"/>
              <a:gd name="T3" fmla="*/ 2 h 14"/>
              <a:gd name="T4" fmla="*/ 2 w 4"/>
              <a:gd name="T5" fmla="*/ 0 h 14"/>
              <a:gd name="T6" fmla="*/ 0 w 4"/>
              <a:gd name="T7" fmla="*/ 2 h 14"/>
              <a:gd name="T8" fmla="*/ 2 w 4"/>
              <a:gd name="T9" fmla="*/ 4 h 14"/>
              <a:gd name="T10" fmla="*/ 2 w 4"/>
              <a:gd name="T11" fmla="*/ 14 h 14"/>
              <a:gd name="T12" fmla="*/ 4 w 4"/>
              <a:gd name="T13" fmla="*/ 12 h 14"/>
              <a:gd name="T14" fmla="*/ 2 w 4"/>
              <a:gd name="T15" fmla="*/ 10 h 14"/>
              <a:gd name="T16" fmla="*/ 0 w 4"/>
              <a:gd name="T17" fmla="*/ 12 h 14"/>
              <a:gd name="T18" fmla="*/ 2 w 4"/>
              <a:gd name="T1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4">
                <a:moveTo>
                  <a:pt x="2" y="4"/>
                </a:moveTo>
                <a:cubicBezTo>
                  <a:pt x="3" y="4"/>
                  <a:pt x="4" y="3"/>
                  <a:pt x="4" y="2"/>
                </a:cubicBezTo>
                <a:cubicBezTo>
                  <a:pt x="4" y="1"/>
                  <a:pt x="3" y="0"/>
                  <a:pt x="2" y="0"/>
                </a:cubicBezTo>
                <a:cubicBezTo>
                  <a:pt x="1" y="0"/>
                  <a:pt x="0" y="1"/>
                  <a:pt x="0" y="2"/>
                </a:cubicBezTo>
                <a:cubicBezTo>
                  <a:pt x="0" y="3"/>
                  <a:pt x="1" y="4"/>
                  <a:pt x="2" y="4"/>
                </a:cubicBezTo>
                <a:close/>
                <a:moveTo>
                  <a:pt x="2" y="14"/>
                </a:moveTo>
                <a:cubicBezTo>
                  <a:pt x="3" y="14"/>
                  <a:pt x="4" y="13"/>
                  <a:pt x="4" y="12"/>
                </a:cubicBezTo>
                <a:cubicBezTo>
                  <a:pt x="4" y="11"/>
                  <a:pt x="3" y="10"/>
                  <a:pt x="2" y="10"/>
                </a:cubicBezTo>
                <a:cubicBezTo>
                  <a:pt x="1" y="10"/>
                  <a:pt x="0" y="11"/>
                  <a:pt x="0" y="12"/>
                </a:cubicBezTo>
                <a:cubicBezTo>
                  <a:pt x="0" y="13"/>
                  <a:pt x="1" y="14"/>
                  <a:pt x="2" y="1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89" name="Freeform 81">
            <a:extLst>
              <a:ext uri="{FF2B5EF4-FFF2-40B4-BE49-F238E27FC236}">
                <a16:creationId xmlns:a16="http://schemas.microsoft.com/office/drawing/2014/main" id="{DE41A935-E37D-4F81-AF5C-2D2635E5A292}"/>
              </a:ext>
            </a:extLst>
          </p:cNvPr>
          <p:cNvSpPr>
            <a:spLocks noEditPoints="1"/>
          </p:cNvSpPr>
          <p:nvPr/>
        </p:nvSpPr>
        <p:spPr bwMode="auto">
          <a:xfrm>
            <a:off x="7696010" y="5764906"/>
            <a:ext cx="51429" cy="76408"/>
          </a:xfrm>
          <a:custGeom>
            <a:avLst/>
            <a:gdLst>
              <a:gd name="T0" fmla="*/ 7 w 15"/>
              <a:gd name="T1" fmla="*/ 22 h 22"/>
              <a:gd name="T2" fmla="*/ 15 w 15"/>
              <a:gd name="T3" fmla="*/ 11 h 22"/>
              <a:gd name="T4" fmla="*/ 7 w 15"/>
              <a:gd name="T5" fmla="*/ 0 h 22"/>
              <a:gd name="T6" fmla="*/ 0 w 15"/>
              <a:gd name="T7" fmla="*/ 11 h 22"/>
              <a:gd name="T8" fmla="*/ 7 w 15"/>
              <a:gd name="T9" fmla="*/ 22 h 22"/>
              <a:gd name="T10" fmla="*/ 7 w 15"/>
              <a:gd name="T11" fmla="*/ 20 h 22"/>
              <a:gd name="T12" fmla="*/ 2 w 15"/>
              <a:gd name="T13" fmla="*/ 11 h 22"/>
              <a:gd name="T14" fmla="*/ 7 w 15"/>
              <a:gd name="T15" fmla="*/ 2 h 22"/>
              <a:gd name="T16" fmla="*/ 13 w 15"/>
              <a:gd name="T17" fmla="*/ 11 h 22"/>
              <a:gd name="T18" fmla="*/ 7 w 15"/>
              <a:gd name="T19"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2">
                <a:moveTo>
                  <a:pt x="7" y="22"/>
                </a:moveTo>
                <a:cubicBezTo>
                  <a:pt x="11" y="22"/>
                  <a:pt x="15" y="18"/>
                  <a:pt x="15" y="11"/>
                </a:cubicBezTo>
                <a:cubicBezTo>
                  <a:pt x="15" y="4"/>
                  <a:pt x="11" y="0"/>
                  <a:pt x="7" y="0"/>
                </a:cubicBezTo>
                <a:cubicBezTo>
                  <a:pt x="3" y="0"/>
                  <a:pt x="0" y="4"/>
                  <a:pt x="0" y="11"/>
                </a:cubicBezTo>
                <a:cubicBezTo>
                  <a:pt x="0" y="18"/>
                  <a:pt x="3" y="22"/>
                  <a:pt x="7" y="22"/>
                </a:cubicBezTo>
                <a:close/>
                <a:moveTo>
                  <a:pt x="7" y="20"/>
                </a:moveTo>
                <a:cubicBezTo>
                  <a:pt x="4" y="20"/>
                  <a:pt x="2" y="17"/>
                  <a:pt x="2" y="11"/>
                </a:cubicBezTo>
                <a:cubicBezTo>
                  <a:pt x="2" y="5"/>
                  <a:pt x="4" y="2"/>
                  <a:pt x="7" y="2"/>
                </a:cubicBezTo>
                <a:cubicBezTo>
                  <a:pt x="10" y="2"/>
                  <a:pt x="13" y="5"/>
                  <a:pt x="13" y="11"/>
                </a:cubicBezTo>
                <a:cubicBezTo>
                  <a:pt x="13" y="17"/>
                  <a:pt x="10" y="20"/>
                  <a:pt x="7" y="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90" name="Freeform 82">
            <a:extLst>
              <a:ext uri="{FF2B5EF4-FFF2-40B4-BE49-F238E27FC236}">
                <a16:creationId xmlns:a16="http://schemas.microsoft.com/office/drawing/2014/main" id="{B903B70C-362F-4846-B2C0-930DDF1CD6CB}"/>
              </a:ext>
            </a:extLst>
          </p:cNvPr>
          <p:cNvSpPr>
            <a:spLocks noEditPoints="1"/>
          </p:cNvSpPr>
          <p:nvPr/>
        </p:nvSpPr>
        <p:spPr bwMode="auto">
          <a:xfrm>
            <a:off x="7757724" y="5764906"/>
            <a:ext cx="52898" cy="76408"/>
          </a:xfrm>
          <a:custGeom>
            <a:avLst/>
            <a:gdLst>
              <a:gd name="T0" fmla="*/ 7 w 15"/>
              <a:gd name="T1" fmla="*/ 22 h 22"/>
              <a:gd name="T2" fmla="*/ 15 w 15"/>
              <a:gd name="T3" fmla="*/ 11 h 22"/>
              <a:gd name="T4" fmla="*/ 7 w 15"/>
              <a:gd name="T5" fmla="*/ 0 h 22"/>
              <a:gd name="T6" fmla="*/ 0 w 15"/>
              <a:gd name="T7" fmla="*/ 11 h 22"/>
              <a:gd name="T8" fmla="*/ 7 w 15"/>
              <a:gd name="T9" fmla="*/ 22 h 22"/>
              <a:gd name="T10" fmla="*/ 7 w 15"/>
              <a:gd name="T11" fmla="*/ 20 h 22"/>
              <a:gd name="T12" fmla="*/ 1 w 15"/>
              <a:gd name="T13" fmla="*/ 11 h 22"/>
              <a:gd name="T14" fmla="*/ 7 w 15"/>
              <a:gd name="T15" fmla="*/ 2 h 22"/>
              <a:gd name="T16" fmla="*/ 13 w 15"/>
              <a:gd name="T17" fmla="*/ 11 h 22"/>
              <a:gd name="T18" fmla="*/ 7 w 15"/>
              <a:gd name="T19"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2">
                <a:moveTo>
                  <a:pt x="7" y="22"/>
                </a:moveTo>
                <a:cubicBezTo>
                  <a:pt x="11" y="22"/>
                  <a:pt x="15" y="18"/>
                  <a:pt x="15" y="11"/>
                </a:cubicBezTo>
                <a:cubicBezTo>
                  <a:pt x="15" y="4"/>
                  <a:pt x="11" y="0"/>
                  <a:pt x="7" y="0"/>
                </a:cubicBezTo>
                <a:cubicBezTo>
                  <a:pt x="3" y="0"/>
                  <a:pt x="0" y="4"/>
                  <a:pt x="0" y="11"/>
                </a:cubicBezTo>
                <a:cubicBezTo>
                  <a:pt x="0" y="18"/>
                  <a:pt x="3" y="22"/>
                  <a:pt x="7" y="22"/>
                </a:cubicBezTo>
                <a:close/>
                <a:moveTo>
                  <a:pt x="7" y="20"/>
                </a:moveTo>
                <a:cubicBezTo>
                  <a:pt x="4" y="20"/>
                  <a:pt x="1" y="17"/>
                  <a:pt x="1" y="11"/>
                </a:cubicBezTo>
                <a:cubicBezTo>
                  <a:pt x="1" y="5"/>
                  <a:pt x="4" y="2"/>
                  <a:pt x="7" y="2"/>
                </a:cubicBezTo>
                <a:cubicBezTo>
                  <a:pt x="10" y="2"/>
                  <a:pt x="13" y="5"/>
                  <a:pt x="13" y="11"/>
                </a:cubicBezTo>
                <a:cubicBezTo>
                  <a:pt x="13" y="17"/>
                  <a:pt x="10" y="20"/>
                  <a:pt x="7" y="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91" name="Freeform 83">
            <a:extLst>
              <a:ext uri="{FF2B5EF4-FFF2-40B4-BE49-F238E27FC236}">
                <a16:creationId xmlns:a16="http://schemas.microsoft.com/office/drawing/2014/main" id="{CF3C5C64-B23D-47D0-BFAA-631B069E2302}"/>
              </a:ext>
            </a:extLst>
          </p:cNvPr>
          <p:cNvSpPr>
            <a:spLocks/>
          </p:cNvSpPr>
          <p:nvPr/>
        </p:nvSpPr>
        <p:spPr bwMode="auto">
          <a:xfrm>
            <a:off x="8051601" y="5767845"/>
            <a:ext cx="42613" cy="70530"/>
          </a:xfrm>
          <a:custGeom>
            <a:avLst/>
            <a:gdLst>
              <a:gd name="T0" fmla="*/ 17 w 29"/>
              <a:gd name="T1" fmla="*/ 45 h 48"/>
              <a:gd name="T2" fmla="*/ 17 w 29"/>
              <a:gd name="T3" fmla="*/ 0 h 48"/>
              <a:gd name="T4" fmla="*/ 12 w 29"/>
              <a:gd name="T5" fmla="*/ 0 h 48"/>
              <a:gd name="T6" fmla="*/ 2 w 29"/>
              <a:gd name="T7" fmla="*/ 7 h 48"/>
              <a:gd name="T8" fmla="*/ 2 w 29"/>
              <a:gd name="T9" fmla="*/ 12 h 48"/>
              <a:gd name="T10" fmla="*/ 12 w 29"/>
              <a:gd name="T11" fmla="*/ 5 h 48"/>
              <a:gd name="T12" fmla="*/ 12 w 29"/>
              <a:gd name="T13" fmla="*/ 45 h 48"/>
              <a:gd name="T14" fmla="*/ 0 w 29"/>
              <a:gd name="T15" fmla="*/ 45 h 48"/>
              <a:gd name="T16" fmla="*/ 0 w 29"/>
              <a:gd name="T17" fmla="*/ 48 h 48"/>
              <a:gd name="T18" fmla="*/ 29 w 29"/>
              <a:gd name="T19" fmla="*/ 48 h 48"/>
              <a:gd name="T20" fmla="*/ 29 w 29"/>
              <a:gd name="T21" fmla="*/ 45 h 48"/>
              <a:gd name="T22" fmla="*/ 17 w 29"/>
              <a:gd name="T23" fmla="*/ 45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 h="48">
                <a:moveTo>
                  <a:pt x="17" y="45"/>
                </a:moveTo>
                <a:lnTo>
                  <a:pt x="17" y="0"/>
                </a:lnTo>
                <a:lnTo>
                  <a:pt x="12" y="0"/>
                </a:lnTo>
                <a:lnTo>
                  <a:pt x="2" y="7"/>
                </a:lnTo>
                <a:lnTo>
                  <a:pt x="2" y="12"/>
                </a:lnTo>
                <a:lnTo>
                  <a:pt x="12" y="5"/>
                </a:lnTo>
                <a:lnTo>
                  <a:pt x="12" y="45"/>
                </a:lnTo>
                <a:lnTo>
                  <a:pt x="0" y="45"/>
                </a:lnTo>
                <a:lnTo>
                  <a:pt x="0" y="48"/>
                </a:lnTo>
                <a:lnTo>
                  <a:pt x="29" y="48"/>
                </a:lnTo>
                <a:lnTo>
                  <a:pt x="29" y="45"/>
                </a:lnTo>
                <a:lnTo>
                  <a:pt x="17" y="4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92" name="Freeform 84">
            <a:extLst>
              <a:ext uri="{FF2B5EF4-FFF2-40B4-BE49-F238E27FC236}">
                <a16:creationId xmlns:a16="http://schemas.microsoft.com/office/drawing/2014/main" id="{3878E0C4-A0B5-44B1-B002-D094C5F92210}"/>
              </a:ext>
            </a:extLst>
          </p:cNvPr>
          <p:cNvSpPr>
            <a:spLocks/>
          </p:cNvSpPr>
          <p:nvPr/>
        </p:nvSpPr>
        <p:spPr bwMode="auto">
          <a:xfrm>
            <a:off x="8110376" y="5767845"/>
            <a:ext cx="49959" cy="70530"/>
          </a:xfrm>
          <a:custGeom>
            <a:avLst/>
            <a:gdLst>
              <a:gd name="T0" fmla="*/ 0 w 34"/>
              <a:gd name="T1" fmla="*/ 0 h 48"/>
              <a:gd name="T2" fmla="*/ 0 w 34"/>
              <a:gd name="T3" fmla="*/ 14 h 48"/>
              <a:gd name="T4" fmla="*/ 5 w 34"/>
              <a:gd name="T5" fmla="*/ 14 h 48"/>
              <a:gd name="T6" fmla="*/ 5 w 34"/>
              <a:gd name="T7" fmla="*/ 3 h 48"/>
              <a:gd name="T8" fmla="*/ 29 w 34"/>
              <a:gd name="T9" fmla="*/ 3 h 48"/>
              <a:gd name="T10" fmla="*/ 5 w 34"/>
              <a:gd name="T11" fmla="*/ 48 h 48"/>
              <a:gd name="T12" fmla="*/ 12 w 34"/>
              <a:gd name="T13" fmla="*/ 48 h 48"/>
              <a:gd name="T14" fmla="*/ 34 w 34"/>
              <a:gd name="T15" fmla="*/ 3 h 48"/>
              <a:gd name="T16" fmla="*/ 34 w 34"/>
              <a:gd name="T17" fmla="*/ 0 h 48"/>
              <a:gd name="T18" fmla="*/ 0 w 34"/>
              <a:gd name="T1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48">
                <a:moveTo>
                  <a:pt x="0" y="0"/>
                </a:moveTo>
                <a:lnTo>
                  <a:pt x="0" y="14"/>
                </a:lnTo>
                <a:lnTo>
                  <a:pt x="5" y="14"/>
                </a:lnTo>
                <a:lnTo>
                  <a:pt x="5" y="3"/>
                </a:lnTo>
                <a:lnTo>
                  <a:pt x="29" y="3"/>
                </a:lnTo>
                <a:lnTo>
                  <a:pt x="5" y="48"/>
                </a:lnTo>
                <a:lnTo>
                  <a:pt x="12" y="48"/>
                </a:lnTo>
                <a:lnTo>
                  <a:pt x="34" y="3"/>
                </a:lnTo>
                <a:lnTo>
                  <a:pt x="34" y="0"/>
                </a:lnTo>
                <a:lnTo>
                  <a:pt x="0"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93" name="Freeform 85">
            <a:extLst>
              <a:ext uri="{FF2B5EF4-FFF2-40B4-BE49-F238E27FC236}">
                <a16:creationId xmlns:a16="http://schemas.microsoft.com/office/drawing/2014/main" id="{02402AAA-9F9B-4744-805A-ED32A2F9ECAE}"/>
              </a:ext>
            </a:extLst>
          </p:cNvPr>
          <p:cNvSpPr>
            <a:spLocks noEditPoints="1"/>
          </p:cNvSpPr>
          <p:nvPr/>
        </p:nvSpPr>
        <p:spPr bwMode="auto">
          <a:xfrm>
            <a:off x="8173559" y="5792824"/>
            <a:ext cx="14694" cy="48490"/>
          </a:xfrm>
          <a:custGeom>
            <a:avLst/>
            <a:gdLst>
              <a:gd name="T0" fmla="*/ 2 w 4"/>
              <a:gd name="T1" fmla="*/ 4 h 14"/>
              <a:gd name="T2" fmla="*/ 4 w 4"/>
              <a:gd name="T3" fmla="*/ 2 h 14"/>
              <a:gd name="T4" fmla="*/ 2 w 4"/>
              <a:gd name="T5" fmla="*/ 0 h 14"/>
              <a:gd name="T6" fmla="*/ 0 w 4"/>
              <a:gd name="T7" fmla="*/ 2 h 14"/>
              <a:gd name="T8" fmla="*/ 2 w 4"/>
              <a:gd name="T9" fmla="*/ 4 h 14"/>
              <a:gd name="T10" fmla="*/ 2 w 4"/>
              <a:gd name="T11" fmla="*/ 14 h 14"/>
              <a:gd name="T12" fmla="*/ 4 w 4"/>
              <a:gd name="T13" fmla="*/ 12 h 14"/>
              <a:gd name="T14" fmla="*/ 2 w 4"/>
              <a:gd name="T15" fmla="*/ 10 h 14"/>
              <a:gd name="T16" fmla="*/ 0 w 4"/>
              <a:gd name="T17" fmla="*/ 12 h 14"/>
              <a:gd name="T18" fmla="*/ 2 w 4"/>
              <a:gd name="T1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4">
                <a:moveTo>
                  <a:pt x="2" y="4"/>
                </a:moveTo>
                <a:cubicBezTo>
                  <a:pt x="3" y="4"/>
                  <a:pt x="4" y="3"/>
                  <a:pt x="4" y="2"/>
                </a:cubicBezTo>
                <a:cubicBezTo>
                  <a:pt x="4" y="1"/>
                  <a:pt x="3" y="0"/>
                  <a:pt x="2" y="0"/>
                </a:cubicBezTo>
                <a:cubicBezTo>
                  <a:pt x="1" y="0"/>
                  <a:pt x="0" y="1"/>
                  <a:pt x="0" y="2"/>
                </a:cubicBezTo>
                <a:cubicBezTo>
                  <a:pt x="0" y="3"/>
                  <a:pt x="1" y="4"/>
                  <a:pt x="2" y="4"/>
                </a:cubicBezTo>
                <a:close/>
                <a:moveTo>
                  <a:pt x="2" y="14"/>
                </a:moveTo>
                <a:cubicBezTo>
                  <a:pt x="3" y="14"/>
                  <a:pt x="4" y="13"/>
                  <a:pt x="4" y="12"/>
                </a:cubicBezTo>
                <a:cubicBezTo>
                  <a:pt x="4" y="11"/>
                  <a:pt x="3" y="10"/>
                  <a:pt x="2" y="10"/>
                </a:cubicBezTo>
                <a:cubicBezTo>
                  <a:pt x="1" y="10"/>
                  <a:pt x="0" y="11"/>
                  <a:pt x="0" y="12"/>
                </a:cubicBezTo>
                <a:cubicBezTo>
                  <a:pt x="0" y="13"/>
                  <a:pt x="1" y="14"/>
                  <a:pt x="2" y="1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94" name="Freeform 86">
            <a:extLst>
              <a:ext uri="{FF2B5EF4-FFF2-40B4-BE49-F238E27FC236}">
                <a16:creationId xmlns:a16="http://schemas.microsoft.com/office/drawing/2014/main" id="{4627CD31-C704-4E4B-AA11-1B0C426F0F2A}"/>
              </a:ext>
            </a:extLst>
          </p:cNvPr>
          <p:cNvSpPr>
            <a:spLocks noEditPoints="1"/>
          </p:cNvSpPr>
          <p:nvPr/>
        </p:nvSpPr>
        <p:spPr bwMode="auto">
          <a:xfrm>
            <a:off x="8201478" y="5764906"/>
            <a:ext cx="52898" cy="76408"/>
          </a:xfrm>
          <a:custGeom>
            <a:avLst/>
            <a:gdLst>
              <a:gd name="T0" fmla="*/ 7 w 15"/>
              <a:gd name="T1" fmla="*/ 22 h 22"/>
              <a:gd name="T2" fmla="*/ 15 w 15"/>
              <a:gd name="T3" fmla="*/ 11 h 22"/>
              <a:gd name="T4" fmla="*/ 7 w 15"/>
              <a:gd name="T5" fmla="*/ 0 h 22"/>
              <a:gd name="T6" fmla="*/ 0 w 15"/>
              <a:gd name="T7" fmla="*/ 11 h 22"/>
              <a:gd name="T8" fmla="*/ 7 w 15"/>
              <a:gd name="T9" fmla="*/ 22 h 22"/>
              <a:gd name="T10" fmla="*/ 7 w 15"/>
              <a:gd name="T11" fmla="*/ 20 h 22"/>
              <a:gd name="T12" fmla="*/ 2 w 15"/>
              <a:gd name="T13" fmla="*/ 11 h 22"/>
              <a:gd name="T14" fmla="*/ 7 w 15"/>
              <a:gd name="T15" fmla="*/ 2 h 22"/>
              <a:gd name="T16" fmla="*/ 13 w 15"/>
              <a:gd name="T17" fmla="*/ 11 h 22"/>
              <a:gd name="T18" fmla="*/ 7 w 15"/>
              <a:gd name="T19"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2">
                <a:moveTo>
                  <a:pt x="7" y="22"/>
                </a:moveTo>
                <a:cubicBezTo>
                  <a:pt x="11" y="22"/>
                  <a:pt x="15" y="18"/>
                  <a:pt x="15" y="11"/>
                </a:cubicBezTo>
                <a:cubicBezTo>
                  <a:pt x="15" y="4"/>
                  <a:pt x="11" y="0"/>
                  <a:pt x="7" y="0"/>
                </a:cubicBezTo>
                <a:cubicBezTo>
                  <a:pt x="3" y="0"/>
                  <a:pt x="0" y="4"/>
                  <a:pt x="0" y="11"/>
                </a:cubicBezTo>
                <a:cubicBezTo>
                  <a:pt x="0" y="18"/>
                  <a:pt x="3" y="22"/>
                  <a:pt x="7" y="22"/>
                </a:cubicBezTo>
                <a:close/>
                <a:moveTo>
                  <a:pt x="7" y="20"/>
                </a:moveTo>
                <a:cubicBezTo>
                  <a:pt x="4" y="20"/>
                  <a:pt x="2" y="17"/>
                  <a:pt x="2" y="11"/>
                </a:cubicBezTo>
                <a:cubicBezTo>
                  <a:pt x="2" y="5"/>
                  <a:pt x="4" y="2"/>
                  <a:pt x="7" y="2"/>
                </a:cubicBezTo>
                <a:cubicBezTo>
                  <a:pt x="10" y="2"/>
                  <a:pt x="13" y="5"/>
                  <a:pt x="13" y="11"/>
                </a:cubicBezTo>
                <a:cubicBezTo>
                  <a:pt x="13" y="17"/>
                  <a:pt x="10" y="20"/>
                  <a:pt x="7" y="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95" name="Freeform 87">
            <a:extLst>
              <a:ext uri="{FF2B5EF4-FFF2-40B4-BE49-F238E27FC236}">
                <a16:creationId xmlns:a16="http://schemas.microsoft.com/office/drawing/2014/main" id="{9620A240-F89A-412B-869C-935EDDD25555}"/>
              </a:ext>
            </a:extLst>
          </p:cNvPr>
          <p:cNvSpPr>
            <a:spLocks noEditPoints="1"/>
          </p:cNvSpPr>
          <p:nvPr/>
        </p:nvSpPr>
        <p:spPr bwMode="auto">
          <a:xfrm>
            <a:off x="8264661" y="5764906"/>
            <a:ext cx="52898" cy="76408"/>
          </a:xfrm>
          <a:custGeom>
            <a:avLst/>
            <a:gdLst>
              <a:gd name="T0" fmla="*/ 7 w 15"/>
              <a:gd name="T1" fmla="*/ 22 h 22"/>
              <a:gd name="T2" fmla="*/ 15 w 15"/>
              <a:gd name="T3" fmla="*/ 11 h 22"/>
              <a:gd name="T4" fmla="*/ 7 w 15"/>
              <a:gd name="T5" fmla="*/ 0 h 22"/>
              <a:gd name="T6" fmla="*/ 0 w 15"/>
              <a:gd name="T7" fmla="*/ 11 h 22"/>
              <a:gd name="T8" fmla="*/ 7 w 15"/>
              <a:gd name="T9" fmla="*/ 22 h 22"/>
              <a:gd name="T10" fmla="*/ 7 w 15"/>
              <a:gd name="T11" fmla="*/ 20 h 22"/>
              <a:gd name="T12" fmla="*/ 2 w 15"/>
              <a:gd name="T13" fmla="*/ 11 h 22"/>
              <a:gd name="T14" fmla="*/ 7 w 15"/>
              <a:gd name="T15" fmla="*/ 2 h 22"/>
              <a:gd name="T16" fmla="*/ 13 w 15"/>
              <a:gd name="T17" fmla="*/ 11 h 22"/>
              <a:gd name="T18" fmla="*/ 7 w 15"/>
              <a:gd name="T19"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2">
                <a:moveTo>
                  <a:pt x="7" y="22"/>
                </a:moveTo>
                <a:cubicBezTo>
                  <a:pt x="11" y="22"/>
                  <a:pt x="15" y="18"/>
                  <a:pt x="15" y="11"/>
                </a:cubicBezTo>
                <a:cubicBezTo>
                  <a:pt x="15" y="4"/>
                  <a:pt x="11" y="0"/>
                  <a:pt x="7" y="0"/>
                </a:cubicBezTo>
                <a:cubicBezTo>
                  <a:pt x="3" y="0"/>
                  <a:pt x="0" y="4"/>
                  <a:pt x="0" y="11"/>
                </a:cubicBezTo>
                <a:cubicBezTo>
                  <a:pt x="0" y="18"/>
                  <a:pt x="3" y="22"/>
                  <a:pt x="7" y="22"/>
                </a:cubicBezTo>
                <a:close/>
                <a:moveTo>
                  <a:pt x="7" y="20"/>
                </a:moveTo>
                <a:cubicBezTo>
                  <a:pt x="4" y="20"/>
                  <a:pt x="2" y="17"/>
                  <a:pt x="2" y="11"/>
                </a:cubicBezTo>
                <a:cubicBezTo>
                  <a:pt x="2" y="5"/>
                  <a:pt x="4" y="2"/>
                  <a:pt x="7" y="2"/>
                </a:cubicBezTo>
                <a:cubicBezTo>
                  <a:pt x="10" y="2"/>
                  <a:pt x="13" y="5"/>
                  <a:pt x="13" y="11"/>
                </a:cubicBezTo>
                <a:cubicBezTo>
                  <a:pt x="13" y="17"/>
                  <a:pt x="10" y="20"/>
                  <a:pt x="7" y="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b-NO"/>
          </a:p>
        </p:txBody>
      </p:sp>
      <p:sp>
        <p:nvSpPr>
          <p:cNvPr id="96" name="TekstSylinder 95">
            <a:extLst>
              <a:ext uri="{FF2B5EF4-FFF2-40B4-BE49-F238E27FC236}">
                <a16:creationId xmlns:a16="http://schemas.microsoft.com/office/drawing/2014/main" id="{A87813F3-7E92-44FF-BE96-376292D9BC13}"/>
              </a:ext>
            </a:extLst>
          </p:cNvPr>
          <p:cNvSpPr txBox="1"/>
          <p:nvPr/>
        </p:nvSpPr>
        <p:spPr>
          <a:xfrm>
            <a:off x="3053734" y="5311445"/>
            <a:ext cx="500786" cy="261610"/>
          </a:xfrm>
          <a:prstGeom prst="rect">
            <a:avLst/>
          </a:prstGeom>
          <a:noFill/>
        </p:spPr>
        <p:txBody>
          <a:bodyPr wrap="square" rtlCol="0">
            <a:spAutoFit/>
          </a:bodyPr>
          <a:lstStyle/>
          <a:p>
            <a:pPr algn="r"/>
            <a:r>
              <a:rPr lang="nb-NO" sz="1100"/>
              <a:t>Lav</a:t>
            </a:r>
          </a:p>
        </p:txBody>
      </p:sp>
      <p:sp>
        <p:nvSpPr>
          <p:cNvPr id="97" name="TekstSylinder 96">
            <a:extLst>
              <a:ext uri="{FF2B5EF4-FFF2-40B4-BE49-F238E27FC236}">
                <a16:creationId xmlns:a16="http://schemas.microsoft.com/office/drawing/2014/main" id="{D79E8092-B0CE-4017-B584-460C809D26B8}"/>
              </a:ext>
            </a:extLst>
          </p:cNvPr>
          <p:cNvSpPr txBox="1"/>
          <p:nvPr/>
        </p:nvSpPr>
        <p:spPr>
          <a:xfrm>
            <a:off x="2777607" y="4691423"/>
            <a:ext cx="776913" cy="261610"/>
          </a:xfrm>
          <a:prstGeom prst="rect">
            <a:avLst/>
          </a:prstGeom>
          <a:noFill/>
        </p:spPr>
        <p:txBody>
          <a:bodyPr wrap="square" rtlCol="0">
            <a:spAutoFit/>
          </a:bodyPr>
          <a:lstStyle/>
          <a:p>
            <a:pPr algn="r"/>
            <a:r>
              <a:rPr lang="nb-NO" sz="1100"/>
              <a:t>Moderat</a:t>
            </a:r>
          </a:p>
        </p:txBody>
      </p:sp>
      <p:sp>
        <p:nvSpPr>
          <p:cNvPr id="98" name="TekstSylinder 97">
            <a:extLst>
              <a:ext uri="{FF2B5EF4-FFF2-40B4-BE49-F238E27FC236}">
                <a16:creationId xmlns:a16="http://schemas.microsoft.com/office/drawing/2014/main" id="{75DDF370-FCF6-4AFE-82AC-EE4CD54DF148}"/>
              </a:ext>
            </a:extLst>
          </p:cNvPr>
          <p:cNvSpPr txBox="1"/>
          <p:nvPr/>
        </p:nvSpPr>
        <p:spPr>
          <a:xfrm>
            <a:off x="2777607" y="4071400"/>
            <a:ext cx="776913" cy="261610"/>
          </a:xfrm>
          <a:prstGeom prst="rect">
            <a:avLst/>
          </a:prstGeom>
          <a:noFill/>
        </p:spPr>
        <p:txBody>
          <a:bodyPr wrap="square" rtlCol="0">
            <a:spAutoFit/>
          </a:bodyPr>
          <a:lstStyle/>
          <a:p>
            <a:pPr algn="r"/>
            <a:r>
              <a:rPr lang="nb-NO" sz="1100"/>
              <a:t>Høy</a:t>
            </a:r>
          </a:p>
        </p:txBody>
      </p:sp>
      <p:sp>
        <p:nvSpPr>
          <p:cNvPr id="100" name="Rektangel 99">
            <a:hlinkClick r:id="rId7" action="ppaction://hlinksldjump"/>
            <a:extLst>
              <a:ext uri="{FF2B5EF4-FFF2-40B4-BE49-F238E27FC236}">
                <a16:creationId xmlns:a16="http://schemas.microsoft.com/office/drawing/2014/main" id="{16231FD3-4D6E-449D-94D7-50CBEF6ADA45}"/>
              </a:ext>
            </a:extLst>
          </p:cNvPr>
          <p:cNvSpPr/>
          <p:nvPr/>
        </p:nvSpPr>
        <p:spPr>
          <a:xfrm>
            <a:off x="178904" y="5913783"/>
            <a:ext cx="675861" cy="775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931624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3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420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2" fill="hold" display="0">
                  <p:stCondLst>
                    <p:cond delay="indefinite"/>
                  </p:stCondLst>
                  <p:endCondLst>
                    <p:cond evt="onStopAudio" delay="0">
                      <p:tgtEl>
                        <p:sldTgt/>
                      </p:tgtEl>
                    </p:cond>
                  </p:endCondLst>
                </p:cTn>
                <p:tgtEl>
                  <p:spTgt spid="4"/>
                </p:tgtEl>
              </p:cMediaNode>
            </p:audio>
          </p:childTnLst>
        </p:cTn>
      </p:par>
    </p:tnLst>
    <p:bldLst>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C46081E6-BDA9-41BE-B996-B482FEF9D662}"/>
              </a:ext>
            </a:extLst>
          </p:cNvPr>
          <p:cNvPicPr>
            <a:picLocks noChangeAspect="1"/>
          </p:cNvPicPr>
          <p:nvPr/>
        </p:nvPicPr>
        <p:blipFill>
          <a:blip r:embed="rId5"/>
          <a:stretch>
            <a:fillRect/>
          </a:stretch>
        </p:blipFill>
        <p:spPr>
          <a:xfrm>
            <a:off x="-27159" y="-18984"/>
            <a:ext cx="11992497" cy="6894000"/>
          </a:xfrm>
          <a:prstGeom prst="rect">
            <a:avLst/>
          </a:prstGeom>
        </p:spPr>
      </p:pic>
      <p:pic>
        <p:nvPicPr>
          <p:cNvPr id="4" name="Innspilt lyd">
            <a:hlinkClick r:id="" action="ppaction://media"/>
            <a:extLst>
              <a:ext uri="{FF2B5EF4-FFF2-40B4-BE49-F238E27FC236}">
                <a16:creationId xmlns:a16="http://schemas.microsoft.com/office/drawing/2014/main" id="{6DF44D18-92FC-4CB5-9CD3-EA330B517D20}"/>
              </a:ext>
            </a:extLst>
          </p:cNvPr>
          <p:cNvPicPr>
            <a:picLocks noChangeAspect="1"/>
          </p:cNvPicPr>
          <p:nvPr>
            <a:audioFile r:link="rId1"/>
            <p:extLst>
              <p:ext uri="{DAA4B4D4-6D71-4841-9C94-3DE7FCFB9230}">
                <p14:media xmlns:p14="http://schemas.microsoft.com/office/powerpoint/2010/main" r:embed="rId2">
                  <p14:trim st="704" end="434.3083"/>
                </p14:media>
              </p:ext>
            </p:extLst>
          </p:nvPr>
        </p:nvPicPr>
        <p:blipFill>
          <a:blip r:embed="rId6"/>
          <a:stretch>
            <a:fillRect/>
          </a:stretch>
        </p:blipFill>
        <p:spPr>
          <a:xfrm>
            <a:off x="36000" y="9525"/>
            <a:ext cx="486000" cy="486000"/>
          </a:xfrm>
          <a:prstGeom prst="rect">
            <a:avLst/>
          </a:prstGeom>
        </p:spPr>
      </p:pic>
      <p:sp>
        <p:nvSpPr>
          <p:cNvPr id="6" name="Rektangel 5">
            <a:hlinkClick r:id="rId7" action="ppaction://hlinksldjump"/>
            <a:extLst>
              <a:ext uri="{FF2B5EF4-FFF2-40B4-BE49-F238E27FC236}">
                <a16:creationId xmlns:a16="http://schemas.microsoft.com/office/drawing/2014/main" id="{12631BF3-4741-4F1C-A554-CFB1533BA991}"/>
              </a:ext>
            </a:extLst>
          </p:cNvPr>
          <p:cNvSpPr/>
          <p:nvPr/>
        </p:nvSpPr>
        <p:spPr>
          <a:xfrm>
            <a:off x="178904" y="5913783"/>
            <a:ext cx="675861" cy="775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2956781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49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3C40817B-C523-4C51-ABDA-3BA9BF7C5801}"/>
              </a:ext>
            </a:extLst>
          </p:cNvPr>
          <p:cNvPicPr>
            <a:picLocks noChangeAspect="1"/>
          </p:cNvPicPr>
          <p:nvPr/>
        </p:nvPicPr>
        <p:blipFill>
          <a:blip r:embed="rId5"/>
          <a:stretch>
            <a:fillRect/>
          </a:stretch>
        </p:blipFill>
        <p:spPr>
          <a:xfrm>
            <a:off x="-24021" y="-18106"/>
            <a:ext cx="12231489" cy="6894000"/>
          </a:xfrm>
          <a:prstGeom prst="rect">
            <a:avLst/>
          </a:prstGeom>
        </p:spPr>
      </p:pic>
      <p:pic>
        <p:nvPicPr>
          <p:cNvPr id="4" name="Innspilt lyd">
            <a:hlinkClick r:id="" action="ppaction://media"/>
            <a:extLst>
              <a:ext uri="{FF2B5EF4-FFF2-40B4-BE49-F238E27FC236}">
                <a16:creationId xmlns:a16="http://schemas.microsoft.com/office/drawing/2014/main" id="{DF5E15EE-2DCB-44C9-A5BE-259F851C46B8}"/>
              </a:ext>
            </a:extLst>
          </p:cNvPr>
          <p:cNvPicPr>
            <a:picLocks noChangeAspect="1"/>
          </p:cNvPicPr>
          <p:nvPr>
            <a:audioFile r:link="rId1"/>
            <p:extLst>
              <p:ext uri="{DAA4B4D4-6D71-4841-9C94-3DE7FCFB9230}">
                <p14:media xmlns:p14="http://schemas.microsoft.com/office/powerpoint/2010/main" r:embed="rId2">
                  <p14:trim st="1000" end="301.9274"/>
                </p14:media>
              </p:ext>
            </p:extLst>
          </p:nvPr>
        </p:nvPicPr>
        <p:blipFill>
          <a:blip r:embed="rId6"/>
          <a:stretch>
            <a:fillRect/>
          </a:stretch>
        </p:blipFill>
        <p:spPr>
          <a:xfrm>
            <a:off x="0" y="0"/>
            <a:ext cx="487363" cy="487363"/>
          </a:xfrm>
          <a:prstGeom prst="rect">
            <a:avLst/>
          </a:prstGeom>
        </p:spPr>
      </p:pic>
      <p:sp>
        <p:nvSpPr>
          <p:cNvPr id="6" name="Rektangel 5">
            <a:hlinkClick r:id="rId7" action="ppaction://hlinksldjump"/>
            <a:extLst>
              <a:ext uri="{FF2B5EF4-FFF2-40B4-BE49-F238E27FC236}">
                <a16:creationId xmlns:a16="http://schemas.microsoft.com/office/drawing/2014/main" id="{CACB9FF4-8687-4755-8E95-0DC067943BF9}"/>
              </a:ext>
            </a:extLst>
          </p:cNvPr>
          <p:cNvSpPr/>
          <p:nvPr/>
        </p:nvSpPr>
        <p:spPr>
          <a:xfrm>
            <a:off x="178904" y="5913783"/>
            <a:ext cx="675861" cy="775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7348708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98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A54BF326-0AFA-4322-947F-3A5723516A39}"/>
              </a:ext>
            </a:extLst>
          </p:cNvPr>
          <p:cNvPicPr>
            <a:picLocks noChangeAspect="1"/>
          </p:cNvPicPr>
          <p:nvPr/>
        </p:nvPicPr>
        <p:blipFill rotWithShape="1">
          <a:blip r:embed="rId5"/>
          <a:srcRect l="1437"/>
          <a:stretch/>
        </p:blipFill>
        <p:spPr>
          <a:xfrm>
            <a:off x="-37562" y="8378"/>
            <a:ext cx="12248403" cy="6876000"/>
          </a:xfrm>
          <a:prstGeom prst="rect">
            <a:avLst/>
          </a:prstGeom>
        </p:spPr>
      </p:pic>
      <p:pic>
        <p:nvPicPr>
          <p:cNvPr id="4" name="Innspilt lyd">
            <a:hlinkClick r:id="" action="ppaction://media"/>
            <a:extLst>
              <a:ext uri="{FF2B5EF4-FFF2-40B4-BE49-F238E27FC236}">
                <a16:creationId xmlns:a16="http://schemas.microsoft.com/office/drawing/2014/main" id="{28B95567-2C9A-4CB0-863E-309F6C4DD0D0}"/>
              </a:ext>
            </a:extLst>
          </p:cNvPr>
          <p:cNvPicPr>
            <a:picLocks noChangeAspect="1"/>
          </p:cNvPicPr>
          <p:nvPr>
            <a:audioFile r:link="rId1"/>
            <p:extLst>
              <p:ext uri="{DAA4B4D4-6D71-4841-9C94-3DE7FCFB9230}">
                <p14:media xmlns:p14="http://schemas.microsoft.com/office/powerpoint/2010/main" r:embed="rId2">
                  <p14:trim st="1100" end="844.9433"/>
                </p14:media>
              </p:ext>
            </p:extLst>
          </p:nvPr>
        </p:nvPicPr>
        <p:blipFill>
          <a:blip r:embed="rId6"/>
          <a:stretch>
            <a:fillRect/>
          </a:stretch>
        </p:blipFill>
        <p:spPr>
          <a:xfrm>
            <a:off x="36000" y="0"/>
            <a:ext cx="487363" cy="487363"/>
          </a:xfrm>
          <a:prstGeom prst="rect">
            <a:avLst/>
          </a:prstGeom>
          <a:ln>
            <a:noFill/>
          </a:ln>
        </p:spPr>
      </p:pic>
      <p:sp>
        <p:nvSpPr>
          <p:cNvPr id="6" name="Rektangel 5">
            <a:hlinkClick r:id="rId7" action="ppaction://hlinksldjump"/>
            <a:extLst>
              <a:ext uri="{FF2B5EF4-FFF2-40B4-BE49-F238E27FC236}">
                <a16:creationId xmlns:a16="http://schemas.microsoft.com/office/drawing/2014/main" id="{4CD48AC5-4FF6-4756-81F4-ABF260A80270}"/>
              </a:ext>
            </a:extLst>
          </p:cNvPr>
          <p:cNvSpPr/>
          <p:nvPr/>
        </p:nvSpPr>
        <p:spPr>
          <a:xfrm>
            <a:off x="178904" y="5913783"/>
            <a:ext cx="675861" cy="775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91847778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7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slo 2019 / positiv">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Presentasjon6" id="{DDEC73CC-74F5-44B9-9C62-DF98DDDE316C}" vid="{67161073-4402-421E-AEE8-146B51FBEF4B}"/>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98C51689A0E41541B39A944CCE595565" ma:contentTypeVersion="13" ma:contentTypeDescription="Opprett et nytt dokument." ma:contentTypeScope="" ma:versionID="15923307c3e23c6ca2a6296e84ce1d9c">
  <xsd:schema xmlns:xsd="http://www.w3.org/2001/XMLSchema" xmlns:xs="http://www.w3.org/2001/XMLSchema" xmlns:p="http://schemas.microsoft.com/office/2006/metadata/properties" xmlns:ns2="b8f83e52-0fa3-4b10-bee3-c1c8bff03d99" xmlns:ns3="85974b9d-27a7-4c79-b190-cbdb368bd36a" targetNamespace="http://schemas.microsoft.com/office/2006/metadata/properties" ma:root="true" ma:fieldsID="fa5f2f2f0ae5f01b6dbeba8af998fa88" ns2:_="" ns3:_="">
    <xsd:import namespace="b8f83e52-0fa3-4b10-bee3-c1c8bff03d99"/>
    <xsd:import namespace="85974b9d-27a7-4c79-b190-cbdb368bd36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f83e52-0fa3-4b10-bee3-c1c8bff03d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5974b9d-27a7-4c79-b190-cbdb368bd36a" elementFormDefault="qualified">
    <xsd:import namespace="http://schemas.microsoft.com/office/2006/documentManagement/types"/>
    <xsd:import namespace="http://schemas.microsoft.com/office/infopath/2007/PartnerControls"/>
    <xsd:element name="SharedWithUsers" ma:index="19"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lings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C258FD2-192C-4B0D-B472-67C621D94344}">
  <ds:schemaRefs>
    <ds:schemaRef ds:uri="85974b9d-27a7-4c79-b190-cbdb368bd36a"/>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b8f83e52-0fa3-4b10-bee3-c1c8bff03d99"/>
    <ds:schemaRef ds:uri="http://www.w3.org/XML/1998/namespace"/>
    <ds:schemaRef ds:uri="http://purl.org/dc/dcmitype/"/>
  </ds:schemaRefs>
</ds:datastoreItem>
</file>

<file path=customXml/itemProps2.xml><?xml version="1.0" encoding="utf-8"?>
<ds:datastoreItem xmlns:ds="http://schemas.openxmlformats.org/officeDocument/2006/customXml" ds:itemID="{C44278B6-AE6D-4625-AF26-23A5ACA3FE82}">
  <ds:schemaRefs>
    <ds:schemaRef ds:uri="85974b9d-27a7-4c79-b190-cbdb368bd36a"/>
    <ds:schemaRef ds:uri="b8f83e52-0fa3-4b10-bee3-c1c8bff03d9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628083E-1BEF-4E1F-B3FB-5AA6EB54353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4307</Words>
  <Application>Microsoft Office PowerPoint</Application>
  <PresentationFormat>Widescreen</PresentationFormat>
  <Paragraphs>186</Paragraphs>
  <Slides>28</Slides>
  <Notes>28</Notes>
  <HiddenSlides>0</HiddenSlides>
  <MMClips>28</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28</vt:i4>
      </vt:variant>
    </vt:vector>
  </HeadingPairs>
  <TitlesOfParts>
    <vt:vector size="33" baseType="lpstr">
      <vt:lpstr>Wingdings</vt:lpstr>
      <vt:lpstr>Oslo Sans Office</vt:lpstr>
      <vt:lpstr>Arial</vt:lpstr>
      <vt:lpstr>Calibri</vt:lpstr>
      <vt:lpstr>Oslo 2019 / positiv</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Oslo kommune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Fysisk aktivitet i barnehagen</dc:title>
  <dc:creator>Marte Diana Østlien Getz</dc:creator>
  <cp:lastModifiedBy>Julie Dønnestad</cp:lastModifiedBy>
  <cp:revision>1</cp:revision>
  <cp:lastPrinted>2019-03-22T09:42:42Z</cp:lastPrinted>
  <dcterms:created xsi:type="dcterms:W3CDTF">2022-05-27T11:30:40Z</dcterms:created>
  <dcterms:modified xsi:type="dcterms:W3CDTF">2022-08-16T09:21:52Z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a2396b7-5846-48ff-8468-5f49f8ad722a_Enabled">
    <vt:lpwstr>true</vt:lpwstr>
  </property>
  <property fmtid="{D5CDD505-2E9C-101B-9397-08002B2CF9AE}" pid="3" name="MSIP_Label_7a2396b7-5846-48ff-8468-5f49f8ad722a_SetDate">
    <vt:lpwstr>2022-05-23T13:29:10Z</vt:lpwstr>
  </property>
  <property fmtid="{D5CDD505-2E9C-101B-9397-08002B2CF9AE}" pid="4" name="MSIP_Label_7a2396b7-5846-48ff-8468-5f49f8ad722a_Method">
    <vt:lpwstr>Standard</vt:lpwstr>
  </property>
  <property fmtid="{D5CDD505-2E9C-101B-9397-08002B2CF9AE}" pid="5" name="MSIP_Label_7a2396b7-5846-48ff-8468-5f49f8ad722a_Name">
    <vt:lpwstr>Lav</vt:lpwstr>
  </property>
  <property fmtid="{D5CDD505-2E9C-101B-9397-08002B2CF9AE}" pid="6" name="MSIP_Label_7a2396b7-5846-48ff-8468-5f49f8ad722a_SiteId">
    <vt:lpwstr>e6795081-6391-442e-9ab4-5e9ef74f18ea</vt:lpwstr>
  </property>
  <property fmtid="{D5CDD505-2E9C-101B-9397-08002B2CF9AE}" pid="7" name="MSIP_Label_7a2396b7-5846-48ff-8468-5f49f8ad722a_ActionId">
    <vt:lpwstr>eda04488-e61c-408c-b7c8-11da6150dfee</vt:lpwstr>
  </property>
  <property fmtid="{D5CDD505-2E9C-101B-9397-08002B2CF9AE}" pid="8" name="MSIP_Label_7a2396b7-5846-48ff-8468-5f49f8ad722a_ContentBits">
    <vt:lpwstr>0</vt:lpwstr>
  </property>
  <property fmtid="{D5CDD505-2E9C-101B-9397-08002B2CF9AE}" pid="9" name="ContentTypeId">
    <vt:lpwstr>0x01010098C51689A0E41541B39A944CCE595565</vt:lpwstr>
  </property>
</Properties>
</file>