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4" r:id="rId4"/>
  </p:sldMasterIdLst>
  <p:notesMasterIdLst>
    <p:notesMasterId r:id="rId33"/>
  </p:notesMasterIdLst>
  <p:sldIdLst>
    <p:sldId id="621" r:id="rId5"/>
    <p:sldId id="593" r:id="rId6"/>
    <p:sldId id="594" r:id="rId7"/>
    <p:sldId id="595" r:id="rId8"/>
    <p:sldId id="596" r:id="rId9"/>
    <p:sldId id="597" r:id="rId10"/>
    <p:sldId id="598" r:id="rId11"/>
    <p:sldId id="599" r:id="rId12"/>
    <p:sldId id="600" r:id="rId13"/>
    <p:sldId id="601" r:id="rId14"/>
    <p:sldId id="602" r:id="rId15"/>
    <p:sldId id="603" r:id="rId16"/>
    <p:sldId id="604" r:id="rId17"/>
    <p:sldId id="605" r:id="rId18"/>
    <p:sldId id="606" r:id="rId19"/>
    <p:sldId id="607" r:id="rId20"/>
    <p:sldId id="608" r:id="rId21"/>
    <p:sldId id="609" r:id="rId22"/>
    <p:sldId id="610" r:id="rId23"/>
    <p:sldId id="611" r:id="rId24"/>
    <p:sldId id="612" r:id="rId25"/>
    <p:sldId id="613" r:id="rId26"/>
    <p:sldId id="614" r:id="rId27"/>
    <p:sldId id="615" r:id="rId28"/>
    <p:sldId id="616" r:id="rId29"/>
    <p:sldId id="617" r:id="rId30"/>
    <p:sldId id="618" r:id="rId31"/>
    <p:sldId id="619"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Oslo Sans Office" panose="02000000000000000000" pitchFamily="2" charset="0"/>
      <p:regular r:id="rId38"/>
      <p:bold r:id="rId39"/>
      <p:italic r:id="rId40"/>
      <p:boldItalic r:id="rId41"/>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D9FD1364-3E39-45D0-8EA9-7A69C847D785}">
          <p14:sldIdLst>
            <p14:sldId id="621"/>
            <p14:sldId id="593"/>
            <p14:sldId id="594"/>
            <p14:sldId id="595"/>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617"/>
            <p14:sldId id="618"/>
            <p14:sldId id="61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E9FF"/>
    <a:srgbClr val="B3F5FF"/>
    <a:srgbClr val="D0BFAE"/>
    <a:srgbClr val="B3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CA9878-E791-47C6-9CA4-3366B985195A}" v="27" dt="2022-08-16T09:21:50.2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1.fntdata"/><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e Diana Østlien Getz" userId="00b55472-a65a-455a-acaa-9e80c08b341f" providerId="ADAL" clId="{A80A1864-01D9-4302-91F2-4325EE34DCE9}"/>
    <pc:docChg chg="modSld">
      <pc:chgData name="Marte Diana Østlien Getz" userId="00b55472-a65a-455a-acaa-9e80c08b341f" providerId="ADAL" clId="{A80A1864-01D9-4302-91F2-4325EE34DCE9}" dt="2022-08-10T11:29:11.563" v="27"/>
      <pc:docMkLst>
        <pc:docMk/>
      </pc:docMkLst>
      <pc:sldChg chg="modNotesTx">
        <pc:chgData name="Marte Diana Østlien Getz" userId="00b55472-a65a-455a-acaa-9e80c08b341f" providerId="ADAL" clId="{A80A1864-01D9-4302-91F2-4325EE34DCE9}" dt="2022-08-10T11:16:24.547" v="1"/>
        <pc:sldMkLst>
          <pc:docMk/>
          <pc:sldMk cId="1831260747" sldId="593"/>
        </pc:sldMkLst>
      </pc:sldChg>
      <pc:sldChg chg="modNotesTx">
        <pc:chgData name="Marte Diana Østlien Getz" userId="00b55472-a65a-455a-acaa-9e80c08b341f" providerId="ADAL" clId="{A80A1864-01D9-4302-91F2-4325EE34DCE9}" dt="2022-08-10T11:22:08.978" v="2"/>
        <pc:sldMkLst>
          <pc:docMk/>
          <pc:sldMk cId="3921286377" sldId="594"/>
        </pc:sldMkLst>
      </pc:sldChg>
      <pc:sldChg chg="modNotesTx">
        <pc:chgData name="Marte Diana Østlien Getz" userId="00b55472-a65a-455a-acaa-9e80c08b341f" providerId="ADAL" clId="{A80A1864-01D9-4302-91F2-4325EE34DCE9}" dt="2022-08-10T11:22:19.921" v="3"/>
        <pc:sldMkLst>
          <pc:docMk/>
          <pc:sldMk cId="2755095865" sldId="595"/>
        </pc:sldMkLst>
      </pc:sldChg>
      <pc:sldChg chg="modNotesTx">
        <pc:chgData name="Marte Diana Østlien Getz" userId="00b55472-a65a-455a-acaa-9e80c08b341f" providerId="ADAL" clId="{A80A1864-01D9-4302-91F2-4325EE34DCE9}" dt="2022-08-10T11:22:30.112" v="4"/>
        <pc:sldMkLst>
          <pc:docMk/>
          <pc:sldMk cId="2205999511" sldId="596"/>
        </pc:sldMkLst>
      </pc:sldChg>
      <pc:sldChg chg="modNotesTx">
        <pc:chgData name="Marte Diana Østlien Getz" userId="00b55472-a65a-455a-acaa-9e80c08b341f" providerId="ADAL" clId="{A80A1864-01D9-4302-91F2-4325EE34DCE9}" dt="2022-08-10T11:22:40.005" v="5"/>
        <pc:sldMkLst>
          <pc:docMk/>
          <pc:sldMk cId="393162496" sldId="597"/>
        </pc:sldMkLst>
      </pc:sldChg>
      <pc:sldChg chg="modNotesTx">
        <pc:chgData name="Marte Diana Østlien Getz" userId="00b55472-a65a-455a-acaa-9e80c08b341f" providerId="ADAL" clId="{A80A1864-01D9-4302-91F2-4325EE34DCE9}" dt="2022-08-10T11:22:49.640" v="6"/>
        <pc:sldMkLst>
          <pc:docMk/>
          <pc:sldMk cId="1295678139" sldId="598"/>
        </pc:sldMkLst>
      </pc:sldChg>
      <pc:sldChg chg="modNotesTx">
        <pc:chgData name="Marte Diana Østlien Getz" userId="00b55472-a65a-455a-acaa-9e80c08b341f" providerId="ADAL" clId="{A80A1864-01D9-4302-91F2-4325EE34DCE9}" dt="2022-08-10T11:23:00.597" v="7"/>
        <pc:sldMkLst>
          <pc:docMk/>
          <pc:sldMk cId="1734870822" sldId="599"/>
        </pc:sldMkLst>
      </pc:sldChg>
      <pc:sldChg chg="modNotesTx">
        <pc:chgData name="Marte Diana Østlien Getz" userId="00b55472-a65a-455a-acaa-9e80c08b341f" providerId="ADAL" clId="{A80A1864-01D9-4302-91F2-4325EE34DCE9}" dt="2022-08-10T11:23:10.635" v="8"/>
        <pc:sldMkLst>
          <pc:docMk/>
          <pc:sldMk cId="2918477787" sldId="600"/>
        </pc:sldMkLst>
      </pc:sldChg>
      <pc:sldChg chg="modNotesTx">
        <pc:chgData name="Marte Diana Østlien Getz" userId="00b55472-a65a-455a-acaa-9e80c08b341f" providerId="ADAL" clId="{A80A1864-01D9-4302-91F2-4325EE34DCE9}" dt="2022-08-10T11:23:20.058" v="9"/>
        <pc:sldMkLst>
          <pc:docMk/>
          <pc:sldMk cId="3350897161" sldId="601"/>
        </pc:sldMkLst>
      </pc:sldChg>
      <pc:sldChg chg="modNotesTx">
        <pc:chgData name="Marte Diana Østlien Getz" userId="00b55472-a65a-455a-acaa-9e80c08b341f" providerId="ADAL" clId="{A80A1864-01D9-4302-91F2-4325EE34DCE9}" dt="2022-08-10T11:23:34.072" v="10"/>
        <pc:sldMkLst>
          <pc:docMk/>
          <pc:sldMk cId="1241074371" sldId="602"/>
        </pc:sldMkLst>
      </pc:sldChg>
      <pc:sldChg chg="modNotesTx">
        <pc:chgData name="Marte Diana Østlien Getz" userId="00b55472-a65a-455a-acaa-9e80c08b341f" providerId="ADAL" clId="{A80A1864-01D9-4302-91F2-4325EE34DCE9}" dt="2022-08-10T11:23:45.559" v="11"/>
        <pc:sldMkLst>
          <pc:docMk/>
          <pc:sldMk cId="3339283298" sldId="603"/>
        </pc:sldMkLst>
      </pc:sldChg>
      <pc:sldChg chg="modNotesTx">
        <pc:chgData name="Marte Diana Østlien Getz" userId="00b55472-a65a-455a-acaa-9e80c08b341f" providerId="ADAL" clId="{A80A1864-01D9-4302-91F2-4325EE34DCE9}" dt="2022-08-10T11:23:57.812" v="12"/>
        <pc:sldMkLst>
          <pc:docMk/>
          <pc:sldMk cId="2840428061" sldId="604"/>
        </pc:sldMkLst>
      </pc:sldChg>
      <pc:sldChg chg="modNotesTx">
        <pc:chgData name="Marte Diana Østlien Getz" userId="00b55472-a65a-455a-acaa-9e80c08b341f" providerId="ADAL" clId="{A80A1864-01D9-4302-91F2-4325EE34DCE9}" dt="2022-08-10T11:24:10.536" v="13"/>
        <pc:sldMkLst>
          <pc:docMk/>
          <pc:sldMk cId="1559830079" sldId="605"/>
        </pc:sldMkLst>
      </pc:sldChg>
      <pc:sldChg chg="modNotesTx">
        <pc:chgData name="Marte Diana Østlien Getz" userId="00b55472-a65a-455a-acaa-9e80c08b341f" providerId="ADAL" clId="{A80A1864-01D9-4302-91F2-4325EE34DCE9}" dt="2022-08-10T11:24:21.435" v="14"/>
        <pc:sldMkLst>
          <pc:docMk/>
          <pc:sldMk cId="35526517" sldId="606"/>
        </pc:sldMkLst>
      </pc:sldChg>
      <pc:sldChg chg="modNotesTx">
        <pc:chgData name="Marte Diana Østlien Getz" userId="00b55472-a65a-455a-acaa-9e80c08b341f" providerId="ADAL" clId="{A80A1864-01D9-4302-91F2-4325EE34DCE9}" dt="2022-08-10T11:25:22.522" v="15"/>
        <pc:sldMkLst>
          <pc:docMk/>
          <pc:sldMk cId="2805578095" sldId="607"/>
        </pc:sldMkLst>
      </pc:sldChg>
      <pc:sldChg chg="modNotesTx">
        <pc:chgData name="Marte Diana Østlien Getz" userId="00b55472-a65a-455a-acaa-9e80c08b341f" providerId="ADAL" clId="{A80A1864-01D9-4302-91F2-4325EE34DCE9}" dt="2022-08-10T11:25:32.508" v="16"/>
        <pc:sldMkLst>
          <pc:docMk/>
          <pc:sldMk cId="1875268571" sldId="608"/>
        </pc:sldMkLst>
      </pc:sldChg>
      <pc:sldChg chg="modNotesTx">
        <pc:chgData name="Marte Diana Østlien Getz" userId="00b55472-a65a-455a-acaa-9e80c08b341f" providerId="ADAL" clId="{A80A1864-01D9-4302-91F2-4325EE34DCE9}" dt="2022-08-10T11:25:42.040" v="17"/>
        <pc:sldMkLst>
          <pc:docMk/>
          <pc:sldMk cId="3125872727" sldId="609"/>
        </pc:sldMkLst>
      </pc:sldChg>
      <pc:sldChg chg="modNotesTx">
        <pc:chgData name="Marte Diana Østlien Getz" userId="00b55472-a65a-455a-acaa-9e80c08b341f" providerId="ADAL" clId="{A80A1864-01D9-4302-91F2-4325EE34DCE9}" dt="2022-08-10T11:26:18.496" v="18"/>
        <pc:sldMkLst>
          <pc:docMk/>
          <pc:sldMk cId="2432478948" sldId="610"/>
        </pc:sldMkLst>
      </pc:sldChg>
      <pc:sldChg chg="modNotesTx">
        <pc:chgData name="Marte Diana Østlien Getz" userId="00b55472-a65a-455a-acaa-9e80c08b341f" providerId="ADAL" clId="{A80A1864-01D9-4302-91F2-4325EE34DCE9}" dt="2022-08-10T11:27:23.309" v="19"/>
        <pc:sldMkLst>
          <pc:docMk/>
          <pc:sldMk cId="1926508268" sldId="611"/>
        </pc:sldMkLst>
      </pc:sldChg>
      <pc:sldChg chg="modNotesTx">
        <pc:chgData name="Marte Diana Østlien Getz" userId="00b55472-a65a-455a-acaa-9e80c08b341f" providerId="ADAL" clId="{A80A1864-01D9-4302-91F2-4325EE34DCE9}" dt="2022-08-10T11:27:32.426" v="20"/>
        <pc:sldMkLst>
          <pc:docMk/>
          <pc:sldMk cId="3717946387" sldId="612"/>
        </pc:sldMkLst>
      </pc:sldChg>
      <pc:sldChg chg="modNotesTx">
        <pc:chgData name="Marte Diana Østlien Getz" userId="00b55472-a65a-455a-acaa-9e80c08b341f" providerId="ADAL" clId="{A80A1864-01D9-4302-91F2-4325EE34DCE9}" dt="2022-08-10T11:27:46.171" v="21"/>
        <pc:sldMkLst>
          <pc:docMk/>
          <pc:sldMk cId="2973739269" sldId="613"/>
        </pc:sldMkLst>
      </pc:sldChg>
      <pc:sldChg chg="modNotesTx">
        <pc:chgData name="Marte Diana Østlien Getz" userId="00b55472-a65a-455a-acaa-9e80c08b341f" providerId="ADAL" clId="{A80A1864-01D9-4302-91F2-4325EE34DCE9}" dt="2022-08-10T11:28:12.023" v="22"/>
        <pc:sldMkLst>
          <pc:docMk/>
          <pc:sldMk cId="3341404445" sldId="614"/>
        </pc:sldMkLst>
      </pc:sldChg>
      <pc:sldChg chg="modNotesTx">
        <pc:chgData name="Marte Diana Østlien Getz" userId="00b55472-a65a-455a-acaa-9e80c08b341f" providerId="ADAL" clId="{A80A1864-01D9-4302-91F2-4325EE34DCE9}" dt="2022-08-10T11:28:25.563" v="23"/>
        <pc:sldMkLst>
          <pc:docMk/>
          <pc:sldMk cId="3673839666" sldId="615"/>
        </pc:sldMkLst>
      </pc:sldChg>
      <pc:sldChg chg="modNotesTx">
        <pc:chgData name="Marte Diana Østlien Getz" userId="00b55472-a65a-455a-acaa-9e80c08b341f" providerId="ADAL" clId="{A80A1864-01D9-4302-91F2-4325EE34DCE9}" dt="2022-08-10T11:28:40.869" v="24"/>
        <pc:sldMkLst>
          <pc:docMk/>
          <pc:sldMk cId="2172514980" sldId="616"/>
        </pc:sldMkLst>
      </pc:sldChg>
      <pc:sldChg chg="modNotesTx">
        <pc:chgData name="Marte Diana Østlien Getz" userId="00b55472-a65a-455a-acaa-9e80c08b341f" providerId="ADAL" clId="{A80A1864-01D9-4302-91F2-4325EE34DCE9}" dt="2022-08-10T11:28:56.150" v="25"/>
        <pc:sldMkLst>
          <pc:docMk/>
          <pc:sldMk cId="2920850519" sldId="617"/>
        </pc:sldMkLst>
      </pc:sldChg>
      <pc:sldChg chg="modNotesTx">
        <pc:chgData name="Marte Diana Østlien Getz" userId="00b55472-a65a-455a-acaa-9e80c08b341f" providerId="ADAL" clId="{A80A1864-01D9-4302-91F2-4325EE34DCE9}" dt="2022-08-10T11:29:03.730" v="26"/>
        <pc:sldMkLst>
          <pc:docMk/>
          <pc:sldMk cId="1870849980" sldId="618"/>
        </pc:sldMkLst>
      </pc:sldChg>
      <pc:sldChg chg="modNotesTx">
        <pc:chgData name="Marte Diana Østlien Getz" userId="00b55472-a65a-455a-acaa-9e80c08b341f" providerId="ADAL" clId="{A80A1864-01D9-4302-91F2-4325EE34DCE9}" dt="2022-08-10T11:29:11.563" v="27"/>
        <pc:sldMkLst>
          <pc:docMk/>
          <pc:sldMk cId="1576630288" sldId="619"/>
        </pc:sldMkLst>
      </pc:sldChg>
      <pc:sldChg chg="addSp modSp modAnim">
        <pc:chgData name="Marte Diana Østlien Getz" userId="00b55472-a65a-455a-acaa-9e80c08b341f" providerId="ADAL" clId="{A80A1864-01D9-4302-91F2-4325EE34DCE9}" dt="2022-08-10T11:15:24.055" v="0"/>
        <pc:sldMkLst>
          <pc:docMk/>
          <pc:sldMk cId="3677347150" sldId="621"/>
        </pc:sldMkLst>
        <pc:picChg chg="add mod">
          <ac:chgData name="Marte Diana Østlien Getz" userId="00b55472-a65a-455a-acaa-9e80c08b341f" providerId="ADAL" clId="{A80A1864-01D9-4302-91F2-4325EE34DCE9}" dt="2022-08-10T11:15:24.055" v="0"/>
          <ac:picMkLst>
            <pc:docMk/>
            <pc:sldMk cId="3677347150" sldId="621"/>
            <ac:picMk id="3" creationId="{CC15F06E-CC02-4C08-806D-E7A3033262E5}"/>
          </ac:picMkLst>
        </pc:picChg>
      </pc:sldChg>
    </pc:docChg>
  </pc:docChgLst>
  <pc:docChgLst>
    <pc:chgData name="Julie Dønnestad" userId="e5aa6e15-3f2b-48c6-9a9b-e93f8d45f0a2" providerId="ADAL" clId="{30CA9878-E791-47C6-9CA4-3366B985195A}"/>
    <pc:docChg chg="modSld">
      <pc:chgData name="Julie Dønnestad" userId="e5aa6e15-3f2b-48c6-9a9b-e93f8d45f0a2" providerId="ADAL" clId="{30CA9878-E791-47C6-9CA4-3366B985195A}" dt="2022-08-16T09:21:50.288" v="34"/>
      <pc:docMkLst>
        <pc:docMk/>
      </pc:docMkLst>
      <pc:sldChg chg="modAnim">
        <pc:chgData name="Julie Dønnestad" userId="e5aa6e15-3f2b-48c6-9a9b-e93f8d45f0a2" providerId="ADAL" clId="{30CA9878-E791-47C6-9CA4-3366B985195A}" dt="2022-08-16T09:18:17.949" v="0"/>
        <pc:sldMkLst>
          <pc:docMk/>
          <pc:sldMk cId="1831260747" sldId="593"/>
        </pc:sldMkLst>
      </pc:sldChg>
      <pc:sldChg chg="modSp mod modAnim">
        <pc:chgData name="Julie Dønnestad" userId="e5aa6e15-3f2b-48c6-9a9b-e93f8d45f0a2" providerId="ADAL" clId="{30CA9878-E791-47C6-9CA4-3366B985195A}" dt="2022-08-16T09:18:25.128" v="2"/>
        <pc:sldMkLst>
          <pc:docMk/>
          <pc:sldMk cId="3921286377" sldId="594"/>
        </pc:sldMkLst>
        <pc:picChg chg="mod">
          <ac:chgData name="Julie Dønnestad" userId="e5aa6e15-3f2b-48c6-9a9b-e93f8d45f0a2" providerId="ADAL" clId="{30CA9878-E791-47C6-9CA4-3366B985195A}" dt="2022-08-16T09:18:22.136" v="1" actId="1076"/>
          <ac:picMkLst>
            <pc:docMk/>
            <pc:sldMk cId="3921286377" sldId="594"/>
            <ac:picMk id="4" creationId="{05DF6680-39A0-4DEF-BC38-CE5588A068FC}"/>
          </ac:picMkLst>
        </pc:picChg>
      </pc:sldChg>
      <pc:sldChg chg="modAnim">
        <pc:chgData name="Julie Dønnestad" userId="e5aa6e15-3f2b-48c6-9a9b-e93f8d45f0a2" providerId="ADAL" clId="{30CA9878-E791-47C6-9CA4-3366B985195A}" dt="2022-08-16T09:18:32.011" v="3"/>
        <pc:sldMkLst>
          <pc:docMk/>
          <pc:sldMk cId="2755095865" sldId="595"/>
        </pc:sldMkLst>
      </pc:sldChg>
      <pc:sldChg chg="modAnim">
        <pc:chgData name="Julie Dønnestad" userId="e5aa6e15-3f2b-48c6-9a9b-e93f8d45f0a2" providerId="ADAL" clId="{30CA9878-E791-47C6-9CA4-3366B985195A}" dt="2022-08-16T09:18:38.667" v="4"/>
        <pc:sldMkLst>
          <pc:docMk/>
          <pc:sldMk cId="2205999511" sldId="596"/>
        </pc:sldMkLst>
      </pc:sldChg>
      <pc:sldChg chg="modSp mod modAnim">
        <pc:chgData name="Julie Dønnestad" userId="e5aa6e15-3f2b-48c6-9a9b-e93f8d45f0a2" providerId="ADAL" clId="{30CA9878-E791-47C6-9CA4-3366B985195A}" dt="2022-08-16T09:18:48.483" v="6"/>
        <pc:sldMkLst>
          <pc:docMk/>
          <pc:sldMk cId="393162496" sldId="597"/>
        </pc:sldMkLst>
        <pc:picChg chg="mod">
          <ac:chgData name="Julie Dønnestad" userId="e5aa6e15-3f2b-48c6-9a9b-e93f8d45f0a2" providerId="ADAL" clId="{30CA9878-E791-47C6-9CA4-3366B985195A}" dt="2022-08-16T09:18:45.163" v="5" actId="1076"/>
          <ac:picMkLst>
            <pc:docMk/>
            <pc:sldMk cId="393162496" sldId="597"/>
            <ac:picMk id="4" creationId="{D11332A3-4AFB-4047-B8D6-F1BC743E23EA}"/>
          </ac:picMkLst>
        </pc:picChg>
      </pc:sldChg>
      <pc:sldChg chg="modAnim">
        <pc:chgData name="Julie Dønnestad" userId="e5aa6e15-3f2b-48c6-9a9b-e93f8d45f0a2" providerId="ADAL" clId="{30CA9878-E791-47C6-9CA4-3366B985195A}" dt="2022-08-16T09:18:52.786" v="7"/>
        <pc:sldMkLst>
          <pc:docMk/>
          <pc:sldMk cId="1295678139" sldId="598"/>
        </pc:sldMkLst>
      </pc:sldChg>
      <pc:sldChg chg="modSp mod modAnim">
        <pc:chgData name="Julie Dønnestad" userId="e5aa6e15-3f2b-48c6-9a9b-e93f8d45f0a2" providerId="ADAL" clId="{30CA9878-E791-47C6-9CA4-3366B985195A}" dt="2022-08-16T09:19:06.811" v="9"/>
        <pc:sldMkLst>
          <pc:docMk/>
          <pc:sldMk cId="1734870822" sldId="599"/>
        </pc:sldMkLst>
        <pc:picChg chg="mod">
          <ac:chgData name="Julie Dønnestad" userId="e5aa6e15-3f2b-48c6-9a9b-e93f8d45f0a2" providerId="ADAL" clId="{30CA9878-E791-47C6-9CA4-3366B985195A}" dt="2022-08-16T09:18:56.535" v="8" actId="1076"/>
          <ac:picMkLst>
            <pc:docMk/>
            <pc:sldMk cId="1734870822" sldId="599"/>
            <ac:picMk id="4" creationId="{DF5E15EE-2DCB-44C9-A5BE-259F851C46B8}"/>
          </ac:picMkLst>
        </pc:picChg>
      </pc:sldChg>
      <pc:sldChg chg="modAnim">
        <pc:chgData name="Julie Dønnestad" userId="e5aa6e15-3f2b-48c6-9a9b-e93f8d45f0a2" providerId="ADAL" clId="{30CA9878-E791-47C6-9CA4-3366B985195A}" dt="2022-08-16T09:19:16.809" v="10"/>
        <pc:sldMkLst>
          <pc:docMk/>
          <pc:sldMk cId="2918477787" sldId="600"/>
        </pc:sldMkLst>
      </pc:sldChg>
      <pc:sldChg chg="modAnim">
        <pc:chgData name="Julie Dønnestad" userId="e5aa6e15-3f2b-48c6-9a9b-e93f8d45f0a2" providerId="ADAL" clId="{30CA9878-E791-47C6-9CA4-3366B985195A}" dt="2022-08-16T09:19:25.443" v="11"/>
        <pc:sldMkLst>
          <pc:docMk/>
          <pc:sldMk cId="3350897161" sldId="601"/>
        </pc:sldMkLst>
      </pc:sldChg>
      <pc:sldChg chg="modAnim">
        <pc:chgData name="Julie Dønnestad" userId="e5aa6e15-3f2b-48c6-9a9b-e93f8d45f0a2" providerId="ADAL" clId="{30CA9878-E791-47C6-9CA4-3366B985195A}" dt="2022-08-16T09:19:33.431" v="12"/>
        <pc:sldMkLst>
          <pc:docMk/>
          <pc:sldMk cId="1241074371" sldId="602"/>
        </pc:sldMkLst>
      </pc:sldChg>
      <pc:sldChg chg="modAnim">
        <pc:chgData name="Julie Dønnestad" userId="e5aa6e15-3f2b-48c6-9a9b-e93f8d45f0a2" providerId="ADAL" clId="{30CA9878-E791-47C6-9CA4-3366B985195A}" dt="2022-08-16T09:19:46.728" v="13"/>
        <pc:sldMkLst>
          <pc:docMk/>
          <pc:sldMk cId="3339283298" sldId="603"/>
        </pc:sldMkLst>
      </pc:sldChg>
      <pc:sldChg chg="modAnim">
        <pc:chgData name="Julie Dønnestad" userId="e5aa6e15-3f2b-48c6-9a9b-e93f8d45f0a2" providerId="ADAL" clId="{30CA9878-E791-47C6-9CA4-3366B985195A}" dt="2022-08-16T09:20:05.657" v="14"/>
        <pc:sldMkLst>
          <pc:docMk/>
          <pc:sldMk cId="2840428061" sldId="604"/>
        </pc:sldMkLst>
      </pc:sldChg>
      <pc:sldChg chg="modSp mod modAnim">
        <pc:chgData name="Julie Dønnestad" userId="e5aa6e15-3f2b-48c6-9a9b-e93f8d45f0a2" providerId="ADAL" clId="{30CA9878-E791-47C6-9CA4-3366B985195A}" dt="2022-08-16T09:20:13.016" v="16"/>
        <pc:sldMkLst>
          <pc:docMk/>
          <pc:sldMk cId="1559830079" sldId="605"/>
        </pc:sldMkLst>
        <pc:picChg chg="mod">
          <ac:chgData name="Julie Dønnestad" userId="e5aa6e15-3f2b-48c6-9a9b-e93f8d45f0a2" providerId="ADAL" clId="{30CA9878-E791-47C6-9CA4-3366B985195A}" dt="2022-08-16T09:20:09.469" v="15" actId="1076"/>
          <ac:picMkLst>
            <pc:docMk/>
            <pc:sldMk cId="1559830079" sldId="605"/>
            <ac:picMk id="4" creationId="{9F21D6E9-F66E-45CA-A98B-016A01501D0E}"/>
          </ac:picMkLst>
        </pc:picChg>
      </pc:sldChg>
      <pc:sldChg chg="modAnim">
        <pc:chgData name="Julie Dønnestad" userId="e5aa6e15-3f2b-48c6-9a9b-e93f8d45f0a2" providerId="ADAL" clId="{30CA9878-E791-47C6-9CA4-3366B985195A}" dt="2022-08-16T09:20:17.424" v="17"/>
        <pc:sldMkLst>
          <pc:docMk/>
          <pc:sldMk cId="35526517" sldId="606"/>
        </pc:sldMkLst>
      </pc:sldChg>
      <pc:sldChg chg="modSp mod modAnim">
        <pc:chgData name="Julie Dønnestad" userId="e5aa6e15-3f2b-48c6-9a9b-e93f8d45f0a2" providerId="ADAL" clId="{30CA9878-E791-47C6-9CA4-3366B985195A}" dt="2022-08-16T09:20:25.252" v="19"/>
        <pc:sldMkLst>
          <pc:docMk/>
          <pc:sldMk cId="2805578095" sldId="607"/>
        </pc:sldMkLst>
        <pc:picChg chg="mod">
          <ac:chgData name="Julie Dønnestad" userId="e5aa6e15-3f2b-48c6-9a9b-e93f8d45f0a2" providerId="ADAL" clId="{30CA9878-E791-47C6-9CA4-3366B985195A}" dt="2022-08-16T09:20:23.224" v="18" actId="1076"/>
          <ac:picMkLst>
            <pc:docMk/>
            <pc:sldMk cId="2805578095" sldId="607"/>
            <ac:picMk id="4" creationId="{C9D52F0C-D69D-4363-AA01-79B494CC35F6}"/>
          </ac:picMkLst>
        </pc:picChg>
      </pc:sldChg>
      <pc:sldChg chg="modAnim">
        <pc:chgData name="Julie Dønnestad" userId="e5aa6e15-3f2b-48c6-9a9b-e93f8d45f0a2" providerId="ADAL" clId="{30CA9878-E791-47C6-9CA4-3366B985195A}" dt="2022-08-16T09:20:32.238" v="20"/>
        <pc:sldMkLst>
          <pc:docMk/>
          <pc:sldMk cId="1875268571" sldId="608"/>
        </pc:sldMkLst>
      </pc:sldChg>
      <pc:sldChg chg="modSp mod modAnim">
        <pc:chgData name="Julie Dønnestad" userId="e5aa6e15-3f2b-48c6-9a9b-e93f8d45f0a2" providerId="ADAL" clId="{30CA9878-E791-47C6-9CA4-3366B985195A}" dt="2022-08-16T09:20:37.903" v="22"/>
        <pc:sldMkLst>
          <pc:docMk/>
          <pc:sldMk cId="3125872727" sldId="609"/>
        </pc:sldMkLst>
        <pc:picChg chg="mod">
          <ac:chgData name="Julie Dønnestad" userId="e5aa6e15-3f2b-48c6-9a9b-e93f8d45f0a2" providerId="ADAL" clId="{30CA9878-E791-47C6-9CA4-3366B985195A}" dt="2022-08-16T09:20:35.305" v="21" actId="1076"/>
          <ac:picMkLst>
            <pc:docMk/>
            <pc:sldMk cId="3125872727" sldId="609"/>
            <ac:picMk id="4" creationId="{53CD4850-569E-4495-B7CF-AFBFD10580B7}"/>
          </ac:picMkLst>
        </pc:picChg>
      </pc:sldChg>
      <pc:sldChg chg="modAnim">
        <pc:chgData name="Julie Dønnestad" userId="e5aa6e15-3f2b-48c6-9a9b-e93f8d45f0a2" providerId="ADAL" clId="{30CA9878-E791-47C6-9CA4-3366B985195A}" dt="2022-08-16T09:20:44.598" v="23"/>
        <pc:sldMkLst>
          <pc:docMk/>
          <pc:sldMk cId="2432478948" sldId="610"/>
        </pc:sldMkLst>
      </pc:sldChg>
      <pc:sldChg chg="modAnim">
        <pc:chgData name="Julie Dønnestad" userId="e5aa6e15-3f2b-48c6-9a9b-e93f8d45f0a2" providerId="ADAL" clId="{30CA9878-E791-47C6-9CA4-3366B985195A}" dt="2022-08-16T09:20:50.963" v="24"/>
        <pc:sldMkLst>
          <pc:docMk/>
          <pc:sldMk cId="1926508268" sldId="611"/>
        </pc:sldMkLst>
      </pc:sldChg>
      <pc:sldChg chg="modAnim">
        <pc:chgData name="Julie Dønnestad" userId="e5aa6e15-3f2b-48c6-9a9b-e93f8d45f0a2" providerId="ADAL" clId="{30CA9878-E791-47C6-9CA4-3366B985195A}" dt="2022-08-16T09:21:00.182" v="25"/>
        <pc:sldMkLst>
          <pc:docMk/>
          <pc:sldMk cId="3717946387" sldId="612"/>
        </pc:sldMkLst>
      </pc:sldChg>
      <pc:sldChg chg="modAnim">
        <pc:chgData name="Julie Dønnestad" userId="e5aa6e15-3f2b-48c6-9a9b-e93f8d45f0a2" providerId="ADAL" clId="{30CA9878-E791-47C6-9CA4-3366B985195A}" dt="2022-08-16T09:21:10.147" v="26"/>
        <pc:sldMkLst>
          <pc:docMk/>
          <pc:sldMk cId="2973739269" sldId="613"/>
        </pc:sldMkLst>
      </pc:sldChg>
      <pc:sldChg chg="modSp mod modAnim">
        <pc:chgData name="Julie Dønnestad" userId="e5aa6e15-3f2b-48c6-9a9b-e93f8d45f0a2" providerId="ADAL" clId="{30CA9878-E791-47C6-9CA4-3366B985195A}" dt="2022-08-16T09:21:20.119" v="28"/>
        <pc:sldMkLst>
          <pc:docMk/>
          <pc:sldMk cId="3341404445" sldId="614"/>
        </pc:sldMkLst>
        <pc:picChg chg="mod">
          <ac:chgData name="Julie Dønnestad" userId="e5aa6e15-3f2b-48c6-9a9b-e93f8d45f0a2" providerId="ADAL" clId="{30CA9878-E791-47C6-9CA4-3366B985195A}" dt="2022-08-16T09:21:18.204" v="27" actId="1076"/>
          <ac:picMkLst>
            <pc:docMk/>
            <pc:sldMk cId="3341404445" sldId="614"/>
            <ac:picMk id="4" creationId="{C7007545-B011-4ABD-85B1-114EA70301EA}"/>
          </ac:picMkLst>
        </pc:picChg>
      </pc:sldChg>
      <pc:sldChg chg="modAnim">
        <pc:chgData name="Julie Dønnestad" userId="e5aa6e15-3f2b-48c6-9a9b-e93f8d45f0a2" providerId="ADAL" clId="{30CA9878-E791-47C6-9CA4-3366B985195A}" dt="2022-08-16T09:21:25.796" v="29"/>
        <pc:sldMkLst>
          <pc:docMk/>
          <pc:sldMk cId="3673839666" sldId="615"/>
        </pc:sldMkLst>
      </pc:sldChg>
      <pc:sldChg chg="modAnim">
        <pc:chgData name="Julie Dønnestad" userId="e5aa6e15-3f2b-48c6-9a9b-e93f8d45f0a2" providerId="ADAL" clId="{30CA9878-E791-47C6-9CA4-3366B985195A}" dt="2022-08-16T09:21:34.896" v="30"/>
        <pc:sldMkLst>
          <pc:docMk/>
          <pc:sldMk cId="2172514980" sldId="616"/>
        </pc:sldMkLst>
      </pc:sldChg>
      <pc:sldChg chg="modAnim">
        <pc:chgData name="Julie Dønnestad" userId="e5aa6e15-3f2b-48c6-9a9b-e93f8d45f0a2" providerId="ADAL" clId="{30CA9878-E791-47C6-9CA4-3366B985195A}" dt="2022-08-16T09:21:40.153" v="31"/>
        <pc:sldMkLst>
          <pc:docMk/>
          <pc:sldMk cId="2920850519" sldId="617"/>
        </pc:sldMkLst>
      </pc:sldChg>
      <pc:sldChg chg="modAnim">
        <pc:chgData name="Julie Dønnestad" userId="e5aa6e15-3f2b-48c6-9a9b-e93f8d45f0a2" providerId="ADAL" clId="{30CA9878-E791-47C6-9CA4-3366B985195A}" dt="2022-08-16T09:21:45.224" v="32"/>
        <pc:sldMkLst>
          <pc:docMk/>
          <pc:sldMk cId="1870849980" sldId="618"/>
        </pc:sldMkLst>
      </pc:sldChg>
      <pc:sldChg chg="modSp mod modAnim">
        <pc:chgData name="Julie Dønnestad" userId="e5aa6e15-3f2b-48c6-9a9b-e93f8d45f0a2" providerId="ADAL" clId="{30CA9878-E791-47C6-9CA4-3366B985195A}" dt="2022-08-16T09:21:50.288" v="34"/>
        <pc:sldMkLst>
          <pc:docMk/>
          <pc:sldMk cId="1576630288" sldId="619"/>
        </pc:sldMkLst>
        <pc:picChg chg="mod">
          <ac:chgData name="Julie Dønnestad" userId="e5aa6e15-3f2b-48c6-9a9b-e93f8d45f0a2" providerId="ADAL" clId="{30CA9878-E791-47C6-9CA4-3366B985195A}" dt="2022-08-16T09:21:48.307" v="33" actId="1076"/>
          <ac:picMkLst>
            <pc:docMk/>
            <pc:sldMk cId="1576630288" sldId="619"/>
            <ac:picMk id="4" creationId="{517CCAC4-BDA5-4903-8363-81AA464FC19A}"/>
          </ac:picMkLst>
        </pc:picChg>
      </pc:sldChg>
    </pc:docChg>
  </pc:docChgLst>
  <pc:docChgLst>
    <pc:chgData name="Marte Diana Østlien Getz" userId="00b55472-a65a-455a-acaa-9e80c08b341f" providerId="ADAL" clId="{453E12E7-ABCF-4CB1-8339-34379A08E3DE}"/>
    <pc:docChg chg="modSld">
      <pc:chgData name="Marte Diana Østlien Getz" userId="00b55472-a65a-455a-acaa-9e80c08b341f" providerId="ADAL" clId="{453E12E7-ABCF-4CB1-8339-34379A08E3DE}" dt="2022-08-10T11:47:33.085" v="25" actId="2711"/>
      <pc:docMkLst>
        <pc:docMk/>
      </pc:docMkLst>
      <pc:sldChg chg="modNotesTx">
        <pc:chgData name="Marte Diana Østlien Getz" userId="00b55472-a65a-455a-acaa-9e80c08b341f" providerId="ADAL" clId="{453E12E7-ABCF-4CB1-8339-34379A08E3DE}" dt="2022-08-10T11:47:04.653" v="24" actId="2711"/>
        <pc:sldMkLst>
          <pc:docMk/>
          <pc:sldMk cId="3921286377" sldId="594"/>
        </pc:sldMkLst>
      </pc:sldChg>
      <pc:sldChg chg="modNotesTx">
        <pc:chgData name="Marte Diana Østlien Getz" userId="00b55472-a65a-455a-acaa-9e80c08b341f" providerId="ADAL" clId="{453E12E7-ABCF-4CB1-8339-34379A08E3DE}" dt="2022-08-10T11:37:33.041" v="0" actId="2711"/>
        <pc:sldMkLst>
          <pc:docMk/>
          <pc:sldMk cId="1734870822" sldId="599"/>
        </pc:sldMkLst>
      </pc:sldChg>
      <pc:sldChg chg="modNotesTx">
        <pc:chgData name="Marte Diana Østlien Getz" userId="00b55472-a65a-455a-acaa-9e80c08b341f" providerId="ADAL" clId="{453E12E7-ABCF-4CB1-8339-34379A08E3DE}" dt="2022-08-10T11:37:56.494" v="1" actId="2711"/>
        <pc:sldMkLst>
          <pc:docMk/>
          <pc:sldMk cId="2918477787" sldId="600"/>
        </pc:sldMkLst>
      </pc:sldChg>
      <pc:sldChg chg="modNotesTx">
        <pc:chgData name="Marte Diana Østlien Getz" userId="00b55472-a65a-455a-acaa-9e80c08b341f" providerId="ADAL" clId="{453E12E7-ABCF-4CB1-8339-34379A08E3DE}" dt="2022-08-10T11:38:26.052" v="2" actId="2711"/>
        <pc:sldMkLst>
          <pc:docMk/>
          <pc:sldMk cId="3350897161" sldId="601"/>
        </pc:sldMkLst>
      </pc:sldChg>
      <pc:sldChg chg="modNotesTx">
        <pc:chgData name="Marte Diana Østlien Getz" userId="00b55472-a65a-455a-acaa-9e80c08b341f" providerId="ADAL" clId="{453E12E7-ABCF-4CB1-8339-34379A08E3DE}" dt="2022-08-10T11:41:36.905" v="10" actId="2711"/>
        <pc:sldMkLst>
          <pc:docMk/>
          <pc:sldMk cId="1241074371" sldId="602"/>
        </pc:sldMkLst>
      </pc:sldChg>
      <pc:sldChg chg="modNotesTx">
        <pc:chgData name="Marte Diana Østlien Getz" userId="00b55472-a65a-455a-acaa-9e80c08b341f" providerId="ADAL" clId="{453E12E7-ABCF-4CB1-8339-34379A08E3DE}" dt="2022-08-10T11:41:48.135" v="11" actId="255"/>
        <pc:sldMkLst>
          <pc:docMk/>
          <pc:sldMk cId="3339283298" sldId="603"/>
        </pc:sldMkLst>
      </pc:sldChg>
      <pc:sldChg chg="modNotesTx">
        <pc:chgData name="Marte Diana Østlien Getz" userId="00b55472-a65a-455a-acaa-9e80c08b341f" providerId="ADAL" clId="{453E12E7-ABCF-4CB1-8339-34379A08E3DE}" dt="2022-08-10T11:41:56.024" v="13" actId="255"/>
        <pc:sldMkLst>
          <pc:docMk/>
          <pc:sldMk cId="2840428061" sldId="604"/>
        </pc:sldMkLst>
      </pc:sldChg>
      <pc:sldChg chg="modNotesTx">
        <pc:chgData name="Marte Diana Østlien Getz" userId="00b55472-a65a-455a-acaa-9e80c08b341f" providerId="ADAL" clId="{453E12E7-ABCF-4CB1-8339-34379A08E3DE}" dt="2022-08-10T11:42:06.134" v="14" actId="255"/>
        <pc:sldMkLst>
          <pc:docMk/>
          <pc:sldMk cId="35526517" sldId="606"/>
        </pc:sldMkLst>
      </pc:sldChg>
      <pc:sldChg chg="modNotesTx">
        <pc:chgData name="Marte Diana Østlien Getz" userId="00b55472-a65a-455a-acaa-9e80c08b341f" providerId="ADAL" clId="{453E12E7-ABCF-4CB1-8339-34379A08E3DE}" dt="2022-08-10T11:42:35.808" v="16" actId="255"/>
        <pc:sldMkLst>
          <pc:docMk/>
          <pc:sldMk cId="2805578095" sldId="607"/>
        </pc:sldMkLst>
      </pc:sldChg>
      <pc:sldChg chg="modNotesTx">
        <pc:chgData name="Marte Diana Østlien Getz" userId="00b55472-a65a-455a-acaa-9e80c08b341f" providerId="ADAL" clId="{453E12E7-ABCF-4CB1-8339-34379A08E3DE}" dt="2022-08-10T11:42:50.278" v="17" actId="2711"/>
        <pc:sldMkLst>
          <pc:docMk/>
          <pc:sldMk cId="1875268571" sldId="608"/>
        </pc:sldMkLst>
      </pc:sldChg>
      <pc:sldChg chg="modNotesTx">
        <pc:chgData name="Marte Diana Østlien Getz" userId="00b55472-a65a-455a-acaa-9e80c08b341f" providerId="ADAL" clId="{453E12E7-ABCF-4CB1-8339-34379A08E3DE}" dt="2022-08-10T11:39:23.701" v="5" actId="2711"/>
        <pc:sldMkLst>
          <pc:docMk/>
          <pc:sldMk cId="3125872727" sldId="609"/>
        </pc:sldMkLst>
      </pc:sldChg>
      <pc:sldChg chg="modNotesTx">
        <pc:chgData name="Marte Diana Østlien Getz" userId="00b55472-a65a-455a-acaa-9e80c08b341f" providerId="ADAL" clId="{453E12E7-ABCF-4CB1-8339-34379A08E3DE}" dt="2022-08-10T11:39:30.028" v="6" actId="2711"/>
        <pc:sldMkLst>
          <pc:docMk/>
          <pc:sldMk cId="2432478948" sldId="610"/>
        </pc:sldMkLst>
      </pc:sldChg>
      <pc:sldChg chg="modNotesTx">
        <pc:chgData name="Marte Diana Østlien Getz" userId="00b55472-a65a-455a-acaa-9e80c08b341f" providerId="ADAL" clId="{453E12E7-ABCF-4CB1-8339-34379A08E3DE}" dt="2022-08-10T11:39:36.597" v="7" actId="2711"/>
        <pc:sldMkLst>
          <pc:docMk/>
          <pc:sldMk cId="1926508268" sldId="611"/>
        </pc:sldMkLst>
      </pc:sldChg>
      <pc:sldChg chg="modNotesTx">
        <pc:chgData name="Marte Diana Østlien Getz" userId="00b55472-a65a-455a-acaa-9e80c08b341f" providerId="ADAL" clId="{453E12E7-ABCF-4CB1-8339-34379A08E3DE}" dt="2022-08-10T11:43:12.377" v="19" actId="255"/>
        <pc:sldMkLst>
          <pc:docMk/>
          <pc:sldMk cId="3717946387" sldId="612"/>
        </pc:sldMkLst>
      </pc:sldChg>
      <pc:sldChg chg="modNotesTx">
        <pc:chgData name="Marte Diana Østlien Getz" userId="00b55472-a65a-455a-acaa-9e80c08b341f" providerId="ADAL" clId="{453E12E7-ABCF-4CB1-8339-34379A08E3DE}" dt="2022-08-10T11:43:29.256" v="21" actId="255"/>
        <pc:sldMkLst>
          <pc:docMk/>
          <pc:sldMk cId="2973739269" sldId="613"/>
        </pc:sldMkLst>
      </pc:sldChg>
      <pc:sldChg chg="modNotesTx">
        <pc:chgData name="Marte Diana Østlien Getz" userId="00b55472-a65a-455a-acaa-9e80c08b341f" providerId="ADAL" clId="{453E12E7-ABCF-4CB1-8339-34379A08E3DE}" dt="2022-08-10T11:39:48.560" v="8" actId="2711"/>
        <pc:sldMkLst>
          <pc:docMk/>
          <pc:sldMk cId="3341404445" sldId="614"/>
        </pc:sldMkLst>
      </pc:sldChg>
      <pc:sldChg chg="modNotesTx">
        <pc:chgData name="Marte Diana Østlien Getz" userId="00b55472-a65a-455a-acaa-9e80c08b341f" providerId="ADAL" clId="{453E12E7-ABCF-4CB1-8339-34379A08E3DE}" dt="2022-08-10T11:44:32.820" v="22" actId="2711"/>
        <pc:sldMkLst>
          <pc:docMk/>
          <pc:sldMk cId="1870849980" sldId="618"/>
        </pc:sldMkLst>
      </pc:sldChg>
      <pc:sldChg chg="modNotesTx">
        <pc:chgData name="Marte Diana Østlien Getz" userId="00b55472-a65a-455a-acaa-9e80c08b341f" providerId="ADAL" clId="{453E12E7-ABCF-4CB1-8339-34379A08E3DE}" dt="2022-08-10T11:47:33.085" v="25" actId="2711"/>
        <pc:sldMkLst>
          <pc:docMk/>
          <pc:sldMk cId="3677347150" sldId="621"/>
        </pc:sldMkLst>
      </pc:sldChg>
    </pc:docChg>
  </pc:docChgLst>
  <pc:docChgLst>
    <pc:chgData name="Marte Diana Østlien Getz" userId="00b55472-a65a-455a-acaa-9e80c08b341f" providerId="ADAL" clId="{43CDD6F9-8C6B-49C3-9A8D-D8522CA5BDF2}"/>
    <pc:docChg chg="undo custSel modSld">
      <pc:chgData name="Marte Diana Østlien Getz" userId="00b55472-a65a-455a-acaa-9e80c08b341f" providerId="ADAL" clId="{43CDD6F9-8C6B-49C3-9A8D-D8522CA5BDF2}" dt="2022-07-05T13:04:29.763" v="5" actId="1076"/>
      <pc:docMkLst>
        <pc:docMk/>
      </pc:docMkLst>
      <pc:sldChg chg="modSp mod">
        <pc:chgData name="Marte Diana Østlien Getz" userId="00b55472-a65a-455a-acaa-9e80c08b341f" providerId="ADAL" clId="{43CDD6F9-8C6B-49C3-9A8D-D8522CA5BDF2}" dt="2022-07-05T13:04:29.763" v="5" actId="1076"/>
        <pc:sldMkLst>
          <pc:docMk/>
          <pc:sldMk cId="1831260747" sldId="593"/>
        </pc:sldMkLst>
        <pc:spChg chg="mod">
          <ac:chgData name="Marte Diana Østlien Getz" userId="00b55472-a65a-455a-acaa-9e80c08b341f" providerId="ADAL" clId="{43CDD6F9-8C6B-49C3-9A8D-D8522CA5BDF2}" dt="2022-07-05T13:04:29.763" v="5" actId="1076"/>
          <ac:spMkLst>
            <pc:docMk/>
            <pc:sldMk cId="1831260747" sldId="593"/>
            <ac:spMk id="2" creationId="{C5BE5A42-20BC-403D-8C85-CFA29F847B82}"/>
          </ac:spMkLst>
        </pc:spChg>
        <pc:picChg chg="mod">
          <ac:chgData name="Marte Diana Østlien Getz" userId="00b55472-a65a-455a-acaa-9e80c08b341f" providerId="ADAL" clId="{43CDD6F9-8C6B-49C3-9A8D-D8522CA5BDF2}" dt="2022-07-05T13:04:22.326" v="3" actId="1076"/>
          <ac:picMkLst>
            <pc:docMk/>
            <pc:sldMk cId="1831260747" sldId="593"/>
            <ac:picMk id="5" creationId="{53B104FB-CD55-4399-9124-E0C4A3375926}"/>
          </ac:picMkLst>
        </pc:picChg>
      </pc:sldChg>
    </pc:docChg>
  </pc:docChgLst>
  <pc:docChgLst>
    <pc:chgData name="Julie Dønnestad" userId="e5aa6e15-3f2b-48c6-9a9b-e93f8d45f0a2" providerId="ADAL" clId="{86D8467B-BA46-40CE-9E40-A70EF2C16F64}"/>
    <pc:docChg chg="modSld">
      <pc:chgData name="Julie Dønnestad" userId="e5aa6e15-3f2b-48c6-9a9b-e93f8d45f0a2" providerId="ADAL" clId="{86D8467B-BA46-40CE-9E40-A70EF2C16F64}" dt="2022-07-05T11:01:34.809" v="23" actId="1036"/>
      <pc:docMkLst>
        <pc:docMk/>
      </pc:docMkLst>
      <pc:sldChg chg="modSp mod">
        <pc:chgData name="Julie Dønnestad" userId="e5aa6e15-3f2b-48c6-9a9b-e93f8d45f0a2" providerId="ADAL" clId="{86D8467B-BA46-40CE-9E40-A70EF2C16F64}" dt="2022-07-05T10:57:57.087" v="3" actId="1038"/>
        <pc:sldMkLst>
          <pc:docMk/>
          <pc:sldMk cId="1831260747" sldId="593"/>
        </pc:sldMkLst>
        <pc:picChg chg="mod">
          <ac:chgData name="Julie Dønnestad" userId="e5aa6e15-3f2b-48c6-9a9b-e93f8d45f0a2" providerId="ADAL" clId="{86D8467B-BA46-40CE-9E40-A70EF2C16F64}" dt="2022-07-05T10:57:57.087" v="3" actId="1038"/>
          <ac:picMkLst>
            <pc:docMk/>
            <pc:sldMk cId="1831260747" sldId="593"/>
            <ac:picMk id="4" creationId="{7C9D92F4-652A-4652-9ED2-6FF0FA2A8D7A}"/>
          </ac:picMkLst>
        </pc:picChg>
      </pc:sldChg>
      <pc:sldChg chg="modSp mod">
        <pc:chgData name="Julie Dønnestad" userId="e5aa6e15-3f2b-48c6-9a9b-e93f8d45f0a2" providerId="ADAL" clId="{86D8467B-BA46-40CE-9E40-A70EF2C16F64}" dt="2022-07-05T10:58:27.894" v="9" actId="1037"/>
        <pc:sldMkLst>
          <pc:docMk/>
          <pc:sldMk cId="393162496" sldId="597"/>
        </pc:sldMkLst>
        <pc:spChg chg="mod">
          <ac:chgData name="Julie Dønnestad" userId="e5aa6e15-3f2b-48c6-9a9b-e93f8d45f0a2" providerId="ADAL" clId="{86D8467B-BA46-40CE-9E40-A70EF2C16F64}" dt="2022-07-05T10:58:25.613" v="7" actId="1036"/>
          <ac:spMkLst>
            <pc:docMk/>
            <pc:sldMk cId="393162496" sldId="597"/>
            <ac:spMk id="100" creationId="{16231FD3-4D6E-449D-94D7-50CBEF6ADA45}"/>
          </ac:spMkLst>
        </pc:spChg>
        <pc:picChg chg="mod">
          <ac:chgData name="Julie Dønnestad" userId="e5aa6e15-3f2b-48c6-9a9b-e93f8d45f0a2" providerId="ADAL" clId="{86D8467B-BA46-40CE-9E40-A70EF2C16F64}" dt="2022-07-05T10:58:27.894" v="9" actId="1037"/>
          <ac:picMkLst>
            <pc:docMk/>
            <pc:sldMk cId="393162496" sldId="597"/>
            <ac:picMk id="99" creationId="{C5E2278B-A3D6-42C1-973C-D045FEF53FB4}"/>
          </ac:picMkLst>
        </pc:picChg>
      </pc:sldChg>
      <pc:sldChg chg="modSp mod">
        <pc:chgData name="Julie Dønnestad" userId="e5aa6e15-3f2b-48c6-9a9b-e93f8d45f0a2" providerId="ADAL" clId="{86D8467B-BA46-40CE-9E40-A70EF2C16F64}" dt="2022-07-05T10:58:53.754" v="10" actId="1037"/>
        <pc:sldMkLst>
          <pc:docMk/>
          <pc:sldMk cId="1295678139" sldId="598"/>
        </pc:sldMkLst>
        <pc:picChg chg="mod">
          <ac:chgData name="Julie Dønnestad" userId="e5aa6e15-3f2b-48c6-9a9b-e93f8d45f0a2" providerId="ADAL" clId="{86D8467B-BA46-40CE-9E40-A70EF2C16F64}" dt="2022-07-05T10:58:53.754" v="10" actId="1037"/>
          <ac:picMkLst>
            <pc:docMk/>
            <pc:sldMk cId="1295678139" sldId="598"/>
            <ac:picMk id="5" creationId="{C46081E6-BDA9-41BE-B996-B482FEF9D662}"/>
          </ac:picMkLst>
        </pc:picChg>
      </pc:sldChg>
      <pc:sldChg chg="modSp mod">
        <pc:chgData name="Julie Dønnestad" userId="e5aa6e15-3f2b-48c6-9a9b-e93f8d45f0a2" providerId="ADAL" clId="{86D8467B-BA46-40CE-9E40-A70EF2C16F64}" dt="2022-07-05T10:59:24.089" v="11" actId="1037"/>
        <pc:sldMkLst>
          <pc:docMk/>
          <pc:sldMk cId="1734870822" sldId="599"/>
        </pc:sldMkLst>
        <pc:picChg chg="mod">
          <ac:chgData name="Julie Dønnestad" userId="e5aa6e15-3f2b-48c6-9a9b-e93f8d45f0a2" providerId="ADAL" clId="{86D8467B-BA46-40CE-9E40-A70EF2C16F64}" dt="2022-07-05T10:59:24.089" v="11" actId="1037"/>
          <ac:picMkLst>
            <pc:docMk/>
            <pc:sldMk cId="1734870822" sldId="599"/>
            <ac:picMk id="5" creationId="{3C40817B-C523-4C51-ABDA-3BA9BF7C5801}"/>
          </ac:picMkLst>
        </pc:picChg>
      </pc:sldChg>
      <pc:sldChg chg="modSp mod">
        <pc:chgData name="Julie Dønnestad" userId="e5aa6e15-3f2b-48c6-9a9b-e93f8d45f0a2" providerId="ADAL" clId="{86D8467B-BA46-40CE-9E40-A70EF2C16F64}" dt="2022-07-05T10:59:37.520" v="13" actId="1036"/>
        <pc:sldMkLst>
          <pc:docMk/>
          <pc:sldMk cId="2918477787" sldId="600"/>
        </pc:sldMkLst>
        <pc:picChg chg="mod">
          <ac:chgData name="Julie Dønnestad" userId="e5aa6e15-3f2b-48c6-9a9b-e93f8d45f0a2" providerId="ADAL" clId="{86D8467B-BA46-40CE-9E40-A70EF2C16F64}" dt="2022-07-05T10:59:37.520" v="13" actId="1036"/>
          <ac:picMkLst>
            <pc:docMk/>
            <pc:sldMk cId="2918477787" sldId="600"/>
            <ac:picMk id="5" creationId="{A54BF326-0AFA-4322-947F-3A5723516A39}"/>
          </ac:picMkLst>
        </pc:picChg>
      </pc:sldChg>
      <pc:sldChg chg="modSp mod">
        <pc:chgData name="Julie Dønnestad" userId="e5aa6e15-3f2b-48c6-9a9b-e93f8d45f0a2" providerId="ADAL" clId="{86D8467B-BA46-40CE-9E40-A70EF2C16F64}" dt="2022-07-05T10:59:57.873" v="15" actId="1037"/>
        <pc:sldMkLst>
          <pc:docMk/>
          <pc:sldMk cId="2840428061" sldId="604"/>
        </pc:sldMkLst>
        <pc:picChg chg="mod">
          <ac:chgData name="Julie Dønnestad" userId="e5aa6e15-3f2b-48c6-9a9b-e93f8d45f0a2" providerId="ADAL" clId="{86D8467B-BA46-40CE-9E40-A70EF2C16F64}" dt="2022-07-05T10:59:57.873" v="15" actId="1037"/>
          <ac:picMkLst>
            <pc:docMk/>
            <pc:sldMk cId="2840428061" sldId="604"/>
            <ac:picMk id="5" creationId="{9F3C103E-F64B-4021-B168-C38086F1D204}"/>
          </ac:picMkLst>
        </pc:picChg>
      </pc:sldChg>
      <pc:sldChg chg="modSp mod">
        <pc:chgData name="Julie Dønnestad" userId="e5aa6e15-3f2b-48c6-9a9b-e93f8d45f0a2" providerId="ADAL" clId="{86D8467B-BA46-40CE-9E40-A70EF2C16F64}" dt="2022-07-05T11:00:15.232" v="17" actId="1037"/>
        <pc:sldMkLst>
          <pc:docMk/>
          <pc:sldMk cId="1875268571" sldId="608"/>
        </pc:sldMkLst>
        <pc:picChg chg="mod">
          <ac:chgData name="Julie Dønnestad" userId="e5aa6e15-3f2b-48c6-9a9b-e93f8d45f0a2" providerId="ADAL" clId="{86D8467B-BA46-40CE-9E40-A70EF2C16F64}" dt="2022-07-05T11:00:15.232" v="17" actId="1037"/>
          <ac:picMkLst>
            <pc:docMk/>
            <pc:sldMk cId="1875268571" sldId="608"/>
            <ac:picMk id="5" creationId="{1B3F735F-9FD2-4A50-8AA5-5C119850597B}"/>
          </ac:picMkLst>
        </pc:picChg>
      </pc:sldChg>
      <pc:sldChg chg="modSp mod">
        <pc:chgData name="Julie Dønnestad" userId="e5aa6e15-3f2b-48c6-9a9b-e93f8d45f0a2" providerId="ADAL" clId="{86D8467B-BA46-40CE-9E40-A70EF2C16F64}" dt="2022-07-05T11:00:27.201" v="18" actId="1037"/>
        <pc:sldMkLst>
          <pc:docMk/>
          <pc:sldMk cId="3125872727" sldId="609"/>
        </pc:sldMkLst>
        <pc:picChg chg="mod">
          <ac:chgData name="Julie Dønnestad" userId="e5aa6e15-3f2b-48c6-9a9b-e93f8d45f0a2" providerId="ADAL" clId="{86D8467B-BA46-40CE-9E40-A70EF2C16F64}" dt="2022-07-05T11:00:27.201" v="18" actId="1037"/>
          <ac:picMkLst>
            <pc:docMk/>
            <pc:sldMk cId="3125872727" sldId="609"/>
            <ac:picMk id="5" creationId="{E1610C7F-44D1-4159-8A1B-4AB7B80ACC7F}"/>
          </ac:picMkLst>
        </pc:picChg>
      </pc:sldChg>
      <pc:sldChg chg="modSp mod">
        <pc:chgData name="Julie Dønnestad" userId="e5aa6e15-3f2b-48c6-9a9b-e93f8d45f0a2" providerId="ADAL" clId="{86D8467B-BA46-40CE-9E40-A70EF2C16F64}" dt="2022-07-05T11:00:40.040" v="19" actId="1037"/>
        <pc:sldMkLst>
          <pc:docMk/>
          <pc:sldMk cId="1926508268" sldId="611"/>
        </pc:sldMkLst>
        <pc:picChg chg="mod">
          <ac:chgData name="Julie Dønnestad" userId="e5aa6e15-3f2b-48c6-9a9b-e93f8d45f0a2" providerId="ADAL" clId="{86D8467B-BA46-40CE-9E40-A70EF2C16F64}" dt="2022-07-05T11:00:40.040" v="19" actId="1037"/>
          <ac:picMkLst>
            <pc:docMk/>
            <pc:sldMk cId="1926508268" sldId="611"/>
            <ac:picMk id="5" creationId="{2C4A4B71-76F9-49F0-9AFA-58967F6849E1}"/>
          </ac:picMkLst>
        </pc:picChg>
      </pc:sldChg>
      <pc:sldChg chg="modSp mod">
        <pc:chgData name="Julie Dønnestad" userId="e5aa6e15-3f2b-48c6-9a9b-e93f8d45f0a2" providerId="ADAL" clId="{86D8467B-BA46-40CE-9E40-A70EF2C16F64}" dt="2022-07-05T11:00:53.161" v="20" actId="1036"/>
        <pc:sldMkLst>
          <pc:docMk/>
          <pc:sldMk cId="3717946387" sldId="612"/>
        </pc:sldMkLst>
        <pc:picChg chg="mod">
          <ac:chgData name="Julie Dønnestad" userId="e5aa6e15-3f2b-48c6-9a9b-e93f8d45f0a2" providerId="ADAL" clId="{86D8467B-BA46-40CE-9E40-A70EF2C16F64}" dt="2022-07-05T11:00:53.161" v="20" actId="1036"/>
          <ac:picMkLst>
            <pc:docMk/>
            <pc:sldMk cId="3717946387" sldId="612"/>
            <ac:picMk id="5" creationId="{14512273-ABDF-42A6-BF50-85B5227F68C9}"/>
          </ac:picMkLst>
        </pc:picChg>
      </pc:sldChg>
      <pc:sldChg chg="modSp mod">
        <pc:chgData name="Julie Dønnestad" userId="e5aa6e15-3f2b-48c6-9a9b-e93f8d45f0a2" providerId="ADAL" clId="{86D8467B-BA46-40CE-9E40-A70EF2C16F64}" dt="2022-07-05T11:01:12.153" v="21" actId="1038"/>
        <pc:sldMkLst>
          <pc:docMk/>
          <pc:sldMk cId="3673839666" sldId="615"/>
        </pc:sldMkLst>
        <pc:picChg chg="mod">
          <ac:chgData name="Julie Dønnestad" userId="e5aa6e15-3f2b-48c6-9a9b-e93f8d45f0a2" providerId="ADAL" clId="{86D8467B-BA46-40CE-9E40-A70EF2C16F64}" dt="2022-07-05T11:01:12.153" v="21" actId="1038"/>
          <ac:picMkLst>
            <pc:docMk/>
            <pc:sldMk cId="3673839666" sldId="615"/>
            <ac:picMk id="5" creationId="{099241A1-2E93-4F35-80F9-4EED01342A22}"/>
          </ac:picMkLst>
        </pc:picChg>
      </pc:sldChg>
      <pc:sldChg chg="modSp mod">
        <pc:chgData name="Julie Dønnestad" userId="e5aa6e15-3f2b-48c6-9a9b-e93f8d45f0a2" providerId="ADAL" clId="{86D8467B-BA46-40CE-9E40-A70EF2C16F64}" dt="2022-07-05T11:01:34.809" v="23" actId="1036"/>
        <pc:sldMkLst>
          <pc:docMk/>
          <pc:sldMk cId="1576630288" sldId="619"/>
        </pc:sldMkLst>
        <pc:picChg chg="mod">
          <ac:chgData name="Julie Dønnestad" userId="e5aa6e15-3f2b-48c6-9a9b-e93f8d45f0a2" providerId="ADAL" clId="{86D8467B-BA46-40CE-9E40-A70EF2C16F64}" dt="2022-07-05T11:01:34.809" v="23" actId="1036"/>
          <ac:picMkLst>
            <pc:docMk/>
            <pc:sldMk cId="1576630288" sldId="619"/>
            <ac:picMk id="5" creationId="{B444D478-1DF6-4229-B184-D76364373B63}"/>
          </ac:picMkLst>
        </pc:picChg>
      </pc:sldChg>
    </pc:docChg>
  </pc:docChgLst>
  <pc:docChgLst>
    <pc:chgData name="Marte Diana Østlien Getz" userId="S::marte.getz@bgr.oslo.kommune.no::00b55472-a65a-455a-acaa-9e80c08b341f" providerId="AD" clId="Web-{D44DFF2A-0852-321A-AB2F-B935F51E0EA3}"/>
    <pc:docChg chg="modSld">
      <pc:chgData name="Marte Diana Østlien Getz" userId="S::marte.getz@bgr.oslo.kommune.no::00b55472-a65a-455a-acaa-9e80c08b341f" providerId="AD" clId="Web-{D44DFF2A-0852-321A-AB2F-B935F51E0EA3}" dt="2022-08-10T11:33:36.491" v="131"/>
      <pc:docMkLst>
        <pc:docMk/>
      </pc:docMkLst>
      <pc:sldChg chg="modNotes">
        <pc:chgData name="Marte Diana Østlien Getz" userId="S::marte.getz@bgr.oslo.kommune.no::00b55472-a65a-455a-acaa-9e80c08b341f" providerId="AD" clId="Web-{D44DFF2A-0852-321A-AB2F-B935F51E0EA3}" dt="2022-08-10T11:33:36.491" v="131"/>
        <pc:sldMkLst>
          <pc:docMk/>
          <pc:sldMk cId="2205999511" sldId="596"/>
        </pc:sldMkLst>
      </pc:sldChg>
    </pc:docChg>
  </pc:docChgLst>
  <pc:docChgLst>
    <pc:chgData name="Julie Dønnestad" userId="e5aa6e15-3f2b-48c6-9a9b-e93f8d45f0a2" providerId="ADAL" clId="{0C5C52D0-1079-46FC-8C7B-B830E2D13616}"/>
    <pc:docChg chg="undo custSel modSld">
      <pc:chgData name="Julie Dønnestad" userId="e5aa6e15-3f2b-48c6-9a9b-e93f8d45f0a2" providerId="ADAL" clId="{0C5C52D0-1079-46FC-8C7B-B830E2D13616}" dt="2022-07-06T06:36:53.762" v="80" actId="1037"/>
      <pc:docMkLst>
        <pc:docMk/>
      </pc:docMkLst>
      <pc:sldChg chg="modSp mod modTransition">
        <pc:chgData name="Julie Dønnestad" userId="e5aa6e15-3f2b-48c6-9a9b-e93f8d45f0a2" providerId="ADAL" clId="{0C5C52D0-1079-46FC-8C7B-B830E2D13616}" dt="2022-07-06T06:33:02.667" v="13" actId="1037"/>
        <pc:sldMkLst>
          <pc:docMk/>
          <pc:sldMk cId="3921286377" sldId="594"/>
        </pc:sldMkLst>
        <pc:picChg chg="mod">
          <ac:chgData name="Julie Dønnestad" userId="e5aa6e15-3f2b-48c6-9a9b-e93f8d45f0a2" providerId="ADAL" clId="{0C5C52D0-1079-46FC-8C7B-B830E2D13616}" dt="2022-07-06T06:33:02.667" v="13" actId="1037"/>
          <ac:picMkLst>
            <pc:docMk/>
            <pc:sldMk cId="3921286377" sldId="594"/>
            <ac:picMk id="3" creationId="{0320DCAD-5C0F-4631-BF2A-910054E79582}"/>
          </ac:picMkLst>
        </pc:picChg>
      </pc:sldChg>
      <pc:sldChg chg="modSp mod">
        <pc:chgData name="Julie Dønnestad" userId="e5aa6e15-3f2b-48c6-9a9b-e93f8d45f0a2" providerId="ADAL" clId="{0C5C52D0-1079-46FC-8C7B-B830E2D13616}" dt="2022-07-06T06:32:54.313" v="9" actId="1038"/>
        <pc:sldMkLst>
          <pc:docMk/>
          <pc:sldMk cId="2755095865" sldId="595"/>
        </pc:sldMkLst>
        <pc:picChg chg="mod">
          <ac:chgData name="Julie Dønnestad" userId="e5aa6e15-3f2b-48c6-9a9b-e93f8d45f0a2" providerId="ADAL" clId="{0C5C52D0-1079-46FC-8C7B-B830E2D13616}" dt="2022-07-06T06:32:54.313" v="9" actId="1038"/>
          <ac:picMkLst>
            <pc:docMk/>
            <pc:sldMk cId="2755095865" sldId="595"/>
            <ac:picMk id="5" creationId="{F3C70253-65C7-42B2-A1B3-FE2B2D2F064A}"/>
          </ac:picMkLst>
        </pc:picChg>
      </pc:sldChg>
      <pc:sldChg chg="modSp mod">
        <pc:chgData name="Julie Dønnestad" userId="e5aa6e15-3f2b-48c6-9a9b-e93f8d45f0a2" providerId="ADAL" clId="{0C5C52D0-1079-46FC-8C7B-B830E2D13616}" dt="2022-07-06T06:33:09.141" v="14" actId="1035"/>
        <pc:sldMkLst>
          <pc:docMk/>
          <pc:sldMk cId="2205999511" sldId="596"/>
        </pc:sldMkLst>
        <pc:picChg chg="mod">
          <ac:chgData name="Julie Dønnestad" userId="e5aa6e15-3f2b-48c6-9a9b-e93f8d45f0a2" providerId="ADAL" clId="{0C5C52D0-1079-46FC-8C7B-B830E2D13616}" dt="2022-07-06T06:33:09.141" v="14" actId="1035"/>
          <ac:picMkLst>
            <pc:docMk/>
            <pc:sldMk cId="2205999511" sldId="596"/>
            <ac:picMk id="18" creationId="{1097E2B7-C646-4781-8418-AB5664061252}"/>
          </ac:picMkLst>
        </pc:picChg>
      </pc:sldChg>
      <pc:sldChg chg="modSp mod">
        <pc:chgData name="Julie Dønnestad" userId="e5aa6e15-3f2b-48c6-9a9b-e93f8d45f0a2" providerId="ADAL" clId="{0C5C52D0-1079-46FC-8C7B-B830E2D13616}" dt="2022-07-06T06:33:22.273" v="18" actId="1037"/>
        <pc:sldMkLst>
          <pc:docMk/>
          <pc:sldMk cId="393162496" sldId="597"/>
        </pc:sldMkLst>
        <pc:picChg chg="mod">
          <ac:chgData name="Julie Dønnestad" userId="e5aa6e15-3f2b-48c6-9a9b-e93f8d45f0a2" providerId="ADAL" clId="{0C5C52D0-1079-46FC-8C7B-B830E2D13616}" dt="2022-07-06T06:33:22.273" v="18" actId="1037"/>
          <ac:picMkLst>
            <pc:docMk/>
            <pc:sldMk cId="393162496" sldId="597"/>
            <ac:picMk id="99" creationId="{C5E2278B-A3D6-42C1-973C-D045FEF53FB4}"/>
          </ac:picMkLst>
        </pc:picChg>
      </pc:sldChg>
      <pc:sldChg chg="modSp mod">
        <pc:chgData name="Julie Dønnestad" userId="e5aa6e15-3f2b-48c6-9a9b-e93f8d45f0a2" providerId="ADAL" clId="{0C5C52D0-1079-46FC-8C7B-B830E2D13616}" dt="2022-07-06T06:33:29.003" v="21" actId="1037"/>
        <pc:sldMkLst>
          <pc:docMk/>
          <pc:sldMk cId="1295678139" sldId="598"/>
        </pc:sldMkLst>
        <pc:picChg chg="mod">
          <ac:chgData name="Julie Dønnestad" userId="e5aa6e15-3f2b-48c6-9a9b-e93f8d45f0a2" providerId="ADAL" clId="{0C5C52D0-1079-46FC-8C7B-B830E2D13616}" dt="2022-07-06T06:33:29.003" v="21" actId="1037"/>
          <ac:picMkLst>
            <pc:docMk/>
            <pc:sldMk cId="1295678139" sldId="598"/>
            <ac:picMk id="5" creationId="{C46081E6-BDA9-41BE-B996-B482FEF9D662}"/>
          </ac:picMkLst>
        </pc:picChg>
      </pc:sldChg>
      <pc:sldChg chg="modSp mod">
        <pc:chgData name="Julie Dønnestad" userId="e5aa6e15-3f2b-48c6-9a9b-e93f8d45f0a2" providerId="ADAL" clId="{0C5C52D0-1079-46FC-8C7B-B830E2D13616}" dt="2022-07-06T06:33:42.532" v="26" actId="1035"/>
        <pc:sldMkLst>
          <pc:docMk/>
          <pc:sldMk cId="1734870822" sldId="599"/>
        </pc:sldMkLst>
        <pc:picChg chg="mod">
          <ac:chgData name="Julie Dønnestad" userId="e5aa6e15-3f2b-48c6-9a9b-e93f8d45f0a2" providerId="ADAL" clId="{0C5C52D0-1079-46FC-8C7B-B830E2D13616}" dt="2022-07-06T06:33:42.532" v="26" actId="1035"/>
          <ac:picMkLst>
            <pc:docMk/>
            <pc:sldMk cId="1734870822" sldId="599"/>
            <ac:picMk id="5" creationId="{3C40817B-C523-4C51-ABDA-3BA9BF7C5801}"/>
          </ac:picMkLst>
        </pc:picChg>
      </pc:sldChg>
      <pc:sldChg chg="modSp mod modTransition">
        <pc:chgData name="Julie Dønnestad" userId="e5aa6e15-3f2b-48c6-9a9b-e93f8d45f0a2" providerId="ADAL" clId="{0C5C52D0-1079-46FC-8C7B-B830E2D13616}" dt="2022-07-06T06:34:07.500" v="30" actId="1036"/>
        <pc:sldMkLst>
          <pc:docMk/>
          <pc:sldMk cId="2918477787" sldId="600"/>
        </pc:sldMkLst>
        <pc:picChg chg="mod">
          <ac:chgData name="Julie Dønnestad" userId="e5aa6e15-3f2b-48c6-9a9b-e93f8d45f0a2" providerId="ADAL" clId="{0C5C52D0-1079-46FC-8C7B-B830E2D13616}" dt="2022-07-06T06:34:07.500" v="30" actId="1036"/>
          <ac:picMkLst>
            <pc:docMk/>
            <pc:sldMk cId="2918477787" sldId="600"/>
            <ac:picMk id="5" creationId="{A54BF326-0AFA-4322-947F-3A5723516A39}"/>
          </ac:picMkLst>
        </pc:picChg>
      </pc:sldChg>
      <pc:sldChg chg="modSp mod">
        <pc:chgData name="Julie Dønnestad" userId="e5aa6e15-3f2b-48c6-9a9b-e93f8d45f0a2" providerId="ADAL" clId="{0C5C52D0-1079-46FC-8C7B-B830E2D13616}" dt="2022-07-06T06:34:13.107" v="33" actId="1035"/>
        <pc:sldMkLst>
          <pc:docMk/>
          <pc:sldMk cId="3350897161" sldId="601"/>
        </pc:sldMkLst>
        <pc:picChg chg="mod">
          <ac:chgData name="Julie Dønnestad" userId="e5aa6e15-3f2b-48c6-9a9b-e93f8d45f0a2" providerId="ADAL" clId="{0C5C52D0-1079-46FC-8C7B-B830E2D13616}" dt="2022-07-06T06:34:13.107" v="33" actId="1035"/>
          <ac:picMkLst>
            <pc:docMk/>
            <pc:sldMk cId="3350897161" sldId="601"/>
            <ac:picMk id="5" creationId="{B80BB1FC-BFCB-4D0C-A20E-51701C9819F6}"/>
          </ac:picMkLst>
        </pc:picChg>
      </pc:sldChg>
      <pc:sldChg chg="modSp mod">
        <pc:chgData name="Julie Dønnestad" userId="e5aa6e15-3f2b-48c6-9a9b-e93f8d45f0a2" providerId="ADAL" clId="{0C5C52D0-1079-46FC-8C7B-B830E2D13616}" dt="2022-07-06T06:34:19.802" v="36" actId="1035"/>
        <pc:sldMkLst>
          <pc:docMk/>
          <pc:sldMk cId="1241074371" sldId="602"/>
        </pc:sldMkLst>
        <pc:picChg chg="mod">
          <ac:chgData name="Julie Dønnestad" userId="e5aa6e15-3f2b-48c6-9a9b-e93f8d45f0a2" providerId="ADAL" clId="{0C5C52D0-1079-46FC-8C7B-B830E2D13616}" dt="2022-07-06T06:34:19.802" v="36" actId="1035"/>
          <ac:picMkLst>
            <pc:docMk/>
            <pc:sldMk cId="1241074371" sldId="602"/>
            <ac:picMk id="5" creationId="{25ED648E-F2BA-448C-A66C-368EED1B2FB3}"/>
          </ac:picMkLst>
        </pc:picChg>
      </pc:sldChg>
      <pc:sldChg chg="modSp mod modTransition">
        <pc:chgData name="Julie Dønnestad" userId="e5aa6e15-3f2b-48c6-9a9b-e93f8d45f0a2" providerId="ADAL" clId="{0C5C52D0-1079-46FC-8C7B-B830E2D13616}" dt="2022-07-06T06:34:26.297" v="38" actId="1037"/>
        <pc:sldMkLst>
          <pc:docMk/>
          <pc:sldMk cId="3339283298" sldId="603"/>
        </pc:sldMkLst>
        <pc:picChg chg="mod">
          <ac:chgData name="Julie Dønnestad" userId="e5aa6e15-3f2b-48c6-9a9b-e93f8d45f0a2" providerId="ADAL" clId="{0C5C52D0-1079-46FC-8C7B-B830E2D13616}" dt="2022-07-06T06:34:26.297" v="38" actId="1037"/>
          <ac:picMkLst>
            <pc:docMk/>
            <pc:sldMk cId="3339283298" sldId="603"/>
            <ac:picMk id="5" creationId="{0ED9F775-D662-4AB4-A317-9E091F63AD93}"/>
          </ac:picMkLst>
        </pc:picChg>
      </pc:sldChg>
      <pc:sldChg chg="modSp mod">
        <pc:chgData name="Julie Dønnestad" userId="e5aa6e15-3f2b-48c6-9a9b-e93f8d45f0a2" providerId="ADAL" clId="{0C5C52D0-1079-46FC-8C7B-B830E2D13616}" dt="2022-07-06T06:34:32.954" v="41" actId="1037"/>
        <pc:sldMkLst>
          <pc:docMk/>
          <pc:sldMk cId="2840428061" sldId="604"/>
        </pc:sldMkLst>
        <pc:picChg chg="mod">
          <ac:chgData name="Julie Dønnestad" userId="e5aa6e15-3f2b-48c6-9a9b-e93f8d45f0a2" providerId="ADAL" clId="{0C5C52D0-1079-46FC-8C7B-B830E2D13616}" dt="2022-07-06T06:34:32.954" v="41" actId="1037"/>
          <ac:picMkLst>
            <pc:docMk/>
            <pc:sldMk cId="2840428061" sldId="604"/>
            <ac:picMk id="5" creationId="{9F3C103E-F64B-4021-B168-C38086F1D204}"/>
          </ac:picMkLst>
        </pc:picChg>
      </pc:sldChg>
      <pc:sldChg chg="modSp mod">
        <pc:chgData name="Julie Dønnestad" userId="e5aa6e15-3f2b-48c6-9a9b-e93f8d45f0a2" providerId="ADAL" clId="{0C5C52D0-1079-46FC-8C7B-B830E2D13616}" dt="2022-07-06T06:34:48.338" v="46" actId="1035"/>
        <pc:sldMkLst>
          <pc:docMk/>
          <pc:sldMk cId="1559830079" sldId="605"/>
        </pc:sldMkLst>
        <pc:picChg chg="mod">
          <ac:chgData name="Julie Dønnestad" userId="e5aa6e15-3f2b-48c6-9a9b-e93f8d45f0a2" providerId="ADAL" clId="{0C5C52D0-1079-46FC-8C7B-B830E2D13616}" dt="2022-07-06T06:34:48.338" v="46" actId="1035"/>
          <ac:picMkLst>
            <pc:docMk/>
            <pc:sldMk cId="1559830079" sldId="605"/>
            <ac:picMk id="5" creationId="{C2576698-EFE2-4D1E-A53F-78F97AD23140}"/>
          </ac:picMkLst>
        </pc:picChg>
      </pc:sldChg>
      <pc:sldChg chg="modSp mod">
        <pc:chgData name="Julie Dønnestad" userId="e5aa6e15-3f2b-48c6-9a9b-e93f8d45f0a2" providerId="ADAL" clId="{0C5C52D0-1079-46FC-8C7B-B830E2D13616}" dt="2022-07-06T06:34:58.075" v="48" actId="1037"/>
        <pc:sldMkLst>
          <pc:docMk/>
          <pc:sldMk cId="35526517" sldId="606"/>
        </pc:sldMkLst>
        <pc:picChg chg="mod">
          <ac:chgData name="Julie Dønnestad" userId="e5aa6e15-3f2b-48c6-9a9b-e93f8d45f0a2" providerId="ADAL" clId="{0C5C52D0-1079-46FC-8C7B-B830E2D13616}" dt="2022-07-06T06:34:58.075" v="48" actId="1037"/>
          <ac:picMkLst>
            <pc:docMk/>
            <pc:sldMk cId="35526517" sldId="606"/>
            <ac:picMk id="5" creationId="{7F18FC99-DB32-4DE8-A7D0-6604A05DCFA8}"/>
          </ac:picMkLst>
        </pc:picChg>
      </pc:sldChg>
      <pc:sldChg chg="modSp mod">
        <pc:chgData name="Julie Dønnestad" userId="e5aa6e15-3f2b-48c6-9a9b-e93f8d45f0a2" providerId="ADAL" clId="{0C5C52D0-1079-46FC-8C7B-B830E2D13616}" dt="2022-07-06T06:35:07.947" v="50" actId="1037"/>
        <pc:sldMkLst>
          <pc:docMk/>
          <pc:sldMk cId="2805578095" sldId="607"/>
        </pc:sldMkLst>
        <pc:picChg chg="mod">
          <ac:chgData name="Julie Dønnestad" userId="e5aa6e15-3f2b-48c6-9a9b-e93f8d45f0a2" providerId="ADAL" clId="{0C5C52D0-1079-46FC-8C7B-B830E2D13616}" dt="2022-07-06T06:35:07.947" v="50" actId="1037"/>
          <ac:picMkLst>
            <pc:docMk/>
            <pc:sldMk cId="2805578095" sldId="607"/>
            <ac:picMk id="5" creationId="{6BBE5EDE-8681-4472-9BDC-AEEF28CAB191}"/>
          </ac:picMkLst>
        </pc:picChg>
      </pc:sldChg>
      <pc:sldChg chg="modSp mod">
        <pc:chgData name="Julie Dønnestad" userId="e5aa6e15-3f2b-48c6-9a9b-e93f8d45f0a2" providerId="ADAL" clId="{0C5C52D0-1079-46FC-8C7B-B830E2D13616}" dt="2022-07-06T06:35:14.995" v="52" actId="1037"/>
        <pc:sldMkLst>
          <pc:docMk/>
          <pc:sldMk cId="1875268571" sldId="608"/>
        </pc:sldMkLst>
        <pc:picChg chg="mod">
          <ac:chgData name="Julie Dønnestad" userId="e5aa6e15-3f2b-48c6-9a9b-e93f8d45f0a2" providerId="ADAL" clId="{0C5C52D0-1079-46FC-8C7B-B830E2D13616}" dt="2022-07-06T06:35:14.995" v="52" actId="1037"/>
          <ac:picMkLst>
            <pc:docMk/>
            <pc:sldMk cId="1875268571" sldId="608"/>
            <ac:picMk id="5" creationId="{1B3F735F-9FD2-4A50-8AA5-5C119850597B}"/>
          </ac:picMkLst>
        </pc:picChg>
      </pc:sldChg>
      <pc:sldChg chg="modSp mod">
        <pc:chgData name="Julie Dønnestad" userId="e5aa6e15-3f2b-48c6-9a9b-e93f8d45f0a2" providerId="ADAL" clId="{0C5C52D0-1079-46FC-8C7B-B830E2D13616}" dt="2022-07-06T06:35:22.035" v="54" actId="1037"/>
        <pc:sldMkLst>
          <pc:docMk/>
          <pc:sldMk cId="3125872727" sldId="609"/>
        </pc:sldMkLst>
        <pc:picChg chg="mod">
          <ac:chgData name="Julie Dønnestad" userId="e5aa6e15-3f2b-48c6-9a9b-e93f8d45f0a2" providerId="ADAL" clId="{0C5C52D0-1079-46FC-8C7B-B830E2D13616}" dt="2022-07-06T06:35:22.035" v="54" actId="1037"/>
          <ac:picMkLst>
            <pc:docMk/>
            <pc:sldMk cId="3125872727" sldId="609"/>
            <ac:picMk id="5" creationId="{E1610C7F-44D1-4159-8A1B-4AB7B80ACC7F}"/>
          </ac:picMkLst>
        </pc:picChg>
      </pc:sldChg>
      <pc:sldChg chg="modSp mod">
        <pc:chgData name="Julie Dønnestad" userId="e5aa6e15-3f2b-48c6-9a9b-e93f8d45f0a2" providerId="ADAL" clId="{0C5C52D0-1079-46FC-8C7B-B830E2D13616}" dt="2022-07-06T06:35:32.963" v="56" actId="1037"/>
        <pc:sldMkLst>
          <pc:docMk/>
          <pc:sldMk cId="2432478948" sldId="610"/>
        </pc:sldMkLst>
        <pc:picChg chg="mod">
          <ac:chgData name="Julie Dønnestad" userId="e5aa6e15-3f2b-48c6-9a9b-e93f8d45f0a2" providerId="ADAL" clId="{0C5C52D0-1079-46FC-8C7B-B830E2D13616}" dt="2022-07-06T06:35:32.963" v="56" actId="1037"/>
          <ac:picMkLst>
            <pc:docMk/>
            <pc:sldMk cId="2432478948" sldId="610"/>
            <ac:picMk id="5" creationId="{C5CB9DC1-152A-4271-8D45-68E39BD6A89E}"/>
          </ac:picMkLst>
        </pc:picChg>
      </pc:sldChg>
      <pc:sldChg chg="modSp mod">
        <pc:chgData name="Julie Dønnestad" userId="e5aa6e15-3f2b-48c6-9a9b-e93f8d45f0a2" providerId="ADAL" clId="{0C5C52D0-1079-46FC-8C7B-B830E2D13616}" dt="2022-07-06T06:35:41.283" v="58" actId="1037"/>
        <pc:sldMkLst>
          <pc:docMk/>
          <pc:sldMk cId="1926508268" sldId="611"/>
        </pc:sldMkLst>
        <pc:picChg chg="mod">
          <ac:chgData name="Julie Dønnestad" userId="e5aa6e15-3f2b-48c6-9a9b-e93f8d45f0a2" providerId="ADAL" clId="{0C5C52D0-1079-46FC-8C7B-B830E2D13616}" dt="2022-07-06T06:35:41.283" v="58" actId="1037"/>
          <ac:picMkLst>
            <pc:docMk/>
            <pc:sldMk cId="1926508268" sldId="611"/>
            <ac:picMk id="5" creationId="{2C4A4B71-76F9-49F0-9AFA-58967F6849E1}"/>
          </ac:picMkLst>
        </pc:picChg>
      </pc:sldChg>
      <pc:sldChg chg="modSp mod">
        <pc:chgData name="Julie Dønnestad" userId="e5aa6e15-3f2b-48c6-9a9b-e93f8d45f0a2" providerId="ADAL" clId="{0C5C52D0-1079-46FC-8C7B-B830E2D13616}" dt="2022-07-06T06:35:56.179" v="62" actId="1036"/>
        <pc:sldMkLst>
          <pc:docMk/>
          <pc:sldMk cId="3717946387" sldId="612"/>
        </pc:sldMkLst>
        <pc:picChg chg="mod">
          <ac:chgData name="Julie Dønnestad" userId="e5aa6e15-3f2b-48c6-9a9b-e93f8d45f0a2" providerId="ADAL" clId="{0C5C52D0-1079-46FC-8C7B-B830E2D13616}" dt="2022-07-06T06:35:56.179" v="62" actId="1036"/>
          <ac:picMkLst>
            <pc:docMk/>
            <pc:sldMk cId="3717946387" sldId="612"/>
            <ac:picMk id="5" creationId="{14512273-ABDF-42A6-BF50-85B5227F68C9}"/>
          </ac:picMkLst>
        </pc:picChg>
      </pc:sldChg>
      <pc:sldChg chg="modSp mod">
        <pc:chgData name="Julie Dønnestad" userId="e5aa6e15-3f2b-48c6-9a9b-e93f8d45f0a2" providerId="ADAL" clId="{0C5C52D0-1079-46FC-8C7B-B830E2D13616}" dt="2022-07-06T06:36:02.587" v="65" actId="1037"/>
        <pc:sldMkLst>
          <pc:docMk/>
          <pc:sldMk cId="2973739269" sldId="613"/>
        </pc:sldMkLst>
        <pc:picChg chg="mod">
          <ac:chgData name="Julie Dønnestad" userId="e5aa6e15-3f2b-48c6-9a9b-e93f8d45f0a2" providerId="ADAL" clId="{0C5C52D0-1079-46FC-8C7B-B830E2D13616}" dt="2022-07-06T06:36:02.587" v="65" actId="1037"/>
          <ac:picMkLst>
            <pc:docMk/>
            <pc:sldMk cId="2973739269" sldId="613"/>
            <ac:picMk id="16" creationId="{468C2A16-698F-497D-BCDE-F54AC65B7505}"/>
          </ac:picMkLst>
        </pc:picChg>
      </pc:sldChg>
      <pc:sldChg chg="modSp mod">
        <pc:chgData name="Julie Dønnestad" userId="e5aa6e15-3f2b-48c6-9a9b-e93f8d45f0a2" providerId="ADAL" clId="{0C5C52D0-1079-46FC-8C7B-B830E2D13616}" dt="2022-07-06T06:36:14.882" v="69" actId="1037"/>
        <pc:sldMkLst>
          <pc:docMk/>
          <pc:sldMk cId="3341404445" sldId="614"/>
        </pc:sldMkLst>
        <pc:picChg chg="mod">
          <ac:chgData name="Julie Dønnestad" userId="e5aa6e15-3f2b-48c6-9a9b-e93f8d45f0a2" providerId="ADAL" clId="{0C5C52D0-1079-46FC-8C7B-B830E2D13616}" dt="2022-07-06T06:36:14.882" v="69" actId="1037"/>
          <ac:picMkLst>
            <pc:docMk/>
            <pc:sldMk cId="3341404445" sldId="614"/>
            <ac:picMk id="56" creationId="{0D6AD85A-B8E3-4BE9-86E1-8627609EA995}"/>
          </ac:picMkLst>
        </pc:picChg>
      </pc:sldChg>
      <pc:sldChg chg="modSp mod">
        <pc:chgData name="Julie Dønnestad" userId="e5aa6e15-3f2b-48c6-9a9b-e93f8d45f0a2" providerId="ADAL" clId="{0C5C52D0-1079-46FC-8C7B-B830E2D13616}" dt="2022-07-06T06:36:26.299" v="73" actId="1038"/>
        <pc:sldMkLst>
          <pc:docMk/>
          <pc:sldMk cId="3673839666" sldId="615"/>
        </pc:sldMkLst>
        <pc:picChg chg="mod">
          <ac:chgData name="Julie Dønnestad" userId="e5aa6e15-3f2b-48c6-9a9b-e93f8d45f0a2" providerId="ADAL" clId="{0C5C52D0-1079-46FC-8C7B-B830E2D13616}" dt="2022-07-06T06:36:26.299" v="73" actId="1038"/>
          <ac:picMkLst>
            <pc:docMk/>
            <pc:sldMk cId="3673839666" sldId="615"/>
            <ac:picMk id="5" creationId="{099241A1-2E93-4F35-80F9-4EED01342A22}"/>
          </ac:picMkLst>
        </pc:picChg>
      </pc:sldChg>
      <pc:sldChg chg="modSp mod">
        <pc:chgData name="Julie Dønnestad" userId="e5aa6e15-3f2b-48c6-9a9b-e93f8d45f0a2" providerId="ADAL" clId="{0C5C52D0-1079-46FC-8C7B-B830E2D13616}" dt="2022-07-06T06:36:32.626" v="74" actId="1037"/>
        <pc:sldMkLst>
          <pc:docMk/>
          <pc:sldMk cId="2172514980" sldId="616"/>
        </pc:sldMkLst>
        <pc:picChg chg="mod">
          <ac:chgData name="Julie Dønnestad" userId="e5aa6e15-3f2b-48c6-9a9b-e93f8d45f0a2" providerId="ADAL" clId="{0C5C52D0-1079-46FC-8C7B-B830E2D13616}" dt="2022-07-06T06:36:32.626" v="74" actId="1037"/>
          <ac:picMkLst>
            <pc:docMk/>
            <pc:sldMk cId="2172514980" sldId="616"/>
            <ac:picMk id="5" creationId="{054C53BC-4982-47CA-9733-CBBC670485A2}"/>
          </ac:picMkLst>
        </pc:picChg>
      </pc:sldChg>
      <pc:sldChg chg="modSp mod">
        <pc:chgData name="Julie Dønnestad" userId="e5aa6e15-3f2b-48c6-9a9b-e93f8d45f0a2" providerId="ADAL" clId="{0C5C52D0-1079-46FC-8C7B-B830E2D13616}" dt="2022-07-06T06:36:39.002" v="75" actId="1037"/>
        <pc:sldMkLst>
          <pc:docMk/>
          <pc:sldMk cId="2920850519" sldId="617"/>
        </pc:sldMkLst>
        <pc:picChg chg="mod">
          <ac:chgData name="Julie Dønnestad" userId="e5aa6e15-3f2b-48c6-9a9b-e93f8d45f0a2" providerId="ADAL" clId="{0C5C52D0-1079-46FC-8C7B-B830E2D13616}" dt="2022-07-06T06:36:39.002" v="75" actId="1037"/>
          <ac:picMkLst>
            <pc:docMk/>
            <pc:sldMk cId="2920850519" sldId="617"/>
            <ac:picMk id="6" creationId="{19B6EE16-ABC1-48DB-9346-D2F9C7030B94}"/>
          </ac:picMkLst>
        </pc:picChg>
      </pc:sldChg>
      <pc:sldChg chg="modSp mod modTransition">
        <pc:chgData name="Julie Dønnestad" userId="e5aa6e15-3f2b-48c6-9a9b-e93f8d45f0a2" providerId="ADAL" clId="{0C5C52D0-1079-46FC-8C7B-B830E2D13616}" dt="2022-07-06T06:36:46.483" v="77" actId="1037"/>
        <pc:sldMkLst>
          <pc:docMk/>
          <pc:sldMk cId="1870849980" sldId="618"/>
        </pc:sldMkLst>
        <pc:picChg chg="mod">
          <ac:chgData name="Julie Dønnestad" userId="e5aa6e15-3f2b-48c6-9a9b-e93f8d45f0a2" providerId="ADAL" clId="{0C5C52D0-1079-46FC-8C7B-B830E2D13616}" dt="2022-07-06T06:36:46.483" v="77" actId="1037"/>
          <ac:picMkLst>
            <pc:docMk/>
            <pc:sldMk cId="1870849980" sldId="618"/>
            <ac:picMk id="6" creationId="{13BAD8B2-D03E-4FBF-96EB-0136922C84DE}"/>
          </ac:picMkLst>
        </pc:picChg>
      </pc:sldChg>
      <pc:sldChg chg="modSp mod">
        <pc:chgData name="Julie Dønnestad" userId="e5aa6e15-3f2b-48c6-9a9b-e93f8d45f0a2" providerId="ADAL" clId="{0C5C52D0-1079-46FC-8C7B-B830E2D13616}" dt="2022-07-06T06:36:53.762" v="80" actId="1037"/>
        <pc:sldMkLst>
          <pc:docMk/>
          <pc:sldMk cId="1576630288" sldId="619"/>
        </pc:sldMkLst>
        <pc:picChg chg="mod">
          <ac:chgData name="Julie Dønnestad" userId="e5aa6e15-3f2b-48c6-9a9b-e93f8d45f0a2" providerId="ADAL" clId="{0C5C52D0-1079-46FC-8C7B-B830E2D13616}" dt="2022-07-06T06:36:53.762" v="80" actId="1037"/>
          <ac:picMkLst>
            <pc:docMk/>
            <pc:sldMk cId="1576630288" sldId="619"/>
            <ac:picMk id="5" creationId="{B444D478-1DF6-4229-B184-D76364373B6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16.08.2022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latin typeface="Oslo Sans Office" panose="02000000000000000000" pitchFamily="2" charset="0"/>
              </a:rPr>
              <a:t>Sammen med et sunt og variert kosthold, er fysisk aktivitet en av de viktigste påvirkningsfaktorene for god helse og utvikling. I barnehagen</a:t>
            </a:r>
            <a:r>
              <a:rPr lang="nb-NO" sz="1200" baseline="0">
                <a:latin typeface="Oslo Sans Office" panose="02000000000000000000" pitchFamily="2" charset="0"/>
              </a:rPr>
              <a:t> skal v</a:t>
            </a:r>
            <a:r>
              <a:rPr lang="nb-NO" sz="1200">
                <a:latin typeface="Oslo Sans Office" panose="02000000000000000000" pitchFamily="2" charset="0"/>
              </a:rPr>
              <a:t>i ha et trygt og støttende miljø som fokuserer på deltagelse, bevegelsesglede og læring av motoriske ferdigheter.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a:latin typeface="Oslo Sans Office" panose="02000000000000000000" pitchFamily="2" charset="0"/>
              </a:rPr>
              <a:t>Hensikten med denne presentasjonen</a:t>
            </a:r>
            <a:r>
              <a:rPr lang="nb-NO" sz="1200" baseline="0">
                <a:latin typeface="Oslo Sans Office" panose="02000000000000000000" pitchFamily="2" charset="0"/>
              </a:rPr>
              <a:t> er å styrke personalets kompetanse om fysisk aktivitet, og gi kunnskap </a:t>
            </a:r>
            <a:r>
              <a:rPr lang="nb-NO" sz="1200">
                <a:latin typeface="Oslo Sans Office" panose="02000000000000000000" pitchFamily="2" charset="0"/>
              </a:rPr>
              <a:t>om hvordan vi kan gi barna et tilrettelagt aktivitetstilbud som er i tråd med barnehageloven og rammeplanen.</a:t>
            </a:r>
            <a:r>
              <a:rPr lang="nb-NO" sz="1200" baseline="0">
                <a:latin typeface="Oslo Sans Office" panose="02000000000000000000" pitchFamily="2" charset="0"/>
              </a:rPr>
              <a:t> Presentasjonen kan for eksempel benyttes på planleggingsdager og personalmøter, eller nye ansatte kan gjennomgå den på egenhånd. </a:t>
            </a:r>
            <a:r>
              <a:rPr lang="nb-NO" sz="1200">
                <a:latin typeface="Oslo Sans Office" panose="02000000000000000000" pitchFamily="2" charset="0"/>
              </a:rPr>
              <a:t>Presentasjonen</a:t>
            </a:r>
            <a:r>
              <a:rPr lang="nb-NO" sz="1200" baseline="0">
                <a:latin typeface="Oslo Sans Office" panose="02000000000000000000" pitchFamily="2" charset="0"/>
              </a:rPr>
              <a:t> tar utgangspunkt i Veileder for fysisk aktivitet, som er utarbeidet i forbindelse med prosjektet Helsefremmende praksis i barnehager og skoler i Groruddalen. </a:t>
            </a:r>
          </a:p>
          <a:p>
            <a:endParaRPr lang="nb-NO">
              <a:latin typeface="Oslo Sans Office" panose="02000000000000000000" pitchFamily="2" charset="0"/>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Oslo Sans Office" panose="02000000000000000000"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Oslo Sans Office" panose="02000000000000000000" pitchFamily="2" charset="77"/>
              <a:ea typeface="+mn-ea"/>
              <a:cs typeface="+mn-cs"/>
            </a:endParaRPr>
          </a:p>
        </p:txBody>
      </p:sp>
    </p:spTree>
    <p:extLst>
      <p:ext uri="{BB962C8B-B14F-4D97-AF65-F5344CB8AC3E}">
        <p14:creationId xmlns:p14="http://schemas.microsoft.com/office/powerpoint/2010/main" val="3091338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r>
              <a:rPr lang="nb-NO" sz="1200">
                <a:solidFill>
                  <a:prstClr val="black"/>
                </a:solidFill>
                <a:latin typeface="Oslo Sans Office" panose="02000000000000000000" pitchFamily="2" charset="0"/>
              </a:rPr>
              <a:t>Barnas fysiske aktivitet påvirkes i stor grad av barnehagens praksis, og organisering av fysisk aktivitet i barnehagen bør derfor ikke overlates til tilfeldigheter. </a:t>
            </a:r>
            <a:r>
              <a:rPr lang="nb-NO" sz="1200" baseline="0">
                <a:solidFill>
                  <a:prstClr val="black"/>
                </a:solidFill>
                <a:latin typeface="Oslo Sans Office" panose="02000000000000000000" pitchFamily="2" charset="0"/>
              </a:rPr>
              <a:t>Som et ledd</a:t>
            </a:r>
            <a:r>
              <a:rPr lang="nb-NO" sz="1200">
                <a:solidFill>
                  <a:prstClr val="black"/>
                </a:solidFill>
                <a:latin typeface="Oslo Sans Office" panose="02000000000000000000" pitchFamily="2" charset="0"/>
              </a:rPr>
              <a:t> i planleggingsarbeidet </a:t>
            </a:r>
            <a:r>
              <a:rPr lang="nb-NO" sz="1200" baseline="0">
                <a:solidFill>
                  <a:prstClr val="black"/>
                </a:solidFill>
                <a:latin typeface="Oslo Sans Office" panose="02000000000000000000" pitchFamily="2" charset="0"/>
              </a:rPr>
              <a:t>kan det være lurt at vi stiller oss noen spørsmål. </a:t>
            </a:r>
          </a:p>
          <a:p>
            <a:pPr lvl="0"/>
            <a:endParaRPr lang="nb-NO" sz="1200" baseline="0">
              <a:solidFill>
                <a:prstClr val="black"/>
              </a:solidFill>
              <a:latin typeface="Oslo Sans Office" panose="02000000000000000000" pitchFamily="2" charset="0"/>
            </a:endParaRPr>
          </a:p>
          <a:p>
            <a:pPr lvl="0"/>
            <a:r>
              <a:rPr lang="nb-NO" sz="1200" baseline="0">
                <a:solidFill>
                  <a:prstClr val="black"/>
                </a:solidFill>
                <a:latin typeface="Oslo Sans Office" panose="02000000000000000000" pitchFamily="2" charset="0"/>
              </a:rPr>
              <a:t>S</a:t>
            </a:r>
            <a:r>
              <a:rPr lang="nb-NO" sz="1200">
                <a:solidFill>
                  <a:prstClr val="black"/>
                </a:solidFill>
                <a:latin typeface="Oslo Sans Office" panose="02000000000000000000" pitchFamily="2" charset="0"/>
              </a:rPr>
              <a:t>amarbeider vi på tvers av avdelinger? </a:t>
            </a:r>
            <a:r>
              <a:rPr lang="nb-NO" sz="1200" b="0" i="0" u="none" strike="noStrike" kern="1200" baseline="0">
                <a:solidFill>
                  <a:schemeClr val="tx1"/>
                </a:solidFill>
                <a:latin typeface="Oslo Sans Office" panose="02000000000000000000" pitchFamily="2" charset="0"/>
                <a:ea typeface="+mn-ea"/>
                <a:cs typeface="+mn-cs"/>
              </a:rPr>
              <a:t>Gjennom godt samarbeid kan vi utnytte våre interesser og kompetanse innen fysisk aktivitet maksimalt. På den måten kan flere få utbytte av ansattes kompetanse, og vi kan lære av hverandre. </a:t>
            </a:r>
          </a:p>
          <a:p>
            <a:pPr lvl="0"/>
            <a:endParaRPr lang="nb-NO" sz="1200" b="0" i="0" u="none" strike="noStrike" kern="1200" baseline="0">
              <a:solidFill>
                <a:schemeClr val="tx1"/>
              </a:solidFill>
              <a:latin typeface="Oslo Sans Office" panose="02000000000000000000" pitchFamily="2" charset="0"/>
              <a:ea typeface="+mn-ea"/>
              <a:cs typeface="+mn-cs"/>
            </a:endParaRPr>
          </a:p>
          <a:p>
            <a:pPr lvl="0"/>
            <a:r>
              <a:rPr lang="nb-NO" sz="1200">
                <a:solidFill>
                  <a:prstClr val="black"/>
                </a:solidFill>
                <a:latin typeface="Oslo Sans Office" panose="02000000000000000000" pitchFamily="2" charset="0"/>
              </a:rPr>
              <a:t>Har vi en tydelig ansvars- og rollefordeling? </a:t>
            </a:r>
            <a:r>
              <a:rPr lang="nb-NO" sz="1200" b="0" i="0" u="none" strike="noStrike" kern="1200" baseline="0">
                <a:solidFill>
                  <a:schemeClr val="tx1"/>
                </a:solidFill>
                <a:latin typeface="Oslo Sans Office" panose="02000000000000000000" pitchFamily="2" charset="0"/>
                <a:ea typeface="+mn-ea"/>
                <a:cs typeface="+mn-cs"/>
              </a:rPr>
              <a:t>God ansvarsfordeling øker sannsynligheten for at tilrettelagt fysisk aktivitet blir gjennomført og skaper forutsigbarhet. Vi kan for eksempel fordele ansvaret for å gjennomføre fysisk aktivitet ved å knytte det til de ulike vaktene. </a:t>
            </a:r>
          </a:p>
          <a:p>
            <a:pPr lvl="0"/>
            <a:endParaRPr lang="nb-NO" sz="1200" b="0" i="0" u="none" strike="noStrike" kern="1200" baseline="0">
              <a:solidFill>
                <a:schemeClr val="tx1"/>
              </a:solidFill>
              <a:latin typeface="Oslo Sans Office" panose="02000000000000000000" pitchFamily="2" charset="0"/>
              <a:ea typeface="+mn-ea"/>
              <a:cs typeface="+mn-cs"/>
            </a:endParaRPr>
          </a:p>
          <a:p>
            <a:pPr lvl="0"/>
            <a:r>
              <a:rPr lang="nb-NO" sz="1200">
                <a:solidFill>
                  <a:prstClr val="black"/>
                </a:solidFill>
                <a:latin typeface="Oslo Sans Office" panose="02000000000000000000" pitchFamily="2" charset="0"/>
              </a:rPr>
              <a:t>Legger vi opp til en dagsrytme som gir gode </a:t>
            </a:r>
            <a:r>
              <a:rPr lang="nb-NO" sz="1200">
                <a:latin typeface="Oslo Sans Office" panose="02000000000000000000" pitchFamily="2" charset="0"/>
              </a:rPr>
              <a:t>muligheter for å være fysisk aktive?</a:t>
            </a:r>
            <a:r>
              <a:rPr lang="nb-NO" sz="1200">
                <a:solidFill>
                  <a:prstClr val="black"/>
                </a:solidFill>
                <a:latin typeface="Oslo Sans Office" panose="02000000000000000000" pitchFamily="2" charset="0"/>
              </a:rPr>
              <a:t> </a:t>
            </a:r>
            <a:r>
              <a:rPr lang="nb-NO" sz="1200" b="0" i="0" u="none" strike="noStrike" kern="1200" baseline="0">
                <a:solidFill>
                  <a:schemeClr val="tx1"/>
                </a:solidFill>
                <a:latin typeface="Oslo Sans Office" panose="02000000000000000000" pitchFamily="2" charset="0"/>
                <a:ea typeface="+mn-ea"/>
                <a:cs typeface="+mn-cs"/>
              </a:rPr>
              <a:t>Ved å for eksempel variere når vi har utetid, kan vi enkelte dager ha høyere voksentetthet i utetiden. Det kan gjøre det enklere å legge til rette for fysisk aktivitet utendørs. </a:t>
            </a:r>
          </a:p>
          <a:p>
            <a:pPr lvl="0"/>
            <a:endParaRPr lang="nb-NO" sz="1200" b="0" i="0" u="none" strike="noStrike" kern="1200" baseline="0">
              <a:solidFill>
                <a:schemeClr val="tx1"/>
              </a:solidFill>
              <a:latin typeface="Oslo Sans Office" panose="02000000000000000000" pitchFamily="2" charset="0"/>
              <a:ea typeface="+mn-ea"/>
              <a:cs typeface="+mn-cs"/>
            </a:endParaRPr>
          </a:p>
          <a:p>
            <a:pPr lvl="0"/>
            <a:r>
              <a:rPr lang="nb-NO" sz="1200">
                <a:latin typeface="Oslo Sans Office" panose="02000000000000000000" pitchFamily="2" charset="0"/>
              </a:rPr>
              <a:t>Har vi noen faste rutiner for fysisk aktivitet? Ved</a:t>
            </a:r>
            <a:r>
              <a:rPr lang="nb-NO" sz="1200" baseline="0">
                <a:latin typeface="Oslo Sans Office" panose="02000000000000000000" pitchFamily="2" charset="0"/>
              </a:rPr>
              <a:t> å ha f</a:t>
            </a:r>
            <a:r>
              <a:rPr lang="nb-NO" sz="1200" b="0" i="0" u="none" strike="noStrike" kern="1200" baseline="0">
                <a:solidFill>
                  <a:schemeClr val="tx1"/>
                </a:solidFill>
                <a:latin typeface="Oslo Sans Office" panose="02000000000000000000" pitchFamily="2" charset="0"/>
                <a:ea typeface="+mn-ea"/>
                <a:cs typeface="+mn-cs"/>
              </a:rPr>
              <a:t>aste rutiner kan vi øke sannsynligheten for at aktivitet blir gjennomført, samtidig som det skaper forutsigbarhet for både barn og voksne. Et eksempel kan være å inkludere en fysisk aktivitet i samlingsstund, gjennomføre en fast aktivitet til samme tid hver dag eller innføre dagens bevegelse. </a:t>
            </a:r>
          </a:p>
          <a:p>
            <a:pPr lvl="0"/>
            <a:endParaRPr lang="nb-NO" sz="1200" b="0" i="0" u="none" strike="noStrike" kern="1200" baseline="0">
              <a:solidFill>
                <a:schemeClr val="tx1"/>
              </a:solidFill>
              <a:latin typeface="Oslo Sans Office" panose="02000000000000000000" pitchFamily="2" charset="0"/>
              <a:ea typeface="+mn-ea"/>
              <a:cs typeface="+mn-cs"/>
            </a:endParaRPr>
          </a:p>
          <a:p>
            <a:pPr lvl="0"/>
            <a:r>
              <a:rPr lang="nb-NO" sz="1200">
                <a:solidFill>
                  <a:srgbClr val="000000"/>
                </a:solidFill>
                <a:latin typeface="Oslo Sans Office" panose="02000000000000000000" pitchFamily="2" charset="0"/>
              </a:rPr>
              <a:t>Har vi oversikt over hvordan vi utnytter barnehagens areal til fysisk aktivitet? </a:t>
            </a:r>
            <a:r>
              <a:rPr lang="nb-NO" sz="1200" b="0" i="0" u="none" strike="noStrike" kern="1200" baseline="0">
                <a:solidFill>
                  <a:schemeClr val="tx1"/>
                </a:solidFill>
                <a:latin typeface="Oslo Sans Office" panose="02000000000000000000" pitchFamily="2" charset="0"/>
                <a:ea typeface="+mn-ea"/>
                <a:cs typeface="+mn-cs"/>
              </a:rPr>
              <a:t>Ved å planlegge bruken av tilgjengelige areal, kan vi for eksempel utnytte plassen inne når andre avdelinger er ute eller utelekeplassen når andre avdelinger er på tur.</a:t>
            </a:r>
          </a:p>
          <a:p>
            <a:endParaRPr lang="nb-NO">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10</a:t>
            </a:fld>
            <a:endParaRPr lang="nb-NO"/>
          </a:p>
        </p:txBody>
      </p:sp>
    </p:spTree>
    <p:extLst>
      <p:ext uri="{BB962C8B-B14F-4D97-AF65-F5344CB8AC3E}">
        <p14:creationId xmlns:p14="http://schemas.microsoft.com/office/powerpoint/2010/main" val="2068058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a:solidFill>
                  <a:prstClr val="black"/>
                </a:solidFill>
                <a:latin typeface="Oslo Sans Office" panose="02000000000000000000" pitchFamily="2" charset="0"/>
              </a:rPr>
              <a:t>I følge</a:t>
            </a:r>
            <a:r>
              <a:rPr lang="nb-NO" sz="1200" i="0" baseline="0">
                <a:solidFill>
                  <a:prstClr val="black"/>
                </a:solidFill>
                <a:latin typeface="Oslo Sans Office" panose="02000000000000000000" pitchFamily="2" charset="0"/>
              </a:rPr>
              <a:t> rammeplanen skal vi </a:t>
            </a:r>
            <a:r>
              <a:rPr lang="nb-NO" sz="1200" b="0" i="0" u="none" strike="noStrike" kern="1200" baseline="0">
                <a:solidFill>
                  <a:schemeClr val="tx1"/>
                </a:solidFill>
                <a:latin typeface="Oslo Sans Office" panose="02000000000000000000" pitchFamily="2" charset="0"/>
                <a:ea typeface="+mn-ea"/>
                <a:cs typeface="+mn-cs"/>
              </a:rPr>
              <a:t>observere og vurdere barnets trivsel og allsidige utvikling fortløpende – med utgangspunkt i barnets egne forutsetninger og barns generelle utvikling og behov. </a:t>
            </a:r>
            <a:r>
              <a:rPr lang="nb-NO" sz="1200" i="0">
                <a:solidFill>
                  <a:prstClr val="black"/>
                </a:solidFill>
                <a:latin typeface="Oslo Sans Office" panose="02000000000000000000" pitchFamily="2" charset="0"/>
              </a:rPr>
              <a:t>Ved å observere barnas atferd</a:t>
            </a:r>
            <a:r>
              <a:rPr lang="nb-NO" sz="1200" i="0" baseline="0">
                <a:solidFill>
                  <a:prstClr val="black"/>
                </a:solidFill>
                <a:latin typeface="Oslo Sans Office" panose="02000000000000000000" pitchFamily="2" charset="0"/>
              </a:rPr>
              <a:t> og aktivitet i den </a:t>
            </a:r>
            <a:r>
              <a:rPr lang="nb-NO" sz="1200" i="0">
                <a:solidFill>
                  <a:prstClr val="black"/>
                </a:solidFill>
                <a:latin typeface="Oslo Sans Office" panose="02000000000000000000" pitchFamily="2" charset="0"/>
              </a:rPr>
              <a:t>kroppslige leken, får vi informasjon om deres utviklingsforløp. Denne informasjonen er nyttig når vi skal planlegge og tilrettelegge aktiviteter tilpasset barnas behov og forutsetninger.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0">
              <a:solidFill>
                <a:prstClr val="black"/>
              </a:solidFill>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prstClr val="black"/>
                </a:solidFill>
                <a:latin typeface="Oslo Sans Office" panose="02000000000000000000" pitchFamily="2" charset="0"/>
              </a:rPr>
              <a:t>Det kan være lurt å starte med å observere barnegruppen som helhet</a:t>
            </a:r>
            <a:r>
              <a:rPr lang="nb-NO" sz="1200" baseline="0">
                <a:solidFill>
                  <a:prstClr val="black"/>
                </a:solidFill>
                <a:latin typeface="Oslo Sans Office" panose="02000000000000000000" pitchFamily="2" charset="0"/>
              </a:rPr>
              <a:t>. Vi bør se etter hvordan barna fungerer sammen i gruppe, hvilke aktiviteter som fungerer godt og mindre godt, om det er </a:t>
            </a:r>
            <a:r>
              <a:rPr lang="nb-NO" sz="1200" b="0" i="0" u="none" strike="noStrike" kern="1200" baseline="0">
                <a:solidFill>
                  <a:schemeClr val="tx1"/>
                </a:solidFill>
                <a:latin typeface="Oslo Sans Office" panose="02000000000000000000" pitchFamily="2" charset="0"/>
                <a:ea typeface="+mn-ea"/>
                <a:cs typeface="+mn-cs"/>
              </a:rPr>
              <a:t>noen av barna som ligger tydelig etter jevnaldrende barn motorisk, og om det er noen av barna som ikke deltar like mye i fysiske aktiviteter som andre. Etter hvert som vi får inntrykk av barnegruppen kan vi så observere enkeltbarn.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Oslo Sans Office" panose="02000000000000000000" pitchFamily="2" charset="0"/>
              </a:rPr>
              <a:t>Det er viktig at vi gjør individuelle observasjoner av alle barn og ikke kun de barna vi mistenker har utfordringer i fysisk aktivitet.</a:t>
            </a:r>
            <a:r>
              <a:rPr lang="nb-NO" sz="1200" baseline="0">
                <a:latin typeface="Oslo Sans Office" panose="02000000000000000000" pitchFamily="2" charset="0"/>
              </a:rPr>
              <a:t> Når vi observerer enkeltbarn bør vi se på hvordan barnet fungerer i fysisk aktivitet, både inne og ute, alene og sammen med andre.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a:latin typeface="Oslo Sans Office" panose="02000000000000000000" pitchFamily="2" charset="0"/>
              </a:rPr>
              <a:t>I tillegg bør vi se etter hvilke kroppslige leker barnet foretrekker, hvilke leker barnet trenger hjelp til å komme inn i, og hvilke ferdigheter og hverdagslige aktiviteter barnet mestrer.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latin typeface="Oslo Sans Office" panose="02000000000000000000" pitchFamily="2" charset="0"/>
            </a:endParaRPr>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11</a:t>
            </a:fld>
            <a:endParaRPr lang="nb-NO"/>
          </a:p>
        </p:txBody>
      </p:sp>
    </p:spTree>
    <p:extLst>
      <p:ext uri="{BB962C8B-B14F-4D97-AF65-F5344CB8AC3E}">
        <p14:creationId xmlns:p14="http://schemas.microsoft.com/office/powerpoint/2010/main" val="3939649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R="3400" lvl="0"/>
            <a:r>
              <a:rPr lang="nb-NO" sz="1200">
                <a:solidFill>
                  <a:srgbClr val="000000"/>
                </a:solidFill>
                <a:latin typeface="Oslo Sans Office" panose="02000000000000000000" pitchFamily="2" charset="0"/>
              </a:rPr>
              <a:t>Denne delen viser hvordan vi praktisk kan tilrettelegge for allsidig og utfordrende fysisk aktivitet og bidra til bevegelsesglede og motorisk utvikling i barnehagen. Systematisk og god tilrettelegging av fysisk aktivitet har stor betydning for barnas motivasjon og deltagelse. </a:t>
            </a:r>
          </a:p>
          <a:p>
            <a:pPr marR="3400" lvl="0"/>
            <a:endParaRPr lang="nb-NO" sz="1200">
              <a:solidFill>
                <a:srgbClr val="000000"/>
              </a:solidFill>
              <a:latin typeface="Oslo Sans Office" panose="02000000000000000000" pitchFamily="2" charset="0"/>
            </a:endParaRPr>
          </a:p>
          <a:p>
            <a:pPr marR="3400" lvl="0"/>
            <a:r>
              <a:rPr lang="nb-NO" sz="1200" b="0" i="0" u="none" strike="noStrike" kern="1200" baseline="0">
                <a:solidFill>
                  <a:schemeClr val="tx1"/>
                </a:solidFill>
                <a:latin typeface="Oslo Sans Office" panose="02000000000000000000" pitchFamily="2" charset="0"/>
                <a:ea typeface="+mn-ea"/>
                <a:cs typeface="+mn-cs"/>
              </a:rPr>
              <a:t>For å fremme bevegelsesglede bør vi gi barna mulighet til å medvirke, og sørge for at barna opplever den tilrettelagte aktiviteten som lystbetont og gøy. Med tilrettelagt aktivitet kan vi gi barna erfaringer der de, i samspill med andre, blir utfordret og opplever mestring ut fra egne forutsetninger. Dette kan gi barna økt lekekompetanse som de tar med seg inn i den frie leken.</a:t>
            </a:r>
            <a:endParaRPr lang="nb-NO" sz="1200" i="1">
              <a:latin typeface="Oslo Sans Office" panose="02000000000000000000" pitchFamily="2" charset="0"/>
            </a:endParaRPr>
          </a:p>
          <a:p>
            <a:endParaRPr lang="nb-NO" sz="1200">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12</a:t>
            </a:fld>
            <a:endParaRPr lang="nb-NO"/>
          </a:p>
        </p:txBody>
      </p:sp>
    </p:spTree>
    <p:extLst>
      <p:ext uri="{BB962C8B-B14F-4D97-AF65-F5344CB8AC3E}">
        <p14:creationId xmlns:p14="http://schemas.microsoft.com/office/powerpoint/2010/main" val="4185974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0">
              <a:defRPr/>
            </a:pPr>
            <a:r>
              <a:rPr lang="nb-NO" sz="1200" b="0" i="0" u="none" strike="noStrike" kern="1200" baseline="0">
                <a:solidFill>
                  <a:schemeClr val="tx1"/>
                </a:solidFill>
                <a:latin typeface="Oslo Sans Office" panose="02000000000000000000" pitchFamily="2" charset="0"/>
                <a:ea typeface="+mn-ea"/>
                <a:cs typeface="+mn-cs"/>
              </a:rPr>
              <a:t>Barnehagens sosiale bevegelsesmiljø skapes av vår tilstedeværelse og hvordan vi motiverer, engasjerer, støtter, organiserer og tilrettelegger. </a:t>
            </a:r>
            <a:r>
              <a:rPr lang="nb-NO" sz="1200">
                <a:solidFill>
                  <a:srgbClr val="000000"/>
                </a:solidFill>
                <a:latin typeface="Oslo Sans Office" panose="02000000000000000000" pitchFamily="2" charset="0"/>
              </a:rPr>
              <a:t>Engasjerte voksne som er aktive og tilstedeværende betyr mye for barnas motivasjon og deltagelse i kroppslig lek. Det betyr ikke at vi hele tiden må være fysisk aktive selv. Det er flere roller vi kan ta for å skape et miljø som fremmer fysisk aktivitet og bevegelsesglede. Vi bør tilpasse rollen ut fra situasjonen og sørge for en god rollefordeling, slik at ikke alle voksne har samme rolle samtidig. </a:t>
            </a:r>
          </a:p>
          <a:p>
            <a:pPr lvl="0">
              <a:defRPr/>
            </a:pPr>
            <a:endParaRPr lang="nb-NO" sz="1200">
              <a:solidFill>
                <a:srgbClr val="000000"/>
              </a:solidFill>
              <a:latin typeface="Oslo Sans Office" panose="02000000000000000000" pitchFamily="2" charset="0"/>
            </a:endParaRPr>
          </a:p>
          <a:p>
            <a:pPr lvl="0">
              <a:defRPr/>
            </a:pPr>
            <a:r>
              <a:rPr lang="nb-NO" sz="1200">
                <a:solidFill>
                  <a:srgbClr val="000000"/>
                </a:solidFill>
                <a:latin typeface="Oslo Sans Office" panose="02000000000000000000" pitchFamily="2" charset="0"/>
              </a:rPr>
              <a:t>Som </a:t>
            </a:r>
            <a:r>
              <a:rPr lang="nb-NO" sz="1200" baseline="0">
                <a:solidFill>
                  <a:srgbClr val="000000"/>
                </a:solidFill>
                <a:latin typeface="Oslo Sans Office" panose="02000000000000000000" pitchFamily="2" charset="0"/>
              </a:rPr>
              <a:t>igangsetter er vi den som organiserer og tar initiativ til lek. </a:t>
            </a:r>
          </a:p>
          <a:p>
            <a:pPr lvl="0">
              <a:defRPr/>
            </a:pPr>
            <a:endParaRPr lang="nb-NO" sz="1200" baseline="0">
              <a:solidFill>
                <a:srgbClr val="000000"/>
              </a:solidFill>
              <a:latin typeface="Oslo Sans Office" panose="02000000000000000000" pitchFamily="2" charset="0"/>
            </a:endParaRPr>
          </a:p>
          <a:p>
            <a:pPr lvl="0">
              <a:defRPr/>
            </a:pPr>
            <a:r>
              <a:rPr lang="nb-NO" sz="1200" baseline="0">
                <a:solidFill>
                  <a:srgbClr val="000000"/>
                </a:solidFill>
                <a:latin typeface="Oslo Sans Office" panose="02000000000000000000" pitchFamily="2" charset="0"/>
              </a:rPr>
              <a:t>Som tilrettelegger legger vi til rette det fysiske miljøet slik at det blir utfordrende for barna å leke i. </a:t>
            </a:r>
          </a:p>
          <a:p>
            <a:pPr lvl="0">
              <a:defRPr/>
            </a:pPr>
            <a:endParaRPr lang="nb-NO" sz="1200" baseline="0">
              <a:solidFill>
                <a:srgbClr val="000000"/>
              </a:solidFill>
              <a:latin typeface="Oslo Sans Office" panose="02000000000000000000" pitchFamily="2" charset="0"/>
            </a:endParaRPr>
          </a:p>
          <a:p>
            <a:pPr lvl="0">
              <a:defRPr/>
            </a:pPr>
            <a:r>
              <a:rPr lang="nb-NO" sz="1200" baseline="0">
                <a:solidFill>
                  <a:srgbClr val="000000"/>
                </a:solidFill>
                <a:latin typeface="Oslo Sans Office" panose="02000000000000000000" pitchFamily="2" charset="0"/>
              </a:rPr>
              <a:t>Som parallelleker </a:t>
            </a:r>
            <a:r>
              <a:rPr lang="nb-NO" sz="1200" b="0" i="0" u="none" strike="noStrike" kern="1200" baseline="0">
                <a:solidFill>
                  <a:schemeClr val="tx1"/>
                </a:solidFill>
                <a:latin typeface="Oslo Sans Office" panose="02000000000000000000" pitchFamily="2" charset="0"/>
                <a:ea typeface="+mn-ea"/>
                <a:cs typeface="+mn-cs"/>
              </a:rPr>
              <a:t>starter vi lek ved siden av der barna leker for å gi idéer til lek. </a:t>
            </a:r>
          </a:p>
          <a:p>
            <a:pPr lvl="0">
              <a:defRPr/>
            </a:pPr>
            <a:endParaRPr lang="nb-NO" sz="1200" b="0" i="0" u="none" strike="noStrike" kern="1200" baseline="0">
              <a:solidFill>
                <a:schemeClr val="tx1"/>
              </a:solidFill>
              <a:latin typeface="Oslo Sans Office" panose="02000000000000000000" pitchFamily="2" charset="0"/>
              <a:ea typeface="+mn-ea"/>
              <a:cs typeface="+mn-cs"/>
            </a:endParaRPr>
          </a:p>
          <a:p>
            <a:pPr lvl="0">
              <a:defRPr/>
            </a:pPr>
            <a:r>
              <a:rPr lang="nb-NO" sz="1200" b="0" i="0" u="none" strike="noStrike" kern="1200" baseline="0">
                <a:solidFill>
                  <a:schemeClr val="tx1"/>
                </a:solidFill>
                <a:latin typeface="Oslo Sans Office" panose="02000000000000000000" pitchFamily="2" charset="0"/>
                <a:ea typeface="+mn-ea"/>
                <a:cs typeface="+mn-cs"/>
              </a:rPr>
              <a:t>Inntar vi rollen som lekekamerat leker vi sammen med barna på deres premisser. </a:t>
            </a:r>
          </a:p>
          <a:p>
            <a:pPr lvl="0">
              <a:defRPr/>
            </a:pPr>
            <a:endParaRPr lang="nb-NO" sz="1200" b="0" i="0" u="none" strike="noStrike" kern="1200" baseline="0">
              <a:solidFill>
                <a:schemeClr val="tx1"/>
              </a:solidFill>
              <a:latin typeface="Oslo Sans Office" panose="02000000000000000000" pitchFamily="2" charset="0"/>
              <a:ea typeface="+mn-ea"/>
              <a:cs typeface="+mn-cs"/>
            </a:endParaRPr>
          </a:p>
          <a:p>
            <a:pPr lvl="0">
              <a:defRPr/>
            </a:pPr>
            <a:r>
              <a:rPr lang="nb-NO" sz="1200" b="0" i="0" u="none" strike="noStrike" kern="1200" baseline="0">
                <a:solidFill>
                  <a:schemeClr val="tx1"/>
                </a:solidFill>
                <a:latin typeface="Oslo Sans Office" panose="02000000000000000000" pitchFamily="2" charset="0"/>
                <a:ea typeface="+mn-ea"/>
                <a:cs typeface="+mn-cs"/>
              </a:rPr>
              <a:t>Har vi en veileder-rolle er vi den som hjelper barna inn i lek og følger opp der det trengs. </a:t>
            </a:r>
          </a:p>
          <a:p>
            <a:pPr lvl="0">
              <a:defRPr/>
            </a:pPr>
            <a:endParaRPr lang="nb-NO" sz="1200" b="0" i="0" u="none" strike="noStrike" kern="1200" baseline="0">
              <a:solidFill>
                <a:schemeClr val="tx1"/>
              </a:solidFill>
              <a:latin typeface="Oslo Sans Office" panose="02000000000000000000" pitchFamily="2" charset="0"/>
              <a:ea typeface="+mn-ea"/>
              <a:cs typeface="+mn-cs"/>
            </a:endParaRPr>
          </a:p>
          <a:p>
            <a:pPr lvl="0">
              <a:defRPr/>
            </a:pPr>
            <a:r>
              <a:rPr lang="nb-NO" sz="1200" b="0" i="0" u="none" strike="noStrike" kern="1200" baseline="0">
                <a:solidFill>
                  <a:schemeClr val="tx1"/>
                </a:solidFill>
                <a:latin typeface="Oslo Sans Office" panose="02000000000000000000" pitchFamily="2" charset="0"/>
                <a:ea typeface="+mn-ea"/>
                <a:cs typeface="+mn-cs"/>
              </a:rPr>
              <a:t>Og som tilskuer observerer vi barnas motorikk og deltagelse og sørger for at den kroppslige leken ikke blir forstyrret. </a:t>
            </a:r>
          </a:p>
          <a:p>
            <a:pPr lvl="0">
              <a:defRPr/>
            </a:pPr>
            <a:endParaRPr lang="nb-NO" sz="1200" b="0" i="0" u="none" strike="noStrike" kern="1200" baseline="0">
              <a:solidFill>
                <a:schemeClr val="tx1"/>
              </a:solidFill>
              <a:latin typeface="Oslo Sans Office" panose="02000000000000000000" pitchFamily="2" charset="0"/>
              <a:ea typeface="+mn-ea"/>
              <a:cs typeface="+mn-cs"/>
            </a:endParaRPr>
          </a:p>
          <a:p>
            <a:pPr lvl="0">
              <a:defRPr/>
            </a:pPr>
            <a:r>
              <a:rPr lang="nb-NO" sz="1200">
                <a:solidFill>
                  <a:prstClr val="black"/>
                </a:solidFill>
                <a:latin typeface="Oslo Sans Office" panose="02000000000000000000" pitchFamily="2" charset="0"/>
              </a:rPr>
              <a:t>Uavhengig av rollen vi tar, bør vi møte barnas prøving og feiling med støtte, entusiasme, positiv forsterkning og ros. Vi bør gi tilbakemeldinger på innsats og deltakelse fremfor resultater og sammenlikning med andre, og vi bør være rollemodeller som viser at det er greit å ikke kunne alt.</a:t>
            </a:r>
          </a:p>
          <a:p>
            <a:endParaRPr lang="nb-NO" sz="1200">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13</a:t>
            </a:fld>
            <a:endParaRPr lang="nb-NO"/>
          </a:p>
        </p:txBody>
      </p:sp>
    </p:spTree>
    <p:extLst>
      <p:ext uri="{BB962C8B-B14F-4D97-AF65-F5344CB8AC3E}">
        <p14:creationId xmlns:p14="http://schemas.microsoft.com/office/powerpoint/2010/main" val="751827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000000"/>
                </a:solidFill>
              </a:rPr>
              <a:t>Regler i barnehagen er skapt i beste mening for å skape et trygt miljø, men vi må være klare over at enkelte regler kan begrense barnas fysiske utfoldelse og utforsking.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000000"/>
                </a:solidFill>
              </a:rPr>
              <a:t>Når</a:t>
            </a:r>
            <a:r>
              <a:rPr lang="nb-NO" sz="1200" baseline="0">
                <a:solidFill>
                  <a:srgbClr val="000000"/>
                </a:solidFill>
              </a:rPr>
              <a:t> vi skal fastsette regler bør vi reflektere over bakgrunnen for reglene og hvilke konsekvenser de har for barna.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a:solidFill>
                  <a:srgbClr val="000000"/>
                </a:solidFill>
              </a:rPr>
              <a:t>Vi bør involvere alle ansatte i barnehagen eller på avdelingen, og i tillegg er det nyttig å la barna medvirke i utformingen av reglene. Da kan vi alle få en felles forståelse for hvordan reglene oppleves og hvorfor de er som de 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solidFill>
                <a:srgbClr val="000000"/>
              </a:solidFill>
            </a:endParaRPr>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14</a:t>
            </a:fld>
            <a:endParaRPr lang="nb-NO"/>
          </a:p>
        </p:txBody>
      </p:sp>
    </p:spTree>
    <p:extLst>
      <p:ext uri="{BB962C8B-B14F-4D97-AF65-F5344CB8AC3E}">
        <p14:creationId xmlns:p14="http://schemas.microsoft.com/office/powerpoint/2010/main" val="3938798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solidFill>
                  <a:srgbClr val="000000"/>
                </a:solidFill>
                <a:latin typeface="Oslo Sans Office" panose="02000000000000000000" pitchFamily="2" charset="0"/>
              </a:rPr>
              <a:t>Allsidig og variert kroppslig lek gir god bevegelseserfaring som legger grunnlag for å mestre aktiviteter i ulike miljøer.  Variert aktivitet er gunstig for motivasjonen og pirrer nysgjerrigheten og lysten til å prøve. </a:t>
            </a:r>
          </a:p>
          <a:p>
            <a:r>
              <a:rPr lang="nb-NO" sz="1200">
                <a:solidFill>
                  <a:srgbClr val="000000"/>
                </a:solidFill>
                <a:latin typeface="Oslo Sans Office" panose="02000000000000000000" pitchFamily="2" charset="0"/>
              </a:rPr>
              <a:t>En måte å ivareta variasjon og allsidighet er å legge til rette for ulike typer kroppslig lek. </a:t>
            </a:r>
          </a:p>
          <a:p>
            <a:endParaRPr lang="nb-NO" sz="1200">
              <a:solidFill>
                <a:srgbClr val="000000"/>
              </a:solidFill>
              <a:latin typeface="Oslo Sans Office" panose="02000000000000000000" pitchFamily="2" charset="0"/>
            </a:endParaRPr>
          </a:p>
          <a:p>
            <a:r>
              <a:rPr lang="nb-NO" sz="1200">
                <a:solidFill>
                  <a:srgbClr val="000000"/>
                </a:solidFill>
                <a:latin typeface="Oslo Sans Office" panose="02000000000000000000" pitchFamily="2" charset="0"/>
              </a:rPr>
              <a:t>Ferdighetslek</a:t>
            </a:r>
            <a:r>
              <a:rPr lang="nb-NO" sz="1200" baseline="0">
                <a:solidFill>
                  <a:srgbClr val="000000"/>
                </a:solidFill>
                <a:latin typeface="Oslo Sans Office" panose="02000000000000000000" pitchFamily="2" charset="0"/>
              </a:rPr>
              <a:t> er l</a:t>
            </a:r>
            <a:r>
              <a:rPr lang="nb-NO" sz="1200" b="0" i="0" u="none" strike="noStrike" kern="1200" baseline="0">
                <a:solidFill>
                  <a:schemeClr val="tx1"/>
                </a:solidFill>
                <a:latin typeface="Oslo Sans Office" panose="02000000000000000000" pitchFamily="2" charset="0"/>
                <a:ea typeface="+mn-ea"/>
                <a:cs typeface="+mn-cs"/>
              </a:rPr>
              <a:t>eker der barna utforsker kroppens bevegelsesmuligheter og utøver grunnleggende bevegelser, som for eksempel å løpe, rulle, balansere, hoppe, sykle, klatre, kaste og sparke. </a:t>
            </a:r>
          </a:p>
          <a:p>
            <a:endParaRPr lang="nb-NO" sz="1200" b="0" i="0" u="none" strike="noStrike" kern="1200" baseline="0">
              <a:solidFill>
                <a:schemeClr val="tx1"/>
              </a:solidFill>
              <a:latin typeface="Oslo Sans Office" panose="02000000000000000000" pitchFamily="2" charset="0"/>
              <a:ea typeface="+mn-ea"/>
              <a:cs typeface="+mn-cs"/>
            </a:endParaRPr>
          </a:p>
          <a:p>
            <a:r>
              <a:rPr lang="nb-NO" sz="1200" b="0" i="0" u="none" strike="noStrike" kern="1200" baseline="0" err="1">
                <a:solidFill>
                  <a:schemeClr val="tx1"/>
                </a:solidFill>
                <a:latin typeface="Oslo Sans Office" panose="02000000000000000000" pitchFamily="2" charset="0"/>
                <a:ea typeface="+mn-ea"/>
                <a:cs typeface="+mn-cs"/>
              </a:rPr>
              <a:t>Ballek</a:t>
            </a:r>
            <a:r>
              <a:rPr lang="nb-NO" sz="1200" b="0" i="0" u="none" strike="noStrike" kern="1200" baseline="0">
                <a:solidFill>
                  <a:schemeClr val="tx1"/>
                </a:solidFill>
                <a:latin typeface="Oslo Sans Office" panose="02000000000000000000" pitchFamily="2" charset="0"/>
                <a:ea typeface="+mn-ea"/>
                <a:cs typeface="+mn-cs"/>
              </a:rPr>
              <a:t> er leker og aktiviteter med ball, for eksempel fotball, bandy, slåball, kanonball og spark på mål.  </a:t>
            </a:r>
          </a:p>
          <a:p>
            <a:endParaRPr lang="nb-NO" sz="1200" b="0" i="0" u="none" strike="noStrike" kern="1200" baseline="0">
              <a:solidFill>
                <a:schemeClr val="tx1"/>
              </a:solidFill>
              <a:latin typeface="Oslo Sans Office" panose="02000000000000000000" pitchFamily="2" charset="0"/>
              <a:ea typeface="+mn-ea"/>
              <a:cs typeface="+mn-cs"/>
            </a:endParaRPr>
          </a:p>
          <a:p>
            <a:r>
              <a:rPr lang="nb-NO" sz="1200">
                <a:solidFill>
                  <a:schemeClr val="tx1"/>
                </a:solidFill>
                <a:latin typeface="Oslo Sans Office" panose="02000000000000000000" pitchFamily="2" charset="0"/>
              </a:rPr>
              <a:t>Vilter lek og boltrelek er l</a:t>
            </a:r>
            <a:r>
              <a:rPr lang="nb-NO" sz="1200" b="0" i="0" u="none" strike="noStrike" kern="1200" baseline="0">
                <a:solidFill>
                  <a:schemeClr val="tx1"/>
                </a:solidFill>
                <a:latin typeface="Oslo Sans Office" panose="02000000000000000000" pitchFamily="2" charset="0"/>
                <a:ea typeface="+mn-ea"/>
                <a:cs typeface="+mn-cs"/>
              </a:rPr>
              <a:t>eker som innebærer kamp, lekeslåssing, fekting, </a:t>
            </a:r>
            <a:r>
              <a:rPr lang="nb-NO" sz="1200" b="0" i="0" u="none" strike="noStrike" kern="1200" baseline="0" err="1">
                <a:solidFill>
                  <a:schemeClr val="tx1"/>
                </a:solidFill>
                <a:latin typeface="Oslo Sans Office" panose="02000000000000000000" pitchFamily="2" charset="0"/>
                <a:ea typeface="+mn-ea"/>
                <a:cs typeface="+mn-cs"/>
              </a:rPr>
              <a:t>jaging</a:t>
            </a:r>
            <a:r>
              <a:rPr lang="nb-NO" sz="1200" b="0" i="0" u="none" strike="noStrike" kern="1200" baseline="0">
                <a:solidFill>
                  <a:schemeClr val="tx1"/>
                </a:solidFill>
                <a:latin typeface="Oslo Sans Office" panose="02000000000000000000" pitchFamily="2" charset="0"/>
                <a:ea typeface="+mn-ea"/>
                <a:cs typeface="+mn-cs"/>
              </a:rPr>
              <a:t> og fanging. Leken medfører som regel høy stemmebruk, høy intensitet, mye nærkontakt og raske bevegelser.  </a:t>
            </a:r>
          </a:p>
          <a:p>
            <a:endParaRPr lang="nb-NO" sz="1200" b="0" i="0" u="none" strike="noStrike" kern="1200" baseline="0">
              <a:solidFill>
                <a:schemeClr val="tx1"/>
              </a:solidFill>
              <a:latin typeface="Oslo Sans Office" panose="02000000000000000000" pitchFamily="2" charset="0"/>
              <a:ea typeface="+mn-ea"/>
              <a:cs typeface="+mn-cs"/>
            </a:endParaRPr>
          </a:p>
          <a:p>
            <a:r>
              <a:rPr lang="nb-NO" sz="1200" b="0" i="0" u="none" strike="noStrike" kern="1200" baseline="0">
                <a:solidFill>
                  <a:schemeClr val="tx1"/>
                </a:solidFill>
                <a:latin typeface="Oslo Sans Office" panose="02000000000000000000" pitchFamily="2" charset="0"/>
                <a:ea typeface="+mn-ea"/>
                <a:cs typeface="+mn-cs"/>
              </a:rPr>
              <a:t>T</a:t>
            </a:r>
            <a:r>
              <a:rPr lang="nb-NO" sz="1200">
                <a:solidFill>
                  <a:schemeClr val="tx1"/>
                </a:solidFill>
                <a:latin typeface="Oslo Sans Office" panose="02000000000000000000" pitchFamily="2" charset="0"/>
              </a:rPr>
              <a:t>radisjons- og regelleker </a:t>
            </a:r>
            <a:r>
              <a:rPr lang="nb-NO" sz="1200" b="0" i="0" u="none" strike="noStrike" kern="1200" baseline="0">
                <a:solidFill>
                  <a:schemeClr val="tx1"/>
                </a:solidFill>
                <a:latin typeface="Oslo Sans Office" panose="02000000000000000000" pitchFamily="2" charset="0"/>
                <a:ea typeface="+mn-ea"/>
                <a:cs typeface="+mn-cs"/>
              </a:rPr>
              <a:t>er leker som går i arv gjennom generasjonene og som er styrt av regler og klare mål, som for eksempel sisten, paradis, gjemsel, stiv heks og bjørnen sover.  </a:t>
            </a:r>
          </a:p>
          <a:p>
            <a:endParaRPr lang="nb-NO" sz="1200" b="0" i="0" u="none" strike="noStrike" kern="1200" baseline="0">
              <a:solidFill>
                <a:schemeClr val="tx1"/>
              </a:solidFill>
              <a:latin typeface="Oslo Sans Office" panose="02000000000000000000" pitchFamily="2" charset="0"/>
              <a:ea typeface="+mn-ea"/>
              <a:cs typeface="+mn-cs"/>
            </a:endParaRPr>
          </a:p>
          <a:p>
            <a:r>
              <a:rPr lang="nb-NO" sz="1200" b="0" i="0" u="none" strike="noStrike" kern="1200" baseline="0">
                <a:solidFill>
                  <a:schemeClr val="tx1"/>
                </a:solidFill>
                <a:latin typeface="Oslo Sans Office" panose="02000000000000000000" pitchFamily="2" charset="0"/>
                <a:ea typeface="+mn-ea"/>
                <a:cs typeface="+mn-cs"/>
              </a:rPr>
              <a:t>Dersom vi stadig veksler mellom disse kategoriene kan vi sikre god variasjon i aktivitetstilbudet. </a:t>
            </a:r>
            <a:endParaRPr lang="nb-NO" sz="1200" i="1" baseline="0">
              <a:latin typeface="Oslo Sans Office" panose="02000000000000000000" pitchFamily="2" charset="0"/>
            </a:endParaRPr>
          </a:p>
          <a:p>
            <a:endParaRPr lang="nb-NO" sz="1200" i="1">
              <a:latin typeface="Oslo Sans Office" panose="02000000000000000000" pitchFamily="2" charset="0"/>
            </a:endParaRPr>
          </a:p>
          <a:p>
            <a:endParaRPr lang="nb-NO" sz="1200">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15</a:t>
            </a:fld>
            <a:endParaRPr lang="nb-NO"/>
          </a:p>
        </p:txBody>
      </p:sp>
    </p:spTree>
    <p:extLst>
      <p:ext uri="{BB962C8B-B14F-4D97-AF65-F5344CB8AC3E}">
        <p14:creationId xmlns:p14="http://schemas.microsoft.com/office/powerpoint/2010/main" val="3996274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latin typeface="Oslo Sans Office" panose="02000000000000000000" pitchFamily="2" charset="0"/>
              </a:rPr>
              <a:t>Et variert miljø som byr på utfordringer inviterer til fysisk aktivitet og fremmer motorisk utvikling. Barn oppfatter alle elementer og objekter i miljøet ut fra hvordan det kan lekes med. Hvordan barna oppfatter invitasjonene til kroppslig lek, avhenger blant annet av alder, mestringsnivå, motoriske ferdigheter, kroppsstørrelse og mot. Oppfatningen er derfor unik for hvert barn og kan endre seg etter hvert som barna utforsker miljøet.</a:t>
            </a:r>
            <a:r>
              <a:rPr lang="nb-NO" sz="1200" kern="1200">
                <a:solidFill>
                  <a:schemeClr val="tx1"/>
                </a:solidFill>
                <a:effectLst/>
                <a:latin typeface="Oslo Sans Office" panose="02000000000000000000" pitchFamily="2" charset="0"/>
                <a:ea typeface="+mn-ea"/>
                <a:cs typeface="+mn-cs"/>
              </a:rPr>
              <a:t> </a:t>
            </a:r>
          </a:p>
          <a:p>
            <a:endParaRPr lang="nb-NO" sz="1200" kern="1200">
              <a:solidFill>
                <a:schemeClr val="tx1"/>
              </a:solidFill>
              <a:effectLst/>
              <a:latin typeface="Oslo Sans Office" panose="02000000000000000000" pitchFamily="2" charset="0"/>
              <a:ea typeface="+mn-ea"/>
              <a:cs typeface="+mn-cs"/>
            </a:endParaRPr>
          </a:p>
          <a:p>
            <a:r>
              <a:rPr lang="nb-NO" sz="1200" kern="1200">
                <a:solidFill>
                  <a:schemeClr val="tx1"/>
                </a:solidFill>
                <a:effectLst/>
                <a:latin typeface="Oslo Sans Office" panose="02000000000000000000" pitchFamily="2" charset="0"/>
                <a:ea typeface="+mn-ea"/>
                <a:cs typeface="+mn-cs"/>
              </a:rPr>
              <a:t>I barnehagen benytter vi oss av ulike fysiske miljøer.  Vi kan legge til rette for variert aktivitet innendørs ved å bruke </a:t>
            </a:r>
            <a:r>
              <a:rPr lang="nb-NO" sz="1200" kern="1200" baseline="0">
                <a:solidFill>
                  <a:schemeClr val="tx1"/>
                </a:solidFill>
                <a:effectLst/>
                <a:latin typeface="Oslo Sans Office" panose="02000000000000000000" pitchFamily="2" charset="0"/>
                <a:ea typeface="+mn-ea"/>
                <a:cs typeface="+mn-cs"/>
              </a:rPr>
              <a:t>rom, møbler og inventar på ulike måter. </a:t>
            </a:r>
            <a:r>
              <a:rPr lang="nb-NO" sz="1200" kern="1200" baseline="0">
                <a:solidFill>
                  <a:srgbClr val="000000"/>
                </a:solidFill>
                <a:effectLst/>
                <a:latin typeface="Oslo Sans Office" panose="02000000000000000000" pitchFamily="2" charset="0"/>
                <a:ea typeface="+mn-ea"/>
                <a:cs typeface="+mn-cs"/>
              </a:rPr>
              <a:t>F</a:t>
            </a:r>
            <a:r>
              <a:rPr lang="nb-NO" sz="1200">
                <a:solidFill>
                  <a:srgbClr val="000000"/>
                </a:solidFill>
                <a:latin typeface="Oslo Sans Office" panose="02000000000000000000" pitchFamily="2" charset="0"/>
              </a:rPr>
              <a:t>.eks. kan</a:t>
            </a:r>
            <a:r>
              <a:rPr lang="nb-NO" sz="1200" baseline="0">
                <a:solidFill>
                  <a:srgbClr val="000000"/>
                </a:solidFill>
                <a:latin typeface="Oslo Sans Office" panose="02000000000000000000" pitchFamily="2" charset="0"/>
              </a:rPr>
              <a:t> vi bruke </a:t>
            </a:r>
            <a:r>
              <a:rPr lang="nb-NO" sz="1200">
                <a:solidFill>
                  <a:srgbClr val="000000"/>
                </a:solidFill>
                <a:latin typeface="Oslo Sans Office" panose="02000000000000000000" pitchFamily="2" charset="0"/>
              </a:rPr>
              <a:t>lange ganger til å løpe eller hinke,</a:t>
            </a:r>
            <a:r>
              <a:rPr lang="nb-NO" sz="1200" baseline="0">
                <a:solidFill>
                  <a:srgbClr val="000000"/>
                </a:solidFill>
                <a:latin typeface="Oslo Sans Office" panose="02000000000000000000" pitchFamily="2" charset="0"/>
              </a:rPr>
              <a:t> eller vi kan bruke møbler og gjenstander til å lage hinderløyper og balansebaner.  </a:t>
            </a:r>
          </a:p>
          <a:p>
            <a:endParaRPr lang="nb-NO" sz="1200" baseline="0">
              <a:solidFill>
                <a:srgbClr val="000000"/>
              </a:solidFill>
              <a:latin typeface="Oslo Sans Office" panose="02000000000000000000" pitchFamily="2" charset="0"/>
            </a:endParaRPr>
          </a:p>
          <a:p>
            <a:r>
              <a:rPr lang="nb-NO" sz="1200" baseline="0">
                <a:solidFill>
                  <a:srgbClr val="000000"/>
                </a:solidFill>
                <a:latin typeface="Oslo Sans Office" panose="02000000000000000000" pitchFamily="2" charset="0"/>
              </a:rPr>
              <a:t>Utendørs har vi bedre plass og dermed flere muligheter for fysisk aktivitet med høy intensitet. </a:t>
            </a:r>
            <a:r>
              <a:rPr lang="nb-NO" sz="1200" baseline="0" err="1">
                <a:solidFill>
                  <a:srgbClr val="000000"/>
                </a:solidFill>
                <a:latin typeface="Oslo Sans Office" panose="02000000000000000000" pitchFamily="2" charset="0"/>
              </a:rPr>
              <a:t>F.eks</a:t>
            </a:r>
            <a:r>
              <a:rPr lang="nb-NO" sz="1200" baseline="0">
                <a:solidFill>
                  <a:srgbClr val="000000"/>
                </a:solidFill>
                <a:latin typeface="Oslo Sans Office" panose="02000000000000000000" pitchFamily="2" charset="0"/>
              </a:rPr>
              <a:t> kan vi d</a:t>
            </a:r>
            <a:r>
              <a:rPr lang="nb-NO" sz="1200">
                <a:solidFill>
                  <a:schemeClr val="tx1"/>
                </a:solidFill>
                <a:latin typeface="Oslo Sans Office" panose="02000000000000000000" pitchFamily="2" charset="0"/>
              </a:rPr>
              <a:t>ele utelekeplassen i ulike soner slik at barna kan ha forskjellige aktiviteter ute.</a:t>
            </a:r>
            <a:r>
              <a:rPr lang="nb-NO" sz="1200">
                <a:solidFill>
                  <a:srgbClr val="000000"/>
                </a:solidFill>
                <a:latin typeface="Oslo Sans Office" panose="02000000000000000000" pitchFamily="2" charset="0"/>
              </a:rPr>
              <a:t> Det kan også være nyttig med en dag i uken der leker, husker og utstyr gjøres utilgjengelig. Da bruker barna kreativiteten til å finne nye måter å leke og</a:t>
            </a:r>
            <a:r>
              <a:rPr lang="nb-NO" sz="1200" baseline="0">
                <a:solidFill>
                  <a:srgbClr val="000000"/>
                </a:solidFill>
                <a:latin typeface="Oslo Sans Office" panose="02000000000000000000" pitchFamily="2" charset="0"/>
              </a:rPr>
              <a:t> være aktive på.  </a:t>
            </a:r>
          </a:p>
          <a:p>
            <a:endParaRPr lang="nb-NO" sz="1200" baseline="0">
              <a:solidFill>
                <a:srgbClr val="000000"/>
              </a:solidFill>
              <a:latin typeface="Oslo Sans Office" panose="02000000000000000000" pitchFamily="2" charset="0"/>
            </a:endParaRPr>
          </a:p>
          <a:p>
            <a:r>
              <a:rPr lang="nb-NO" sz="1200">
                <a:solidFill>
                  <a:srgbClr val="000000"/>
                </a:solidFill>
                <a:latin typeface="Oslo Sans Office" panose="02000000000000000000" pitchFamily="2" charset="0"/>
              </a:rPr>
              <a:t>I naturen kan barna få varierte utfordringer de ikke</a:t>
            </a:r>
            <a:r>
              <a:rPr lang="nb-NO" sz="1200" baseline="0">
                <a:solidFill>
                  <a:srgbClr val="000000"/>
                </a:solidFill>
                <a:latin typeface="Oslo Sans Office" panose="02000000000000000000" pitchFamily="2" charset="0"/>
              </a:rPr>
              <a:t> </a:t>
            </a:r>
            <a:r>
              <a:rPr lang="nb-NO" sz="1200">
                <a:solidFill>
                  <a:srgbClr val="000000"/>
                </a:solidFill>
                <a:latin typeface="Oslo Sans Office" panose="02000000000000000000" pitchFamily="2" charset="0"/>
              </a:rPr>
              <a:t>møter ellers i barnehagen. Vi kan for eksempel b</a:t>
            </a:r>
            <a:r>
              <a:rPr lang="nb-NO" sz="1200" b="0" i="0" u="none" strike="noStrike" kern="1200" baseline="0">
                <a:solidFill>
                  <a:schemeClr val="tx1"/>
                </a:solidFill>
                <a:latin typeface="Oslo Sans Office" panose="02000000000000000000" pitchFamily="2" charset="0"/>
                <a:ea typeface="+mn-ea"/>
                <a:cs typeface="+mn-cs"/>
              </a:rPr>
              <a:t>ruke naturen som en naturlig hinderløype ved å krype over og under grener, hoppe opp og ned fra stubber og balansere på trær.  </a:t>
            </a:r>
          </a:p>
          <a:p>
            <a:endParaRPr lang="nb-NO" sz="1200" b="0" i="0" u="none" strike="noStrike" kern="1200" baseline="0">
              <a:solidFill>
                <a:schemeClr val="tx1"/>
              </a:solidFill>
              <a:latin typeface="Oslo Sans Office" panose="02000000000000000000" pitchFamily="2" charset="0"/>
              <a:ea typeface="+mn-ea"/>
              <a:cs typeface="+mn-cs"/>
            </a:endParaRPr>
          </a:p>
          <a:p>
            <a:r>
              <a:rPr lang="nb-NO" sz="1200" b="0" i="0" u="none" strike="noStrike" kern="1200" baseline="0">
                <a:solidFill>
                  <a:schemeClr val="tx1"/>
                </a:solidFill>
                <a:latin typeface="Oslo Sans Office" panose="02000000000000000000" pitchFamily="2" charset="0"/>
                <a:ea typeface="+mn-ea"/>
                <a:cs typeface="+mn-cs"/>
              </a:rPr>
              <a:t>I tillegg har vi ofte mange muligheter til å være fysisk aktive i nærmiljøet, ved å besøke lekeplasser, parker, sletter, og klynger med trær. En kort tur i nærmiljøet kan derfor ha like stor verdi som en lengre tur. Besøk gjerne samme område om og om igjen. Barna finner nye måter å utfolde seg i miljøet – jo mer de utforsker det. </a:t>
            </a:r>
          </a:p>
          <a:p>
            <a:endParaRPr lang="nb-NO" sz="1200">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16</a:t>
            </a:fld>
            <a:endParaRPr lang="nb-NO"/>
          </a:p>
        </p:txBody>
      </p:sp>
    </p:spTree>
    <p:extLst>
      <p:ext uri="{BB962C8B-B14F-4D97-AF65-F5344CB8AC3E}">
        <p14:creationId xmlns:p14="http://schemas.microsoft.com/office/powerpoint/2010/main" val="1123001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Oslo Sans Office" panose="02000000000000000000" pitchFamily="2" charset="0"/>
              </a:rPr>
              <a:t>Risikofylt lek er utfordrende og spennende lek som innebærer risiko for at barnet kan skade seg hvis noe går galt. I barnehagen inneholder</a:t>
            </a:r>
            <a:r>
              <a:rPr lang="nb-NO" sz="1200" baseline="0">
                <a:latin typeface="Oslo Sans Office" panose="02000000000000000000" pitchFamily="2" charset="0"/>
              </a:rPr>
              <a:t> risikofylt lek </a:t>
            </a:r>
            <a:r>
              <a:rPr lang="nb-NO" sz="1200" b="0" i="0" u="none" strike="noStrike" kern="1200" baseline="0">
                <a:solidFill>
                  <a:schemeClr val="tx1"/>
                </a:solidFill>
                <a:latin typeface="Oslo Sans Office" panose="02000000000000000000" pitchFamily="2" charset="0"/>
                <a:ea typeface="+mn-ea"/>
                <a:cs typeface="+mn-cs"/>
              </a:rPr>
              <a:t>ett eller flere av elementene: stor høyde, høy fart, kamp/maktutøvelse og farlige elementer (vann, ild, stup). </a:t>
            </a:r>
            <a:r>
              <a:rPr lang="nb-NO" sz="1200">
                <a:latin typeface="Oslo Sans Office" panose="02000000000000000000" pitchFamily="2" charset="0"/>
              </a:rPr>
              <a:t>Barn tiltrekkes av den skrekkblandede fryden og </a:t>
            </a:r>
            <a:r>
              <a:rPr lang="nb-NO" sz="1200" err="1">
                <a:latin typeface="Oslo Sans Office" panose="02000000000000000000" pitchFamily="2" charset="0"/>
              </a:rPr>
              <a:t>kilingen</a:t>
            </a:r>
            <a:r>
              <a:rPr lang="nb-NO" sz="1200">
                <a:latin typeface="Oslo Sans Office" panose="02000000000000000000" pitchFamily="2" charset="0"/>
              </a:rPr>
              <a:t> i magen de opplever i denne formen for lek,</a:t>
            </a:r>
            <a:r>
              <a:rPr lang="nb-NO" sz="1200" baseline="0">
                <a:latin typeface="Oslo Sans Office" panose="02000000000000000000" pitchFamily="2" charset="0"/>
              </a:rPr>
              <a:t> og </a:t>
            </a:r>
            <a:r>
              <a:rPr lang="nb-NO" sz="1200">
                <a:latin typeface="Oslo Sans Office" panose="02000000000000000000" pitchFamily="2" charset="0"/>
              </a:rPr>
              <a:t>søker etter å teste seg selv og sine omgivelser.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panose="02000000000000000000" pitchFamily="2" charset="0"/>
                <a:ea typeface="+mn-ea"/>
                <a:cs typeface="+mn-cs"/>
              </a:rPr>
              <a:t>Gjennom erfaring med utfordringer og risiko i lek, utvikler barna risikomestring. </a:t>
            </a:r>
            <a:r>
              <a:rPr lang="nb-NO" sz="1200" baseline="0">
                <a:latin typeface="Oslo Sans Office" panose="02000000000000000000" pitchFamily="2" charset="0"/>
              </a:rPr>
              <a:t>Det gjør dem bedre rustet til å håndtere plutselige risikosituasjoner som kan oppstå, og er derfor en viktig egenskap for å forebygge ulykker. Å mestre kroppslige utfordringer gir barna verdifulle mestringsopplevelser og motorisk utvikling. </a:t>
            </a:r>
            <a:r>
              <a:rPr lang="nb-NO" sz="1200">
                <a:latin typeface="Oslo Sans Office" panose="02000000000000000000" pitchFamily="2" charset="0"/>
              </a:rPr>
              <a:t>Vi bør derfor</a:t>
            </a:r>
            <a:r>
              <a:rPr lang="nb-NO" sz="1200" baseline="0">
                <a:latin typeface="Oslo Sans Office" panose="02000000000000000000" pitchFamily="2" charset="0"/>
              </a:rPr>
              <a:t> la barna få utforske og erfare risiko i egen lek. Vi må også huske på at barn </a:t>
            </a:r>
            <a:r>
              <a:rPr lang="nb-NO" sz="1200">
                <a:latin typeface="Oslo Sans Office" panose="02000000000000000000" pitchFamily="2" charset="0"/>
              </a:rPr>
              <a:t>er forskjellige, og behovet for å søke risiko og spenning er individuelt. Grensene</a:t>
            </a:r>
            <a:r>
              <a:rPr lang="nb-NO" sz="1200" baseline="0">
                <a:latin typeface="Oslo Sans Office" panose="02000000000000000000" pitchFamily="2" charset="0"/>
              </a:rPr>
              <a:t> bør derfor tilpasses hvert enkelt barn.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solidFill>
                <a:srgbClr val="000000"/>
              </a:solidFill>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000000"/>
                </a:solidFill>
                <a:latin typeface="Oslo Sans Office" panose="02000000000000000000" pitchFamily="2" charset="0"/>
              </a:rPr>
              <a:t>Alle miljøer har egenskaper som inviterer til risikolek, og vi kan legge </a:t>
            </a:r>
            <a:r>
              <a:rPr lang="nb-NO" sz="1200" b="0">
                <a:solidFill>
                  <a:srgbClr val="000000"/>
                </a:solidFill>
                <a:latin typeface="Oslo Sans Office" panose="02000000000000000000" pitchFamily="2" charset="0"/>
              </a:rPr>
              <a:t>til rette for risikofylt lek ved å utnytte disse egenskapene</a:t>
            </a:r>
            <a:r>
              <a:rPr lang="nb-NO" sz="1200" b="0" baseline="0">
                <a:solidFill>
                  <a:srgbClr val="000000"/>
                </a:solidFill>
                <a:latin typeface="Oslo Sans Office" panose="02000000000000000000" pitchFamily="2" charset="0"/>
              </a:rPr>
              <a:t>. </a:t>
            </a:r>
            <a:r>
              <a:rPr lang="nb-NO" sz="1200" b="0" i="0" u="none" strike="noStrike" kern="1200" baseline="0">
                <a:solidFill>
                  <a:schemeClr val="tx1"/>
                </a:solidFill>
                <a:latin typeface="Oslo Sans Office" panose="02000000000000000000" pitchFamily="2" charset="0"/>
                <a:ea typeface="+mn-ea"/>
                <a:cs typeface="+mn-cs"/>
              </a:rPr>
              <a:t>I</a:t>
            </a:r>
            <a:r>
              <a:rPr lang="nb-NO" sz="1200" b="0">
                <a:solidFill>
                  <a:srgbClr val="000000"/>
                </a:solidFill>
                <a:latin typeface="Oslo Sans Office" panose="02000000000000000000" pitchFamily="2" charset="0"/>
              </a:rPr>
              <a:t>nnendørs kan vi for eksempel ta i bruk</a:t>
            </a:r>
            <a:r>
              <a:rPr lang="nb-NO" sz="1200" b="0" baseline="0">
                <a:solidFill>
                  <a:srgbClr val="000000"/>
                </a:solidFill>
                <a:latin typeface="Oslo Sans Office" panose="02000000000000000000" pitchFamily="2" charset="0"/>
              </a:rPr>
              <a:t> møbler til hinderløyper. Utendørs kan vi la barna få svinge seg og hoppe ned fra huskene i barnehagen. I barnehagens nærmiljø kan vi la barna løpe eller rulle ned bratte bakker, og når vi er i naturen kan vi for eksempel </a:t>
            </a:r>
            <a:r>
              <a:rPr lang="nb-NO" sz="1200" b="0" baseline="0">
                <a:solidFill>
                  <a:schemeClr val="tx1"/>
                </a:solidFill>
                <a:latin typeface="Oslo Sans Office" panose="02000000000000000000" pitchFamily="2" charset="0"/>
              </a:rPr>
              <a:t>finne store steiner og trær hvor barna kan få klatre og hoppe ned</a:t>
            </a:r>
            <a:r>
              <a:rPr lang="nb-NO" sz="1200" b="0" baseline="0">
                <a:latin typeface="Oslo Sans Office" panose="02000000000000000000" pitchFamily="2" charset="0"/>
              </a:rPr>
              <a:t>.</a:t>
            </a:r>
            <a:endParaRPr lang="nb-NO" sz="1200" baseline="0">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latin typeface="Oslo Sans Office" panose="02000000000000000000" pitchFamily="2" charset="0"/>
            </a:endParaRPr>
          </a:p>
          <a:p>
            <a:endParaRPr lang="nb-NO">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17</a:t>
            </a:fld>
            <a:endParaRPr lang="nb-NO"/>
          </a:p>
        </p:txBody>
      </p:sp>
    </p:spTree>
    <p:extLst>
      <p:ext uri="{BB962C8B-B14F-4D97-AF65-F5344CB8AC3E}">
        <p14:creationId xmlns:p14="http://schemas.microsoft.com/office/powerpoint/2010/main" val="1161623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solidFill>
                  <a:srgbClr val="000000"/>
                </a:solidFill>
                <a:latin typeface="Oslo Sans Office" panose="02000000000000000000" pitchFamily="2" charset="0"/>
              </a:rPr>
              <a:t>D</a:t>
            </a:r>
            <a:r>
              <a:rPr lang="nb-NO" sz="1200" b="0" i="0" u="none" strike="noStrike" kern="1200" baseline="0">
                <a:solidFill>
                  <a:schemeClr val="tx1"/>
                </a:solidFill>
                <a:latin typeface="Oslo Sans Office" panose="02000000000000000000" pitchFamily="2" charset="0"/>
                <a:ea typeface="+mn-ea"/>
                <a:cs typeface="+mn-cs"/>
              </a:rPr>
              <a:t>et er gjennom moderat og høy intensitet vi oppnår størst helsegevinst av fysisk aktivitet. Gjennom vår tilrettelegging har vi gode muligheter til å påvirke barnas aktivitetsnivå</a:t>
            </a:r>
            <a:r>
              <a:rPr lang="nb-NO" sz="1200" b="0" i="0" u="none" strike="noStrike" kern="1200" baseline="0">
                <a:solidFill>
                  <a:srgbClr val="000000"/>
                </a:solidFill>
                <a:latin typeface="Oslo Sans Office" panose="02000000000000000000" pitchFamily="2" charset="0"/>
                <a:ea typeface="+mn-ea"/>
                <a:cs typeface="+mn-cs"/>
              </a:rPr>
              <a:t>. </a:t>
            </a:r>
          </a:p>
          <a:p>
            <a:endParaRPr lang="nb-NO" sz="1200" b="0" i="0" u="none" strike="noStrike" kern="1200" baseline="0">
              <a:solidFill>
                <a:srgbClr val="000000"/>
              </a:solidFill>
              <a:latin typeface="Oslo Sans Office" panose="02000000000000000000" pitchFamily="2" charset="0"/>
              <a:ea typeface="+mn-ea"/>
              <a:cs typeface="+mn-cs"/>
            </a:endParaRPr>
          </a:p>
          <a:p>
            <a:r>
              <a:rPr lang="nb-NO" sz="1200" b="0" i="0" u="none" strike="noStrike" kern="1200" baseline="0">
                <a:solidFill>
                  <a:srgbClr val="000000"/>
                </a:solidFill>
                <a:latin typeface="Oslo Sans Office" panose="02000000000000000000" pitchFamily="2" charset="0"/>
                <a:ea typeface="+mn-ea"/>
                <a:cs typeface="+mn-cs"/>
              </a:rPr>
              <a:t>Vi bør vi legge til rette for aktiviteter som involverer de store muskelgruppene, slik som løping og hopping. Vi bør også legge til rette for fysisk aktivitet i naturen, da barn oftere oppnår moderat og høy intensitet i naturen enn innendørs og på utelekeplassen. </a:t>
            </a:r>
          </a:p>
          <a:p>
            <a:endParaRPr lang="nb-NO" sz="1200" b="0" i="0" u="none" strike="noStrike" kern="1200" baseline="0">
              <a:solidFill>
                <a:srgbClr val="000000"/>
              </a:solidFill>
              <a:latin typeface="Oslo Sans Office" panose="02000000000000000000" pitchFamily="2" charset="0"/>
              <a:ea typeface="+mn-ea"/>
              <a:cs typeface="+mn-cs"/>
            </a:endParaRPr>
          </a:p>
          <a:p>
            <a:r>
              <a:rPr lang="nb-NO" sz="1200" b="0" i="0" u="none" strike="noStrike" kern="1200" baseline="0">
                <a:solidFill>
                  <a:srgbClr val="000000"/>
                </a:solidFill>
                <a:latin typeface="Oslo Sans Office" panose="02000000000000000000" pitchFamily="2" charset="0"/>
                <a:ea typeface="+mn-ea"/>
                <a:cs typeface="+mn-cs"/>
              </a:rPr>
              <a:t>Intensiteten blir også høyere jo mer vi voksne involverer oss, og vi bør derfor være delaktige i barnas kroppslige lek. </a:t>
            </a:r>
          </a:p>
          <a:p>
            <a:endParaRPr lang="nb-NO" sz="1200" b="0" i="0" u="none" strike="noStrike" kern="1200" baseline="0">
              <a:solidFill>
                <a:srgbClr val="000000"/>
              </a:solidFill>
              <a:latin typeface="Oslo Sans Office" panose="02000000000000000000" pitchFamily="2" charset="0"/>
              <a:ea typeface="+mn-ea"/>
              <a:cs typeface="+mn-cs"/>
            </a:endParaRPr>
          </a:p>
          <a:p>
            <a:r>
              <a:rPr lang="nb-NO" sz="1200" b="0" i="0" u="none" strike="noStrike" kern="1200" baseline="0">
                <a:solidFill>
                  <a:srgbClr val="000000"/>
                </a:solidFill>
                <a:latin typeface="Oslo Sans Office" panose="02000000000000000000" pitchFamily="2" charset="0"/>
                <a:ea typeface="+mn-ea"/>
                <a:cs typeface="+mn-cs"/>
              </a:rPr>
              <a:t>Ved å dele barna i mindre grupper blir gjerne hvert barn mer involvert, og hvert barns intensitet blir ofte høyere. Vi må også fra tid til annen akseptere at høyintensiv lek gjerne er støyende og kaotisk. </a:t>
            </a:r>
          </a:p>
          <a:p>
            <a:endParaRPr lang="nb-NO" sz="1200" b="0" i="0" u="none" strike="noStrike" kern="1200" baseline="0">
              <a:solidFill>
                <a:srgbClr val="000000"/>
              </a:solidFill>
              <a:latin typeface="Oslo Sans Office" panose="02000000000000000000" pitchFamily="2" charset="0"/>
              <a:ea typeface="+mn-ea"/>
              <a:cs typeface="+mn-cs"/>
            </a:endParaRPr>
          </a:p>
          <a:p>
            <a:endParaRPr lang="nb-NO">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18</a:t>
            </a:fld>
            <a:endParaRPr lang="nb-NO"/>
          </a:p>
        </p:txBody>
      </p:sp>
    </p:spTree>
    <p:extLst>
      <p:ext uri="{BB962C8B-B14F-4D97-AF65-F5344CB8AC3E}">
        <p14:creationId xmlns:p14="http://schemas.microsoft.com/office/powerpoint/2010/main" val="9827161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rgbClr val="000000"/>
                </a:solidFill>
                <a:latin typeface="Oslo Sans Office" panose="02000000000000000000" pitchFamily="2" charset="0"/>
                <a:ea typeface="+mn-ea"/>
                <a:cs typeface="+mn-cs"/>
              </a:rPr>
              <a:t>Det er store forskjeller i barnas aktivitetsnivå. Noen barn ser muligheter på egenhånd, mens andre barn tar lite initiativ selv og trenger mer involvering fra voksne. </a:t>
            </a:r>
            <a:r>
              <a:rPr lang="nb-NO" sz="1200" b="0" i="0" u="none" strike="noStrike" kern="1200" baseline="0">
                <a:solidFill>
                  <a:schemeClr val="tx1"/>
                </a:solidFill>
                <a:latin typeface="Oslo Sans Office" panose="02000000000000000000" pitchFamily="2" charset="0"/>
                <a:ea typeface="+mn-ea"/>
                <a:cs typeface="+mn-cs"/>
              </a:rPr>
              <a:t>Gjennom vår tilrettelegging har vi gode muligheter til å påvirke barnas aktivitetsnivå og redusere forskjellene. </a:t>
            </a:r>
          </a:p>
          <a:p>
            <a:endParaRPr lang="nb-NO" sz="1200" b="0" i="0" u="none" strike="noStrike" kern="1200" baseline="0">
              <a:solidFill>
                <a:schemeClr val="tx1"/>
              </a:solidFill>
              <a:latin typeface="Oslo Sans Office" panose="02000000000000000000" pitchFamily="2" charset="0"/>
              <a:ea typeface="+mn-ea"/>
              <a:cs typeface="+mn-cs"/>
            </a:endParaRPr>
          </a:p>
          <a:p>
            <a:r>
              <a:rPr lang="nb-NO" sz="1200" b="0" i="0" u="none" strike="noStrike" kern="1200" baseline="0">
                <a:solidFill>
                  <a:schemeClr val="tx1"/>
                </a:solidFill>
                <a:latin typeface="Oslo Sans Office" panose="02000000000000000000" pitchFamily="2" charset="0"/>
                <a:ea typeface="+mn-ea"/>
                <a:cs typeface="+mn-cs"/>
              </a:rPr>
              <a:t>For å motivere de minst aktive barna til å delta i fysisk aktivitet, må vi sørge for at aktiviteten oppleves lystbetont. Dette kan vi gjøre ved å ta utgangspunkt i noe barnet interesserer seg for, og tilpasse aktiviteten til hva barnet mestrer. Vi bør gi ros, positiv oppmerksomhet og oppmuntring uavhengig av prestasjon. </a:t>
            </a:r>
          </a:p>
          <a:p>
            <a:endParaRPr lang="nb-NO" sz="1200" b="0" i="0" u="none" strike="noStrike" kern="1200" baseline="0">
              <a:solidFill>
                <a:schemeClr val="tx1"/>
              </a:solidFill>
              <a:latin typeface="Oslo Sans Office" panose="02000000000000000000" pitchFamily="2" charset="0"/>
              <a:ea typeface="+mn-ea"/>
              <a:cs typeface="+mn-cs"/>
            </a:endParaRPr>
          </a:p>
          <a:p>
            <a:r>
              <a:rPr lang="nb-NO" sz="1200" b="0" i="0" u="none" strike="noStrike" kern="1200" baseline="0">
                <a:solidFill>
                  <a:schemeClr val="tx1"/>
                </a:solidFill>
                <a:latin typeface="Oslo Sans Office" panose="02000000000000000000" pitchFamily="2" charset="0"/>
                <a:ea typeface="+mn-ea"/>
                <a:cs typeface="+mn-cs"/>
              </a:rPr>
              <a:t>Mange barn er usikre og har behov for et trygt miljø, og inndeling i mindre grupper kan være lurt. Vi bør gi god tid til å prøve og feile, og unngå leker der barna elimineres dersom de blir tatt eller gjør noe feil. </a:t>
            </a:r>
            <a:endParaRPr lang="nb-NO" sz="1200" b="0" i="0" u="none" strike="noStrike" kern="1200" baseline="0">
              <a:solidFill>
                <a:srgbClr val="000000"/>
              </a:solidFill>
              <a:latin typeface="Oslo Sans Office" panose="02000000000000000000" pitchFamily="2" charset="0"/>
              <a:ea typeface="+mn-ea"/>
              <a:cs typeface="+mn-cs"/>
            </a:endParaRPr>
          </a:p>
          <a:p>
            <a:endParaRPr lang="nb-NO" sz="1200" b="0" i="0" u="none" strike="noStrike" kern="1200" baseline="0">
              <a:solidFill>
                <a:srgbClr val="000000"/>
              </a:solidFill>
              <a:latin typeface="Oslo Sans Office" panose="02000000000000000000" pitchFamily="2" charset="0"/>
              <a:ea typeface="+mn-ea"/>
              <a:cs typeface="+mn-cs"/>
            </a:endParaRPr>
          </a:p>
          <a:p>
            <a:endParaRPr lang="nb-NO">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19</a:t>
            </a:fld>
            <a:endParaRPr lang="nb-NO"/>
          </a:p>
        </p:txBody>
      </p:sp>
    </p:spTree>
    <p:extLst>
      <p:ext uri="{BB962C8B-B14F-4D97-AF65-F5344CB8AC3E}">
        <p14:creationId xmlns:p14="http://schemas.microsoft.com/office/powerpoint/2010/main" val="486857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solidFill>
                  <a:srgbClr val="000000"/>
                </a:solidFill>
              </a:rPr>
              <a:t>Presentasjonen er delt i fire deler: Del 1 gir grunnleggende </a:t>
            </a:r>
            <a:r>
              <a:rPr lang="nb-NO" sz="1200">
                <a:solidFill>
                  <a:srgbClr val="000000"/>
                </a:solidFill>
                <a:latin typeface="Oslo Sans Office" panose="02000000000000000000" pitchFamily="2" charset="0"/>
              </a:rPr>
              <a:t>informasjon om fysisk aktivitet for barn. </a:t>
            </a:r>
            <a:r>
              <a:rPr lang="nb-NO" sz="1200">
                <a:solidFill>
                  <a:srgbClr val="000000"/>
                </a:solidFill>
              </a:rPr>
              <a:t>Del 2 </a:t>
            </a:r>
            <a:r>
              <a:rPr lang="nb-NO" sz="1200">
                <a:solidFill>
                  <a:srgbClr val="000000"/>
                </a:solidFill>
                <a:latin typeface="Oslo Sans Office" panose="02000000000000000000" pitchFamily="2" charset="0"/>
              </a:rPr>
              <a:t>viser hvordan vi kan jobbe med planlegging av fysisk aktivitet i barnehagen. Del 3 viser hvordan vi praktisk kan tilrettelegge for fysisk aktivitet,</a:t>
            </a:r>
            <a:r>
              <a:rPr lang="nb-NO" sz="1200" baseline="0">
                <a:solidFill>
                  <a:srgbClr val="000000"/>
                </a:solidFill>
                <a:latin typeface="Oslo Sans Office" panose="02000000000000000000" pitchFamily="2" charset="0"/>
              </a:rPr>
              <a:t> og del </a:t>
            </a:r>
            <a:r>
              <a:rPr lang="nb-NO" sz="1200">
                <a:solidFill>
                  <a:srgbClr val="000000"/>
                </a:solidFill>
                <a:latin typeface="Oslo Sans Office" panose="02000000000000000000" pitchFamily="2" charset="0"/>
              </a:rPr>
              <a:t>4 viser hvordan vi kan evaluere arbeidet vårt basert på kjennetegn ved god praksis. </a:t>
            </a:r>
          </a:p>
          <a:p>
            <a:endParaRPr lang="nb-NO" sz="1200">
              <a:solidFill>
                <a:srgbClr val="000000"/>
              </a:solidFill>
              <a:latin typeface="Oslo Sans Office" panose="02000000000000000000" pitchFamily="2" charset="0"/>
            </a:endParaRPr>
          </a:p>
          <a:p>
            <a:r>
              <a:rPr lang="nb-NO" sz="1200">
                <a:latin typeface="Oslo Sans Office" panose="02000000000000000000" pitchFamily="2" charset="0"/>
              </a:rPr>
              <a:t>På dette lysbildet kan vi klikke oss direkte til det temaet vi ønsker å lære mer om. Hjem-symbolet eller</a:t>
            </a:r>
            <a:r>
              <a:rPr lang="nb-NO" sz="1200" baseline="0">
                <a:latin typeface="Oslo Sans Office" panose="02000000000000000000" pitchFamily="2" charset="0"/>
              </a:rPr>
              <a:t> huset </a:t>
            </a:r>
            <a:r>
              <a:rPr lang="nb-NO" sz="1200">
                <a:latin typeface="Oslo Sans Office" panose="02000000000000000000" pitchFamily="2" charset="0"/>
              </a:rPr>
              <a:t>nederst i margen</a:t>
            </a:r>
            <a:r>
              <a:rPr lang="nb-NO" sz="1200" baseline="0">
                <a:latin typeface="Oslo Sans Office" panose="02000000000000000000" pitchFamily="2" charset="0"/>
              </a:rPr>
              <a:t> </a:t>
            </a:r>
            <a:r>
              <a:rPr lang="nb-NO" sz="1200">
                <a:latin typeface="Oslo Sans Office" panose="02000000000000000000" pitchFamily="2" charset="0"/>
              </a:rPr>
              <a:t>finnes på alle lysbildene og </a:t>
            </a:r>
            <a:r>
              <a:rPr lang="nb-NO" sz="1200" baseline="0">
                <a:latin typeface="Oslo Sans Office" panose="02000000000000000000" pitchFamily="2" charset="0"/>
              </a:rPr>
              <a:t>ve</a:t>
            </a:r>
            <a:r>
              <a:rPr lang="nb-NO" sz="1200">
                <a:latin typeface="Oslo Sans Office" panose="02000000000000000000" pitchFamily="2" charset="0"/>
              </a:rPr>
              <a:t>d å klikke på dette vil vi alltid komme tilbake til denne siden. </a:t>
            </a:r>
          </a:p>
          <a:p>
            <a:endParaRPr lang="nb-NO"/>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a:t>
            </a:fld>
            <a:endParaRPr lang="nb-NO"/>
          </a:p>
        </p:txBody>
      </p:sp>
    </p:spTree>
    <p:extLst>
      <p:ext uri="{BB962C8B-B14F-4D97-AF65-F5344CB8AC3E}">
        <p14:creationId xmlns:p14="http://schemas.microsoft.com/office/powerpoint/2010/main" val="29636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Oslo Sans Office" panose="02000000000000000000" pitchFamily="2" charset="0"/>
              </a:rPr>
              <a:t>Motorisk utvikling handler om hvordan vi utvikler evnen til å utføre ulike motoriske ferdigheter, som å gå, løpe, oppe, hinke, kaste og sparke.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Oslo Sans Office" panose="02000000000000000000" pitchFamily="2" charset="0"/>
              </a:rPr>
              <a:t>De motoriske ferdighetene kommer ikke av seg selv, men må stimuleres og læres gjennom erfaring med variert og allsidig fysisk aktivitet.</a:t>
            </a:r>
            <a:endParaRPr lang="nb-NO" sz="1200" b="0" i="0" u="none" strike="noStrike" kern="1200" baseline="0">
              <a:solidFill>
                <a:schemeClr val="tx1"/>
              </a:solidFill>
              <a:latin typeface="Oslo Sans Office"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Oslo Sans Office" panose="02000000000000000000" pitchFamily="2" charset="0"/>
              </a:rPr>
              <a:t>Velutviklet motorikk kan ha positiv effekt på kognitiv, sosial, språklig og emosjonell utvikling, og påvirker barnas sosiale relasjoner og hvor attraktive de er som lekekamerater.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panose="02000000000000000000" pitchFamily="2" charset="0"/>
              <a:ea typeface="+mn-ea"/>
              <a:cs typeface="+mn-cs"/>
            </a:endParaRPr>
          </a:p>
          <a:p>
            <a:endParaRPr lang="nb-NO">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20</a:t>
            </a:fld>
            <a:endParaRPr lang="nb-NO"/>
          </a:p>
        </p:txBody>
      </p:sp>
    </p:spTree>
    <p:extLst>
      <p:ext uri="{BB962C8B-B14F-4D97-AF65-F5344CB8AC3E}">
        <p14:creationId xmlns:p14="http://schemas.microsoft.com/office/powerpoint/2010/main" val="524260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Oslo Sans Office" panose="02000000000000000000" pitchFamily="2" charset="0"/>
              </a:rPr>
              <a:t>Læringsprosessen av hver bevegelse går i faser, fra enkelt til mer komplekst.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panose="02000000000000000000" pitchFamily="2" charset="0"/>
                <a:ea typeface="+mn-ea"/>
                <a:cs typeface="+mn-cs"/>
              </a:rPr>
              <a:t>I utforskingsfasen</a:t>
            </a:r>
            <a:r>
              <a:rPr lang="nb-NO" sz="1200" b="1" i="0" u="none" strike="noStrike" kern="1200" baseline="0">
                <a:solidFill>
                  <a:schemeClr val="tx1"/>
                </a:solidFill>
                <a:latin typeface="Oslo Sans Office" panose="02000000000000000000" pitchFamily="2" charset="0"/>
                <a:ea typeface="+mn-ea"/>
                <a:cs typeface="+mn-cs"/>
              </a:rPr>
              <a:t> </a:t>
            </a:r>
            <a:r>
              <a:rPr lang="nb-NO" sz="1200">
                <a:solidFill>
                  <a:srgbClr val="000000"/>
                </a:solidFill>
                <a:latin typeface="Oslo Sans Office" panose="02000000000000000000" pitchFamily="2" charset="0"/>
              </a:rPr>
              <a:t>observerer</a:t>
            </a:r>
            <a:r>
              <a:rPr lang="nb-NO" sz="1200" baseline="0">
                <a:solidFill>
                  <a:srgbClr val="000000"/>
                </a:solidFill>
                <a:latin typeface="Oslo Sans Office" panose="02000000000000000000" pitchFamily="2" charset="0"/>
              </a:rPr>
              <a:t> barna</a:t>
            </a:r>
            <a:r>
              <a:rPr lang="nb-NO" sz="1200">
                <a:solidFill>
                  <a:srgbClr val="000000"/>
                </a:solidFill>
                <a:latin typeface="Oslo Sans Office" panose="02000000000000000000" pitchFamily="2" charset="0"/>
              </a:rPr>
              <a:t> bevegelsen, samler informasjon fra omgivelsene og utforsker hvordan bevegelsen kan gjennomføres på egenhånd.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000000"/>
                </a:solidFill>
                <a:latin typeface="Oslo Sans Office" panose="02000000000000000000" pitchFamily="2" charset="0"/>
              </a:rPr>
              <a:t>I øvingsfasen</a:t>
            </a:r>
            <a:r>
              <a:rPr lang="nb-NO" sz="1200" baseline="0">
                <a:solidFill>
                  <a:srgbClr val="000000"/>
                </a:solidFill>
                <a:latin typeface="Oslo Sans Office" panose="02000000000000000000" pitchFamily="2" charset="0"/>
              </a:rPr>
              <a:t> </a:t>
            </a:r>
            <a:r>
              <a:rPr lang="nb-NO" sz="1200">
                <a:solidFill>
                  <a:srgbClr val="000000"/>
                </a:solidFill>
                <a:latin typeface="Oslo Sans Office" panose="02000000000000000000" pitchFamily="2" charset="0"/>
              </a:rPr>
              <a:t>øver barna på bevegelsen gjennom prøving og feiling i nye sammenhenger og varierte omgivelser, til en brukbar utførelse av bevegelsen er oppnådd. Og i automatiseringsfasen oppnår barna en automatisert utførelse av bevegelsen og trenger ikke lenger konsentrere seg om selve utførelsen. Barna kan da utfordre seg i mer komplekse leker og aktiviteter.</a:t>
            </a:r>
            <a:r>
              <a:rPr lang="nb-NO" sz="1200">
                <a:latin typeface="Oslo Sans Office"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Oslo Sans Office" panose="02000000000000000000" pitchFamily="2" charset="0"/>
              </a:rPr>
              <a:t>Det er viktig å huske på at barn utvikler bestemte motoriske ferdigheter forskjellig, og det motoriske utviklingsforløpet vil ikke være likt for alle barn. Den</a:t>
            </a:r>
            <a:r>
              <a:rPr lang="nb-NO" sz="1200" baseline="0">
                <a:latin typeface="Oslo Sans Office" panose="02000000000000000000" pitchFamily="2" charset="0"/>
              </a:rPr>
              <a:t> motoriske utviklingen vil derfor skje </a:t>
            </a:r>
            <a:r>
              <a:rPr lang="nb-NO" sz="1200" b="0" i="0" u="none" strike="noStrike" kern="1200" baseline="0">
                <a:solidFill>
                  <a:schemeClr val="tx1"/>
                </a:solidFill>
                <a:latin typeface="Oslo Sans Office" panose="02000000000000000000" pitchFamily="2" charset="0"/>
                <a:ea typeface="+mn-ea"/>
                <a:cs typeface="+mn-cs"/>
              </a:rPr>
              <a:t>i ulik hastighet og på en individuell måte. </a:t>
            </a:r>
            <a:endParaRPr lang="nb-NO" sz="1200">
              <a:latin typeface="Oslo Sans Office" panose="02000000000000000000" pitchFamily="2" charset="0"/>
            </a:endParaRPr>
          </a:p>
          <a:p>
            <a:endParaRPr lang="nb-NO" sz="1200">
              <a:latin typeface="Oslo Sans Office" panose="02000000000000000000" pitchFamily="2" charset="0"/>
            </a:endParaRPr>
          </a:p>
          <a:p>
            <a:endParaRPr lang="nb-NO" sz="1200">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21</a:t>
            </a:fld>
            <a:endParaRPr lang="nb-NO"/>
          </a:p>
        </p:txBody>
      </p:sp>
    </p:spTree>
    <p:extLst>
      <p:ext uri="{BB962C8B-B14F-4D97-AF65-F5344CB8AC3E}">
        <p14:creationId xmlns:p14="http://schemas.microsoft.com/office/powerpoint/2010/main" val="2657638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latin typeface="Oslo Sans Office" panose="02000000000000000000" pitchFamily="2" charset="0"/>
              </a:rPr>
              <a:t>Til tross for stor individuell variasjon i hvordan barn utvikler motoriske ferdigheter, kan vi likevel finne noen regelmessigheter i utviklingsforløpet, som har en viss sammenheng med alder. Kjennskap til disse regelmessighetene kan</a:t>
            </a:r>
            <a:r>
              <a:rPr lang="nb-NO" sz="1200" baseline="0">
                <a:latin typeface="Oslo Sans Office" panose="02000000000000000000" pitchFamily="2" charset="0"/>
              </a:rPr>
              <a:t> hjelpe oss med å få en forståelse av hva et barn kan, og hva barnet kan oppnå på sikt med mer øvelse og erfaring. Dette kan være hensiktsmessig når vi skal legge til rette for et godt pedagogisk opplegg for enkeltbarn og barnegruppen. </a:t>
            </a:r>
          </a:p>
          <a:p>
            <a:endParaRPr lang="nb-NO" sz="1200" baseline="0">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Oslo Sans Office" panose="02000000000000000000" pitchFamily="2" charset="0"/>
              </a:rPr>
              <a:t>Boksene med tall til høyre, viser omtrentlig alder for når barn er i de ulike fasene. </a:t>
            </a:r>
            <a:r>
              <a:rPr lang="nb-NO" sz="1200" b="0" i="0" u="none" strike="noStrike" kern="1200" baseline="0">
                <a:solidFill>
                  <a:schemeClr val="tx1"/>
                </a:solidFill>
                <a:latin typeface="Oslo Sans Office" panose="02000000000000000000" pitchFamily="2" charset="0"/>
                <a:ea typeface="+mn-ea"/>
                <a:cs typeface="+mn-cs"/>
              </a:rPr>
              <a:t>Det er imidlertid viktig å presisere at oversikten kun kan brukes som en referanseramme, og bør ikke forstås som en norm eller definisjon på hva som er normal eller unormal utvikling. </a:t>
            </a:r>
          </a:p>
          <a:p>
            <a:endParaRPr lang="nb-NO" sz="1200" b="0" i="0" u="none" strike="noStrike" kern="1200" baseline="0">
              <a:solidFill>
                <a:schemeClr val="tx1"/>
              </a:solidFill>
              <a:latin typeface="Oslo Sans Office" panose="02000000000000000000" pitchFamily="2" charset="0"/>
              <a:ea typeface="+mn-ea"/>
              <a:cs typeface="+mn-cs"/>
            </a:endParaRPr>
          </a:p>
          <a:p>
            <a:r>
              <a:rPr lang="nb-NO" sz="1200" b="0" i="0" u="none" strike="noStrike" kern="1200" baseline="0">
                <a:solidFill>
                  <a:schemeClr val="tx1"/>
                </a:solidFill>
                <a:latin typeface="Oslo Sans Office" panose="02000000000000000000" pitchFamily="2" charset="0"/>
                <a:ea typeface="+mn-ea"/>
                <a:cs typeface="+mn-cs"/>
              </a:rPr>
              <a:t>I kast-eksempelet, ser vi i starten at jenta kaster med nokså strake ben og er lite retningsbestemt. Etter mer øving, ser vi at jentas arm er ført bakover til hodenivå og at hun også har tatt et skritt før og etter kastet. Når bevegelsen er innlært, ser vi et kast med god presisjon og rotasjon, samt et steg forover med foten på motsatt side av kastearmen.</a:t>
            </a:r>
            <a:endParaRPr lang="nb-NO" sz="1200">
              <a:solidFill>
                <a:srgbClr val="211D1E"/>
              </a:solidFill>
              <a:latin typeface="Oslo Sans Office" panose="02000000000000000000" pitchFamily="2" charset="0"/>
            </a:endParaRPr>
          </a:p>
          <a:p>
            <a:endParaRPr lang="nb-NO" sz="1200">
              <a:latin typeface="Oslo Sans Office" panose="02000000000000000000" pitchFamily="2" charset="0"/>
            </a:endParaRPr>
          </a:p>
          <a:p>
            <a:endParaRPr lang="nb-NO" sz="1200">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22</a:t>
            </a:fld>
            <a:endParaRPr lang="nb-NO"/>
          </a:p>
        </p:txBody>
      </p:sp>
    </p:spTree>
    <p:extLst>
      <p:ext uri="{BB962C8B-B14F-4D97-AF65-F5344CB8AC3E}">
        <p14:creationId xmlns:p14="http://schemas.microsoft.com/office/powerpoint/2010/main" val="3720791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panose="02000000000000000000" pitchFamily="2" charset="0"/>
                <a:ea typeface="+mn-ea"/>
                <a:cs typeface="+mn-cs"/>
              </a:rPr>
              <a:t>I løpe-eksempelet, ser vi at jenta småløper med ujevne steg og stive knær, og uten samordning av armer og ben. Etter mer øvelse, løper barnet med hælen først i underlaget og har et friere og lengre sving med armene. Når bevegelsen er automatisert, ser vi at jenta løper lett og ledig, med lengre steg, og har koordinerte armsving med løpestegene.</a:t>
            </a:r>
            <a:endParaRPr lang="nb-NO">
              <a:latin typeface="Oslo Sans Office" panose="02000000000000000000" pitchFamily="2" charset="0"/>
            </a:endParaRPr>
          </a:p>
          <a:p>
            <a:endParaRPr lang="nb-NO">
              <a:latin typeface="Oslo Sans Office" panose="02000000000000000000" pitchFamily="2" charset="0"/>
            </a:endParaRPr>
          </a:p>
          <a:p>
            <a:endParaRPr lang="nb-NO">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23</a:t>
            </a:fld>
            <a:endParaRPr lang="nb-NO"/>
          </a:p>
        </p:txBody>
      </p:sp>
    </p:spTree>
    <p:extLst>
      <p:ext uri="{BB962C8B-B14F-4D97-AF65-F5344CB8AC3E}">
        <p14:creationId xmlns:p14="http://schemas.microsoft.com/office/powerpoint/2010/main" val="4151120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t>Vi kan bidra til at barna videreutvikler sine motoriske ferdigheter ved å legge til rette for leker og aktiviteter hvor de får prøvd, øvd på og repetert mange forskjellige bevegelser. </a:t>
            </a:r>
            <a:r>
              <a:rPr lang="nb-NO" sz="1200">
                <a:latin typeface="Oslo Sans Office" panose="02000000000000000000" pitchFamily="2" charset="0"/>
              </a:rPr>
              <a:t>For å sikre at barna får erfaring med alle de grunnleggende motoriske ferdighetene i løpet av et barnehageår, kan vi ta utgangspunkt i et </a:t>
            </a:r>
            <a:r>
              <a:rPr lang="nb-NO" sz="1200" err="1">
                <a:latin typeface="Oslo Sans Office" panose="02000000000000000000" pitchFamily="2" charset="0"/>
              </a:rPr>
              <a:t>årshjul</a:t>
            </a:r>
            <a:r>
              <a:rPr lang="nb-NO" sz="1200">
                <a:latin typeface="Oslo Sans Office" panose="02000000000000000000" pitchFamily="2" charset="0"/>
              </a:rPr>
              <a:t>. </a:t>
            </a:r>
          </a:p>
          <a:p>
            <a:endParaRPr lang="nb-NO" sz="1200">
              <a:latin typeface="Oslo Sans Office" panose="02000000000000000000" pitchFamily="2" charset="0"/>
            </a:endParaRPr>
          </a:p>
          <a:p>
            <a:r>
              <a:rPr lang="nb-NO" sz="1200" err="1"/>
              <a:t>Årshjulet</a:t>
            </a:r>
            <a:r>
              <a:rPr lang="nb-NO" sz="1200"/>
              <a:t> er en oversikt over hvilke ferdigheter vi ønsker å ha ekstra fokus på gjennom året, og er kun ment som ett eksempel. Vi bør gi barna erfaring med alle de grunnleggende motoriske ferdighetene gjennom hele året, selv om vi i en gitt periode har ekstra fokus på enkelte ferdigheter.</a:t>
            </a:r>
            <a:r>
              <a:rPr lang="nb-NO" sz="1200" baseline="0"/>
              <a:t> Ved bruk av malen kan barnehagene enkelt lage sine egne </a:t>
            </a:r>
            <a:r>
              <a:rPr lang="nb-NO" sz="1200" baseline="0" err="1"/>
              <a:t>årshjul</a:t>
            </a:r>
            <a:r>
              <a:rPr lang="nb-NO" sz="1200" baseline="0"/>
              <a:t> med ønskede perioder og ferdigheter. </a:t>
            </a:r>
            <a:endParaRPr lang="nb-NO" sz="1200"/>
          </a:p>
          <a:p>
            <a:endParaRPr lang="nb-NO" sz="1200" b="0" i="0" u="none" strike="noStrike" kern="1200" baseline="0">
              <a:solidFill>
                <a:schemeClr val="tx1"/>
              </a:solidFill>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24</a:t>
            </a:fld>
            <a:endParaRPr lang="nb-NO"/>
          </a:p>
        </p:txBody>
      </p:sp>
    </p:spTree>
    <p:extLst>
      <p:ext uri="{BB962C8B-B14F-4D97-AF65-F5344CB8AC3E}">
        <p14:creationId xmlns:p14="http://schemas.microsoft.com/office/powerpoint/2010/main" val="2406971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Progresjon i barnehagen innebærer at alle barna skal utvikle seg, lære og oppleve fremgang. For å ivareta barnas motivasjon, bør kravene i aktiviteten ikke være for lette, men heller ikke for vanskelige. Vi kan legge til rette for progresjon ved å tilpasse </a:t>
            </a:r>
            <a:r>
              <a:rPr lang="nb-NO" sz="1200" baseline="0"/>
              <a:t>bevegelsen, bevegelsesmiljøet, utstyret og reglene.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a:t>Et eksempel </a:t>
            </a:r>
            <a:r>
              <a:rPr lang="nb-NO" sz="1200" i="0" baseline="0"/>
              <a:t>på å endre selve bevegelsesoppgaven </a:t>
            </a:r>
            <a:r>
              <a:rPr lang="nb-NO" sz="1200" baseline="0"/>
              <a:t>kan være å starte med å hoppe ned fra en liten høyde. Dersom barnet mestrer dette kan vi forsøke å hoppe over et hinder.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a:t>Vi kan også </a:t>
            </a:r>
            <a:r>
              <a:rPr lang="nb-NO" sz="1200" i="0" baseline="0"/>
              <a:t>endre barnets bevegelsesmiljø. </a:t>
            </a:r>
            <a:r>
              <a:rPr lang="nb-NO" sz="1200" baseline="0"/>
              <a:t>For å utvikle klatreferdigheten kan vi starte med å klatre i trapper. Når vi har bedre klatreferdigheter kan vi forsøke oss på klatring i trær.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baseline="0"/>
              <a:t>Vi kan også tilpasse utstyret vi </a:t>
            </a:r>
            <a:r>
              <a:rPr lang="nb-NO" sz="1200" baseline="0"/>
              <a:t>bruker. Det er enklere å ta imot en pute eller skumgummiball enn en rispose, og dette er igjen enklere enn mottak av tennisball som krever en mer avansert teknikk.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a:t>Videre kan </a:t>
            </a:r>
            <a:r>
              <a:rPr lang="nb-NO" sz="1200" i="0" baseline="0"/>
              <a:t>vi tilpasse aktivitetens regler</a:t>
            </a:r>
            <a:r>
              <a:rPr lang="nb-NO" sz="1200" baseline="0"/>
              <a:t>. For de minste barna er sisten vanskelig nok dersom kun en voksen fanger. Når barna utvikler både kognitive og motoriske ferdigheter kan de leke sisten på vanlig måte. Dersom vi vil gjøre det mer utfordrende kan vi leke sisten der barna kun får løpe på streker.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a:t>Ved å endre på disse ulike faktorene kan vi tilpasse aktiviteten til barnas ferdighetsnivå uten at </a:t>
            </a:r>
            <a:r>
              <a:rPr lang="nb-NO" sz="1200"/>
              <a:t>barna opplever at vi retter på deres utførelse. </a:t>
            </a:r>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25</a:t>
            </a:fld>
            <a:endParaRPr lang="nb-NO"/>
          </a:p>
        </p:txBody>
      </p:sp>
    </p:spTree>
    <p:extLst>
      <p:ext uri="{BB962C8B-B14F-4D97-AF65-F5344CB8AC3E}">
        <p14:creationId xmlns:p14="http://schemas.microsoft.com/office/powerpoint/2010/main" val="3851003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Fysisk aktivitet egner seg godt som et pedagogisk virkemiddel i kombinasjon med fagområdene. Ved å kombinere ulike pedagogiske aktiviteter kan vi rekke mer på den tiden vi har til rådighet i barnehagen.</a:t>
            </a:r>
            <a:r>
              <a:rPr lang="nb-NO" sz="1200" baseline="0"/>
              <a:t> </a:t>
            </a:r>
            <a:endParaRPr lang="nb-NO" sz="1200" baseline="0">
              <a:solidFill>
                <a:srgbClr val="000000"/>
              </a:solidFill>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solidFill>
                <a:srgbClr val="000000"/>
              </a:solidFill>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a:solidFill>
                  <a:srgbClr val="000000"/>
                </a:solidFill>
                <a:latin typeface="Oslo Sans Office" panose="02000000000000000000" pitchFamily="2" charset="0"/>
              </a:rPr>
              <a:t>For eksempel kan barna få kjennskap til natur, dyr og dyreliv gjennom bildeorientering. Barna kan utvikle romforståelse ved å bruke kroppen til å forme tall eller bokstaver. Barna kan lære å orientere seg og bli kjent med nærmiljøet gjennom stolpejakten og turbingo. Hvis barna lager egne hinderløyper er de aktive samtidig som de bruker fantasi og kreativitet. I tillegg egner fysisk aktivitet seg godt i kombinasjon med språkarbeid. For eksempel er det mange sangleker der en utfører bevegelser underveis.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solidFill>
                <a:srgbClr val="000000"/>
              </a:solidFill>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mn-lt"/>
                <a:ea typeface="+mn-ea"/>
                <a:cs typeface="+mn-cs"/>
              </a:rPr>
              <a:t> </a:t>
            </a:r>
            <a:endParaRPr lang="nb-NO" sz="1200"/>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26</a:t>
            </a:fld>
            <a:endParaRPr lang="nb-NO"/>
          </a:p>
        </p:txBody>
      </p:sp>
    </p:spTree>
    <p:extLst>
      <p:ext uri="{BB962C8B-B14F-4D97-AF65-F5344CB8AC3E}">
        <p14:creationId xmlns:p14="http://schemas.microsoft.com/office/powerpoint/2010/main" val="3778132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000000"/>
                </a:solidFill>
                <a:latin typeface="Oslo Sans Office" panose="02000000000000000000" pitchFamily="2" charset="0"/>
              </a:rPr>
              <a:t>Å være en arena for daglig fysisk aktivitet krever at vi har et reflekterende blikk rundt egen praksis. Det vil kunne vise om vårt bevegelsesmiljø og vår praksis for fysisk aktivitet er god, eller om det er nødvendig å endre og tilpasse innhold og arbeidsmåter.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solidFill>
                <a:srgbClr val="000000"/>
              </a:solidFill>
              <a:latin typeface="Oslo Sans Office" panose="02000000000000000000" pitchFamily="2" charset="0"/>
            </a:endParaRPr>
          </a:p>
          <a:p>
            <a:endParaRPr lang="nb-NO">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27</a:t>
            </a:fld>
            <a:endParaRPr lang="nb-NO"/>
          </a:p>
        </p:txBody>
      </p:sp>
    </p:spTree>
    <p:extLst>
      <p:ext uri="{BB962C8B-B14F-4D97-AF65-F5344CB8AC3E}">
        <p14:creationId xmlns:p14="http://schemas.microsoft.com/office/powerpoint/2010/main" val="3654692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000000"/>
                </a:solidFill>
                <a:latin typeface="Oslo Sans Office" panose="02000000000000000000" pitchFamily="2" charset="0"/>
              </a:rPr>
              <a:t>Når vi skal evaluere egen praksis, kan vi ta utgangspunkt i kjennetegn ved god praksis for fysisk aktivitet. Evalueringen kan gi oss innsikt i egen praksis og kan hjelpe</a:t>
            </a:r>
            <a:r>
              <a:rPr lang="nb-NO" baseline="0">
                <a:solidFill>
                  <a:srgbClr val="000000"/>
                </a:solidFill>
                <a:latin typeface="Oslo Sans Office" panose="02000000000000000000" pitchFamily="2" charset="0"/>
              </a:rPr>
              <a:t> oss med å identifisere potensielle forbedringsområder. Dette kan legges til grunn når vi skal utarbeide mål og tiltak for å forbedre eller bevare praksis. </a:t>
            </a:r>
            <a:r>
              <a:rPr lang="nb-NO">
                <a:solidFill>
                  <a:srgbClr val="000000"/>
                </a:solidFill>
                <a:latin typeface="Oslo Sans Office" panose="02000000000000000000" pitchFamily="2" charset="0"/>
              </a:rPr>
              <a:t>Når vi gjennomgår kjennetegnene i egenvurderingsskjemaet, kan vi vurdere om</a:t>
            </a:r>
            <a:r>
              <a:rPr lang="nb-NO" baseline="0">
                <a:solidFill>
                  <a:srgbClr val="000000"/>
                </a:solidFill>
                <a:latin typeface="Oslo Sans Office" panose="02000000000000000000" pitchFamily="2" charset="0"/>
              </a:rPr>
              <a:t> praksis er god, praksis kan bli bedre eller om praksis må endres. Dersom det er områder vi ønsker å jobbe med, kan vi få inspirasjon til de ulike temaene i veilederen for fysisk aktivitet. </a:t>
            </a:r>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28</a:t>
            </a:fld>
            <a:endParaRPr lang="nb-NO"/>
          </a:p>
        </p:txBody>
      </p:sp>
    </p:spTree>
    <p:extLst>
      <p:ext uri="{BB962C8B-B14F-4D97-AF65-F5344CB8AC3E}">
        <p14:creationId xmlns:p14="http://schemas.microsoft.com/office/powerpoint/2010/main" val="69432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000000"/>
                </a:solidFill>
                <a:latin typeface="Oslo Sans Office" panose="02000000000000000000" pitchFamily="2" charset="0"/>
              </a:rPr>
              <a:t>Denne delen gir grunnleggende informasjon om fysisk aktivitet</a:t>
            </a:r>
            <a:r>
              <a:rPr lang="nb-NO" baseline="0">
                <a:solidFill>
                  <a:srgbClr val="000000"/>
                </a:solidFill>
                <a:latin typeface="Oslo Sans Office" panose="02000000000000000000" pitchFamily="2" charset="0"/>
              </a:rPr>
              <a:t> for barn, effekter av fysisk aktivitet og faktorer som påvirker barnas deltagelse.</a:t>
            </a:r>
            <a:endParaRPr lang="nb-NO" sz="1200">
              <a:latin typeface="Oslo Sans Office" panose="02000000000000000000" pitchFamily="2" charset="0"/>
            </a:endParaRPr>
          </a:p>
          <a:p>
            <a:endParaRPr lang="nb-NO">
              <a:latin typeface="Oslo Sans Office" panose="02000000000000000000" pitchFamily="2" charset="0"/>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pPr/>
              <a:t>3</a:t>
            </a:fld>
            <a:endParaRPr lang="nb-NO"/>
          </a:p>
        </p:txBody>
      </p:sp>
    </p:spTree>
    <p:extLst>
      <p:ext uri="{BB962C8B-B14F-4D97-AF65-F5344CB8AC3E}">
        <p14:creationId xmlns:p14="http://schemas.microsoft.com/office/powerpoint/2010/main" val="235856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Oslo Sans Office" panose="02000000000000000000" pitchFamily="2" charset="0"/>
                <a:ea typeface="+mn-ea"/>
                <a:cs typeface="+mn-cs"/>
              </a:rPr>
              <a:t>Med fysisk aktivitet mener vi all kroppsbevegelse som øker energiforbruket. Det vil i prinsippet si alt barna gjør når de ikke sover eller er helt i ro. </a:t>
            </a:r>
            <a:r>
              <a:rPr lang="nb-NO" sz="1200">
                <a:solidFill>
                  <a:srgbClr val="211D1E"/>
                </a:solidFill>
                <a:latin typeface="Oslo Sans Office" panose="02000000000000000000" pitchFamily="2" charset="0"/>
              </a:rPr>
              <a:t>I barnehagesammenheng vil mye av den fysiske aktiviteten være i form av kroppslig lek.</a:t>
            </a:r>
            <a:r>
              <a:rPr lang="nb-NO" sz="1200" baseline="0">
                <a:solidFill>
                  <a:srgbClr val="211D1E"/>
                </a:solidFill>
                <a:latin typeface="Oslo Sans Office" panose="02000000000000000000" pitchFamily="2" charset="0"/>
              </a:rPr>
              <a:t> Det</a:t>
            </a:r>
            <a:r>
              <a:rPr lang="nb-NO" sz="1200">
                <a:solidFill>
                  <a:srgbClr val="211D1E"/>
                </a:solidFill>
                <a:latin typeface="Oslo Sans Office" panose="02000000000000000000" pitchFamily="2" charset="0"/>
              </a:rPr>
              <a:t> vil si lek med store bevegelser og gjerne høyt tempo.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solidFill>
                <a:srgbClr val="211D1E"/>
              </a:solidFill>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a:solidFill>
                  <a:srgbClr val="000000"/>
                </a:solidFill>
                <a:latin typeface="Oslo Sans Office" panose="02000000000000000000" pitchFamily="2" charset="0"/>
              </a:rPr>
              <a:t>Fysisk aktivitet </a:t>
            </a:r>
            <a:r>
              <a:rPr lang="nb-NO" sz="1200">
                <a:solidFill>
                  <a:srgbClr val="000000"/>
                </a:solidFill>
                <a:latin typeface="Oslo Sans Office" panose="02000000000000000000" pitchFamily="2" charset="0"/>
              </a:rPr>
              <a:t>gir overskudd i hverdagen og har mange positive effekter – både fysisk og mentalt. Når</a:t>
            </a:r>
            <a:r>
              <a:rPr lang="nb-NO" sz="1200" baseline="0">
                <a:solidFill>
                  <a:srgbClr val="000000"/>
                </a:solidFill>
                <a:latin typeface="Oslo Sans Office" panose="02000000000000000000" pitchFamily="2" charset="0"/>
              </a:rPr>
              <a:t> barn er aktive puster de tyngre, de får høyere puls og de blir varmere. Over tid vil barna få </a:t>
            </a:r>
            <a:r>
              <a:rPr lang="nb-NO" sz="1200">
                <a:solidFill>
                  <a:srgbClr val="000000"/>
                </a:solidFill>
                <a:latin typeface="Oslo Sans Office" panose="02000000000000000000" pitchFamily="2" charset="0"/>
              </a:rPr>
              <a:t>bedre utholdenhet, sterkere kropp</a:t>
            </a:r>
            <a:r>
              <a:rPr lang="nb-NO" sz="1200" baseline="0">
                <a:solidFill>
                  <a:srgbClr val="000000"/>
                </a:solidFill>
                <a:latin typeface="Oslo Sans Office" panose="02000000000000000000" pitchFamily="2" charset="0"/>
              </a:rPr>
              <a:t> og </a:t>
            </a:r>
            <a:r>
              <a:rPr lang="nb-NO" sz="1200">
                <a:solidFill>
                  <a:srgbClr val="000000"/>
                </a:solidFill>
                <a:latin typeface="Oslo Sans Office" panose="02000000000000000000" pitchFamily="2" charset="0"/>
              </a:rPr>
              <a:t>de orker mer i hverdagen.</a:t>
            </a:r>
            <a:r>
              <a:rPr lang="nb-NO" sz="1200" baseline="0">
                <a:solidFill>
                  <a:srgbClr val="000000"/>
                </a:solidFill>
                <a:latin typeface="Oslo Sans Office" panose="02000000000000000000" pitchFamily="2" charset="0"/>
              </a:rPr>
              <a:t> </a:t>
            </a:r>
            <a:r>
              <a:rPr lang="nb-NO" sz="1200"/>
              <a:t>Hvis barna bruker mange forskjellige bevegelser i aktivitetene sine, </a:t>
            </a:r>
            <a:r>
              <a:rPr lang="nb-NO" sz="1200">
                <a:solidFill>
                  <a:srgbClr val="000000"/>
                </a:solidFill>
                <a:latin typeface="Oslo Sans Office" panose="02000000000000000000" pitchFamily="2" charset="0"/>
              </a:rPr>
              <a:t>bidrar det til motorisk utvikling. I tillegg til de fysiske</a:t>
            </a:r>
            <a:r>
              <a:rPr lang="nb-NO" sz="1200" baseline="0">
                <a:solidFill>
                  <a:srgbClr val="000000"/>
                </a:solidFill>
                <a:latin typeface="Oslo Sans Office" panose="02000000000000000000" pitchFamily="2" charset="0"/>
              </a:rPr>
              <a:t> effektene, har </a:t>
            </a:r>
            <a:r>
              <a:rPr lang="nb-NO" sz="1200">
                <a:solidFill>
                  <a:srgbClr val="000000"/>
                </a:solidFill>
                <a:latin typeface="Oslo Sans Office" panose="02000000000000000000" pitchFamily="2" charset="0"/>
              </a:rPr>
              <a:t>regelmessig fysisk aktivitet positiv</a:t>
            </a:r>
            <a:r>
              <a:rPr lang="nb-NO" sz="1200" baseline="0">
                <a:solidFill>
                  <a:srgbClr val="000000"/>
                </a:solidFill>
                <a:latin typeface="Oslo Sans Office" panose="02000000000000000000" pitchFamily="2" charset="0"/>
              </a:rPr>
              <a:t> effekt</a:t>
            </a:r>
            <a:r>
              <a:rPr lang="nb-NO" sz="1200">
                <a:solidFill>
                  <a:srgbClr val="000000"/>
                </a:solidFill>
                <a:latin typeface="Oslo Sans Office" panose="02000000000000000000" pitchFamily="2" charset="0"/>
              </a:rPr>
              <a:t> på læring, konsentrasjon, søvn og på det sosiale samspillet med andre barn. Aktive barn har ofte høyere mestringstro og bedre selvbilde og høyere</a:t>
            </a:r>
            <a:r>
              <a:rPr lang="nb-NO" sz="1200" baseline="0">
                <a:solidFill>
                  <a:srgbClr val="000000"/>
                </a:solidFill>
                <a:latin typeface="Oslo Sans Office" panose="02000000000000000000" pitchFamily="2" charset="0"/>
              </a:rPr>
              <a:t> </a:t>
            </a:r>
            <a:r>
              <a:rPr lang="nb-NO" sz="1200">
                <a:solidFill>
                  <a:srgbClr val="000000"/>
                </a:solidFill>
                <a:latin typeface="Oslo Sans Office" panose="02000000000000000000" pitchFamily="2" charset="0"/>
              </a:rPr>
              <a:t>trivsel enn barn som er lite fysisk aktive</a:t>
            </a:r>
            <a:r>
              <a:rPr lang="nb-NO" sz="1200" u="none">
                <a:solidFill>
                  <a:srgbClr val="000000"/>
                </a:solidFill>
                <a:latin typeface="Oslo Sans Office"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latin typeface="Oslo Sans Office" panose="02000000000000000000" pitchFamily="2" charset="0"/>
            </a:endParaRPr>
          </a:p>
          <a:p>
            <a:endParaRPr lang="nb-NO" sz="1200" b="0" i="0" u="none" strike="noStrike" kern="1200" baseline="0">
              <a:solidFill>
                <a:schemeClr val="tx1"/>
              </a:solidFill>
              <a:latin typeface="Oslo Sans Office" panose="02000000000000000000" pitchFamily="2" charset="0"/>
              <a:ea typeface="+mn-ea"/>
              <a:cs typeface="+mn-cs"/>
            </a:endParaRPr>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4</a:t>
            </a:fld>
            <a:endParaRPr lang="nb-NO"/>
          </a:p>
        </p:txBody>
      </p:sp>
    </p:spTree>
    <p:extLst>
      <p:ext uri="{BB962C8B-B14F-4D97-AF65-F5344CB8AC3E}">
        <p14:creationId xmlns:p14="http://schemas.microsoft.com/office/powerpoint/2010/main" val="2728670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a:solidFill>
                  <a:srgbClr val="000000"/>
                </a:solidFill>
                <a:latin typeface="Oslo Sans Office"/>
              </a:rPr>
              <a:t>Vanene barna får når de er små kan vare hele livet, og aktivitet i barneårene kan bidra til livslang bevegelsesglede.</a:t>
            </a:r>
            <a:endParaRPr lang="nb-NO">
              <a:solidFill>
                <a:srgbClr val="000000"/>
              </a:solidFill>
              <a:latin typeface="Oslo Sans Office" panose="02000000000000000000" pitchFamily="2" charset="0"/>
            </a:endParaRPr>
          </a:p>
          <a:p>
            <a:pPr>
              <a:defRPr/>
            </a:pPr>
            <a:r>
              <a:rPr lang="nb-NO">
                <a:latin typeface="Oslo Sans Office"/>
              </a:rPr>
              <a:t>Basert på det vi vet om betydningen av fysisk aktivitet, har Helsedirektoratet utarbeidet anbefalinger for fysisk aktivitet.</a:t>
            </a:r>
          </a:p>
          <a:p>
            <a:pPr>
              <a:defRPr/>
            </a:pPr>
            <a:endParaRPr lang="nb-NO">
              <a:solidFill>
                <a:srgbClr val="000000"/>
              </a:solidFill>
              <a:latin typeface="Oslo Sans Office"/>
            </a:endParaRPr>
          </a:p>
          <a:p>
            <a:pPr>
              <a:defRPr/>
            </a:pPr>
            <a:r>
              <a:rPr lang="nb-NO">
                <a:solidFill>
                  <a:srgbClr val="000000"/>
                </a:solidFill>
                <a:latin typeface="Oslo Sans Office"/>
              </a:rPr>
              <a:t>Barn </a:t>
            </a:r>
            <a:r>
              <a:rPr lang="nb-NO" sz="1200">
                <a:solidFill>
                  <a:srgbClr val="000000"/>
                </a:solidFill>
                <a:latin typeface="Oslo Sans Office"/>
              </a:rPr>
              <a:t>bør være fysisk aktive i lek eller annen aktivitet minst 60 minutter hver dag.</a:t>
            </a:r>
            <a:r>
              <a:rPr lang="nb-NO">
                <a:solidFill>
                  <a:srgbClr val="000000"/>
                </a:solidFill>
                <a:latin typeface="Oslo Sans Office"/>
              </a:rPr>
              <a:t> </a:t>
            </a:r>
            <a:endParaRPr lang="nb-NO" sz="1200">
              <a:solidFill>
                <a:srgbClr val="000000"/>
              </a:solidFill>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solidFill>
                <a:srgbClr val="000000"/>
              </a:solidFill>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000000"/>
                </a:solidFill>
                <a:latin typeface="Oslo Sans Office"/>
              </a:rPr>
              <a:t>Aktiviteten bør være variert og intensiteten både moderat og høy. </a:t>
            </a:r>
            <a:br>
              <a:rPr lang="nb-NO" sz="1200">
                <a:latin typeface="Oslo Sans Office" panose="02000000000000000000" pitchFamily="2" charset="0"/>
              </a:rPr>
            </a:br>
            <a:endParaRPr lang="nb-NO" sz="1200" i="1">
              <a:solidFill>
                <a:srgbClr val="000000"/>
              </a:solidFill>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5</a:t>
            </a:fld>
            <a:endParaRPr lang="nb-NO"/>
          </a:p>
        </p:txBody>
      </p:sp>
    </p:spTree>
    <p:extLst>
      <p:ext uri="{BB962C8B-B14F-4D97-AF65-F5344CB8AC3E}">
        <p14:creationId xmlns:p14="http://schemas.microsoft.com/office/powerpoint/2010/main" val="893758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rgbClr val="000000"/>
                </a:solidFill>
              </a:rPr>
              <a:t>Intensitet er et mål på hvor hardt kroppen jobber ved ulike former for fysisk aktivitet. </a:t>
            </a:r>
            <a:r>
              <a:rPr lang="nb-NO" sz="1200" u="none">
                <a:solidFill>
                  <a:srgbClr val="000000"/>
                </a:solidFill>
              </a:rPr>
              <a:t>Ved moderat og høy intensitet puster vi raskere enn vanlig</a:t>
            </a:r>
            <a:r>
              <a:rPr lang="nb-NO" sz="1200" u="none" baseline="0">
                <a:solidFill>
                  <a:srgbClr val="000000"/>
                </a:solidFill>
              </a:rPr>
              <a:t> og vi blir varme, slik som ved hurtig gange eller løping.</a:t>
            </a:r>
            <a:endParaRPr lang="nb-NO" sz="1200" baseline="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a:solidFill>
                <a:srgbClr val="211D1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a:solidFill>
                  <a:schemeClr val="tx1"/>
                </a:solidFill>
              </a:rPr>
              <a:t>Grafen viser aktivitetsmønsteret til et aktivt barn i løpet av en dag i barnehagen. </a:t>
            </a:r>
            <a:r>
              <a:rPr lang="nb-NO" sz="1200">
                <a:latin typeface="Oslo Sans Office" panose="02000000000000000000" pitchFamily="2" charset="0"/>
              </a:rPr>
              <a:t>Hver blå strek representerer </a:t>
            </a:r>
            <a:r>
              <a:rPr lang="nb-NO" sz="1200" kern="1200" baseline="0">
                <a:solidFill>
                  <a:schemeClr val="tx1"/>
                </a:solidFill>
                <a:effectLst/>
                <a:latin typeface="+mn-lt"/>
                <a:ea typeface="+mn-ea"/>
                <a:cs typeface="+mn-cs"/>
              </a:rPr>
              <a:t>intensitet</a:t>
            </a:r>
            <a:r>
              <a:rPr lang="nb-NO" sz="1200">
                <a:latin typeface="Oslo Sans Office" panose="02000000000000000000" pitchFamily="2" charset="0"/>
              </a:rPr>
              <a:t>, og jo høyere strek desto høyere intensitet. Grafen illustrerer aktivitetens</a:t>
            </a:r>
            <a:r>
              <a:rPr lang="nb-NO" sz="1200" baseline="0">
                <a:latin typeface="Oslo Sans Office" panose="02000000000000000000" pitchFamily="2" charset="0"/>
              </a:rPr>
              <a:t> </a:t>
            </a:r>
            <a:r>
              <a:rPr lang="nb-NO" sz="1200" baseline="0" err="1">
                <a:latin typeface="Oslo Sans Office" panose="02000000000000000000" pitchFamily="2" charset="0"/>
              </a:rPr>
              <a:t>intervallaktige</a:t>
            </a:r>
            <a:r>
              <a:rPr lang="nb-NO" sz="1200" baseline="0">
                <a:latin typeface="Oslo Sans Office" panose="02000000000000000000" pitchFamily="2" charset="0"/>
              </a:rPr>
              <a:t> preg, der </a:t>
            </a:r>
            <a:r>
              <a:rPr lang="nb-NO" sz="1200">
                <a:solidFill>
                  <a:srgbClr val="211D1E"/>
                </a:solidFill>
              </a:rPr>
              <a:t>barnet veksler hurtig mellom lav og høy intensitet. </a:t>
            </a:r>
            <a:endParaRPr lang="nb-NO"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latin typeface="Oslo Sans Office" panose="02000000000000000000" pitchFamily="2" charset="0"/>
              </a:rPr>
              <a:t> </a:t>
            </a:r>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6</a:t>
            </a:fld>
            <a:endParaRPr lang="nb-NO"/>
          </a:p>
        </p:txBody>
      </p:sp>
    </p:spTree>
    <p:extLst>
      <p:ext uri="{BB962C8B-B14F-4D97-AF65-F5344CB8AC3E}">
        <p14:creationId xmlns:p14="http://schemas.microsoft.com/office/powerpoint/2010/main" val="265417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Oslo Sans Office" panose="02000000000000000000" pitchFamily="2" charset="0"/>
                <a:ea typeface="+mn-ea"/>
                <a:cs typeface="+mn-cs"/>
              </a:rPr>
              <a:t>For å få et bilde aktivitetsnivået hos barnehagebarn, ble det gjennomført en kartlegging av fysisk aktivitet i et utvalg kommunale barnehager i bydelene Alna, Bjerke, Grorud og Stovner i Groruddalen. Barna måtte ha på et akselerometer/et slags aktivitetsbelte, som registrerte aktiviteten – både mens de var i barnehagen og på fritiden. </a:t>
            </a:r>
          </a:p>
          <a:p>
            <a:endParaRPr lang="nb-NO" sz="1200" b="0" i="0" u="none" strike="noStrike" kern="1200" baseline="0">
              <a:solidFill>
                <a:schemeClr val="tx1"/>
              </a:solidFill>
              <a:latin typeface="Oslo Sans Office" panose="02000000000000000000" pitchFamily="2" charset="0"/>
              <a:ea typeface="+mn-ea"/>
              <a:cs typeface="+mn-cs"/>
            </a:endParaRPr>
          </a:p>
          <a:p>
            <a:r>
              <a:rPr lang="nb-NO" sz="1200" b="0" i="0" u="none" strike="noStrike" kern="1200" baseline="0">
                <a:solidFill>
                  <a:schemeClr val="tx1"/>
                </a:solidFill>
                <a:latin typeface="Oslo Sans Office" panose="02000000000000000000" pitchFamily="2" charset="0"/>
                <a:ea typeface="+mn-ea"/>
                <a:cs typeface="+mn-cs"/>
              </a:rPr>
              <a:t>Resultatene viste at 86 % av 4-5 åringene oppfylte anbefalingen om minst 60 minutter fysisk aktivitet i moderat til høy intensitet daglig. Over 70 % av tiden i moderat og høy intensitet fant sted da barna var i barnehagen. Dette stemmer overens med andre undersøkelser som er gjort, og det viser hvor viktig barnehagen er som arena for barnas daglige fysiske aktivitet. </a:t>
            </a:r>
          </a:p>
          <a:p>
            <a:endParaRPr lang="nb-NO" sz="1200" b="0" i="0" u="none" strike="noStrike" kern="1200" baseline="0">
              <a:solidFill>
                <a:schemeClr val="tx1"/>
              </a:solidFill>
              <a:latin typeface="Oslo Sans Office" panose="02000000000000000000" pitchFamily="2" charset="0"/>
              <a:ea typeface="+mn-ea"/>
              <a:cs typeface="+mn-cs"/>
            </a:endParaRPr>
          </a:p>
          <a:p>
            <a:r>
              <a:rPr lang="nb-NO" sz="1200" b="0" i="0" u="none" strike="noStrike" kern="1200" baseline="0">
                <a:solidFill>
                  <a:schemeClr val="tx1"/>
                </a:solidFill>
                <a:latin typeface="Oslo Sans Office" panose="02000000000000000000" pitchFamily="2" charset="0"/>
                <a:ea typeface="+mn-ea"/>
                <a:cs typeface="+mn-cs"/>
              </a:rPr>
              <a:t>Kartleggingen viste også svært stor spredning i barnas aktivitetsnivå, der de minst aktive barna var aktive med moderat til høy intensitet rundt 10 minutter i løpet av tiden i barnehagen, mens andre barn var aktive med slik intensitet i halvannen time. I gjennomsnitt var gutter mer aktive enn jenter i barnehagetiden. På fritiden var det imidlertid ingen forskjell i aktivitetsnivå mellom gutter og jenter. </a:t>
            </a:r>
            <a:endParaRPr lang="nb-NO" sz="1200">
              <a:latin typeface="Oslo Sans Office" panose="02000000000000000000" pitchFamily="2" charset="0"/>
            </a:endParaRPr>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7</a:t>
            </a:fld>
            <a:endParaRPr lang="nb-NO"/>
          </a:p>
        </p:txBody>
      </p:sp>
    </p:spTree>
    <p:extLst>
      <p:ext uri="{BB962C8B-B14F-4D97-AF65-F5344CB8AC3E}">
        <p14:creationId xmlns:p14="http://schemas.microsoft.com/office/powerpoint/2010/main" val="2291920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prstClr val="black"/>
                </a:solidFill>
                <a:latin typeface="Oslo Sans Office" panose="02000000000000000000" pitchFamily="2" charset="0"/>
              </a:rPr>
              <a:t>Det er mange faktorer som påvirker barns fysiske aktivitet, og</a:t>
            </a:r>
            <a:r>
              <a:rPr lang="nb-NO" sz="1200" baseline="0">
                <a:solidFill>
                  <a:prstClr val="black"/>
                </a:solidFill>
                <a:latin typeface="Oslo Sans Office" panose="02000000000000000000" pitchFamily="2" charset="0"/>
              </a:rPr>
              <a:t> </a:t>
            </a:r>
            <a:r>
              <a:rPr lang="nb-NO" sz="1200">
                <a:solidFill>
                  <a:prstClr val="black"/>
                </a:solidFill>
                <a:latin typeface="Oslo Sans Office" panose="02000000000000000000" pitchFamily="2" charset="0"/>
              </a:rPr>
              <a:t>vi bør være bevisst på hvilke av disse vi har mulighet til å påvirke. Individuelle faktorer som barnets alder, kjønn, kroppsstørrelse og personlighet har vi liten eller ingen mulighet til å påvirke.</a:t>
            </a:r>
            <a:r>
              <a:rPr lang="nb-NO" sz="1200" baseline="0">
                <a:solidFill>
                  <a:prstClr val="black"/>
                </a:solidFill>
                <a:latin typeface="Oslo Sans Office" panose="02000000000000000000" pitchFamily="2" charset="0"/>
              </a:rPr>
              <a:t> Derimot er det mange andre faktorer vi har gode </a:t>
            </a:r>
            <a:r>
              <a:rPr lang="nb-NO" sz="1200">
                <a:solidFill>
                  <a:prstClr val="black"/>
                </a:solidFill>
                <a:latin typeface="Oslo Sans Office" panose="02000000000000000000" pitchFamily="2" charset="0"/>
              </a:rPr>
              <a:t>muligheter til å påvirke, og disse</a:t>
            </a:r>
            <a:r>
              <a:rPr lang="nb-NO" sz="1200" baseline="0">
                <a:solidFill>
                  <a:prstClr val="black"/>
                </a:solidFill>
                <a:latin typeface="Oslo Sans Office" panose="02000000000000000000" pitchFamily="2" charset="0"/>
              </a:rPr>
              <a:t> har stor betydning for barnas deltakelse i fysisk aktivitet</a:t>
            </a:r>
            <a:r>
              <a:rPr lang="nb-NO" sz="1200">
                <a:solidFill>
                  <a:prstClr val="black"/>
                </a:solidFill>
                <a:latin typeface="Oslo Sans Office" panose="02000000000000000000"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aseline="0">
              <a:solidFill>
                <a:prstClr val="black"/>
              </a:solidFill>
              <a:latin typeface="Oslo Sans Offic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aseline="0">
                <a:solidFill>
                  <a:prstClr val="black"/>
                </a:solidFill>
                <a:latin typeface="Oslo Sans Office" panose="02000000000000000000" pitchFamily="2" charset="0"/>
              </a:rPr>
              <a:t>Motorisk utvikling handler om h</a:t>
            </a:r>
            <a:r>
              <a:rPr lang="nb-NO" sz="1200" b="0" i="0" u="none" strike="noStrike" kern="1200" baseline="0">
                <a:solidFill>
                  <a:schemeClr val="tx1"/>
                </a:solidFill>
                <a:latin typeface="Oslo Sans Office" panose="02000000000000000000" pitchFamily="2" charset="0"/>
                <a:ea typeface="+mn-ea"/>
                <a:cs typeface="+mn-cs"/>
              </a:rPr>
              <a:t>vordan vi utvikler evnen til å utføre ulike motoriske ferdigheter, som å gå, hoppe og kaste. Vi kan bidra til at barna utvikler sine motoriske ferdigheter ved å legge til rette for leker og aktiviteter der vi bruker de ulike bevegelsene.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panose="02000000000000000000" pitchFamily="2" charset="0"/>
                <a:ea typeface="+mn-ea"/>
                <a:cs typeface="+mn-cs"/>
              </a:rPr>
              <a:t>Sosialt bevegelsesmiljø refererer til vår deltagelse og tilstedeværelse, og samspillet mellom barn og mellom barn og voksne. For eksempel vil vår evne til å motivere og engasjere påvirke barnas deltagelse i fysisk aktivitet.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panose="02000000000000000000" pitchFamily="2" charset="0"/>
                <a:ea typeface="+mn-ea"/>
                <a:cs typeface="+mn-cs"/>
              </a:rPr>
              <a:t>Fysisk bevegelsesmiljø handler om hvordan vi utnytter utstyr, leker og arealer til fysisk aktivitet. Vi kan for eksempel legge til rette for et stimulerende fysisk bevegelsesmiljø ved å la barna leke i varierte naturområder.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0" baseline="0">
                <a:solidFill>
                  <a:prstClr val="black"/>
                </a:solidFill>
                <a:latin typeface="Oslo Sans Office" panose="02000000000000000000" pitchFamily="2" charset="0"/>
              </a:rPr>
              <a:t>Og med bevegelsespraksis refererer vi til a</a:t>
            </a:r>
            <a:r>
              <a:rPr lang="nb-NO" sz="1200" i="0">
                <a:solidFill>
                  <a:srgbClr val="000000"/>
                </a:solidFill>
                <a:latin typeface="Oslo Sans Office" panose="02000000000000000000" pitchFamily="2" charset="0"/>
              </a:rPr>
              <a:t>ktivitetstilbudet og erfaringene barna får med fysisk aktivitet</a:t>
            </a:r>
            <a:r>
              <a:rPr lang="nb-NO" sz="1200" i="0">
                <a:solidFill>
                  <a:prstClr val="black"/>
                </a:solidFill>
                <a:latin typeface="Oslo Sans Office" panose="02000000000000000000" pitchFamily="2" charset="0"/>
              </a:rPr>
              <a:t>.</a:t>
            </a:r>
            <a:r>
              <a:rPr lang="nb-NO" sz="1200" i="0" baseline="0">
                <a:solidFill>
                  <a:prstClr val="black"/>
                </a:solidFill>
                <a:latin typeface="Oslo Sans Office" panose="02000000000000000000" pitchFamily="2" charset="0"/>
              </a:rPr>
              <a:t> Dette inkluderer både den frie leken og de organiserte aktivitetene </a:t>
            </a:r>
            <a:r>
              <a:rPr lang="nb-NO" sz="1200" i="0">
                <a:solidFill>
                  <a:srgbClr val="000000"/>
                </a:solidFill>
                <a:latin typeface="Oslo Sans Office" panose="02000000000000000000" pitchFamily="2" charset="0"/>
              </a:rPr>
              <a:t>i barnehagen og på fritiden</a:t>
            </a:r>
            <a:r>
              <a:rPr lang="nb-NO" sz="1200" i="0" baseline="0">
                <a:solidFill>
                  <a:prstClr val="black"/>
                </a:solidFill>
                <a:latin typeface="Oslo Sans Office" panose="02000000000000000000" pitchFamily="2" charset="0"/>
              </a:rPr>
              <a:t>. Det er nyttig å være bevisst alle disse påvirkningsfaktorene når vi skal legge til rette for fysisk aktivitet i barnehagen. </a:t>
            </a:r>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8</a:t>
            </a:fld>
            <a:endParaRPr lang="nb-NO"/>
          </a:p>
        </p:txBody>
      </p:sp>
    </p:spTree>
    <p:extLst>
      <p:ext uri="{BB962C8B-B14F-4D97-AF65-F5344CB8AC3E}">
        <p14:creationId xmlns:p14="http://schemas.microsoft.com/office/powerpoint/2010/main" val="3769891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R="3400"/>
            <a:r>
              <a:rPr lang="nb-NO" sz="1200">
                <a:solidFill>
                  <a:srgbClr val="000000"/>
                </a:solidFill>
                <a:latin typeface="Oslo Sans Office" panose="02000000000000000000" pitchFamily="2" charset="0"/>
              </a:rPr>
              <a:t>Denne delen viser hvordan vi kan jobbe med planlegging av fysisk aktivitet i barnehagen. </a:t>
            </a:r>
          </a:p>
          <a:p>
            <a:pPr marR="3400"/>
            <a:endParaRPr lang="nb-NO" sz="1200">
              <a:solidFill>
                <a:srgbClr val="000000"/>
              </a:solidFill>
              <a:latin typeface="Oslo Sans Office" panose="02000000000000000000" pitchFamily="2" charset="0"/>
            </a:endParaRPr>
          </a:p>
          <a:p>
            <a:pPr marR="3400"/>
            <a:r>
              <a:rPr lang="nb-NO" sz="1200">
                <a:solidFill>
                  <a:srgbClr val="000000"/>
                </a:solidFill>
                <a:latin typeface="Oslo Sans Office" panose="02000000000000000000" pitchFamily="2" charset="0"/>
              </a:rPr>
              <a:t>Mye av barnas fysiske aktivitet foregår i form av fri lek og ikke-organisert aktivitet, hvor de utforsker, leker og oppdager på egne premisser. For å imøtekomme barnas individuelle forutsetninger, er det imidlertid viktig at vi legger til rette for noe voksenstyrt og organisert aktivitet som er planlagt. Planlegging gir oss grunnlag for å tenke og handle langsiktig og systematisk i arbeidet med fysisk aktivitet. Planleggingen skal bidra til kontinuitet og progresjon for enkeltbarn og barnegruppen, og synliggjøre hvordan vi jobber med fysisk aktivitet.</a:t>
            </a:r>
            <a:endParaRPr lang="nb-NO" altLang="nb-NO" sz="1200">
              <a:solidFill>
                <a:prstClr val="black"/>
              </a:solidFill>
              <a:latin typeface="Oslo Sans Office" panose="02000000000000000000" pitchFamily="2" charset="0"/>
            </a:endParaRPr>
          </a:p>
          <a:p>
            <a:endParaRPr lang="nb-NO"/>
          </a:p>
        </p:txBody>
      </p:sp>
      <p:sp>
        <p:nvSpPr>
          <p:cNvPr id="4" name="Plassholder for lysbildenummer 3"/>
          <p:cNvSpPr>
            <a:spLocks noGrp="1"/>
          </p:cNvSpPr>
          <p:nvPr>
            <p:ph type="sldNum" sz="quarter" idx="5"/>
          </p:nvPr>
        </p:nvSpPr>
        <p:spPr/>
        <p:txBody>
          <a:bodyPr/>
          <a:lstStyle/>
          <a:p>
            <a:fld id="{7DA70C78-173F-D64A-A73A-E7995BB9F680}" type="slidenum">
              <a:rPr lang="nb-NO" smtClean="0"/>
              <a:pPr/>
              <a:t>9</a:t>
            </a:fld>
            <a:endParaRPr lang="nb-NO"/>
          </a:p>
        </p:txBody>
      </p:sp>
    </p:spTree>
    <p:extLst>
      <p:ext uri="{BB962C8B-B14F-4D97-AF65-F5344CB8AC3E}">
        <p14:creationId xmlns:p14="http://schemas.microsoft.com/office/powerpoint/2010/main" val="130577698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16.08.2022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16.08.2022</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16.08.2022</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16.08.2022</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16.08.2022</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16.08.2022</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16.08.2022</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16.08.2022</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16.08.2022</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16.08.2022</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16.08.2022</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16.08.2022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16.08.2022</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16.08.2022</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16.08.2022</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16.08.2022</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16.08.2022</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16.08.2022</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16.08.2022</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16.08.2022</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16.08.2022</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16.08.2022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16.08.2022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16.08.2022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16.08.2022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16.08.2022</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16.08.2022</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16.08.2022</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16.08.2022</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86" r:id="rId2"/>
    <p:sldLayoutId id="2147483705" r:id="rId3"/>
    <p:sldLayoutId id="2147483706" r:id="rId4"/>
    <p:sldLayoutId id="2147483712" r:id="rId5"/>
    <p:sldLayoutId id="2147483711" r:id="rId6"/>
    <p:sldLayoutId id="2147483840" r:id="rId7"/>
    <p:sldLayoutId id="2147483866" r:id="rId8"/>
    <p:sldLayoutId id="2147483850" r:id="rId9"/>
    <p:sldLayoutId id="2147483849" r:id="rId10"/>
    <p:sldLayoutId id="2147483844" r:id="rId11"/>
    <p:sldLayoutId id="2147483845" r:id="rId12"/>
    <p:sldLayoutId id="2147483846" r:id="rId13"/>
    <p:sldLayoutId id="2147483740" r:id="rId14"/>
    <p:sldLayoutId id="2147483741" r:id="rId15"/>
    <p:sldLayoutId id="2147483860" r:id="rId16"/>
    <p:sldLayoutId id="2147483742" r:id="rId17"/>
    <p:sldLayoutId id="2147483743" r:id="rId18"/>
    <p:sldLayoutId id="2147483864" r:id="rId19"/>
    <p:sldLayoutId id="2147483865" r:id="rId20"/>
    <p:sldLayoutId id="2147483754" r:id="rId21"/>
    <p:sldLayoutId id="2147483833" r:id="rId22"/>
    <p:sldLayoutId id="2147483756" r:id="rId23"/>
    <p:sldLayoutId id="2147483834" r:id="rId24"/>
    <p:sldLayoutId id="2147483755" r:id="rId25"/>
    <p:sldLayoutId id="2147483835" r:id="rId26"/>
    <p:sldLayoutId id="2147483757" r:id="rId27"/>
    <p:sldLayoutId id="2147483836"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2.xml"/><Relationship Id="rId18" Type="http://schemas.openxmlformats.org/officeDocument/2006/relationships/slide" Target="slide16.xml"/><Relationship Id="rId3" Type="http://schemas.openxmlformats.org/officeDocument/2006/relationships/slideLayout" Target="../slideLayouts/slideLayout23.xml"/><Relationship Id="rId21" Type="http://schemas.openxmlformats.org/officeDocument/2006/relationships/slide" Target="slide26.xml"/><Relationship Id="rId7" Type="http://schemas.openxmlformats.org/officeDocument/2006/relationships/slide" Target="slide3.xml"/><Relationship Id="rId12" Type="http://schemas.openxmlformats.org/officeDocument/2006/relationships/slide" Target="slide11.xml"/><Relationship Id="rId17" Type="http://schemas.openxmlformats.org/officeDocument/2006/relationships/slide" Target="slide20.xml"/><Relationship Id="rId2" Type="http://schemas.microsoft.com/office/2007/relationships/media" Target="../media/media2.m4a"/><Relationship Id="rId16" Type="http://schemas.openxmlformats.org/officeDocument/2006/relationships/slide" Target="slide15.xml"/><Relationship Id="rId20" Type="http://schemas.openxmlformats.org/officeDocument/2006/relationships/slide" Target="slide25.xml"/><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slide" Target="slide10.xml"/><Relationship Id="rId5" Type="http://schemas.openxmlformats.org/officeDocument/2006/relationships/image" Target="../media/image12.png"/><Relationship Id="rId15" Type="http://schemas.openxmlformats.org/officeDocument/2006/relationships/slide" Target="slide18.xml"/><Relationship Id="rId23" Type="http://schemas.openxmlformats.org/officeDocument/2006/relationships/slide" Target="slide28.xml"/><Relationship Id="rId10" Type="http://schemas.openxmlformats.org/officeDocument/2006/relationships/slide" Target="slide9.xml"/><Relationship Id="rId19" Type="http://schemas.openxmlformats.org/officeDocument/2006/relationships/slide" Target="slide17.xml"/><Relationship Id="rId4" Type="http://schemas.openxmlformats.org/officeDocument/2006/relationships/notesSlide" Target="../notesSlides/notesSlide2.xml"/><Relationship Id="rId9" Type="http://schemas.openxmlformats.org/officeDocument/2006/relationships/slide" Target="slide8.xml"/><Relationship Id="rId14" Type="http://schemas.openxmlformats.org/officeDocument/2006/relationships/slide" Target="slide13.xml"/><Relationship Id="rId22" Type="http://schemas.openxmlformats.org/officeDocument/2006/relationships/slide" Target="slide2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slideLayout" Target="../slideLayouts/slideLayout23.xml"/><Relationship Id="rId7" Type="http://schemas.openxmlformats.org/officeDocument/2006/relationships/image" Target="../media/image34.gif"/><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33.gif"/><Relationship Id="rId5" Type="http://schemas.openxmlformats.org/officeDocument/2006/relationships/image" Target="../media/image32.png"/><Relationship Id="rId10" Type="http://schemas.openxmlformats.org/officeDocument/2006/relationships/slide" Target="slide2.xml"/><Relationship Id="rId4" Type="http://schemas.openxmlformats.org/officeDocument/2006/relationships/notesSlide" Target="../notesSlides/notesSlide22.xml"/><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slideLayout" Target="../slideLayouts/slideLayout23.xml"/><Relationship Id="rId7" Type="http://schemas.openxmlformats.org/officeDocument/2006/relationships/image" Target="../media/image37.gif"/><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36.png"/><Relationship Id="rId10" Type="http://schemas.openxmlformats.org/officeDocument/2006/relationships/slide" Target="slide2.xml"/><Relationship Id="rId4" Type="http://schemas.openxmlformats.org/officeDocument/2006/relationships/notesSlide" Target="../notesSlides/notesSlide23.xml"/><Relationship Id="rId9" Type="http://schemas.openxmlformats.org/officeDocument/2006/relationships/image" Target="../media/image39.gi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4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4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4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slide" Target="slide2.xml"/><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3F5FF"/>
        </a:solidFill>
        <a:effectLst/>
      </p:bgPr>
    </p:bg>
    <p:spTree>
      <p:nvGrpSpPr>
        <p:cNvPr id="1" name=""/>
        <p:cNvGrpSpPr/>
        <p:nvPr/>
      </p:nvGrpSpPr>
      <p:grpSpPr>
        <a:xfrm>
          <a:off x="0" y="0"/>
          <a:ext cx="0" cy="0"/>
          <a:chOff x="0" y="0"/>
          <a:chExt cx="0" cy="0"/>
        </a:xfrm>
      </p:grpSpPr>
      <p:pic>
        <p:nvPicPr>
          <p:cNvPr id="22" name="Bilde 21">
            <a:extLst>
              <a:ext uri="{FF2B5EF4-FFF2-40B4-BE49-F238E27FC236}">
                <a16:creationId xmlns:a16="http://schemas.microsoft.com/office/drawing/2014/main" id="{AF828020-94EE-4649-ACBA-67A5B9E392EF}"/>
              </a:ext>
            </a:extLst>
          </p:cNvPr>
          <p:cNvPicPr>
            <a:picLocks noChangeAspect="1"/>
          </p:cNvPicPr>
          <p:nvPr/>
        </p:nvPicPr>
        <p:blipFill rotWithShape="1">
          <a:blip r:embed="rId5"/>
          <a:srcRect l="585"/>
          <a:stretch/>
        </p:blipFill>
        <p:spPr>
          <a:xfrm>
            <a:off x="8317" y="-9728"/>
            <a:ext cx="12183683" cy="6945549"/>
          </a:xfrm>
          <a:prstGeom prst="rect">
            <a:avLst/>
          </a:prstGeom>
        </p:spPr>
      </p:pic>
      <p:pic>
        <p:nvPicPr>
          <p:cNvPr id="3" name="Innspilt lyd">
            <a:hlinkClick r:id="" action="ppaction://media"/>
            <a:extLst>
              <a:ext uri="{FF2B5EF4-FFF2-40B4-BE49-F238E27FC236}">
                <a16:creationId xmlns:a16="http://schemas.microsoft.com/office/drawing/2014/main" id="{CC15F06E-CC02-4C08-806D-E7A3033262E5}"/>
              </a:ext>
            </a:extLst>
          </p:cNvPr>
          <p:cNvPicPr>
            <a:picLocks noChangeAspect="1"/>
          </p:cNvPicPr>
          <p:nvPr>
            <a:audioFile r:link="rId1"/>
            <p:extLst>
              <p:ext uri="{DAA4B4D4-6D71-4841-9C94-3DE7FCFB9230}">
                <p14:media xmlns:p14="http://schemas.microsoft.com/office/powerpoint/2010/main" r:embed="rId2">
                  <p14:trim st="591" end="936.0136"/>
                </p14:media>
              </p:ext>
            </p:extLst>
          </p:nvPr>
        </p:nvPicPr>
        <p:blipFill>
          <a:blip r:embed="rId6"/>
          <a:stretch>
            <a:fillRect/>
          </a:stretch>
        </p:blipFill>
        <p:spPr>
          <a:xfrm>
            <a:off x="36000" y="0"/>
            <a:ext cx="486000" cy="486000"/>
          </a:xfrm>
          <a:prstGeom prst="rect">
            <a:avLst/>
          </a:prstGeom>
        </p:spPr>
      </p:pic>
    </p:spTree>
    <p:extLst>
      <p:ext uri="{BB962C8B-B14F-4D97-AF65-F5344CB8AC3E}">
        <p14:creationId xmlns:p14="http://schemas.microsoft.com/office/powerpoint/2010/main" val="3677347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80BB1FC-BFCB-4D0C-A20E-51701C9819F6}"/>
              </a:ext>
            </a:extLst>
          </p:cNvPr>
          <p:cNvPicPr>
            <a:picLocks noChangeAspect="1"/>
          </p:cNvPicPr>
          <p:nvPr/>
        </p:nvPicPr>
        <p:blipFill rotWithShape="1">
          <a:blip r:embed="rId5"/>
          <a:srcRect l="878" r="-1"/>
          <a:stretch/>
        </p:blipFill>
        <p:spPr>
          <a:xfrm>
            <a:off x="-30746" y="-9053"/>
            <a:ext cx="12234747" cy="6894000"/>
          </a:xfrm>
          <a:prstGeom prst="rect">
            <a:avLst/>
          </a:prstGeom>
        </p:spPr>
      </p:pic>
      <p:pic>
        <p:nvPicPr>
          <p:cNvPr id="4" name="Innspilt lyd">
            <a:hlinkClick r:id="" action="ppaction://media"/>
            <a:extLst>
              <a:ext uri="{FF2B5EF4-FFF2-40B4-BE49-F238E27FC236}">
                <a16:creationId xmlns:a16="http://schemas.microsoft.com/office/drawing/2014/main" id="{092190B7-4B26-4347-983A-15283795DFD9}"/>
              </a:ext>
            </a:extLst>
          </p:cNvPr>
          <p:cNvPicPr>
            <a:picLocks noChangeAspect="1"/>
          </p:cNvPicPr>
          <p:nvPr>
            <a:audioFile r:link="rId1"/>
            <p:extLst>
              <p:ext uri="{DAA4B4D4-6D71-4841-9C94-3DE7FCFB9230}">
                <p14:media xmlns:p14="http://schemas.microsoft.com/office/powerpoint/2010/main" r:embed="rId2">
                  <p14:trim st="500" end="726.4172"/>
                </p14:media>
              </p:ext>
            </p:extLst>
          </p:nvPr>
        </p:nvPicPr>
        <p:blipFill>
          <a:blip r:embed="rId6"/>
          <a:stretch>
            <a:fillRect/>
          </a:stretch>
        </p:blipFill>
        <p:spPr>
          <a:xfrm>
            <a:off x="36000" y="889"/>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651BA778-4CE4-4C0A-A843-C88C1E924DCE}"/>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50897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5ED648E-F2BA-448C-A66C-368EED1B2FB3}"/>
              </a:ext>
            </a:extLst>
          </p:cNvPr>
          <p:cNvPicPr>
            <a:picLocks noChangeAspect="1"/>
          </p:cNvPicPr>
          <p:nvPr/>
        </p:nvPicPr>
        <p:blipFill>
          <a:blip r:embed="rId5"/>
          <a:stretch>
            <a:fillRect/>
          </a:stretch>
        </p:blipFill>
        <p:spPr>
          <a:xfrm>
            <a:off x="-16227" y="-18781"/>
            <a:ext cx="12213105" cy="6894000"/>
          </a:xfrm>
          <a:prstGeom prst="rect">
            <a:avLst/>
          </a:prstGeom>
        </p:spPr>
      </p:pic>
      <p:pic>
        <p:nvPicPr>
          <p:cNvPr id="4" name="Innspilt lyd">
            <a:hlinkClick r:id="" action="ppaction://media"/>
            <a:extLst>
              <a:ext uri="{FF2B5EF4-FFF2-40B4-BE49-F238E27FC236}">
                <a16:creationId xmlns:a16="http://schemas.microsoft.com/office/drawing/2014/main" id="{78431ADB-69F5-4848-B0A9-93C340E0D4A9}"/>
              </a:ext>
            </a:extLst>
          </p:cNvPr>
          <p:cNvPicPr>
            <a:picLocks noChangeAspect="1"/>
          </p:cNvPicPr>
          <p:nvPr>
            <a:audioFile r:link="rId1"/>
            <p:extLst>
              <p:ext uri="{DAA4B4D4-6D71-4841-9C94-3DE7FCFB9230}">
                <p14:media xmlns:p14="http://schemas.microsoft.com/office/powerpoint/2010/main" r:embed="rId2">
                  <p14:trim st="2500" end="871.9727"/>
                </p14:media>
              </p:ext>
            </p:extLst>
          </p:nvPr>
        </p:nvPicPr>
        <p:blipFill>
          <a:blip r:embed="rId6"/>
          <a:stretch>
            <a:fillRect/>
          </a:stretch>
        </p:blipFill>
        <p:spPr>
          <a:xfrm>
            <a:off x="3600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69A241D7-4C91-4CAA-A538-9C20F3015ACD}"/>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410743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ED9F775-D662-4AB4-A317-9E091F63AD93}"/>
              </a:ext>
            </a:extLst>
          </p:cNvPr>
          <p:cNvPicPr>
            <a:picLocks noChangeAspect="1"/>
          </p:cNvPicPr>
          <p:nvPr/>
        </p:nvPicPr>
        <p:blipFill rotWithShape="1">
          <a:blip r:embed="rId5"/>
          <a:srcRect l="1596"/>
          <a:stretch/>
        </p:blipFill>
        <p:spPr>
          <a:xfrm>
            <a:off x="-48257" y="0"/>
            <a:ext cx="12271757" cy="6876000"/>
          </a:xfrm>
          <a:prstGeom prst="rect">
            <a:avLst/>
          </a:prstGeom>
        </p:spPr>
      </p:pic>
      <p:pic>
        <p:nvPicPr>
          <p:cNvPr id="4" name="Innspilt lyd">
            <a:hlinkClick r:id="" action="ppaction://media"/>
            <a:extLst>
              <a:ext uri="{FF2B5EF4-FFF2-40B4-BE49-F238E27FC236}">
                <a16:creationId xmlns:a16="http://schemas.microsoft.com/office/drawing/2014/main" id="{8C1890DD-9560-4430-945B-360030E22C94}"/>
              </a:ext>
            </a:extLst>
          </p:cNvPr>
          <p:cNvPicPr>
            <a:picLocks noChangeAspect="1"/>
          </p:cNvPicPr>
          <p:nvPr>
            <a:audioFile r:link="rId1"/>
            <p:extLst>
              <p:ext uri="{DAA4B4D4-6D71-4841-9C94-3DE7FCFB9230}">
                <p14:media xmlns:p14="http://schemas.microsoft.com/office/powerpoint/2010/main" r:embed="rId2">
                  <p14:trim st="1400" end="1792.6077"/>
                </p14:media>
              </p:ext>
            </p:extLst>
          </p:nvPr>
        </p:nvPicPr>
        <p:blipFill>
          <a:blip r:embed="rId6"/>
          <a:stretch>
            <a:fillRect/>
          </a:stretch>
        </p:blipFill>
        <p:spPr>
          <a:xfrm>
            <a:off x="3600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3FA3ED1A-13B4-4A73-B276-235348109422}"/>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392832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F3C103E-F64B-4021-B168-C38086F1D204}"/>
              </a:ext>
            </a:extLst>
          </p:cNvPr>
          <p:cNvPicPr>
            <a:picLocks noChangeAspect="1"/>
          </p:cNvPicPr>
          <p:nvPr/>
        </p:nvPicPr>
        <p:blipFill>
          <a:blip r:embed="rId5"/>
          <a:stretch>
            <a:fillRect/>
          </a:stretch>
        </p:blipFill>
        <p:spPr>
          <a:xfrm>
            <a:off x="-18016" y="-18106"/>
            <a:ext cx="12237617" cy="6894000"/>
          </a:xfrm>
          <a:prstGeom prst="rect">
            <a:avLst/>
          </a:prstGeom>
        </p:spPr>
      </p:pic>
      <p:pic>
        <p:nvPicPr>
          <p:cNvPr id="4" name="Innspilt lyd">
            <a:hlinkClick r:id="" action="ppaction://media"/>
            <a:extLst>
              <a:ext uri="{FF2B5EF4-FFF2-40B4-BE49-F238E27FC236}">
                <a16:creationId xmlns:a16="http://schemas.microsoft.com/office/drawing/2014/main" id="{0E4CD6E3-3FA1-4614-93C3-DCB913146ADE}"/>
              </a:ext>
            </a:extLst>
          </p:cNvPr>
          <p:cNvPicPr>
            <a:picLocks noChangeAspect="1"/>
          </p:cNvPicPr>
          <p:nvPr>
            <a:audioFile r:link="rId1"/>
            <p:extLst>
              <p:ext uri="{DAA4B4D4-6D71-4841-9C94-3DE7FCFB9230}">
                <p14:media xmlns:p14="http://schemas.microsoft.com/office/powerpoint/2010/main" r:embed="rId2">
                  <p14:trim st="1300" end="1994.1723"/>
                </p14:media>
              </p:ext>
            </p:extLst>
          </p:nvPr>
        </p:nvPicPr>
        <p:blipFill>
          <a:blip r:embed="rId6"/>
          <a:stretch>
            <a:fillRect/>
          </a:stretch>
        </p:blipFill>
        <p:spPr>
          <a:xfrm>
            <a:off x="3600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284E0417-C025-44D7-966B-BC1452C2916C}"/>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40428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2576698-EFE2-4D1E-A53F-78F97AD23140}"/>
              </a:ext>
            </a:extLst>
          </p:cNvPr>
          <p:cNvPicPr>
            <a:picLocks noChangeAspect="1"/>
          </p:cNvPicPr>
          <p:nvPr/>
        </p:nvPicPr>
        <p:blipFill rotWithShape="1">
          <a:blip r:embed="rId5"/>
          <a:srcRect l="878" r="-1"/>
          <a:stretch/>
        </p:blipFill>
        <p:spPr>
          <a:xfrm>
            <a:off x="10402" y="-20991"/>
            <a:ext cx="12172732" cy="6894000"/>
          </a:xfrm>
          <a:prstGeom prst="rect">
            <a:avLst/>
          </a:prstGeom>
        </p:spPr>
      </p:pic>
      <p:pic>
        <p:nvPicPr>
          <p:cNvPr id="4" name="Innspilt lyd">
            <a:hlinkClick r:id="" action="ppaction://media"/>
            <a:extLst>
              <a:ext uri="{FF2B5EF4-FFF2-40B4-BE49-F238E27FC236}">
                <a16:creationId xmlns:a16="http://schemas.microsoft.com/office/drawing/2014/main" id="{9F21D6E9-F66E-45CA-A98B-016A01501D0E}"/>
              </a:ext>
            </a:extLst>
          </p:cNvPr>
          <p:cNvPicPr>
            <a:picLocks noChangeAspect="1"/>
          </p:cNvPicPr>
          <p:nvPr>
            <a:audioFile r:link="rId1"/>
            <p:extLst>
              <p:ext uri="{DAA4B4D4-6D71-4841-9C94-3DE7FCFB9230}">
                <p14:media xmlns:p14="http://schemas.microsoft.com/office/powerpoint/2010/main" r:embed="rId2">
                  <p14:trim st="2000" end="1004.331"/>
                </p14:media>
              </p:ext>
            </p:extLst>
          </p:nvPr>
        </p:nvPicPr>
        <p:blipFill>
          <a:blip r:embed="rId6"/>
          <a:stretch>
            <a:fillRect/>
          </a:stretch>
        </p:blipFill>
        <p:spPr>
          <a:xfrm>
            <a:off x="8866" y="0"/>
            <a:ext cx="487363" cy="487363"/>
          </a:xfrm>
          <a:prstGeom prst="rect">
            <a:avLst/>
          </a:prstGeom>
        </p:spPr>
      </p:pic>
      <p:sp>
        <p:nvSpPr>
          <p:cNvPr id="6" name="Rektangel 5">
            <a:hlinkClick r:id="rId7" action="ppaction://hlinksldjump"/>
            <a:extLst>
              <a:ext uri="{FF2B5EF4-FFF2-40B4-BE49-F238E27FC236}">
                <a16:creationId xmlns:a16="http://schemas.microsoft.com/office/drawing/2014/main" id="{D3C1F7F9-26A2-4DBC-9C9A-8B91074DEFCF}"/>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59830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F18FC99-DB32-4DE8-A7D0-6604A05DCFA8}"/>
              </a:ext>
            </a:extLst>
          </p:cNvPr>
          <p:cNvPicPr>
            <a:picLocks noChangeAspect="1"/>
          </p:cNvPicPr>
          <p:nvPr/>
        </p:nvPicPr>
        <p:blipFill>
          <a:blip r:embed="rId5"/>
          <a:stretch>
            <a:fillRect/>
          </a:stretch>
        </p:blipFill>
        <p:spPr>
          <a:xfrm>
            <a:off x="-13854" y="-18781"/>
            <a:ext cx="12206977" cy="6894000"/>
          </a:xfrm>
          <a:prstGeom prst="rect">
            <a:avLst/>
          </a:prstGeom>
        </p:spPr>
      </p:pic>
      <p:pic>
        <p:nvPicPr>
          <p:cNvPr id="4" name="Innspilt lyd">
            <a:hlinkClick r:id="" action="ppaction://media"/>
            <a:extLst>
              <a:ext uri="{FF2B5EF4-FFF2-40B4-BE49-F238E27FC236}">
                <a16:creationId xmlns:a16="http://schemas.microsoft.com/office/drawing/2014/main" id="{3CCA183D-D55F-404E-A7D2-444828D997CB}"/>
              </a:ext>
            </a:extLst>
          </p:cNvPr>
          <p:cNvPicPr>
            <a:picLocks noChangeAspect="1"/>
          </p:cNvPicPr>
          <p:nvPr>
            <a:audioFile r:link="rId1"/>
            <p:extLst>
              <p:ext uri="{DAA4B4D4-6D71-4841-9C94-3DE7FCFB9230}">
                <p14:media xmlns:p14="http://schemas.microsoft.com/office/powerpoint/2010/main" r:embed="rId2">
                  <p14:trim st="1400" end="1320.9977"/>
                </p14:media>
              </p:ext>
            </p:extLst>
          </p:nvPr>
        </p:nvPicPr>
        <p:blipFill>
          <a:blip r:embed="rId6"/>
          <a:stretch>
            <a:fillRect/>
          </a:stretch>
        </p:blipFill>
        <p:spPr>
          <a:xfrm>
            <a:off x="3600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D163F67F-EEAB-4854-8D08-E4FD44302718}"/>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5526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6BBE5EDE-8681-4472-9BDC-AEEF28CAB191}"/>
              </a:ext>
            </a:extLst>
          </p:cNvPr>
          <p:cNvPicPr>
            <a:picLocks noChangeAspect="1"/>
          </p:cNvPicPr>
          <p:nvPr/>
        </p:nvPicPr>
        <p:blipFill>
          <a:blip r:embed="rId5"/>
          <a:stretch>
            <a:fillRect/>
          </a:stretch>
        </p:blipFill>
        <p:spPr>
          <a:xfrm>
            <a:off x="-15144" y="-10403"/>
            <a:ext cx="12190013" cy="6894000"/>
          </a:xfrm>
          <a:prstGeom prst="rect">
            <a:avLst/>
          </a:prstGeom>
        </p:spPr>
      </p:pic>
      <p:pic>
        <p:nvPicPr>
          <p:cNvPr id="4" name="Innspilt lyd">
            <a:hlinkClick r:id="" action="ppaction://media"/>
            <a:extLst>
              <a:ext uri="{FF2B5EF4-FFF2-40B4-BE49-F238E27FC236}">
                <a16:creationId xmlns:a16="http://schemas.microsoft.com/office/drawing/2014/main" id="{C9D52F0C-D69D-4363-AA01-79B494CC35F6}"/>
              </a:ext>
            </a:extLst>
          </p:cNvPr>
          <p:cNvPicPr>
            <a:picLocks noChangeAspect="1"/>
          </p:cNvPicPr>
          <p:nvPr>
            <a:audioFile r:link="rId1"/>
            <p:extLst>
              <p:ext uri="{DAA4B4D4-6D71-4841-9C94-3DE7FCFB9230}">
                <p14:media xmlns:p14="http://schemas.microsoft.com/office/powerpoint/2010/main" r:embed="rId2">
                  <p14:trim st="1800" end="1820.1814"/>
                </p14:media>
              </p:ext>
            </p:extLst>
          </p:nvPr>
        </p:nvPicPr>
        <p:blipFill>
          <a:blip r:embed="rId6"/>
          <a:stretch>
            <a:fillRect/>
          </a:stretch>
        </p:blipFill>
        <p:spPr>
          <a:xfrm>
            <a:off x="17131"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7B354CAE-277C-40E8-BC05-B932C7123A0A}"/>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05578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B3F735F-9FD2-4A50-8AA5-5C119850597B}"/>
              </a:ext>
            </a:extLst>
          </p:cNvPr>
          <p:cNvPicPr>
            <a:picLocks noChangeAspect="1"/>
          </p:cNvPicPr>
          <p:nvPr/>
        </p:nvPicPr>
        <p:blipFill>
          <a:blip r:embed="rId5"/>
          <a:stretch>
            <a:fillRect/>
          </a:stretch>
        </p:blipFill>
        <p:spPr>
          <a:xfrm>
            <a:off x="-13877" y="-9728"/>
            <a:ext cx="12208381" cy="6894000"/>
          </a:xfrm>
          <a:prstGeom prst="rect">
            <a:avLst/>
          </a:prstGeom>
        </p:spPr>
      </p:pic>
      <p:pic>
        <p:nvPicPr>
          <p:cNvPr id="6" name="Innspilt lyd">
            <a:hlinkClick r:id="" action="ppaction://media"/>
            <a:extLst>
              <a:ext uri="{FF2B5EF4-FFF2-40B4-BE49-F238E27FC236}">
                <a16:creationId xmlns:a16="http://schemas.microsoft.com/office/drawing/2014/main" id="{60AE964E-E3B3-4BD5-87FC-7264DC063DFF}"/>
              </a:ext>
            </a:extLst>
          </p:cNvPr>
          <p:cNvPicPr>
            <a:picLocks noChangeAspect="1"/>
          </p:cNvPicPr>
          <p:nvPr>
            <a:audioFile r:link="rId1"/>
            <p:extLst>
              <p:ext uri="{DAA4B4D4-6D71-4841-9C94-3DE7FCFB9230}">
                <p14:media xmlns:p14="http://schemas.microsoft.com/office/powerpoint/2010/main" r:embed="rId2">
                  <p14:trim st="2400" end="1161.043"/>
                </p14:media>
              </p:ext>
            </p:extLst>
          </p:nvPr>
        </p:nvPicPr>
        <p:blipFill>
          <a:blip r:embed="rId6"/>
          <a:stretch>
            <a:fillRect/>
          </a:stretch>
        </p:blipFill>
        <p:spPr>
          <a:xfrm>
            <a:off x="36000" y="0"/>
            <a:ext cx="486000" cy="486000"/>
          </a:xfrm>
          <a:prstGeom prst="rect">
            <a:avLst/>
          </a:prstGeom>
        </p:spPr>
      </p:pic>
      <p:sp>
        <p:nvSpPr>
          <p:cNvPr id="4" name="Rektangel 3">
            <a:hlinkClick r:id="rId7" action="ppaction://hlinksldjump"/>
            <a:extLst>
              <a:ext uri="{FF2B5EF4-FFF2-40B4-BE49-F238E27FC236}">
                <a16:creationId xmlns:a16="http://schemas.microsoft.com/office/drawing/2014/main" id="{4C8B1E29-A774-4A00-BA4C-5BE86998B15E}"/>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75268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1610C7F-44D1-4159-8A1B-4AB7B80ACC7F}"/>
              </a:ext>
            </a:extLst>
          </p:cNvPr>
          <p:cNvPicPr>
            <a:picLocks noChangeAspect="1"/>
          </p:cNvPicPr>
          <p:nvPr/>
        </p:nvPicPr>
        <p:blipFill>
          <a:blip r:embed="rId5"/>
          <a:stretch>
            <a:fillRect/>
          </a:stretch>
        </p:blipFill>
        <p:spPr>
          <a:xfrm>
            <a:off x="-13877" y="-10403"/>
            <a:ext cx="12208381" cy="6894000"/>
          </a:xfrm>
          <a:prstGeom prst="rect">
            <a:avLst/>
          </a:prstGeom>
        </p:spPr>
      </p:pic>
      <p:pic>
        <p:nvPicPr>
          <p:cNvPr id="4" name="Innspilt lyd">
            <a:hlinkClick r:id="" action="ppaction://media"/>
            <a:extLst>
              <a:ext uri="{FF2B5EF4-FFF2-40B4-BE49-F238E27FC236}">
                <a16:creationId xmlns:a16="http://schemas.microsoft.com/office/drawing/2014/main" id="{53CD4850-569E-4495-B7CF-AFBFD10580B7}"/>
              </a:ext>
            </a:extLst>
          </p:cNvPr>
          <p:cNvPicPr>
            <a:picLocks noChangeAspect="1"/>
          </p:cNvPicPr>
          <p:nvPr>
            <a:audioFile r:link="rId1"/>
            <p:extLst>
              <p:ext uri="{DAA4B4D4-6D71-4841-9C94-3DE7FCFB9230}">
                <p14:media xmlns:p14="http://schemas.microsoft.com/office/powerpoint/2010/main" r:embed="rId2">
                  <p14:trim st="1300" end="1687.5963"/>
                </p14:media>
              </p:ext>
            </p:extLst>
          </p:nvPr>
        </p:nvPicPr>
        <p:blipFill>
          <a:blip r:embed="rId6"/>
          <a:stretch>
            <a:fillRect/>
          </a:stretch>
        </p:blipFill>
        <p:spPr>
          <a:xfrm>
            <a:off x="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2EF563E6-F485-43A1-8DEC-5C8A647E33DB}"/>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25872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5CB9DC1-152A-4271-8D45-68E39BD6A89E}"/>
              </a:ext>
            </a:extLst>
          </p:cNvPr>
          <p:cNvPicPr>
            <a:picLocks noChangeAspect="1"/>
          </p:cNvPicPr>
          <p:nvPr/>
        </p:nvPicPr>
        <p:blipFill>
          <a:blip r:embed="rId5"/>
          <a:stretch>
            <a:fillRect/>
          </a:stretch>
        </p:blipFill>
        <p:spPr>
          <a:xfrm>
            <a:off x="-14552" y="-10403"/>
            <a:ext cx="12208381" cy="6894000"/>
          </a:xfrm>
          <a:prstGeom prst="rect">
            <a:avLst/>
          </a:prstGeom>
        </p:spPr>
      </p:pic>
      <p:pic>
        <p:nvPicPr>
          <p:cNvPr id="4" name="Innspilt lyd">
            <a:hlinkClick r:id="" action="ppaction://media"/>
            <a:extLst>
              <a:ext uri="{FF2B5EF4-FFF2-40B4-BE49-F238E27FC236}">
                <a16:creationId xmlns:a16="http://schemas.microsoft.com/office/drawing/2014/main" id="{A292C50E-6308-42F5-9AE3-880E7FC62220}"/>
              </a:ext>
            </a:extLst>
          </p:cNvPr>
          <p:cNvPicPr>
            <a:picLocks noChangeAspect="1"/>
          </p:cNvPicPr>
          <p:nvPr>
            <a:audioFile r:link="rId1"/>
            <p:extLst>
              <p:ext uri="{DAA4B4D4-6D71-4841-9C94-3DE7FCFB9230}">
                <p14:media xmlns:p14="http://schemas.microsoft.com/office/powerpoint/2010/main" r:embed="rId2">
                  <p14:trim st="1300" end="716.1904"/>
                </p14:media>
              </p:ext>
            </p:extLst>
          </p:nvPr>
        </p:nvPicPr>
        <p:blipFill>
          <a:blip r:embed="rId6"/>
          <a:stretch>
            <a:fillRect/>
          </a:stretch>
        </p:blipFill>
        <p:spPr>
          <a:xfrm>
            <a:off x="3600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67CDF67F-150D-489E-AE4C-5011D3EB2B12}"/>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324789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53B104FB-CD55-4399-9124-E0C4A3375926}"/>
              </a:ext>
            </a:extLst>
          </p:cNvPr>
          <p:cNvPicPr>
            <a:picLocks noChangeAspect="1"/>
          </p:cNvPicPr>
          <p:nvPr/>
        </p:nvPicPr>
        <p:blipFill>
          <a:blip r:embed="rId5"/>
          <a:stretch>
            <a:fillRect/>
          </a:stretch>
        </p:blipFill>
        <p:spPr>
          <a:xfrm>
            <a:off x="-56364" y="-19456"/>
            <a:ext cx="11313230" cy="6894000"/>
          </a:xfrm>
          <a:prstGeom prst="rect">
            <a:avLst/>
          </a:prstGeom>
        </p:spPr>
      </p:pic>
      <p:pic>
        <p:nvPicPr>
          <p:cNvPr id="4" name="Innspilt lyd">
            <a:hlinkClick r:id="" action="ppaction://media"/>
            <a:extLst>
              <a:ext uri="{FF2B5EF4-FFF2-40B4-BE49-F238E27FC236}">
                <a16:creationId xmlns:a16="http://schemas.microsoft.com/office/drawing/2014/main" id="{7C9D92F4-652A-4652-9ED2-6FF0FA2A8D7A}"/>
              </a:ext>
            </a:extLst>
          </p:cNvPr>
          <p:cNvPicPr>
            <a:picLocks noChangeAspect="1"/>
          </p:cNvPicPr>
          <p:nvPr>
            <a:audioFile r:link="rId1"/>
            <p:extLst>
              <p:ext uri="{DAA4B4D4-6D71-4841-9C94-3DE7FCFB9230}">
                <p14:media xmlns:p14="http://schemas.microsoft.com/office/powerpoint/2010/main" r:embed="rId2">
                  <p14:trim st="200" end="1155.7619"/>
                </p14:media>
              </p:ext>
            </p:extLst>
          </p:nvPr>
        </p:nvPicPr>
        <p:blipFill>
          <a:blip r:embed="rId6"/>
          <a:stretch>
            <a:fillRect/>
          </a:stretch>
        </p:blipFill>
        <p:spPr>
          <a:xfrm>
            <a:off x="36212" y="0"/>
            <a:ext cx="486000" cy="486000"/>
          </a:xfrm>
          <a:prstGeom prst="rect">
            <a:avLst/>
          </a:prstGeom>
        </p:spPr>
      </p:pic>
      <p:sp>
        <p:nvSpPr>
          <p:cNvPr id="2" name="Rektangel: avrundede hjørner 1">
            <a:hlinkClick r:id="rId7" action="ppaction://hlinksldjump"/>
            <a:extLst>
              <a:ext uri="{FF2B5EF4-FFF2-40B4-BE49-F238E27FC236}">
                <a16:creationId xmlns:a16="http://schemas.microsoft.com/office/drawing/2014/main" id="{C5BE5A42-20BC-403D-8C85-CFA29F847B82}"/>
              </a:ext>
            </a:extLst>
          </p:cNvPr>
          <p:cNvSpPr/>
          <p:nvPr/>
        </p:nvSpPr>
        <p:spPr>
          <a:xfrm>
            <a:off x="3399183" y="397565"/>
            <a:ext cx="7752521"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ktangel: avrundede hjørner 5">
            <a:hlinkClick r:id="rId8" action="ppaction://hlinksldjump"/>
            <a:extLst>
              <a:ext uri="{FF2B5EF4-FFF2-40B4-BE49-F238E27FC236}">
                <a16:creationId xmlns:a16="http://schemas.microsoft.com/office/drawing/2014/main" id="{59967EC6-3F6F-4E6D-84E0-2DDD3D3D6019}"/>
              </a:ext>
            </a:extLst>
          </p:cNvPr>
          <p:cNvSpPr/>
          <p:nvPr/>
        </p:nvSpPr>
        <p:spPr>
          <a:xfrm>
            <a:off x="3399183" y="954157"/>
            <a:ext cx="3816626"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avrundede hjørner 6">
            <a:hlinkClick r:id="rId9" action="ppaction://hlinksldjump"/>
            <a:extLst>
              <a:ext uri="{FF2B5EF4-FFF2-40B4-BE49-F238E27FC236}">
                <a16:creationId xmlns:a16="http://schemas.microsoft.com/office/drawing/2014/main" id="{203E1B5D-FCA8-4C9A-91B1-FC23CA31F7AE}"/>
              </a:ext>
            </a:extLst>
          </p:cNvPr>
          <p:cNvSpPr/>
          <p:nvPr/>
        </p:nvSpPr>
        <p:spPr>
          <a:xfrm>
            <a:off x="7354957" y="954157"/>
            <a:ext cx="3816626"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avrundede hjørner 7">
            <a:hlinkClick r:id="rId10" action="ppaction://hlinksldjump"/>
            <a:extLst>
              <a:ext uri="{FF2B5EF4-FFF2-40B4-BE49-F238E27FC236}">
                <a16:creationId xmlns:a16="http://schemas.microsoft.com/office/drawing/2014/main" id="{60ED2BD8-5D08-4B8B-8C59-212F2773A972}"/>
              </a:ext>
            </a:extLst>
          </p:cNvPr>
          <p:cNvSpPr/>
          <p:nvPr/>
        </p:nvSpPr>
        <p:spPr>
          <a:xfrm>
            <a:off x="3399183" y="1510749"/>
            <a:ext cx="7772400"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avrundede hjørner 8">
            <a:hlinkClick r:id="rId11" action="ppaction://hlinksldjump"/>
            <a:extLst>
              <a:ext uri="{FF2B5EF4-FFF2-40B4-BE49-F238E27FC236}">
                <a16:creationId xmlns:a16="http://schemas.microsoft.com/office/drawing/2014/main" id="{55EEAED3-0AB3-4699-A8D4-F8E388825089}"/>
              </a:ext>
            </a:extLst>
          </p:cNvPr>
          <p:cNvSpPr/>
          <p:nvPr/>
        </p:nvSpPr>
        <p:spPr>
          <a:xfrm>
            <a:off x="3399183" y="1996749"/>
            <a:ext cx="3816626"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ktangel: avrundede hjørner 9">
            <a:hlinkClick r:id="rId12" action="ppaction://hlinksldjump"/>
            <a:extLst>
              <a:ext uri="{FF2B5EF4-FFF2-40B4-BE49-F238E27FC236}">
                <a16:creationId xmlns:a16="http://schemas.microsoft.com/office/drawing/2014/main" id="{00B56738-40FE-4BE9-A268-468CE2BDD74F}"/>
              </a:ext>
            </a:extLst>
          </p:cNvPr>
          <p:cNvSpPr/>
          <p:nvPr/>
        </p:nvSpPr>
        <p:spPr>
          <a:xfrm>
            <a:off x="7354957" y="1996749"/>
            <a:ext cx="3816626"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ktangel: avrundede hjørner 10">
            <a:hlinkClick r:id="rId13" action="ppaction://hlinksldjump"/>
            <a:extLst>
              <a:ext uri="{FF2B5EF4-FFF2-40B4-BE49-F238E27FC236}">
                <a16:creationId xmlns:a16="http://schemas.microsoft.com/office/drawing/2014/main" id="{A5025406-D49C-4808-AB6A-CEB70AE12AEB}"/>
              </a:ext>
            </a:extLst>
          </p:cNvPr>
          <p:cNvSpPr/>
          <p:nvPr/>
        </p:nvSpPr>
        <p:spPr>
          <a:xfrm>
            <a:off x="3399183" y="2623933"/>
            <a:ext cx="7772400"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ktangel: avrundede hjørner 11">
            <a:hlinkClick r:id="rId14" action="ppaction://hlinksldjump"/>
            <a:extLst>
              <a:ext uri="{FF2B5EF4-FFF2-40B4-BE49-F238E27FC236}">
                <a16:creationId xmlns:a16="http://schemas.microsoft.com/office/drawing/2014/main" id="{CDD338D4-6F79-45E4-BC51-564CECA95F6E}"/>
              </a:ext>
            </a:extLst>
          </p:cNvPr>
          <p:cNvSpPr/>
          <p:nvPr/>
        </p:nvSpPr>
        <p:spPr>
          <a:xfrm>
            <a:off x="3399183" y="3180522"/>
            <a:ext cx="3816626"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ktangel: avrundede hjørner 12">
            <a:hlinkClick r:id="rId15" action="ppaction://hlinksldjump"/>
            <a:extLst>
              <a:ext uri="{FF2B5EF4-FFF2-40B4-BE49-F238E27FC236}">
                <a16:creationId xmlns:a16="http://schemas.microsoft.com/office/drawing/2014/main" id="{02050683-76CA-4DF7-B263-76C952FA93D4}"/>
              </a:ext>
            </a:extLst>
          </p:cNvPr>
          <p:cNvSpPr/>
          <p:nvPr/>
        </p:nvSpPr>
        <p:spPr>
          <a:xfrm>
            <a:off x="7285383" y="3180522"/>
            <a:ext cx="3886200"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ktangel: avrundede hjørner 13">
            <a:hlinkClick r:id="rId16" action="ppaction://hlinksldjump"/>
            <a:extLst>
              <a:ext uri="{FF2B5EF4-FFF2-40B4-BE49-F238E27FC236}">
                <a16:creationId xmlns:a16="http://schemas.microsoft.com/office/drawing/2014/main" id="{ED1179E0-C820-4E78-857D-67BD924D7F91}"/>
              </a:ext>
            </a:extLst>
          </p:cNvPr>
          <p:cNvSpPr/>
          <p:nvPr/>
        </p:nvSpPr>
        <p:spPr>
          <a:xfrm>
            <a:off x="3399183" y="3766930"/>
            <a:ext cx="3816626"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ktangel: avrundede hjørner 14">
            <a:hlinkClick r:id="rId17" action="ppaction://hlinksldjump"/>
            <a:extLst>
              <a:ext uri="{FF2B5EF4-FFF2-40B4-BE49-F238E27FC236}">
                <a16:creationId xmlns:a16="http://schemas.microsoft.com/office/drawing/2014/main" id="{F4F9FE28-06C5-4AE3-BC7E-7C02E846C2A2}"/>
              </a:ext>
            </a:extLst>
          </p:cNvPr>
          <p:cNvSpPr/>
          <p:nvPr/>
        </p:nvSpPr>
        <p:spPr>
          <a:xfrm>
            <a:off x="7354957" y="3752020"/>
            <a:ext cx="3816626" cy="5158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ktangel: avrundede hjørner 15">
            <a:hlinkClick r:id="rId18" action="ppaction://hlinksldjump"/>
            <a:extLst>
              <a:ext uri="{FF2B5EF4-FFF2-40B4-BE49-F238E27FC236}">
                <a16:creationId xmlns:a16="http://schemas.microsoft.com/office/drawing/2014/main" id="{A11B4F23-7621-465C-B0A4-FD5BE0719B55}"/>
              </a:ext>
            </a:extLst>
          </p:cNvPr>
          <p:cNvSpPr/>
          <p:nvPr/>
        </p:nvSpPr>
        <p:spPr>
          <a:xfrm>
            <a:off x="3399183" y="4373217"/>
            <a:ext cx="3816626"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avrundede hjørner 16">
            <a:hlinkClick r:id="rId19" action="ppaction://hlinksldjump"/>
            <a:extLst>
              <a:ext uri="{FF2B5EF4-FFF2-40B4-BE49-F238E27FC236}">
                <a16:creationId xmlns:a16="http://schemas.microsoft.com/office/drawing/2014/main" id="{049648A2-176B-4BBB-8335-029199A0F57F}"/>
              </a:ext>
            </a:extLst>
          </p:cNvPr>
          <p:cNvSpPr/>
          <p:nvPr/>
        </p:nvSpPr>
        <p:spPr>
          <a:xfrm>
            <a:off x="3399183" y="4949687"/>
            <a:ext cx="3816626"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ktangel: avrundede hjørner 17">
            <a:hlinkClick r:id="rId20" action="ppaction://hlinksldjump"/>
            <a:extLst>
              <a:ext uri="{FF2B5EF4-FFF2-40B4-BE49-F238E27FC236}">
                <a16:creationId xmlns:a16="http://schemas.microsoft.com/office/drawing/2014/main" id="{29158A4B-740B-4890-AF25-9F6B1E326833}"/>
              </a:ext>
            </a:extLst>
          </p:cNvPr>
          <p:cNvSpPr/>
          <p:nvPr/>
        </p:nvSpPr>
        <p:spPr>
          <a:xfrm>
            <a:off x="7354957" y="4333460"/>
            <a:ext cx="3816626"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avrundede hjørner 18">
            <a:hlinkClick r:id="rId21" action="ppaction://hlinksldjump"/>
            <a:extLst>
              <a:ext uri="{FF2B5EF4-FFF2-40B4-BE49-F238E27FC236}">
                <a16:creationId xmlns:a16="http://schemas.microsoft.com/office/drawing/2014/main" id="{4636BB36-BE15-444D-BFE1-03B24E1A22ED}"/>
              </a:ext>
            </a:extLst>
          </p:cNvPr>
          <p:cNvSpPr/>
          <p:nvPr/>
        </p:nvSpPr>
        <p:spPr>
          <a:xfrm>
            <a:off x="7354957" y="4924837"/>
            <a:ext cx="3816626"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avrundede hjørner 19">
            <a:hlinkClick r:id="rId22" action="ppaction://hlinksldjump"/>
            <a:extLst>
              <a:ext uri="{FF2B5EF4-FFF2-40B4-BE49-F238E27FC236}">
                <a16:creationId xmlns:a16="http://schemas.microsoft.com/office/drawing/2014/main" id="{9FCEAE2A-36B6-4191-97A8-AF207A8A560E}"/>
              </a:ext>
            </a:extLst>
          </p:cNvPr>
          <p:cNvSpPr/>
          <p:nvPr/>
        </p:nvSpPr>
        <p:spPr>
          <a:xfrm>
            <a:off x="3399183" y="5496336"/>
            <a:ext cx="7752521"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avrundede hjørner 20">
            <a:hlinkClick r:id="rId23" action="ppaction://hlinksldjump"/>
            <a:extLst>
              <a:ext uri="{FF2B5EF4-FFF2-40B4-BE49-F238E27FC236}">
                <a16:creationId xmlns:a16="http://schemas.microsoft.com/office/drawing/2014/main" id="{B60185D1-3DC9-4F0A-9E91-12629C83C770}"/>
              </a:ext>
            </a:extLst>
          </p:cNvPr>
          <p:cNvSpPr/>
          <p:nvPr/>
        </p:nvSpPr>
        <p:spPr>
          <a:xfrm>
            <a:off x="3389243" y="6052924"/>
            <a:ext cx="3836505" cy="486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31260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2C4A4B71-76F9-49F0-9AFA-58967F6849E1}"/>
              </a:ext>
            </a:extLst>
          </p:cNvPr>
          <p:cNvPicPr>
            <a:picLocks noChangeAspect="1"/>
          </p:cNvPicPr>
          <p:nvPr/>
        </p:nvPicPr>
        <p:blipFill>
          <a:blip r:embed="rId5"/>
          <a:stretch>
            <a:fillRect/>
          </a:stretch>
        </p:blipFill>
        <p:spPr>
          <a:xfrm>
            <a:off x="-13877" y="-10403"/>
            <a:ext cx="12208381" cy="6894000"/>
          </a:xfrm>
          <a:prstGeom prst="rect">
            <a:avLst/>
          </a:prstGeom>
        </p:spPr>
      </p:pic>
      <p:pic>
        <p:nvPicPr>
          <p:cNvPr id="4" name="Innspilt lyd">
            <a:hlinkClick r:id="" action="ppaction://media"/>
            <a:extLst>
              <a:ext uri="{FF2B5EF4-FFF2-40B4-BE49-F238E27FC236}">
                <a16:creationId xmlns:a16="http://schemas.microsoft.com/office/drawing/2014/main" id="{89FC45B0-4EC4-494B-904D-61B8631BE263}"/>
              </a:ext>
            </a:extLst>
          </p:cNvPr>
          <p:cNvPicPr>
            <a:picLocks noChangeAspect="1"/>
          </p:cNvPicPr>
          <p:nvPr>
            <a:audioFile r:link="rId1"/>
            <p:extLst>
              <p:ext uri="{DAA4B4D4-6D71-4841-9C94-3DE7FCFB9230}">
                <p14:media xmlns:p14="http://schemas.microsoft.com/office/powerpoint/2010/main" r:embed="rId2">
                  <p14:trim st="2000" end="719.3877"/>
                </p14:media>
              </p:ext>
            </p:extLst>
          </p:nvPr>
        </p:nvPicPr>
        <p:blipFill>
          <a:blip r:embed="rId6"/>
          <a:stretch>
            <a:fillRect/>
          </a:stretch>
        </p:blipFill>
        <p:spPr>
          <a:xfrm>
            <a:off x="3600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4B80A270-9A60-48F4-B33F-FF45F34714AE}"/>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26508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14512273-ABDF-42A6-BF50-85B5227F68C9}"/>
              </a:ext>
            </a:extLst>
          </p:cNvPr>
          <p:cNvPicPr>
            <a:picLocks noChangeAspect="1"/>
          </p:cNvPicPr>
          <p:nvPr/>
        </p:nvPicPr>
        <p:blipFill>
          <a:blip r:embed="rId5"/>
          <a:stretch>
            <a:fillRect/>
          </a:stretch>
        </p:blipFill>
        <p:spPr>
          <a:xfrm>
            <a:off x="-14950" y="17431"/>
            <a:ext cx="12190980" cy="6894000"/>
          </a:xfrm>
          <a:prstGeom prst="rect">
            <a:avLst/>
          </a:prstGeom>
        </p:spPr>
      </p:pic>
      <p:pic>
        <p:nvPicPr>
          <p:cNvPr id="4" name="Innspilt lyd">
            <a:hlinkClick r:id="" action="ppaction://media"/>
            <a:extLst>
              <a:ext uri="{FF2B5EF4-FFF2-40B4-BE49-F238E27FC236}">
                <a16:creationId xmlns:a16="http://schemas.microsoft.com/office/drawing/2014/main" id="{464BD234-7F86-46EF-A764-1BD61BD5B991}"/>
              </a:ext>
            </a:extLst>
          </p:cNvPr>
          <p:cNvPicPr>
            <a:picLocks noChangeAspect="1"/>
          </p:cNvPicPr>
          <p:nvPr>
            <a:audioFile r:link="rId1"/>
            <p:extLst>
              <p:ext uri="{DAA4B4D4-6D71-4841-9C94-3DE7FCFB9230}">
                <p14:media xmlns:p14="http://schemas.microsoft.com/office/powerpoint/2010/main" r:embed="rId2">
                  <p14:trim st="2539" end="2837.2562"/>
                </p14:media>
              </p:ext>
            </p:extLst>
          </p:nvPr>
        </p:nvPicPr>
        <p:blipFill>
          <a:blip r:embed="rId6"/>
          <a:stretch>
            <a:fillRect/>
          </a:stretch>
        </p:blipFill>
        <p:spPr>
          <a:xfrm>
            <a:off x="3600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9A450B5D-38E8-482B-91CE-51A8D78AFE90}"/>
              </a:ext>
            </a:extLst>
          </p:cNvPr>
          <p:cNvSpPr/>
          <p:nvPr/>
        </p:nvSpPr>
        <p:spPr>
          <a:xfrm>
            <a:off x="184069"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17946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e 15">
            <a:extLst>
              <a:ext uri="{FF2B5EF4-FFF2-40B4-BE49-F238E27FC236}">
                <a16:creationId xmlns:a16="http://schemas.microsoft.com/office/drawing/2014/main" id="{468C2A16-698F-497D-BCDE-F54AC65B7505}"/>
              </a:ext>
            </a:extLst>
          </p:cNvPr>
          <p:cNvPicPr>
            <a:picLocks noChangeAspect="1"/>
          </p:cNvPicPr>
          <p:nvPr/>
        </p:nvPicPr>
        <p:blipFill>
          <a:blip r:embed="rId5"/>
          <a:stretch>
            <a:fillRect/>
          </a:stretch>
        </p:blipFill>
        <p:spPr>
          <a:xfrm>
            <a:off x="-18106" y="18011"/>
            <a:ext cx="13068731" cy="6894000"/>
          </a:xfrm>
          <a:prstGeom prst="rect">
            <a:avLst/>
          </a:prstGeom>
        </p:spPr>
      </p:pic>
      <p:pic>
        <p:nvPicPr>
          <p:cNvPr id="4" name="Bilde 3">
            <a:extLst>
              <a:ext uri="{FF2B5EF4-FFF2-40B4-BE49-F238E27FC236}">
                <a16:creationId xmlns:a16="http://schemas.microsoft.com/office/drawing/2014/main" id="{2AD5D56A-6CB4-470B-8386-A6D63501BF6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87705" y="609654"/>
            <a:ext cx="2362200" cy="1333500"/>
          </a:xfrm>
          <a:prstGeom prst="rect">
            <a:avLst/>
          </a:prstGeom>
        </p:spPr>
      </p:pic>
      <p:pic>
        <p:nvPicPr>
          <p:cNvPr id="5" name="Bilde 4">
            <a:extLst>
              <a:ext uri="{FF2B5EF4-FFF2-40B4-BE49-F238E27FC236}">
                <a16:creationId xmlns:a16="http://schemas.microsoft.com/office/drawing/2014/main" id="{397F6093-08BE-4086-AD46-A2BC3D73D91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87705" y="2861557"/>
            <a:ext cx="2362200" cy="1333500"/>
          </a:xfrm>
          <a:prstGeom prst="rect">
            <a:avLst/>
          </a:prstGeom>
        </p:spPr>
      </p:pic>
      <p:pic>
        <p:nvPicPr>
          <p:cNvPr id="6" name="Bilde 5">
            <a:extLst>
              <a:ext uri="{FF2B5EF4-FFF2-40B4-BE49-F238E27FC236}">
                <a16:creationId xmlns:a16="http://schemas.microsoft.com/office/drawing/2014/main" id="{43B8586E-455F-445D-9046-48578590AE6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87705" y="5136018"/>
            <a:ext cx="2362200" cy="1333500"/>
          </a:xfrm>
          <a:prstGeom prst="rect">
            <a:avLst/>
          </a:prstGeom>
        </p:spPr>
      </p:pic>
      <p:pic>
        <p:nvPicPr>
          <p:cNvPr id="7" name="Innspilt lyd">
            <a:hlinkClick r:id="" action="ppaction://media"/>
            <a:extLst>
              <a:ext uri="{FF2B5EF4-FFF2-40B4-BE49-F238E27FC236}">
                <a16:creationId xmlns:a16="http://schemas.microsoft.com/office/drawing/2014/main" id="{084618E9-9E5D-4DAE-BF16-C45FA6F917F7}"/>
              </a:ext>
            </a:extLst>
          </p:cNvPr>
          <p:cNvPicPr>
            <a:picLocks noChangeAspect="1"/>
          </p:cNvPicPr>
          <p:nvPr>
            <a:audioFile r:link="rId1"/>
            <p:extLst>
              <p:ext uri="{DAA4B4D4-6D71-4841-9C94-3DE7FCFB9230}">
                <p14:media xmlns:p14="http://schemas.microsoft.com/office/powerpoint/2010/main" r:embed="rId2">
                  <p14:trim st="1700" end="2921.4965"/>
                </p14:media>
              </p:ext>
            </p:extLst>
          </p:nvPr>
        </p:nvPicPr>
        <p:blipFill>
          <a:blip r:embed="rId9"/>
          <a:stretch>
            <a:fillRect/>
          </a:stretch>
        </p:blipFill>
        <p:spPr>
          <a:xfrm>
            <a:off x="36000" y="0"/>
            <a:ext cx="486000" cy="486000"/>
          </a:xfrm>
          <a:prstGeom prst="rect">
            <a:avLst/>
          </a:prstGeom>
        </p:spPr>
      </p:pic>
      <p:sp>
        <p:nvSpPr>
          <p:cNvPr id="17" name="Rektangel 16">
            <a:extLst>
              <a:ext uri="{FF2B5EF4-FFF2-40B4-BE49-F238E27FC236}">
                <a16:creationId xmlns:a16="http://schemas.microsoft.com/office/drawing/2014/main" id="{D212D069-05B8-4D3D-942B-741F19347044}"/>
              </a:ext>
            </a:extLst>
          </p:cNvPr>
          <p:cNvSpPr/>
          <p:nvPr/>
        </p:nvSpPr>
        <p:spPr>
          <a:xfrm>
            <a:off x="233464" y="5953328"/>
            <a:ext cx="603115" cy="749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ktangel 7">
            <a:hlinkClick r:id="rId10" action="ppaction://hlinksldjump"/>
            <a:extLst>
              <a:ext uri="{FF2B5EF4-FFF2-40B4-BE49-F238E27FC236}">
                <a16:creationId xmlns:a16="http://schemas.microsoft.com/office/drawing/2014/main" id="{3617213C-1F2A-41F9-9EDD-0A1528F6FB5F}"/>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737392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Bilde 55">
            <a:extLst>
              <a:ext uri="{FF2B5EF4-FFF2-40B4-BE49-F238E27FC236}">
                <a16:creationId xmlns:a16="http://schemas.microsoft.com/office/drawing/2014/main" id="{0D6AD85A-B8E3-4BE9-86E1-8627609EA995}"/>
              </a:ext>
            </a:extLst>
          </p:cNvPr>
          <p:cNvPicPr>
            <a:picLocks noChangeAspect="1"/>
          </p:cNvPicPr>
          <p:nvPr/>
        </p:nvPicPr>
        <p:blipFill>
          <a:blip r:embed="rId5"/>
          <a:stretch>
            <a:fillRect/>
          </a:stretch>
        </p:blipFill>
        <p:spPr>
          <a:xfrm>
            <a:off x="-18106" y="17336"/>
            <a:ext cx="13068731" cy="6894000"/>
          </a:xfrm>
          <a:prstGeom prst="rect">
            <a:avLst/>
          </a:prstGeom>
        </p:spPr>
      </p:pic>
      <p:pic>
        <p:nvPicPr>
          <p:cNvPr id="4" name="Innspilt lyd">
            <a:hlinkClick r:id="" action="ppaction://media"/>
            <a:extLst>
              <a:ext uri="{FF2B5EF4-FFF2-40B4-BE49-F238E27FC236}">
                <a16:creationId xmlns:a16="http://schemas.microsoft.com/office/drawing/2014/main" id="{C7007545-B011-4ABD-85B1-114EA70301EA}"/>
              </a:ext>
            </a:extLst>
          </p:cNvPr>
          <p:cNvPicPr>
            <a:picLocks noChangeAspect="1"/>
          </p:cNvPicPr>
          <p:nvPr>
            <a:audioFile r:link="rId1"/>
            <p:extLst>
              <p:ext uri="{DAA4B4D4-6D71-4841-9C94-3DE7FCFB9230}">
                <p14:media xmlns:p14="http://schemas.microsoft.com/office/powerpoint/2010/main" r:embed="rId2">
                  <p14:trim st="2541" end="926.2585"/>
                </p14:media>
              </p:ext>
            </p:extLst>
          </p:nvPr>
        </p:nvPicPr>
        <p:blipFill>
          <a:blip r:embed="rId6"/>
          <a:stretch>
            <a:fillRect/>
          </a:stretch>
        </p:blipFill>
        <p:spPr>
          <a:xfrm>
            <a:off x="0" y="0"/>
            <a:ext cx="486000" cy="486000"/>
          </a:xfrm>
          <a:prstGeom prst="rect">
            <a:avLst/>
          </a:prstGeom>
        </p:spPr>
      </p:pic>
      <p:pic>
        <p:nvPicPr>
          <p:cNvPr id="5" name="Bilde 4">
            <a:extLst>
              <a:ext uri="{FF2B5EF4-FFF2-40B4-BE49-F238E27FC236}">
                <a16:creationId xmlns:a16="http://schemas.microsoft.com/office/drawing/2014/main" id="{FE671300-FF87-4300-BBEB-4A5EABD16CC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189600" y="608400"/>
            <a:ext cx="2362200" cy="1333500"/>
          </a:xfrm>
          <a:prstGeom prst="rect">
            <a:avLst/>
          </a:prstGeom>
        </p:spPr>
      </p:pic>
      <p:pic>
        <p:nvPicPr>
          <p:cNvPr id="6" name="Bilde 5">
            <a:extLst>
              <a:ext uri="{FF2B5EF4-FFF2-40B4-BE49-F238E27FC236}">
                <a16:creationId xmlns:a16="http://schemas.microsoft.com/office/drawing/2014/main" id="{7A530BCC-4B94-47DE-99DA-74384E0F9B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89600" y="2862000"/>
            <a:ext cx="2362200" cy="1333500"/>
          </a:xfrm>
          <a:prstGeom prst="rect">
            <a:avLst/>
          </a:prstGeom>
        </p:spPr>
      </p:pic>
      <p:pic>
        <p:nvPicPr>
          <p:cNvPr id="7" name="Bilde 6">
            <a:extLst>
              <a:ext uri="{FF2B5EF4-FFF2-40B4-BE49-F238E27FC236}">
                <a16:creationId xmlns:a16="http://schemas.microsoft.com/office/drawing/2014/main" id="{C6E4421D-F207-4FB3-A047-1A05B1592A7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189600" y="5137200"/>
            <a:ext cx="2362200" cy="1333500"/>
          </a:xfrm>
          <a:prstGeom prst="rect">
            <a:avLst/>
          </a:prstGeom>
        </p:spPr>
      </p:pic>
      <p:sp>
        <p:nvSpPr>
          <p:cNvPr id="8" name="Rektangel 7">
            <a:hlinkClick r:id="rId10" action="ppaction://hlinksldjump"/>
            <a:extLst>
              <a:ext uri="{FF2B5EF4-FFF2-40B4-BE49-F238E27FC236}">
                <a16:creationId xmlns:a16="http://schemas.microsoft.com/office/drawing/2014/main" id="{7314DC47-C5E6-4282-AE34-F4DD03420320}"/>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414044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99241A1-2E93-4F35-80F9-4EED01342A22}"/>
              </a:ext>
            </a:extLst>
          </p:cNvPr>
          <p:cNvPicPr>
            <a:picLocks noChangeAspect="1"/>
          </p:cNvPicPr>
          <p:nvPr/>
        </p:nvPicPr>
        <p:blipFill>
          <a:blip r:embed="rId5"/>
          <a:stretch>
            <a:fillRect/>
          </a:stretch>
        </p:blipFill>
        <p:spPr>
          <a:xfrm>
            <a:off x="-40936" y="-675"/>
            <a:ext cx="10597691" cy="6894000"/>
          </a:xfrm>
          <a:prstGeom prst="rect">
            <a:avLst/>
          </a:prstGeom>
        </p:spPr>
      </p:pic>
      <p:pic>
        <p:nvPicPr>
          <p:cNvPr id="4" name="Innspilt lyd">
            <a:hlinkClick r:id="" action="ppaction://media"/>
            <a:extLst>
              <a:ext uri="{FF2B5EF4-FFF2-40B4-BE49-F238E27FC236}">
                <a16:creationId xmlns:a16="http://schemas.microsoft.com/office/drawing/2014/main" id="{ADF2FEEA-2C4C-423C-84CC-520D57784D66}"/>
              </a:ext>
            </a:extLst>
          </p:cNvPr>
          <p:cNvPicPr>
            <a:picLocks noChangeAspect="1"/>
          </p:cNvPicPr>
          <p:nvPr>
            <a:audioFile r:link="rId1"/>
            <p:extLst>
              <p:ext uri="{DAA4B4D4-6D71-4841-9C94-3DE7FCFB9230}">
                <p14:media xmlns:p14="http://schemas.microsoft.com/office/powerpoint/2010/main" r:embed="rId2">
                  <p14:trim st="2800" end="3424.2403"/>
                </p14:media>
              </p:ext>
            </p:extLst>
          </p:nvPr>
        </p:nvPicPr>
        <p:blipFill>
          <a:blip r:embed="rId6"/>
          <a:stretch>
            <a:fillRect/>
          </a:stretch>
        </p:blipFill>
        <p:spPr>
          <a:xfrm>
            <a:off x="3600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A2C1A716-7E0F-4CC0-A7CC-8200D10CF154}"/>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673839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054C53BC-4982-47CA-9733-CBBC670485A2}"/>
              </a:ext>
            </a:extLst>
          </p:cNvPr>
          <p:cNvPicPr>
            <a:picLocks noChangeAspect="1"/>
          </p:cNvPicPr>
          <p:nvPr/>
        </p:nvPicPr>
        <p:blipFill rotWithShape="1">
          <a:blip r:embed="rId5"/>
          <a:srcRect l="301"/>
          <a:stretch/>
        </p:blipFill>
        <p:spPr>
          <a:xfrm>
            <a:off x="-11965" y="-9728"/>
            <a:ext cx="11933600" cy="6894000"/>
          </a:xfrm>
          <a:prstGeom prst="rect">
            <a:avLst/>
          </a:prstGeom>
        </p:spPr>
      </p:pic>
      <p:pic>
        <p:nvPicPr>
          <p:cNvPr id="4" name="Innspilt lyd">
            <a:hlinkClick r:id="" action="ppaction://media"/>
            <a:extLst>
              <a:ext uri="{FF2B5EF4-FFF2-40B4-BE49-F238E27FC236}">
                <a16:creationId xmlns:a16="http://schemas.microsoft.com/office/drawing/2014/main" id="{0E0682C4-0B3C-4B6A-91C1-4124E2C3E5EC}"/>
              </a:ext>
            </a:extLst>
          </p:cNvPr>
          <p:cNvPicPr>
            <a:picLocks noChangeAspect="1"/>
          </p:cNvPicPr>
          <p:nvPr>
            <a:audioFile r:link="rId1"/>
            <p:extLst>
              <p:ext uri="{DAA4B4D4-6D71-4841-9C94-3DE7FCFB9230}">
                <p14:media xmlns:p14="http://schemas.microsoft.com/office/powerpoint/2010/main" r:embed="rId2">
                  <p14:trim st="2000" end="875.102"/>
                </p14:media>
              </p:ext>
            </p:extLst>
          </p:nvPr>
        </p:nvPicPr>
        <p:blipFill>
          <a:blip r:embed="rId6"/>
          <a:stretch>
            <a:fillRect/>
          </a:stretch>
        </p:blipFill>
        <p:spPr>
          <a:xfrm>
            <a:off x="3600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BC53122A-2BD7-4CBC-B35B-B77EC548D9A4}"/>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172514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9B6EE16-ABC1-48DB-9346-D2F9C7030B94}"/>
              </a:ext>
            </a:extLst>
          </p:cNvPr>
          <p:cNvPicPr>
            <a:picLocks noChangeAspect="1"/>
          </p:cNvPicPr>
          <p:nvPr/>
        </p:nvPicPr>
        <p:blipFill>
          <a:blip r:embed="rId5"/>
          <a:stretch>
            <a:fillRect/>
          </a:stretch>
        </p:blipFill>
        <p:spPr>
          <a:xfrm>
            <a:off x="-14553" y="-9728"/>
            <a:ext cx="12208380" cy="6894000"/>
          </a:xfrm>
          <a:prstGeom prst="rect">
            <a:avLst/>
          </a:prstGeom>
        </p:spPr>
      </p:pic>
      <p:pic>
        <p:nvPicPr>
          <p:cNvPr id="5" name="Innspilt lyd">
            <a:hlinkClick r:id="" action="ppaction://media"/>
            <a:extLst>
              <a:ext uri="{FF2B5EF4-FFF2-40B4-BE49-F238E27FC236}">
                <a16:creationId xmlns:a16="http://schemas.microsoft.com/office/drawing/2014/main" id="{3CE4CF05-59D6-47DB-89D6-53A7A22ED8A0}"/>
              </a:ext>
            </a:extLst>
          </p:cNvPr>
          <p:cNvPicPr>
            <a:picLocks noChangeAspect="1"/>
          </p:cNvPicPr>
          <p:nvPr>
            <a:audioFile r:link="rId1"/>
            <p:extLst>
              <p:ext uri="{DAA4B4D4-6D71-4841-9C94-3DE7FCFB9230}">
                <p14:media xmlns:p14="http://schemas.microsoft.com/office/powerpoint/2010/main" r:embed="rId2">
                  <p14:trim st="2500" end="2600.9977"/>
                </p14:media>
              </p:ext>
            </p:extLst>
          </p:nvPr>
        </p:nvPicPr>
        <p:blipFill>
          <a:blip r:embed="rId6"/>
          <a:stretch>
            <a:fillRect/>
          </a:stretch>
        </p:blipFill>
        <p:spPr>
          <a:xfrm>
            <a:off x="36000" y="0"/>
            <a:ext cx="486000" cy="486000"/>
          </a:xfrm>
          <a:prstGeom prst="rect">
            <a:avLst/>
          </a:prstGeom>
        </p:spPr>
      </p:pic>
      <p:sp>
        <p:nvSpPr>
          <p:cNvPr id="4" name="Rektangel 3">
            <a:hlinkClick r:id="rId7" action="ppaction://hlinksldjump"/>
            <a:extLst>
              <a:ext uri="{FF2B5EF4-FFF2-40B4-BE49-F238E27FC236}">
                <a16:creationId xmlns:a16="http://schemas.microsoft.com/office/drawing/2014/main" id="{2227E26A-3470-440F-9DB9-FC323F18DDE8}"/>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20850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13BAD8B2-D03E-4FBF-96EB-0136922C84DE}"/>
              </a:ext>
            </a:extLst>
          </p:cNvPr>
          <p:cNvPicPr>
            <a:picLocks noChangeAspect="1"/>
          </p:cNvPicPr>
          <p:nvPr/>
        </p:nvPicPr>
        <p:blipFill rotWithShape="1">
          <a:blip r:embed="rId5"/>
          <a:srcRect l="1755"/>
          <a:stretch/>
        </p:blipFill>
        <p:spPr>
          <a:xfrm>
            <a:off x="-27834" y="-9728"/>
            <a:ext cx="12281686" cy="6894000"/>
          </a:xfrm>
          <a:prstGeom prst="rect">
            <a:avLst/>
          </a:prstGeom>
        </p:spPr>
      </p:pic>
      <p:pic>
        <p:nvPicPr>
          <p:cNvPr id="4" name="Innspilt lyd">
            <a:hlinkClick r:id="" action="ppaction://media"/>
            <a:extLst>
              <a:ext uri="{FF2B5EF4-FFF2-40B4-BE49-F238E27FC236}">
                <a16:creationId xmlns:a16="http://schemas.microsoft.com/office/drawing/2014/main" id="{68A3324E-DEA9-407F-ADB9-1E86F622B87B}"/>
              </a:ext>
            </a:extLst>
          </p:cNvPr>
          <p:cNvPicPr>
            <a:picLocks noChangeAspect="1"/>
          </p:cNvPicPr>
          <p:nvPr>
            <a:audioFile r:link="rId1"/>
            <p:extLst>
              <p:ext uri="{DAA4B4D4-6D71-4841-9C94-3DE7FCFB9230}">
                <p14:media xmlns:p14="http://schemas.microsoft.com/office/powerpoint/2010/main" r:embed="rId2">
                  <p14:trim st="2600" end="1930.4761"/>
                </p14:media>
              </p:ext>
            </p:extLst>
          </p:nvPr>
        </p:nvPicPr>
        <p:blipFill>
          <a:blip r:embed="rId6"/>
          <a:stretch>
            <a:fillRect/>
          </a:stretch>
        </p:blipFill>
        <p:spPr>
          <a:xfrm>
            <a:off x="36000" y="0"/>
            <a:ext cx="486000" cy="486000"/>
          </a:xfrm>
          <a:prstGeom prst="rect">
            <a:avLst/>
          </a:prstGeom>
        </p:spPr>
      </p:pic>
      <p:sp>
        <p:nvSpPr>
          <p:cNvPr id="5" name="Rektangel 4">
            <a:hlinkClick r:id="rId7" action="ppaction://hlinksldjump"/>
            <a:extLst>
              <a:ext uri="{FF2B5EF4-FFF2-40B4-BE49-F238E27FC236}">
                <a16:creationId xmlns:a16="http://schemas.microsoft.com/office/drawing/2014/main" id="{C958C813-0B58-4139-9059-7E8C03E0776F}"/>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70849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444D478-1DF6-4229-B184-D76364373B63}"/>
              </a:ext>
            </a:extLst>
          </p:cNvPr>
          <p:cNvPicPr>
            <a:picLocks noChangeAspect="1"/>
          </p:cNvPicPr>
          <p:nvPr/>
        </p:nvPicPr>
        <p:blipFill>
          <a:blip r:embed="rId5"/>
          <a:stretch>
            <a:fillRect/>
          </a:stretch>
        </p:blipFill>
        <p:spPr>
          <a:xfrm>
            <a:off x="-57018" y="-8841"/>
            <a:ext cx="11808657" cy="6894000"/>
          </a:xfrm>
          <a:prstGeom prst="rect">
            <a:avLst/>
          </a:prstGeom>
        </p:spPr>
      </p:pic>
      <p:pic>
        <p:nvPicPr>
          <p:cNvPr id="4" name="Innspilt lyd">
            <a:hlinkClick r:id="" action="ppaction://media"/>
            <a:extLst>
              <a:ext uri="{FF2B5EF4-FFF2-40B4-BE49-F238E27FC236}">
                <a16:creationId xmlns:a16="http://schemas.microsoft.com/office/drawing/2014/main" id="{517CCAC4-BDA5-4903-8363-81AA464FC19A}"/>
              </a:ext>
            </a:extLst>
          </p:cNvPr>
          <p:cNvPicPr>
            <a:picLocks noChangeAspect="1"/>
          </p:cNvPicPr>
          <p:nvPr>
            <a:audioFile r:link="rId1"/>
            <p:extLst>
              <p:ext uri="{DAA4B4D4-6D71-4841-9C94-3DE7FCFB9230}">
                <p14:media xmlns:p14="http://schemas.microsoft.com/office/powerpoint/2010/main" r:embed="rId2">
                  <p14:trim st="2100" end="1359.4557"/>
                </p14:media>
              </p:ext>
            </p:extLst>
          </p:nvPr>
        </p:nvPicPr>
        <p:blipFill>
          <a:blip r:embed="rId6"/>
          <a:stretch>
            <a:fillRect/>
          </a:stretch>
        </p:blipFill>
        <p:spPr>
          <a:xfrm>
            <a:off x="0" y="0"/>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BA45C1D6-73AD-40FA-9083-56D16CD92683}"/>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76630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0320DCAD-5C0F-4631-BF2A-910054E79582}"/>
              </a:ext>
            </a:extLst>
          </p:cNvPr>
          <p:cNvPicPr>
            <a:picLocks noChangeAspect="1"/>
          </p:cNvPicPr>
          <p:nvPr/>
        </p:nvPicPr>
        <p:blipFill rotWithShape="1">
          <a:blip r:embed="rId5"/>
          <a:srcRect l="1591" t="699"/>
          <a:stretch/>
        </p:blipFill>
        <p:spPr>
          <a:xfrm>
            <a:off x="-42089" y="-25981"/>
            <a:ext cx="12239966" cy="6894000"/>
          </a:xfrm>
          <a:prstGeom prst="rect">
            <a:avLst/>
          </a:prstGeom>
        </p:spPr>
      </p:pic>
      <p:pic>
        <p:nvPicPr>
          <p:cNvPr id="4" name="Innspilt lyd">
            <a:hlinkClick r:id="" action="ppaction://media"/>
            <a:extLst>
              <a:ext uri="{FF2B5EF4-FFF2-40B4-BE49-F238E27FC236}">
                <a16:creationId xmlns:a16="http://schemas.microsoft.com/office/drawing/2014/main" id="{05DF6680-39A0-4DEF-BC38-CE5588A068FC}"/>
              </a:ext>
            </a:extLst>
          </p:cNvPr>
          <p:cNvPicPr>
            <a:picLocks noChangeAspect="1"/>
          </p:cNvPicPr>
          <p:nvPr>
            <a:audioFile r:link="rId1"/>
            <p:extLst>
              <p:ext uri="{DAA4B4D4-6D71-4841-9C94-3DE7FCFB9230}">
                <p14:media xmlns:p14="http://schemas.microsoft.com/office/powerpoint/2010/main" r:embed="rId2">
                  <p14:trim st="600" end="2602.9478"/>
                </p14:media>
              </p:ext>
            </p:extLst>
          </p:nvPr>
        </p:nvPicPr>
        <p:blipFill>
          <a:blip r:embed="rId6"/>
          <a:stretch>
            <a:fillRect/>
          </a:stretch>
        </p:blipFill>
        <p:spPr>
          <a:xfrm>
            <a:off x="0" y="0"/>
            <a:ext cx="486000" cy="486000"/>
          </a:xfrm>
          <a:prstGeom prst="rect">
            <a:avLst/>
          </a:prstGeom>
        </p:spPr>
      </p:pic>
      <p:sp>
        <p:nvSpPr>
          <p:cNvPr id="5" name="Rektangel 4">
            <a:hlinkClick r:id="rId7" action="ppaction://hlinksldjump"/>
            <a:extLst>
              <a:ext uri="{FF2B5EF4-FFF2-40B4-BE49-F238E27FC236}">
                <a16:creationId xmlns:a16="http://schemas.microsoft.com/office/drawing/2014/main" id="{33559F19-E5FD-4D65-A14F-433A9381288C}"/>
              </a:ext>
            </a:extLst>
          </p:cNvPr>
          <p:cNvSpPr/>
          <p:nvPr/>
        </p:nvSpPr>
        <p:spPr>
          <a:xfrm>
            <a:off x="193964" y="5911273"/>
            <a:ext cx="618836" cy="74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212863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F3C70253-65C7-42B2-A1B3-FE2B2D2F064A}"/>
              </a:ext>
            </a:extLst>
          </p:cNvPr>
          <p:cNvPicPr>
            <a:picLocks noChangeAspect="1"/>
          </p:cNvPicPr>
          <p:nvPr/>
        </p:nvPicPr>
        <p:blipFill>
          <a:blip r:embed="rId5"/>
          <a:stretch>
            <a:fillRect/>
          </a:stretch>
        </p:blipFill>
        <p:spPr>
          <a:xfrm>
            <a:off x="-19456" y="-19457"/>
            <a:ext cx="12256002" cy="6894000"/>
          </a:xfrm>
          <a:prstGeom prst="rect">
            <a:avLst/>
          </a:prstGeom>
        </p:spPr>
      </p:pic>
      <p:pic>
        <p:nvPicPr>
          <p:cNvPr id="4" name="Innspilt lyd">
            <a:hlinkClick r:id="" action="ppaction://media"/>
            <a:extLst>
              <a:ext uri="{FF2B5EF4-FFF2-40B4-BE49-F238E27FC236}">
                <a16:creationId xmlns:a16="http://schemas.microsoft.com/office/drawing/2014/main" id="{56940F35-28F9-4A53-AC42-40268D4C9802}"/>
              </a:ext>
            </a:extLst>
          </p:cNvPr>
          <p:cNvPicPr>
            <a:picLocks noChangeAspect="1"/>
          </p:cNvPicPr>
          <p:nvPr>
            <a:audioFile r:link="rId1"/>
            <p:extLst>
              <p:ext uri="{DAA4B4D4-6D71-4841-9C94-3DE7FCFB9230}">
                <p14:media xmlns:p14="http://schemas.microsoft.com/office/powerpoint/2010/main" r:embed="rId2">
                  <p14:trim st="292" end="419.6825"/>
                </p14:media>
              </p:ext>
            </p:extLst>
          </p:nvPr>
        </p:nvPicPr>
        <p:blipFill>
          <a:blip r:embed="rId6"/>
          <a:stretch>
            <a:fillRect/>
          </a:stretch>
        </p:blipFill>
        <p:spPr>
          <a:xfrm>
            <a:off x="36000" y="0"/>
            <a:ext cx="487363" cy="487363"/>
          </a:xfrm>
          <a:prstGeom prst="rect">
            <a:avLst/>
          </a:prstGeom>
        </p:spPr>
      </p:pic>
      <p:sp>
        <p:nvSpPr>
          <p:cNvPr id="6" name="Rektangel 5">
            <a:extLst>
              <a:ext uri="{FF2B5EF4-FFF2-40B4-BE49-F238E27FC236}">
                <a16:creationId xmlns:a16="http://schemas.microsoft.com/office/drawing/2014/main" id="{CCBE6EFF-F1A2-46A3-B819-2BD5CB686751}"/>
              </a:ext>
            </a:extLst>
          </p:cNvPr>
          <p:cNvSpPr/>
          <p:nvPr/>
        </p:nvSpPr>
        <p:spPr>
          <a:xfrm>
            <a:off x="193964" y="5911273"/>
            <a:ext cx="618836" cy="74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hlinkClick r:id="rId7" action="ppaction://hlinksldjump"/>
            <a:extLst>
              <a:ext uri="{FF2B5EF4-FFF2-40B4-BE49-F238E27FC236}">
                <a16:creationId xmlns:a16="http://schemas.microsoft.com/office/drawing/2014/main" id="{144BE92B-A503-4ED5-8B2D-6E9387641A45}"/>
              </a:ext>
            </a:extLst>
          </p:cNvPr>
          <p:cNvSpPr/>
          <p:nvPr/>
        </p:nvSpPr>
        <p:spPr>
          <a:xfrm>
            <a:off x="193964" y="5911273"/>
            <a:ext cx="618836" cy="74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755095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17">
            <a:extLst>
              <a:ext uri="{FF2B5EF4-FFF2-40B4-BE49-F238E27FC236}">
                <a16:creationId xmlns:a16="http://schemas.microsoft.com/office/drawing/2014/main" id="{1097E2B7-C646-4781-8418-AB5664061252}"/>
              </a:ext>
            </a:extLst>
          </p:cNvPr>
          <p:cNvPicPr>
            <a:picLocks noChangeAspect="1"/>
          </p:cNvPicPr>
          <p:nvPr/>
        </p:nvPicPr>
        <p:blipFill rotWithShape="1">
          <a:blip r:embed="rId5"/>
          <a:srcRect l="23856"/>
          <a:stretch/>
        </p:blipFill>
        <p:spPr>
          <a:xfrm>
            <a:off x="-30190" y="-18778"/>
            <a:ext cx="12262462" cy="6894000"/>
          </a:xfrm>
          <a:prstGeom prst="rect">
            <a:avLst/>
          </a:prstGeom>
        </p:spPr>
      </p:pic>
      <p:pic>
        <p:nvPicPr>
          <p:cNvPr id="4" name="Innspilt lyd">
            <a:hlinkClick r:id="" action="ppaction://media"/>
            <a:extLst>
              <a:ext uri="{FF2B5EF4-FFF2-40B4-BE49-F238E27FC236}">
                <a16:creationId xmlns:a16="http://schemas.microsoft.com/office/drawing/2014/main" id="{51BCAA85-B431-4062-9C86-D36CEB644AF6}"/>
              </a:ext>
            </a:extLst>
          </p:cNvPr>
          <p:cNvPicPr>
            <a:picLocks noChangeAspect="1"/>
          </p:cNvPicPr>
          <p:nvPr>
            <a:audioFile r:link="rId1"/>
            <p:extLst>
              <p:ext uri="{DAA4B4D4-6D71-4841-9C94-3DE7FCFB9230}">
                <p14:media xmlns:p14="http://schemas.microsoft.com/office/powerpoint/2010/main" r:embed="rId2">
                  <p14:trim st="3300" end="1051.5646"/>
                </p14:media>
              </p:ext>
            </p:extLst>
          </p:nvPr>
        </p:nvPicPr>
        <p:blipFill>
          <a:blip r:embed="rId6"/>
          <a:stretch>
            <a:fillRect/>
          </a:stretch>
        </p:blipFill>
        <p:spPr>
          <a:xfrm>
            <a:off x="36000" y="0"/>
            <a:ext cx="486000" cy="486000"/>
          </a:xfrm>
          <a:prstGeom prst="rect">
            <a:avLst/>
          </a:prstGeom>
        </p:spPr>
      </p:pic>
      <p:sp>
        <p:nvSpPr>
          <p:cNvPr id="5" name="Rektangel 4">
            <a:hlinkClick r:id="rId7" action="ppaction://hlinksldjump"/>
            <a:extLst>
              <a:ext uri="{FF2B5EF4-FFF2-40B4-BE49-F238E27FC236}">
                <a16:creationId xmlns:a16="http://schemas.microsoft.com/office/drawing/2014/main" id="{DB1FA676-0799-456C-B3F6-D8488D2FC603}"/>
              </a:ext>
            </a:extLst>
          </p:cNvPr>
          <p:cNvSpPr/>
          <p:nvPr/>
        </p:nvSpPr>
        <p:spPr>
          <a:xfrm>
            <a:off x="193964" y="5911273"/>
            <a:ext cx="618836" cy="748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05999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Bilde 98">
            <a:extLst>
              <a:ext uri="{FF2B5EF4-FFF2-40B4-BE49-F238E27FC236}">
                <a16:creationId xmlns:a16="http://schemas.microsoft.com/office/drawing/2014/main" id="{C5E2278B-A3D6-42C1-973C-D045FEF53FB4}"/>
              </a:ext>
            </a:extLst>
          </p:cNvPr>
          <p:cNvPicPr>
            <a:picLocks noChangeAspect="1"/>
          </p:cNvPicPr>
          <p:nvPr/>
        </p:nvPicPr>
        <p:blipFill rotWithShape="1">
          <a:blip r:embed="rId5"/>
          <a:srcRect l="39128"/>
          <a:stretch/>
        </p:blipFill>
        <p:spPr>
          <a:xfrm>
            <a:off x="-31648" y="-18106"/>
            <a:ext cx="12246400" cy="6894000"/>
          </a:xfrm>
          <a:prstGeom prst="rect">
            <a:avLst/>
          </a:prstGeom>
        </p:spPr>
      </p:pic>
      <p:pic>
        <p:nvPicPr>
          <p:cNvPr id="4" name="Innspilt lyd">
            <a:hlinkClick r:id="" action="ppaction://media"/>
            <a:extLst>
              <a:ext uri="{FF2B5EF4-FFF2-40B4-BE49-F238E27FC236}">
                <a16:creationId xmlns:a16="http://schemas.microsoft.com/office/drawing/2014/main" id="{D11332A3-4AFB-4047-B8D6-F1BC743E23EA}"/>
              </a:ext>
            </a:extLst>
          </p:cNvPr>
          <p:cNvPicPr>
            <a:picLocks noChangeAspect="1"/>
          </p:cNvPicPr>
          <p:nvPr>
            <a:audioFile r:link="rId1"/>
            <p:extLst>
              <p:ext uri="{DAA4B4D4-6D71-4841-9C94-3DE7FCFB9230}">
                <p14:media xmlns:p14="http://schemas.microsoft.com/office/powerpoint/2010/main" r:embed="rId2">
                  <p14:trim st="700" end="1154.6689"/>
                </p14:media>
              </p:ext>
            </p:extLst>
          </p:nvPr>
        </p:nvPicPr>
        <p:blipFill>
          <a:blip r:embed="rId6"/>
          <a:stretch>
            <a:fillRect/>
          </a:stretch>
        </p:blipFill>
        <p:spPr>
          <a:xfrm>
            <a:off x="0" y="0"/>
            <a:ext cx="487363" cy="487363"/>
          </a:xfrm>
          <a:prstGeom prst="rect">
            <a:avLst/>
          </a:prstGeom>
        </p:spPr>
      </p:pic>
      <p:sp>
        <p:nvSpPr>
          <p:cNvPr id="5" name="Rektangel 4">
            <a:extLst>
              <a:ext uri="{FF2B5EF4-FFF2-40B4-BE49-F238E27FC236}">
                <a16:creationId xmlns:a16="http://schemas.microsoft.com/office/drawing/2014/main" id="{1CB26EA7-C723-41D8-9550-34EDB2CF3E3D}"/>
              </a:ext>
            </a:extLst>
          </p:cNvPr>
          <p:cNvSpPr/>
          <p:nvPr/>
        </p:nvSpPr>
        <p:spPr>
          <a:xfrm>
            <a:off x="5616603" y="4090196"/>
            <a:ext cx="2735097" cy="230832"/>
          </a:xfrm>
          <a:prstGeom prst="rect">
            <a:avLst/>
          </a:prstGeom>
        </p:spPr>
        <p:txBody>
          <a:bodyPr wrap="square">
            <a:spAutoFit/>
          </a:bodyPr>
          <a:lstStyle/>
          <a:p>
            <a:endParaRPr lang="nb-NO" sz="900"/>
          </a:p>
        </p:txBody>
      </p:sp>
      <p:cxnSp>
        <p:nvCxnSpPr>
          <p:cNvPr id="6" name="Rett linje 5">
            <a:extLst>
              <a:ext uri="{FF2B5EF4-FFF2-40B4-BE49-F238E27FC236}">
                <a16:creationId xmlns:a16="http://schemas.microsoft.com/office/drawing/2014/main" id="{BA782499-744A-4EEE-BCE1-8028DF4867D5}"/>
              </a:ext>
            </a:extLst>
          </p:cNvPr>
          <p:cNvCxnSpPr/>
          <p:nvPr/>
        </p:nvCxnSpPr>
        <p:spPr>
          <a:xfrm>
            <a:off x="3569977" y="5460743"/>
            <a:ext cx="4552154"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Rett linje 6">
            <a:extLst>
              <a:ext uri="{FF2B5EF4-FFF2-40B4-BE49-F238E27FC236}">
                <a16:creationId xmlns:a16="http://schemas.microsoft.com/office/drawing/2014/main" id="{C10DFB45-5709-4CDB-BE58-963D1CBD87C6}"/>
              </a:ext>
            </a:extLst>
          </p:cNvPr>
          <p:cNvCxnSpPr/>
          <p:nvPr/>
        </p:nvCxnSpPr>
        <p:spPr>
          <a:xfrm>
            <a:off x="3569977" y="5243032"/>
            <a:ext cx="4562440" cy="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B8900C6E-5A45-464A-AB54-883AD48F6978}"/>
              </a:ext>
            </a:extLst>
          </p:cNvPr>
          <p:cNvCxnSpPr/>
          <p:nvPr/>
        </p:nvCxnSpPr>
        <p:spPr>
          <a:xfrm>
            <a:off x="3569977" y="5027275"/>
            <a:ext cx="456244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3D6DFF6A-818E-4B4B-BDEE-D55406F28B27}"/>
              </a:ext>
            </a:extLst>
          </p:cNvPr>
          <p:cNvCxnSpPr/>
          <p:nvPr/>
        </p:nvCxnSpPr>
        <p:spPr>
          <a:xfrm flipV="1">
            <a:off x="3569977" y="4806625"/>
            <a:ext cx="4565378" cy="2939"/>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4D9A3A9F-37E4-480D-9D30-0BBB8409EC3C}"/>
              </a:ext>
            </a:extLst>
          </p:cNvPr>
          <p:cNvCxnSpPr/>
          <p:nvPr/>
        </p:nvCxnSpPr>
        <p:spPr>
          <a:xfrm>
            <a:off x="3569977" y="4589390"/>
            <a:ext cx="456537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75334126-A21D-402D-A902-94B4F38D1E14}"/>
              </a:ext>
            </a:extLst>
          </p:cNvPr>
          <p:cNvCxnSpPr/>
          <p:nvPr/>
        </p:nvCxnSpPr>
        <p:spPr>
          <a:xfrm>
            <a:off x="3580916" y="4369326"/>
            <a:ext cx="4565378" cy="0"/>
          </a:xfrm>
          <a:prstGeom prst="line">
            <a:avLst/>
          </a:prstGeom>
          <a:ln w="190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12" name="Rett linje 11">
            <a:extLst>
              <a:ext uri="{FF2B5EF4-FFF2-40B4-BE49-F238E27FC236}">
                <a16:creationId xmlns:a16="http://schemas.microsoft.com/office/drawing/2014/main" id="{62412A7C-10CA-47B2-9053-9B973E09A76E}"/>
              </a:ext>
            </a:extLst>
          </p:cNvPr>
          <p:cNvCxnSpPr/>
          <p:nvPr/>
        </p:nvCxnSpPr>
        <p:spPr>
          <a:xfrm>
            <a:off x="3576266" y="4157977"/>
            <a:ext cx="4565378"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Freeform 6">
            <a:extLst>
              <a:ext uri="{FF2B5EF4-FFF2-40B4-BE49-F238E27FC236}">
                <a16:creationId xmlns:a16="http://schemas.microsoft.com/office/drawing/2014/main" id="{FA6FDA14-4E01-4AF7-8EAE-CA74676D8B90}"/>
              </a:ext>
            </a:extLst>
          </p:cNvPr>
          <p:cNvSpPr>
            <a:spLocks noEditPoints="1"/>
          </p:cNvSpPr>
          <p:nvPr/>
        </p:nvSpPr>
        <p:spPr bwMode="auto">
          <a:xfrm>
            <a:off x="3904997" y="4270541"/>
            <a:ext cx="4223012" cy="1413548"/>
          </a:xfrm>
          <a:custGeom>
            <a:avLst/>
            <a:gdLst>
              <a:gd name="T0" fmla="*/ 95 w 2874"/>
              <a:gd name="T1" fmla="*/ 957 h 962"/>
              <a:gd name="T2" fmla="*/ 219 w 2874"/>
              <a:gd name="T3" fmla="*/ 957 h 962"/>
              <a:gd name="T4" fmla="*/ 257 w 2874"/>
              <a:gd name="T5" fmla="*/ 962 h 962"/>
              <a:gd name="T6" fmla="*/ 295 w 2874"/>
              <a:gd name="T7" fmla="*/ 962 h 962"/>
              <a:gd name="T8" fmla="*/ 359 w 2874"/>
              <a:gd name="T9" fmla="*/ 953 h 962"/>
              <a:gd name="T10" fmla="*/ 428 w 2874"/>
              <a:gd name="T11" fmla="*/ 760 h 962"/>
              <a:gd name="T12" fmla="*/ 475 w 2874"/>
              <a:gd name="T13" fmla="*/ 915 h 962"/>
              <a:gd name="T14" fmla="*/ 518 w 2874"/>
              <a:gd name="T15" fmla="*/ 786 h 962"/>
              <a:gd name="T16" fmla="*/ 556 w 2874"/>
              <a:gd name="T17" fmla="*/ 962 h 962"/>
              <a:gd name="T18" fmla="*/ 594 w 2874"/>
              <a:gd name="T19" fmla="*/ 962 h 962"/>
              <a:gd name="T20" fmla="*/ 642 w 2874"/>
              <a:gd name="T21" fmla="*/ 957 h 962"/>
              <a:gd name="T22" fmla="*/ 684 w 2874"/>
              <a:gd name="T23" fmla="*/ 903 h 962"/>
              <a:gd name="T24" fmla="*/ 732 w 2874"/>
              <a:gd name="T25" fmla="*/ 919 h 962"/>
              <a:gd name="T26" fmla="*/ 775 w 2874"/>
              <a:gd name="T27" fmla="*/ 653 h 962"/>
              <a:gd name="T28" fmla="*/ 815 w 2874"/>
              <a:gd name="T29" fmla="*/ 962 h 962"/>
              <a:gd name="T30" fmla="*/ 851 w 2874"/>
              <a:gd name="T31" fmla="*/ 962 h 962"/>
              <a:gd name="T32" fmla="*/ 898 w 2874"/>
              <a:gd name="T33" fmla="*/ 915 h 962"/>
              <a:gd name="T34" fmla="*/ 948 w 2874"/>
              <a:gd name="T35" fmla="*/ 872 h 962"/>
              <a:gd name="T36" fmla="*/ 1000 w 2874"/>
              <a:gd name="T37" fmla="*/ 546 h 962"/>
              <a:gd name="T38" fmla="*/ 1048 w 2874"/>
              <a:gd name="T39" fmla="*/ 796 h 962"/>
              <a:gd name="T40" fmla="*/ 1086 w 2874"/>
              <a:gd name="T41" fmla="*/ 962 h 962"/>
              <a:gd name="T42" fmla="*/ 1119 w 2874"/>
              <a:gd name="T43" fmla="*/ 962 h 962"/>
              <a:gd name="T44" fmla="*/ 1162 w 2874"/>
              <a:gd name="T45" fmla="*/ 651 h 962"/>
              <a:gd name="T46" fmla="*/ 1200 w 2874"/>
              <a:gd name="T47" fmla="*/ 508 h 962"/>
              <a:gd name="T48" fmla="*/ 1247 w 2874"/>
              <a:gd name="T49" fmla="*/ 910 h 962"/>
              <a:gd name="T50" fmla="*/ 1290 w 2874"/>
              <a:gd name="T51" fmla="*/ 781 h 962"/>
              <a:gd name="T52" fmla="*/ 1338 w 2874"/>
              <a:gd name="T53" fmla="*/ 962 h 962"/>
              <a:gd name="T54" fmla="*/ 1376 w 2874"/>
              <a:gd name="T55" fmla="*/ 962 h 962"/>
              <a:gd name="T56" fmla="*/ 1414 w 2874"/>
              <a:gd name="T57" fmla="*/ 641 h 962"/>
              <a:gd name="T58" fmla="*/ 1452 w 2874"/>
              <a:gd name="T59" fmla="*/ 717 h 962"/>
              <a:gd name="T60" fmla="*/ 1499 w 2874"/>
              <a:gd name="T61" fmla="*/ 629 h 962"/>
              <a:gd name="T62" fmla="*/ 1547 w 2874"/>
              <a:gd name="T63" fmla="*/ 786 h 962"/>
              <a:gd name="T64" fmla="*/ 1585 w 2874"/>
              <a:gd name="T65" fmla="*/ 962 h 962"/>
              <a:gd name="T66" fmla="*/ 1620 w 2874"/>
              <a:gd name="T67" fmla="*/ 962 h 962"/>
              <a:gd name="T68" fmla="*/ 1663 w 2874"/>
              <a:gd name="T69" fmla="*/ 748 h 962"/>
              <a:gd name="T70" fmla="*/ 1701 w 2874"/>
              <a:gd name="T71" fmla="*/ 461 h 962"/>
              <a:gd name="T72" fmla="*/ 1748 w 2874"/>
              <a:gd name="T73" fmla="*/ 539 h 962"/>
              <a:gd name="T74" fmla="*/ 1791 w 2874"/>
              <a:gd name="T75" fmla="*/ 625 h 962"/>
              <a:gd name="T76" fmla="*/ 1834 w 2874"/>
              <a:gd name="T77" fmla="*/ 962 h 962"/>
              <a:gd name="T78" fmla="*/ 1867 w 2874"/>
              <a:gd name="T79" fmla="*/ 962 h 962"/>
              <a:gd name="T80" fmla="*/ 1915 w 2874"/>
              <a:gd name="T81" fmla="*/ 957 h 962"/>
              <a:gd name="T82" fmla="*/ 1953 w 2874"/>
              <a:gd name="T83" fmla="*/ 953 h 962"/>
              <a:gd name="T84" fmla="*/ 2012 w 2874"/>
              <a:gd name="T85" fmla="*/ 877 h 962"/>
              <a:gd name="T86" fmla="*/ 2055 w 2874"/>
              <a:gd name="T87" fmla="*/ 717 h 962"/>
              <a:gd name="T88" fmla="*/ 2107 w 2874"/>
              <a:gd name="T89" fmla="*/ 962 h 962"/>
              <a:gd name="T90" fmla="*/ 2145 w 2874"/>
              <a:gd name="T91" fmla="*/ 962 h 962"/>
              <a:gd name="T92" fmla="*/ 2195 w 2874"/>
              <a:gd name="T93" fmla="*/ 881 h 962"/>
              <a:gd name="T94" fmla="*/ 2235 w 2874"/>
              <a:gd name="T95" fmla="*/ 881 h 962"/>
              <a:gd name="T96" fmla="*/ 2280 w 2874"/>
              <a:gd name="T97" fmla="*/ 919 h 962"/>
              <a:gd name="T98" fmla="*/ 2333 w 2874"/>
              <a:gd name="T99" fmla="*/ 941 h 962"/>
              <a:gd name="T100" fmla="*/ 2371 w 2874"/>
              <a:gd name="T101" fmla="*/ 962 h 962"/>
              <a:gd name="T102" fmla="*/ 2409 w 2874"/>
              <a:gd name="T103" fmla="*/ 962 h 962"/>
              <a:gd name="T104" fmla="*/ 2447 w 2874"/>
              <a:gd name="T105" fmla="*/ 539 h 962"/>
              <a:gd name="T106" fmla="*/ 2487 w 2874"/>
              <a:gd name="T107" fmla="*/ 675 h 962"/>
              <a:gd name="T108" fmla="*/ 2532 w 2874"/>
              <a:gd name="T109" fmla="*/ 941 h 962"/>
              <a:gd name="T110" fmla="*/ 2580 w 2874"/>
              <a:gd name="T111" fmla="*/ 893 h 962"/>
              <a:gd name="T112" fmla="*/ 2618 w 2874"/>
              <a:gd name="T113" fmla="*/ 962 h 962"/>
              <a:gd name="T114" fmla="*/ 2653 w 2874"/>
              <a:gd name="T115" fmla="*/ 962 h 962"/>
              <a:gd name="T116" fmla="*/ 2703 w 2874"/>
              <a:gd name="T117" fmla="*/ 941 h 962"/>
              <a:gd name="T118" fmla="*/ 2746 w 2874"/>
              <a:gd name="T119" fmla="*/ 713 h 962"/>
              <a:gd name="T120" fmla="*/ 2794 w 2874"/>
              <a:gd name="T121" fmla="*/ 926 h 962"/>
              <a:gd name="T122" fmla="*/ 2836 w 2874"/>
              <a:gd name="T123" fmla="*/ 539 h 962"/>
              <a:gd name="T124" fmla="*/ 2874 w 2874"/>
              <a:gd name="T125" fmla="*/ 96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74" h="962">
                <a:moveTo>
                  <a:pt x="0" y="855"/>
                </a:moveTo>
                <a:lnTo>
                  <a:pt x="5" y="855"/>
                </a:lnTo>
                <a:lnTo>
                  <a:pt x="5" y="962"/>
                </a:lnTo>
                <a:lnTo>
                  <a:pt x="0" y="962"/>
                </a:lnTo>
                <a:lnTo>
                  <a:pt x="0" y="855"/>
                </a:lnTo>
                <a:lnTo>
                  <a:pt x="0" y="855"/>
                </a:lnTo>
                <a:close/>
                <a:moveTo>
                  <a:pt x="10" y="893"/>
                </a:moveTo>
                <a:lnTo>
                  <a:pt x="12" y="893"/>
                </a:lnTo>
                <a:lnTo>
                  <a:pt x="12" y="962"/>
                </a:lnTo>
                <a:lnTo>
                  <a:pt x="10" y="962"/>
                </a:lnTo>
                <a:lnTo>
                  <a:pt x="10" y="893"/>
                </a:lnTo>
                <a:lnTo>
                  <a:pt x="10" y="893"/>
                </a:lnTo>
                <a:close/>
                <a:moveTo>
                  <a:pt x="12" y="905"/>
                </a:moveTo>
                <a:lnTo>
                  <a:pt x="17" y="905"/>
                </a:lnTo>
                <a:lnTo>
                  <a:pt x="17" y="962"/>
                </a:lnTo>
                <a:lnTo>
                  <a:pt x="12" y="962"/>
                </a:lnTo>
                <a:lnTo>
                  <a:pt x="12" y="905"/>
                </a:lnTo>
                <a:lnTo>
                  <a:pt x="12" y="905"/>
                </a:lnTo>
                <a:close/>
                <a:moveTo>
                  <a:pt x="48" y="905"/>
                </a:moveTo>
                <a:lnTo>
                  <a:pt x="53" y="905"/>
                </a:lnTo>
                <a:lnTo>
                  <a:pt x="53" y="962"/>
                </a:lnTo>
                <a:lnTo>
                  <a:pt x="48" y="962"/>
                </a:lnTo>
                <a:lnTo>
                  <a:pt x="48" y="905"/>
                </a:lnTo>
                <a:lnTo>
                  <a:pt x="48" y="905"/>
                </a:lnTo>
                <a:close/>
                <a:moveTo>
                  <a:pt x="53" y="957"/>
                </a:moveTo>
                <a:lnTo>
                  <a:pt x="55" y="957"/>
                </a:lnTo>
                <a:lnTo>
                  <a:pt x="55" y="962"/>
                </a:lnTo>
                <a:lnTo>
                  <a:pt x="53" y="962"/>
                </a:lnTo>
                <a:lnTo>
                  <a:pt x="53" y="957"/>
                </a:lnTo>
                <a:lnTo>
                  <a:pt x="53" y="957"/>
                </a:lnTo>
                <a:close/>
                <a:moveTo>
                  <a:pt x="64" y="919"/>
                </a:moveTo>
                <a:lnTo>
                  <a:pt x="69" y="919"/>
                </a:lnTo>
                <a:lnTo>
                  <a:pt x="69" y="962"/>
                </a:lnTo>
                <a:lnTo>
                  <a:pt x="64" y="962"/>
                </a:lnTo>
                <a:lnTo>
                  <a:pt x="64" y="919"/>
                </a:lnTo>
                <a:lnTo>
                  <a:pt x="64" y="919"/>
                </a:lnTo>
                <a:close/>
                <a:moveTo>
                  <a:pt x="69" y="931"/>
                </a:moveTo>
                <a:lnTo>
                  <a:pt x="74" y="931"/>
                </a:lnTo>
                <a:lnTo>
                  <a:pt x="74" y="962"/>
                </a:lnTo>
                <a:lnTo>
                  <a:pt x="69" y="962"/>
                </a:lnTo>
                <a:lnTo>
                  <a:pt x="69" y="931"/>
                </a:lnTo>
                <a:lnTo>
                  <a:pt x="69" y="931"/>
                </a:lnTo>
                <a:close/>
                <a:moveTo>
                  <a:pt x="95" y="957"/>
                </a:moveTo>
                <a:lnTo>
                  <a:pt x="98" y="957"/>
                </a:lnTo>
                <a:lnTo>
                  <a:pt x="98" y="962"/>
                </a:lnTo>
                <a:lnTo>
                  <a:pt x="95" y="962"/>
                </a:lnTo>
                <a:lnTo>
                  <a:pt x="95" y="957"/>
                </a:lnTo>
                <a:lnTo>
                  <a:pt x="95" y="957"/>
                </a:lnTo>
                <a:close/>
                <a:moveTo>
                  <a:pt x="98" y="922"/>
                </a:moveTo>
                <a:lnTo>
                  <a:pt x="102" y="922"/>
                </a:lnTo>
                <a:lnTo>
                  <a:pt x="102" y="962"/>
                </a:lnTo>
                <a:lnTo>
                  <a:pt x="98" y="962"/>
                </a:lnTo>
                <a:lnTo>
                  <a:pt x="98" y="922"/>
                </a:lnTo>
                <a:lnTo>
                  <a:pt x="98" y="922"/>
                </a:lnTo>
                <a:close/>
                <a:moveTo>
                  <a:pt x="107" y="957"/>
                </a:moveTo>
                <a:lnTo>
                  <a:pt x="112" y="957"/>
                </a:lnTo>
                <a:lnTo>
                  <a:pt x="112" y="962"/>
                </a:lnTo>
                <a:lnTo>
                  <a:pt x="107" y="962"/>
                </a:lnTo>
                <a:lnTo>
                  <a:pt x="107" y="957"/>
                </a:lnTo>
                <a:lnTo>
                  <a:pt x="107" y="957"/>
                </a:lnTo>
                <a:close/>
                <a:moveTo>
                  <a:pt x="176" y="957"/>
                </a:moveTo>
                <a:lnTo>
                  <a:pt x="181" y="957"/>
                </a:lnTo>
                <a:lnTo>
                  <a:pt x="181" y="962"/>
                </a:lnTo>
                <a:lnTo>
                  <a:pt x="176" y="962"/>
                </a:lnTo>
                <a:lnTo>
                  <a:pt x="176" y="957"/>
                </a:lnTo>
                <a:lnTo>
                  <a:pt x="176" y="957"/>
                </a:lnTo>
                <a:close/>
                <a:moveTo>
                  <a:pt x="197" y="957"/>
                </a:moveTo>
                <a:lnTo>
                  <a:pt x="202" y="957"/>
                </a:lnTo>
                <a:lnTo>
                  <a:pt x="202" y="962"/>
                </a:lnTo>
                <a:lnTo>
                  <a:pt x="197" y="962"/>
                </a:lnTo>
                <a:lnTo>
                  <a:pt x="197" y="957"/>
                </a:lnTo>
                <a:lnTo>
                  <a:pt x="197" y="957"/>
                </a:lnTo>
                <a:close/>
                <a:moveTo>
                  <a:pt x="202" y="898"/>
                </a:moveTo>
                <a:lnTo>
                  <a:pt x="205" y="898"/>
                </a:lnTo>
                <a:lnTo>
                  <a:pt x="205" y="962"/>
                </a:lnTo>
                <a:lnTo>
                  <a:pt x="202" y="962"/>
                </a:lnTo>
                <a:lnTo>
                  <a:pt x="202" y="898"/>
                </a:lnTo>
                <a:lnTo>
                  <a:pt x="202" y="898"/>
                </a:lnTo>
                <a:close/>
                <a:moveTo>
                  <a:pt x="209" y="941"/>
                </a:moveTo>
                <a:lnTo>
                  <a:pt x="214" y="941"/>
                </a:lnTo>
                <a:lnTo>
                  <a:pt x="214" y="962"/>
                </a:lnTo>
                <a:lnTo>
                  <a:pt x="209" y="962"/>
                </a:lnTo>
                <a:lnTo>
                  <a:pt x="209" y="941"/>
                </a:lnTo>
                <a:lnTo>
                  <a:pt x="209" y="941"/>
                </a:lnTo>
                <a:close/>
                <a:moveTo>
                  <a:pt x="214" y="957"/>
                </a:moveTo>
                <a:lnTo>
                  <a:pt x="219" y="957"/>
                </a:lnTo>
                <a:lnTo>
                  <a:pt x="219" y="962"/>
                </a:lnTo>
                <a:lnTo>
                  <a:pt x="214" y="962"/>
                </a:lnTo>
                <a:lnTo>
                  <a:pt x="214" y="957"/>
                </a:lnTo>
                <a:lnTo>
                  <a:pt x="214" y="957"/>
                </a:lnTo>
                <a:close/>
                <a:moveTo>
                  <a:pt x="219" y="941"/>
                </a:moveTo>
                <a:lnTo>
                  <a:pt x="224" y="941"/>
                </a:lnTo>
                <a:lnTo>
                  <a:pt x="224" y="962"/>
                </a:lnTo>
                <a:lnTo>
                  <a:pt x="219" y="962"/>
                </a:lnTo>
                <a:lnTo>
                  <a:pt x="219" y="941"/>
                </a:lnTo>
                <a:lnTo>
                  <a:pt x="219" y="941"/>
                </a:lnTo>
                <a:close/>
                <a:moveTo>
                  <a:pt x="226" y="926"/>
                </a:moveTo>
                <a:lnTo>
                  <a:pt x="231" y="926"/>
                </a:lnTo>
                <a:lnTo>
                  <a:pt x="231" y="962"/>
                </a:lnTo>
                <a:lnTo>
                  <a:pt x="226" y="962"/>
                </a:lnTo>
                <a:lnTo>
                  <a:pt x="226" y="926"/>
                </a:lnTo>
                <a:lnTo>
                  <a:pt x="226" y="926"/>
                </a:lnTo>
                <a:close/>
                <a:moveTo>
                  <a:pt x="231" y="903"/>
                </a:moveTo>
                <a:lnTo>
                  <a:pt x="235" y="903"/>
                </a:lnTo>
                <a:lnTo>
                  <a:pt x="235" y="962"/>
                </a:lnTo>
                <a:lnTo>
                  <a:pt x="231" y="962"/>
                </a:lnTo>
                <a:lnTo>
                  <a:pt x="231" y="903"/>
                </a:lnTo>
                <a:lnTo>
                  <a:pt x="231" y="903"/>
                </a:lnTo>
                <a:close/>
                <a:moveTo>
                  <a:pt x="235" y="872"/>
                </a:moveTo>
                <a:lnTo>
                  <a:pt x="240" y="872"/>
                </a:lnTo>
                <a:lnTo>
                  <a:pt x="240" y="962"/>
                </a:lnTo>
                <a:lnTo>
                  <a:pt x="235" y="962"/>
                </a:lnTo>
                <a:lnTo>
                  <a:pt x="235" y="872"/>
                </a:lnTo>
                <a:lnTo>
                  <a:pt x="235" y="872"/>
                </a:lnTo>
                <a:close/>
                <a:moveTo>
                  <a:pt x="245" y="943"/>
                </a:moveTo>
                <a:lnTo>
                  <a:pt x="247" y="943"/>
                </a:lnTo>
                <a:lnTo>
                  <a:pt x="247" y="962"/>
                </a:lnTo>
                <a:lnTo>
                  <a:pt x="245" y="962"/>
                </a:lnTo>
                <a:lnTo>
                  <a:pt x="245" y="943"/>
                </a:lnTo>
                <a:lnTo>
                  <a:pt x="245" y="943"/>
                </a:lnTo>
                <a:close/>
                <a:moveTo>
                  <a:pt x="247" y="860"/>
                </a:moveTo>
                <a:lnTo>
                  <a:pt x="252" y="860"/>
                </a:lnTo>
                <a:lnTo>
                  <a:pt x="252" y="962"/>
                </a:lnTo>
                <a:lnTo>
                  <a:pt x="247" y="962"/>
                </a:lnTo>
                <a:lnTo>
                  <a:pt x="247" y="860"/>
                </a:lnTo>
                <a:lnTo>
                  <a:pt x="247" y="860"/>
                </a:lnTo>
                <a:close/>
                <a:moveTo>
                  <a:pt x="252" y="819"/>
                </a:moveTo>
                <a:lnTo>
                  <a:pt x="257" y="819"/>
                </a:lnTo>
                <a:lnTo>
                  <a:pt x="257" y="962"/>
                </a:lnTo>
                <a:lnTo>
                  <a:pt x="252" y="962"/>
                </a:lnTo>
                <a:lnTo>
                  <a:pt x="252" y="819"/>
                </a:lnTo>
                <a:lnTo>
                  <a:pt x="252" y="819"/>
                </a:lnTo>
                <a:close/>
                <a:moveTo>
                  <a:pt x="262" y="812"/>
                </a:moveTo>
                <a:lnTo>
                  <a:pt x="264" y="812"/>
                </a:lnTo>
                <a:lnTo>
                  <a:pt x="264" y="962"/>
                </a:lnTo>
                <a:lnTo>
                  <a:pt x="262" y="962"/>
                </a:lnTo>
                <a:lnTo>
                  <a:pt x="262" y="812"/>
                </a:lnTo>
                <a:lnTo>
                  <a:pt x="262" y="812"/>
                </a:lnTo>
                <a:close/>
                <a:moveTo>
                  <a:pt x="264" y="841"/>
                </a:moveTo>
                <a:lnTo>
                  <a:pt x="269" y="841"/>
                </a:lnTo>
                <a:lnTo>
                  <a:pt x="269" y="962"/>
                </a:lnTo>
                <a:lnTo>
                  <a:pt x="264" y="962"/>
                </a:lnTo>
                <a:lnTo>
                  <a:pt x="264" y="841"/>
                </a:lnTo>
                <a:lnTo>
                  <a:pt x="264" y="841"/>
                </a:lnTo>
                <a:close/>
                <a:moveTo>
                  <a:pt x="273" y="722"/>
                </a:moveTo>
                <a:lnTo>
                  <a:pt x="278" y="722"/>
                </a:lnTo>
                <a:lnTo>
                  <a:pt x="278" y="962"/>
                </a:lnTo>
                <a:lnTo>
                  <a:pt x="273" y="962"/>
                </a:lnTo>
                <a:lnTo>
                  <a:pt x="273" y="722"/>
                </a:lnTo>
                <a:lnTo>
                  <a:pt x="273" y="722"/>
                </a:lnTo>
                <a:close/>
                <a:moveTo>
                  <a:pt x="278" y="777"/>
                </a:moveTo>
                <a:lnTo>
                  <a:pt x="283" y="777"/>
                </a:lnTo>
                <a:lnTo>
                  <a:pt x="283" y="962"/>
                </a:lnTo>
                <a:lnTo>
                  <a:pt x="278" y="962"/>
                </a:lnTo>
                <a:lnTo>
                  <a:pt x="278" y="777"/>
                </a:lnTo>
                <a:lnTo>
                  <a:pt x="278" y="777"/>
                </a:lnTo>
                <a:close/>
                <a:moveTo>
                  <a:pt x="283" y="953"/>
                </a:moveTo>
                <a:lnTo>
                  <a:pt x="285" y="953"/>
                </a:lnTo>
                <a:lnTo>
                  <a:pt x="285" y="962"/>
                </a:lnTo>
                <a:lnTo>
                  <a:pt x="283" y="962"/>
                </a:lnTo>
                <a:lnTo>
                  <a:pt x="283" y="953"/>
                </a:lnTo>
                <a:lnTo>
                  <a:pt x="283" y="953"/>
                </a:lnTo>
                <a:close/>
                <a:moveTo>
                  <a:pt x="290" y="931"/>
                </a:moveTo>
                <a:lnTo>
                  <a:pt x="295" y="931"/>
                </a:lnTo>
                <a:lnTo>
                  <a:pt x="295" y="962"/>
                </a:lnTo>
                <a:lnTo>
                  <a:pt x="290" y="962"/>
                </a:lnTo>
                <a:lnTo>
                  <a:pt x="290" y="931"/>
                </a:lnTo>
                <a:lnTo>
                  <a:pt x="290" y="931"/>
                </a:lnTo>
                <a:close/>
                <a:moveTo>
                  <a:pt x="295" y="957"/>
                </a:moveTo>
                <a:lnTo>
                  <a:pt x="300" y="957"/>
                </a:lnTo>
                <a:lnTo>
                  <a:pt x="300" y="962"/>
                </a:lnTo>
                <a:lnTo>
                  <a:pt x="295" y="962"/>
                </a:lnTo>
                <a:lnTo>
                  <a:pt x="295" y="957"/>
                </a:lnTo>
                <a:lnTo>
                  <a:pt x="295" y="957"/>
                </a:lnTo>
                <a:close/>
                <a:moveTo>
                  <a:pt x="300" y="893"/>
                </a:moveTo>
                <a:lnTo>
                  <a:pt x="304" y="893"/>
                </a:lnTo>
                <a:lnTo>
                  <a:pt x="304" y="962"/>
                </a:lnTo>
                <a:lnTo>
                  <a:pt x="300" y="962"/>
                </a:lnTo>
                <a:lnTo>
                  <a:pt x="300" y="893"/>
                </a:lnTo>
                <a:lnTo>
                  <a:pt x="300" y="893"/>
                </a:lnTo>
                <a:close/>
                <a:moveTo>
                  <a:pt x="307" y="919"/>
                </a:moveTo>
                <a:lnTo>
                  <a:pt x="311" y="919"/>
                </a:lnTo>
                <a:lnTo>
                  <a:pt x="311" y="962"/>
                </a:lnTo>
                <a:lnTo>
                  <a:pt x="307" y="962"/>
                </a:lnTo>
                <a:lnTo>
                  <a:pt x="307" y="919"/>
                </a:lnTo>
                <a:lnTo>
                  <a:pt x="307" y="919"/>
                </a:lnTo>
                <a:close/>
                <a:moveTo>
                  <a:pt x="311" y="943"/>
                </a:moveTo>
                <a:lnTo>
                  <a:pt x="316" y="943"/>
                </a:lnTo>
                <a:lnTo>
                  <a:pt x="316" y="962"/>
                </a:lnTo>
                <a:lnTo>
                  <a:pt x="311" y="962"/>
                </a:lnTo>
                <a:lnTo>
                  <a:pt x="311" y="943"/>
                </a:lnTo>
                <a:lnTo>
                  <a:pt x="311" y="943"/>
                </a:lnTo>
                <a:close/>
                <a:moveTo>
                  <a:pt x="316" y="760"/>
                </a:moveTo>
                <a:lnTo>
                  <a:pt x="321" y="760"/>
                </a:lnTo>
                <a:lnTo>
                  <a:pt x="321" y="962"/>
                </a:lnTo>
                <a:lnTo>
                  <a:pt x="316" y="962"/>
                </a:lnTo>
                <a:lnTo>
                  <a:pt x="316" y="760"/>
                </a:lnTo>
                <a:lnTo>
                  <a:pt x="316" y="760"/>
                </a:lnTo>
                <a:close/>
                <a:moveTo>
                  <a:pt x="333" y="922"/>
                </a:moveTo>
                <a:lnTo>
                  <a:pt x="338" y="922"/>
                </a:lnTo>
                <a:lnTo>
                  <a:pt x="338" y="962"/>
                </a:lnTo>
                <a:lnTo>
                  <a:pt x="333" y="962"/>
                </a:lnTo>
                <a:lnTo>
                  <a:pt x="333" y="922"/>
                </a:lnTo>
                <a:lnTo>
                  <a:pt x="333" y="922"/>
                </a:lnTo>
                <a:close/>
                <a:moveTo>
                  <a:pt x="342" y="941"/>
                </a:moveTo>
                <a:lnTo>
                  <a:pt x="347" y="941"/>
                </a:lnTo>
                <a:lnTo>
                  <a:pt x="347" y="962"/>
                </a:lnTo>
                <a:lnTo>
                  <a:pt x="342" y="962"/>
                </a:lnTo>
                <a:lnTo>
                  <a:pt x="342" y="941"/>
                </a:lnTo>
                <a:lnTo>
                  <a:pt x="342" y="941"/>
                </a:lnTo>
                <a:close/>
                <a:moveTo>
                  <a:pt x="359" y="953"/>
                </a:moveTo>
                <a:lnTo>
                  <a:pt x="364" y="953"/>
                </a:lnTo>
                <a:lnTo>
                  <a:pt x="364" y="962"/>
                </a:lnTo>
                <a:lnTo>
                  <a:pt x="359" y="962"/>
                </a:lnTo>
                <a:lnTo>
                  <a:pt x="359" y="953"/>
                </a:lnTo>
                <a:lnTo>
                  <a:pt x="359" y="953"/>
                </a:lnTo>
                <a:close/>
                <a:moveTo>
                  <a:pt x="392" y="860"/>
                </a:moveTo>
                <a:lnTo>
                  <a:pt x="397" y="860"/>
                </a:lnTo>
                <a:lnTo>
                  <a:pt x="397" y="962"/>
                </a:lnTo>
                <a:lnTo>
                  <a:pt x="392" y="962"/>
                </a:lnTo>
                <a:lnTo>
                  <a:pt x="392" y="860"/>
                </a:lnTo>
                <a:lnTo>
                  <a:pt x="392" y="860"/>
                </a:lnTo>
                <a:close/>
                <a:moveTo>
                  <a:pt x="397" y="824"/>
                </a:moveTo>
                <a:lnTo>
                  <a:pt x="402" y="824"/>
                </a:lnTo>
                <a:lnTo>
                  <a:pt x="402" y="962"/>
                </a:lnTo>
                <a:lnTo>
                  <a:pt x="397" y="962"/>
                </a:lnTo>
                <a:lnTo>
                  <a:pt x="397" y="824"/>
                </a:lnTo>
                <a:lnTo>
                  <a:pt x="397" y="824"/>
                </a:lnTo>
                <a:close/>
                <a:moveTo>
                  <a:pt x="402" y="881"/>
                </a:moveTo>
                <a:lnTo>
                  <a:pt x="406" y="881"/>
                </a:lnTo>
                <a:lnTo>
                  <a:pt x="406" y="962"/>
                </a:lnTo>
                <a:lnTo>
                  <a:pt x="402" y="962"/>
                </a:lnTo>
                <a:lnTo>
                  <a:pt x="402" y="881"/>
                </a:lnTo>
                <a:lnTo>
                  <a:pt x="402" y="881"/>
                </a:lnTo>
                <a:close/>
                <a:moveTo>
                  <a:pt x="411" y="877"/>
                </a:moveTo>
                <a:lnTo>
                  <a:pt x="414" y="877"/>
                </a:lnTo>
                <a:lnTo>
                  <a:pt x="414" y="962"/>
                </a:lnTo>
                <a:lnTo>
                  <a:pt x="411" y="962"/>
                </a:lnTo>
                <a:lnTo>
                  <a:pt x="411" y="877"/>
                </a:lnTo>
                <a:lnTo>
                  <a:pt x="411" y="877"/>
                </a:lnTo>
                <a:close/>
                <a:moveTo>
                  <a:pt x="414" y="755"/>
                </a:moveTo>
                <a:lnTo>
                  <a:pt x="418" y="755"/>
                </a:lnTo>
                <a:lnTo>
                  <a:pt x="418" y="962"/>
                </a:lnTo>
                <a:lnTo>
                  <a:pt x="414" y="962"/>
                </a:lnTo>
                <a:lnTo>
                  <a:pt x="414" y="755"/>
                </a:lnTo>
                <a:lnTo>
                  <a:pt x="414" y="755"/>
                </a:lnTo>
                <a:close/>
                <a:moveTo>
                  <a:pt x="418" y="877"/>
                </a:moveTo>
                <a:lnTo>
                  <a:pt x="423" y="877"/>
                </a:lnTo>
                <a:lnTo>
                  <a:pt x="423" y="962"/>
                </a:lnTo>
                <a:lnTo>
                  <a:pt x="418" y="962"/>
                </a:lnTo>
                <a:lnTo>
                  <a:pt x="418" y="877"/>
                </a:lnTo>
                <a:lnTo>
                  <a:pt x="418" y="877"/>
                </a:lnTo>
                <a:close/>
                <a:moveTo>
                  <a:pt x="428" y="760"/>
                </a:moveTo>
                <a:lnTo>
                  <a:pt x="433" y="760"/>
                </a:lnTo>
                <a:lnTo>
                  <a:pt x="433" y="962"/>
                </a:lnTo>
                <a:lnTo>
                  <a:pt x="428" y="962"/>
                </a:lnTo>
                <a:lnTo>
                  <a:pt x="428" y="760"/>
                </a:lnTo>
                <a:lnTo>
                  <a:pt x="428" y="760"/>
                </a:lnTo>
                <a:close/>
                <a:moveTo>
                  <a:pt x="433" y="903"/>
                </a:moveTo>
                <a:lnTo>
                  <a:pt x="435" y="903"/>
                </a:lnTo>
                <a:lnTo>
                  <a:pt x="435" y="962"/>
                </a:lnTo>
                <a:lnTo>
                  <a:pt x="433" y="962"/>
                </a:lnTo>
                <a:lnTo>
                  <a:pt x="433" y="903"/>
                </a:lnTo>
                <a:lnTo>
                  <a:pt x="433" y="903"/>
                </a:lnTo>
                <a:close/>
                <a:moveTo>
                  <a:pt x="435" y="774"/>
                </a:moveTo>
                <a:lnTo>
                  <a:pt x="440" y="774"/>
                </a:lnTo>
                <a:lnTo>
                  <a:pt x="440" y="962"/>
                </a:lnTo>
                <a:lnTo>
                  <a:pt x="435" y="962"/>
                </a:lnTo>
                <a:lnTo>
                  <a:pt x="435" y="774"/>
                </a:lnTo>
                <a:lnTo>
                  <a:pt x="435" y="774"/>
                </a:lnTo>
                <a:close/>
                <a:moveTo>
                  <a:pt x="444" y="834"/>
                </a:moveTo>
                <a:lnTo>
                  <a:pt x="449" y="834"/>
                </a:lnTo>
                <a:lnTo>
                  <a:pt x="449" y="962"/>
                </a:lnTo>
                <a:lnTo>
                  <a:pt x="444" y="962"/>
                </a:lnTo>
                <a:lnTo>
                  <a:pt x="444" y="834"/>
                </a:lnTo>
                <a:lnTo>
                  <a:pt x="444" y="834"/>
                </a:lnTo>
                <a:close/>
                <a:moveTo>
                  <a:pt x="449" y="860"/>
                </a:moveTo>
                <a:lnTo>
                  <a:pt x="454" y="860"/>
                </a:lnTo>
                <a:lnTo>
                  <a:pt x="454" y="962"/>
                </a:lnTo>
                <a:lnTo>
                  <a:pt x="449" y="962"/>
                </a:lnTo>
                <a:lnTo>
                  <a:pt x="449" y="860"/>
                </a:lnTo>
                <a:lnTo>
                  <a:pt x="449" y="860"/>
                </a:lnTo>
                <a:close/>
                <a:moveTo>
                  <a:pt x="456" y="910"/>
                </a:moveTo>
                <a:lnTo>
                  <a:pt x="461" y="910"/>
                </a:lnTo>
                <a:lnTo>
                  <a:pt x="461" y="962"/>
                </a:lnTo>
                <a:lnTo>
                  <a:pt x="456" y="962"/>
                </a:lnTo>
                <a:lnTo>
                  <a:pt x="456" y="910"/>
                </a:lnTo>
                <a:lnTo>
                  <a:pt x="456" y="910"/>
                </a:lnTo>
                <a:close/>
                <a:moveTo>
                  <a:pt x="461" y="915"/>
                </a:moveTo>
                <a:lnTo>
                  <a:pt x="466" y="915"/>
                </a:lnTo>
                <a:lnTo>
                  <a:pt x="466" y="962"/>
                </a:lnTo>
                <a:lnTo>
                  <a:pt x="461" y="962"/>
                </a:lnTo>
                <a:lnTo>
                  <a:pt x="461" y="915"/>
                </a:lnTo>
                <a:lnTo>
                  <a:pt x="461" y="915"/>
                </a:lnTo>
                <a:close/>
                <a:moveTo>
                  <a:pt x="466" y="941"/>
                </a:moveTo>
                <a:lnTo>
                  <a:pt x="471" y="941"/>
                </a:lnTo>
                <a:lnTo>
                  <a:pt x="471" y="962"/>
                </a:lnTo>
                <a:lnTo>
                  <a:pt x="466" y="962"/>
                </a:lnTo>
                <a:lnTo>
                  <a:pt x="466" y="941"/>
                </a:lnTo>
                <a:lnTo>
                  <a:pt x="466" y="941"/>
                </a:lnTo>
                <a:close/>
                <a:moveTo>
                  <a:pt x="475" y="915"/>
                </a:moveTo>
                <a:lnTo>
                  <a:pt x="478" y="915"/>
                </a:lnTo>
                <a:lnTo>
                  <a:pt x="478" y="962"/>
                </a:lnTo>
                <a:lnTo>
                  <a:pt x="475" y="962"/>
                </a:lnTo>
                <a:lnTo>
                  <a:pt x="475" y="915"/>
                </a:lnTo>
                <a:lnTo>
                  <a:pt x="475" y="915"/>
                </a:lnTo>
                <a:close/>
                <a:moveTo>
                  <a:pt x="478" y="941"/>
                </a:moveTo>
                <a:lnTo>
                  <a:pt x="482" y="941"/>
                </a:lnTo>
                <a:lnTo>
                  <a:pt x="482" y="962"/>
                </a:lnTo>
                <a:lnTo>
                  <a:pt x="478" y="962"/>
                </a:lnTo>
                <a:lnTo>
                  <a:pt x="478" y="941"/>
                </a:lnTo>
                <a:lnTo>
                  <a:pt x="478" y="941"/>
                </a:lnTo>
                <a:close/>
                <a:moveTo>
                  <a:pt x="482" y="679"/>
                </a:moveTo>
                <a:lnTo>
                  <a:pt x="487" y="679"/>
                </a:lnTo>
                <a:lnTo>
                  <a:pt x="487" y="962"/>
                </a:lnTo>
                <a:lnTo>
                  <a:pt x="482" y="962"/>
                </a:lnTo>
                <a:lnTo>
                  <a:pt x="482" y="679"/>
                </a:lnTo>
                <a:lnTo>
                  <a:pt x="482" y="679"/>
                </a:lnTo>
                <a:close/>
                <a:moveTo>
                  <a:pt x="492" y="598"/>
                </a:moveTo>
                <a:lnTo>
                  <a:pt x="497" y="598"/>
                </a:lnTo>
                <a:lnTo>
                  <a:pt x="497" y="962"/>
                </a:lnTo>
                <a:lnTo>
                  <a:pt x="492" y="962"/>
                </a:lnTo>
                <a:lnTo>
                  <a:pt x="492" y="598"/>
                </a:lnTo>
                <a:lnTo>
                  <a:pt x="492" y="598"/>
                </a:lnTo>
                <a:close/>
                <a:moveTo>
                  <a:pt x="497" y="696"/>
                </a:moveTo>
                <a:lnTo>
                  <a:pt x="499" y="696"/>
                </a:lnTo>
                <a:lnTo>
                  <a:pt x="499" y="962"/>
                </a:lnTo>
                <a:lnTo>
                  <a:pt x="497" y="962"/>
                </a:lnTo>
                <a:lnTo>
                  <a:pt x="497" y="696"/>
                </a:lnTo>
                <a:lnTo>
                  <a:pt x="497" y="696"/>
                </a:lnTo>
                <a:close/>
                <a:moveTo>
                  <a:pt x="499" y="791"/>
                </a:moveTo>
                <a:lnTo>
                  <a:pt x="504" y="791"/>
                </a:lnTo>
                <a:lnTo>
                  <a:pt x="504" y="962"/>
                </a:lnTo>
                <a:lnTo>
                  <a:pt x="499" y="962"/>
                </a:lnTo>
                <a:lnTo>
                  <a:pt x="499" y="791"/>
                </a:lnTo>
                <a:lnTo>
                  <a:pt x="499" y="791"/>
                </a:lnTo>
                <a:close/>
                <a:moveTo>
                  <a:pt x="509" y="881"/>
                </a:moveTo>
                <a:lnTo>
                  <a:pt x="513" y="881"/>
                </a:lnTo>
                <a:lnTo>
                  <a:pt x="513" y="962"/>
                </a:lnTo>
                <a:lnTo>
                  <a:pt x="509" y="962"/>
                </a:lnTo>
                <a:lnTo>
                  <a:pt x="509" y="881"/>
                </a:lnTo>
                <a:lnTo>
                  <a:pt x="509" y="881"/>
                </a:lnTo>
                <a:close/>
                <a:moveTo>
                  <a:pt x="513" y="786"/>
                </a:moveTo>
                <a:lnTo>
                  <a:pt x="518" y="786"/>
                </a:lnTo>
                <a:lnTo>
                  <a:pt x="518" y="962"/>
                </a:lnTo>
                <a:lnTo>
                  <a:pt x="513" y="962"/>
                </a:lnTo>
                <a:lnTo>
                  <a:pt x="513" y="786"/>
                </a:lnTo>
                <a:lnTo>
                  <a:pt x="513" y="786"/>
                </a:lnTo>
                <a:close/>
                <a:moveTo>
                  <a:pt x="518" y="705"/>
                </a:moveTo>
                <a:lnTo>
                  <a:pt x="520" y="705"/>
                </a:lnTo>
                <a:lnTo>
                  <a:pt x="520" y="962"/>
                </a:lnTo>
                <a:lnTo>
                  <a:pt x="518" y="962"/>
                </a:lnTo>
                <a:lnTo>
                  <a:pt x="518" y="705"/>
                </a:lnTo>
                <a:lnTo>
                  <a:pt x="518" y="705"/>
                </a:lnTo>
                <a:close/>
                <a:moveTo>
                  <a:pt x="525" y="646"/>
                </a:moveTo>
                <a:lnTo>
                  <a:pt x="530" y="646"/>
                </a:lnTo>
                <a:lnTo>
                  <a:pt x="530" y="962"/>
                </a:lnTo>
                <a:lnTo>
                  <a:pt x="525" y="962"/>
                </a:lnTo>
                <a:lnTo>
                  <a:pt x="525" y="646"/>
                </a:lnTo>
                <a:lnTo>
                  <a:pt x="525" y="646"/>
                </a:lnTo>
                <a:close/>
                <a:moveTo>
                  <a:pt x="530" y="487"/>
                </a:moveTo>
                <a:lnTo>
                  <a:pt x="535" y="487"/>
                </a:lnTo>
                <a:lnTo>
                  <a:pt x="535" y="962"/>
                </a:lnTo>
                <a:lnTo>
                  <a:pt x="530" y="962"/>
                </a:lnTo>
                <a:lnTo>
                  <a:pt x="530" y="487"/>
                </a:lnTo>
                <a:lnTo>
                  <a:pt x="530" y="487"/>
                </a:lnTo>
                <a:close/>
                <a:moveTo>
                  <a:pt x="535" y="653"/>
                </a:moveTo>
                <a:lnTo>
                  <a:pt x="539" y="653"/>
                </a:lnTo>
                <a:lnTo>
                  <a:pt x="539" y="962"/>
                </a:lnTo>
                <a:lnTo>
                  <a:pt x="535" y="962"/>
                </a:lnTo>
                <a:lnTo>
                  <a:pt x="535" y="653"/>
                </a:lnTo>
                <a:lnTo>
                  <a:pt x="535" y="653"/>
                </a:lnTo>
                <a:close/>
                <a:moveTo>
                  <a:pt x="542" y="903"/>
                </a:moveTo>
                <a:lnTo>
                  <a:pt x="547" y="903"/>
                </a:lnTo>
                <a:lnTo>
                  <a:pt x="547" y="962"/>
                </a:lnTo>
                <a:lnTo>
                  <a:pt x="542" y="962"/>
                </a:lnTo>
                <a:lnTo>
                  <a:pt x="542" y="903"/>
                </a:lnTo>
                <a:lnTo>
                  <a:pt x="542" y="903"/>
                </a:lnTo>
                <a:close/>
                <a:moveTo>
                  <a:pt x="547" y="953"/>
                </a:moveTo>
                <a:lnTo>
                  <a:pt x="551" y="953"/>
                </a:lnTo>
                <a:lnTo>
                  <a:pt x="551" y="962"/>
                </a:lnTo>
                <a:lnTo>
                  <a:pt x="547" y="962"/>
                </a:lnTo>
                <a:lnTo>
                  <a:pt x="547" y="953"/>
                </a:lnTo>
                <a:lnTo>
                  <a:pt x="547" y="953"/>
                </a:lnTo>
                <a:close/>
                <a:moveTo>
                  <a:pt x="551" y="919"/>
                </a:moveTo>
                <a:lnTo>
                  <a:pt x="556" y="919"/>
                </a:lnTo>
                <a:lnTo>
                  <a:pt x="556" y="962"/>
                </a:lnTo>
                <a:lnTo>
                  <a:pt x="551" y="962"/>
                </a:lnTo>
                <a:lnTo>
                  <a:pt x="551" y="919"/>
                </a:lnTo>
                <a:lnTo>
                  <a:pt x="551" y="919"/>
                </a:lnTo>
                <a:close/>
                <a:moveTo>
                  <a:pt x="561" y="884"/>
                </a:moveTo>
                <a:lnTo>
                  <a:pt x="563" y="884"/>
                </a:lnTo>
                <a:lnTo>
                  <a:pt x="563" y="962"/>
                </a:lnTo>
                <a:lnTo>
                  <a:pt x="561" y="962"/>
                </a:lnTo>
                <a:lnTo>
                  <a:pt x="561" y="884"/>
                </a:lnTo>
                <a:lnTo>
                  <a:pt x="561" y="884"/>
                </a:lnTo>
                <a:close/>
                <a:moveTo>
                  <a:pt x="563" y="943"/>
                </a:moveTo>
                <a:lnTo>
                  <a:pt x="568" y="943"/>
                </a:lnTo>
                <a:lnTo>
                  <a:pt x="568" y="962"/>
                </a:lnTo>
                <a:lnTo>
                  <a:pt x="563" y="962"/>
                </a:lnTo>
                <a:lnTo>
                  <a:pt x="563" y="943"/>
                </a:lnTo>
                <a:lnTo>
                  <a:pt x="563" y="943"/>
                </a:lnTo>
                <a:close/>
                <a:moveTo>
                  <a:pt x="568" y="957"/>
                </a:moveTo>
                <a:lnTo>
                  <a:pt x="573" y="957"/>
                </a:lnTo>
                <a:lnTo>
                  <a:pt x="573" y="962"/>
                </a:lnTo>
                <a:lnTo>
                  <a:pt x="568" y="962"/>
                </a:lnTo>
                <a:lnTo>
                  <a:pt x="568" y="957"/>
                </a:lnTo>
                <a:lnTo>
                  <a:pt x="568" y="957"/>
                </a:lnTo>
                <a:close/>
                <a:moveTo>
                  <a:pt x="577" y="936"/>
                </a:moveTo>
                <a:lnTo>
                  <a:pt x="582" y="936"/>
                </a:lnTo>
                <a:lnTo>
                  <a:pt x="582" y="962"/>
                </a:lnTo>
                <a:lnTo>
                  <a:pt x="577" y="962"/>
                </a:lnTo>
                <a:lnTo>
                  <a:pt x="577" y="936"/>
                </a:lnTo>
                <a:lnTo>
                  <a:pt x="577" y="936"/>
                </a:lnTo>
                <a:close/>
                <a:moveTo>
                  <a:pt x="582" y="957"/>
                </a:moveTo>
                <a:lnTo>
                  <a:pt x="585" y="957"/>
                </a:lnTo>
                <a:lnTo>
                  <a:pt x="585" y="962"/>
                </a:lnTo>
                <a:lnTo>
                  <a:pt x="582" y="962"/>
                </a:lnTo>
                <a:lnTo>
                  <a:pt x="582" y="957"/>
                </a:lnTo>
                <a:lnTo>
                  <a:pt x="582" y="957"/>
                </a:lnTo>
                <a:close/>
                <a:moveTo>
                  <a:pt x="585" y="948"/>
                </a:moveTo>
                <a:lnTo>
                  <a:pt x="589" y="948"/>
                </a:lnTo>
                <a:lnTo>
                  <a:pt x="589" y="962"/>
                </a:lnTo>
                <a:lnTo>
                  <a:pt x="585" y="962"/>
                </a:lnTo>
                <a:lnTo>
                  <a:pt x="585" y="948"/>
                </a:lnTo>
                <a:lnTo>
                  <a:pt x="585" y="948"/>
                </a:lnTo>
                <a:close/>
                <a:moveTo>
                  <a:pt x="594" y="867"/>
                </a:moveTo>
                <a:lnTo>
                  <a:pt x="599" y="867"/>
                </a:lnTo>
                <a:lnTo>
                  <a:pt x="599" y="962"/>
                </a:lnTo>
                <a:lnTo>
                  <a:pt x="594" y="962"/>
                </a:lnTo>
                <a:lnTo>
                  <a:pt x="594" y="867"/>
                </a:lnTo>
                <a:lnTo>
                  <a:pt x="594" y="867"/>
                </a:lnTo>
                <a:close/>
                <a:moveTo>
                  <a:pt x="599" y="953"/>
                </a:moveTo>
                <a:lnTo>
                  <a:pt x="604" y="953"/>
                </a:lnTo>
                <a:lnTo>
                  <a:pt x="604" y="962"/>
                </a:lnTo>
                <a:lnTo>
                  <a:pt x="599" y="962"/>
                </a:lnTo>
                <a:lnTo>
                  <a:pt x="599" y="953"/>
                </a:lnTo>
                <a:lnTo>
                  <a:pt x="599" y="953"/>
                </a:lnTo>
                <a:close/>
                <a:moveTo>
                  <a:pt x="604" y="948"/>
                </a:moveTo>
                <a:lnTo>
                  <a:pt x="606" y="948"/>
                </a:lnTo>
                <a:lnTo>
                  <a:pt x="606" y="962"/>
                </a:lnTo>
                <a:lnTo>
                  <a:pt x="604" y="962"/>
                </a:lnTo>
                <a:lnTo>
                  <a:pt x="604" y="948"/>
                </a:lnTo>
                <a:lnTo>
                  <a:pt x="604" y="948"/>
                </a:lnTo>
                <a:close/>
                <a:moveTo>
                  <a:pt x="611" y="941"/>
                </a:moveTo>
                <a:lnTo>
                  <a:pt x="615" y="941"/>
                </a:lnTo>
                <a:lnTo>
                  <a:pt x="615" y="962"/>
                </a:lnTo>
                <a:lnTo>
                  <a:pt x="611" y="962"/>
                </a:lnTo>
                <a:lnTo>
                  <a:pt x="611" y="941"/>
                </a:lnTo>
                <a:lnTo>
                  <a:pt x="611" y="941"/>
                </a:lnTo>
                <a:close/>
                <a:moveTo>
                  <a:pt x="615" y="957"/>
                </a:moveTo>
                <a:lnTo>
                  <a:pt x="620" y="957"/>
                </a:lnTo>
                <a:lnTo>
                  <a:pt x="620" y="962"/>
                </a:lnTo>
                <a:lnTo>
                  <a:pt x="615" y="962"/>
                </a:lnTo>
                <a:lnTo>
                  <a:pt x="615" y="957"/>
                </a:lnTo>
                <a:lnTo>
                  <a:pt x="615" y="957"/>
                </a:lnTo>
                <a:close/>
                <a:moveTo>
                  <a:pt x="627" y="922"/>
                </a:moveTo>
                <a:lnTo>
                  <a:pt x="632" y="922"/>
                </a:lnTo>
                <a:lnTo>
                  <a:pt x="632" y="962"/>
                </a:lnTo>
                <a:lnTo>
                  <a:pt x="627" y="962"/>
                </a:lnTo>
                <a:lnTo>
                  <a:pt x="627" y="922"/>
                </a:lnTo>
                <a:lnTo>
                  <a:pt x="627" y="922"/>
                </a:lnTo>
                <a:close/>
                <a:moveTo>
                  <a:pt x="632" y="931"/>
                </a:moveTo>
                <a:lnTo>
                  <a:pt x="637" y="931"/>
                </a:lnTo>
                <a:lnTo>
                  <a:pt x="637" y="962"/>
                </a:lnTo>
                <a:lnTo>
                  <a:pt x="632" y="962"/>
                </a:lnTo>
                <a:lnTo>
                  <a:pt x="632" y="931"/>
                </a:lnTo>
                <a:lnTo>
                  <a:pt x="632" y="931"/>
                </a:lnTo>
                <a:close/>
                <a:moveTo>
                  <a:pt x="642" y="957"/>
                </a:moveTo>
                <a:lnTo>
                  <a:pt x="646" y="957"/>
                </a:lnTo>
                <a:lnTo>
                  <a:pt x="646" y="962"/>
                </a:lnTo>
                <a:lnTo>
                  <a:pt x="642" y="962"/>
                </a:lnTo>
                <a:lnTo>
                  <a:pt x="642" y="957"/>
                </a:lnTo>
                <a:lnTo>
                  <a:pt x="642" y="957"/>
                </a:lnTo>
                <a:close/>
                <a:moveTo>
                  <a:pt x="646" y="936"/>
                </a:moveTo>
                <a:lnTo>
                  <a:pt x="649" y="936"/>
                </a:lnTo>
                <a:lnTo>
                  <a:pt x="649" y="962"/>
                </a:lnTo>
                <a:lnTo>
                  <a:pt x="646" y="962"/>
                </a:lnTo>
                <a:lnTo>
                  <a:pt x="646" y="936"/>
                </a:lnTo>
                <a:lnTo>
                  <a:pt x="646" y="936"/>
                </a:lnTo>
                <a:close/>
                <a:moveTo>
                  <a:pt x="658" y="957"/>
                </a:moveTo>
                <a:lnTo>
                  <a:pt x="663" y="957"/>
                </a:lnTo>
                <a:lnTo>
                  <a:pt x="663" y="962"/>
                </a:lnTo>
                <a:lnTo>
                  <a:pt x="658" y="962"/>
                </a:lnTo>
                <a:lnTo>
                  <a:pt x="658" y="957"/>
                </a:lnTo>
                <a:lnTo>
                  <a:pt x="658" y="957"/>
                </a:lnTo>
                <a:close/>
                <a:moveTo>
                  <a:pt x="663" y="881"/>
                </a:moveTo>
                <a:lnTo>
                  <a:pt x="668" y="881"/>
                </a:lnTo>
                <a:lnTo>
                  <a:pt x="668" y="962"/>
                </a:lnTo>
                <a:lnTo>
                  <a:pt x="663" y="962"/>
                </a:lnTo>
                <a:lnTo>
                  <a:pt x="663" y="881"/>
                </a:lnTo>
                <a:lnTo>
                  <a:pt x="663" y="881"/>
                </a:lnTo>
                <a:close/>
                <a:moveTo>
                  <a:pt x="668" y="893"/>
                </a:moveTo>
                <a:lnTo>
                  <a:pt x="670" y="893"/>
                </a:lnTo>
                <a:lnTo>
                  <a:pt x="670" y="962"/>
                </a:lnTo>
                <a:lnTo>
                  <a:pt x="668" y="962"/>
                </a:lnTo>
                <a:lnTo>
                  <a:pt x="668" y="893"/>
                </a:lnTo>
                <a:lnTo>
                  <a:pt x="668" y="893"/>
                </a:lnTo>
                <a:close/>
                <a:moveTo>
                  <a:pt x="675" y="898"/>
                </a:moveTo>
                <a:lnTo>
                  <a:pt x="680" y="898"/>
                </a:lnTo>
                <a:lnTo>
                  <a:pt x="680" y="962"/>
                </a:lnTo>
                <a:lnTo>
                  <a:pt x="675" y="962"/>
                </a:lnTo>
                <a:lnTo>
                  <a:pt x="675" y="898"/>
                </a:lnTo>
                <a:lnTo>
                  <a:pt x="675" y="898"/>
                </a:lnTo>
                <a:close/>
                <a:moveTo>
                  <a:pt x="680" y="926"/>
                </a:moveTo>
                <a:lnTo>
                  <a:pt x="684" y="926"/>
                </a:lnTo>
                <a:lnTo>
                  <a:pt x="684" y="962"/>
                </a:lnTo>
                <a:lnTo>
                  <a:pt x="680" y="962"/>
                </a:lnTo>
                <a:lnTo>
                  <a:pt x="680" y="926"/>
                </a:lnTo>
                <a:lnTo>
                  <a:pt x="680" y="926"/>
                </a:lnTo>
                <a:close/>
                <a:moveTo>
                  <a:pt x="684" y="903"/>
                </a:moveTo>
                <a:lnTo>
                  <a:pt x="689" y="903"/>
                </a:lnTo>
                <a:lnTo>
                  <a:pt x="689" y="962"/>
                </a:lnTo>
                <a:lnTo>
                  <a:pt x="684" y="962"/>
                </a:lnTo>
                <a:lnTo>
                  <a:pt x="684" y="903"/>
                </a:lnTo>
                <a:lnTo>
                  <a:pt x="684" y="903"/>
                </a:lnTo>
                <a:close/>
                <a:moveTo>
                  <a:pt x="692" y="905"/>
                </a:moveTo>
                <a:lnTo>
                  <a:pt x="696" y="905"/>
                </a:lnTo>
                <a:lnTo>
                  <a:pt x="696" y="962"/>
                </a:lnTo>
                <a:lnTo>
                  <a:pt x="692" y="962"/>
                </a:lnTo>
                <a:lnTo>
                  <a:pt x="692" y="905"/>
                </a:lnTo>
                <a:lnTo>
                  <a:pt x="692" y="905"/>
                </a:lnTo>
                <a:close/>
                <a:moveTo>
                  <a:pt x="696" y="888"/>
                </a:moveTo>
                <a:lnTo>
                  <a:pt x="701" y="888"/>
                </a:lnTo>
                <a:lnTo>
                  <a:pt x="701" y="962"/>
                </a:lnTo>
                <a:lnTo>
                  <a:pt x="696" y="962"/>
                </a:lnTo>
                <a:lnTo>
                  <a:pt x="696" y="888"/>
                </a:lnTo>
                <a:lnTo>
                  <a:pt x="696" y="888"/>
                </a:lnTo>
                <a:close/>
                <a:moveTo>
                  <a:pt x="701" y="893"/>
                </a:moveTo>
                <a:lnTo>
                  <a:pt x="706" y="893"/>
                </a:lnTo>
                <a:lnTo>
                  <a:pt x="706" y="962"/>
                </a:lnTo>
                <a:lnTo>
                  <a:pt x="701" y="962"/>
                </a:lnTo>
                <a:lnTo>
                  <a:pt x="701" y="893"/>
                </a:lnTo>
                <a:lnTo>
                  <a:pt x="701" y="893"/>
                </a:lnTo>
                <a:close/>
                <a:moveTo>
                  <a:pt x="711" y="884"/>
                </a:moveTo>
                <a:lnTo>
                  <a:pt x="713" y="884"/>
                </a:lnTo>
                <a:lnTo>
                  <a:pt x="713" y="962"/>
                </a:lnTo>
                <a:lnTo>
                  <a:pt x="711" y="962"/>
                </a:lnTo>
                <a:lnTo>
                  <a:pt x="711" y="884"/>
                </a:lnTo>
                <a:lnTo>
                  <a:pt x="711" y="884"/>
                </a:lnTo>
                <a:close/>
                <a:moveTo>
                  <a:pt x="713" y="888"/>
                </a:moveTo>
                <a:lnTo>
                  <a:pt x="718" y="888"/>
                </a:lnTo>
                <a:lnTo>
                  <a:pt x="718" y="962"/>
                </a:lnTo>
                <a:lnTo>
                  <a:pt x="713" y="962"/>
                </a:lnTo>
                <a:lnTo>
                  <a:pt x="713" y="888"/>
                </a:lnTo>
                <a:lnTo>
                  <a:pt x="713" y="888"/>
                </a:lnTo>
                <a:close/>
                <a:moveTo>
                  <a:pt x="718" y="941"/>
                </a:moveTo>
                <a:lnTo>
                  <a:pt x="722" y="941"/>
                </a:lnTo>
                <a:lnTo>
                  <a:pt x="722" y="962"/>
                </a:lnTo>
                <a:lnTo>
                  <a:pt x="718" y="962"/>
                </a:lnTo>
                <a:lnTo>
                  <a:pt x="718" y="941"/>
                </a:lnTo>
                <a:lnTo>
                  <a:pt x="718" y="941"/>
                </a:lnTo>
                <a:close/>
                <a:moveTo>
                  <a:pt x="727" y="919"/>
                </a:moveTo>
                <a:lnTo>
                  <a:pt x="732" y="919"/>
                </a:lnTo>
                <a:lnTo>
                  <a:pt x="732" y="962"/>
                </a:lnTo>
                <a:lnTo>
                  <a:pt x="727" y="962"/>
                </a:lnTo>
                <a:lnTo>
                  <a:pt x="727" y="919"/>
                </a:lnTo>
                <a:lnTo>
                  <a:pt x="727" y="919"/>
                </a:lnTo>
                <a:close/>
                <a:moveTo>
                  <a:pt x="732" y="919"/>
                </a:moveTo>
                <a:lnTo>
                  <a:pt x="734" y="919"/>
                </a:lnTo>
                <a:lnTo>
                  <a:pt x="734" y="962"/>
                </a:lnTo>
                <a:lnTo>
                  <a:pt x="732" y="962"/>
                </a:lnTo>
                <a:lnTo>
                  <a:pt x="732" y="919"/>
                </a:lnTo>
                <a:lnTo>
                  <a:pt x="732" y="919"/>
                </a:lnTo>
                <a:close/>
                <a:moveTo>
                  <a:pt x="734" y="872"/>
                </a:moveTo>
                <a:lnTo>
                  <a:pt x="739" y="872"/>
                </a:lnTo>
                <a:lnTo>
                  <a:pt x="739" y="962"/>
                </a:lnTo>
                <a:lnTo>
                  <a:pt x="734" y="962"/>
                </a:lnTo>
                <a:lnTo>
                  <a:pt x="734" y="872"/>
                </a:lnTo>
                <a:lnTo>
                  <a:pt x="734" y="872"/>
                </a:lnTo>
                <a:close/>
                <a:moveTo>
                  <a:pt x="744" y="953"/>
                </a:moveTo>
                <a:lnTo>
                  <a:pt x="749" y="953"/>
                </a:lnTo>
                <a:lnTo>
                  <a:pt x="749" y="962"/>
                </a:lnTo>
                <a:lnTo>
                  <a:pt x="744" y="962"/>
                </a:lnTo>
                <a:lnTo>
                  <a:pt x="744" y="953"/>
                </a:lnTo>
                <a:lnTo>
                  <a:pt x="744" y="953"/>
                </a:lnTo>
                <a:close/>
                <a:moveTo>
                  <a:pt x="749" y="903"/>
                </a:moveTo>
                <a:lnTo>
                  <a:pt x="753" y="903"/>
                </a:lnTo>
                <a:lnTo>
                  <a:pt x="753" y="962"/>
                </a:lnTo>
                <a:lnTo>
                  <a:pt x="749" y="962"/>
                </a:lnTo>
                <a:lnTo>
                  <a:pt x="749" y="903"/>
                </a:lnTo>
                <a:lnTo>
                  <a:pt x="749" y="903"/>
                </a:lnTo>
                <a:close/>
                <a:moveTo>
                  <a:pt x="753" y="824"/>
                </a:moveTo>
                <a:lnTo>
                  <a:pt x="756" y="824"/>
                </a:lnTo>
                <a:lnTo>
                  <a:pt x="756" y="962"/>
                </a:lnTo>
                <a:lnTo>
                  <a:pt x="753" y="962"/>
                </a:lnTo>
                <a:lnTo>
                  <a:pt x="753" y="824"/>
                </a:lnTo>
                <a:lnTo>
                  <a:pt x="753" y="824"/>
                </a:lnTo>
                <a:close/>
                <a:moveTo>
                  <a:pt x="760" y="838"/>
                </a:moveTo>
                <a:lnTo>
                  <a:pt x="765" y="838"/>
                </a:lnTo>
                <a:lnTo>
                  <a:pt x="765" y="962"/>
                </a:lnTo>
                <a:lnTo>
                  <a:pt x="760" y="962"/>
                </a:lnTo>
                <a:lnTo>
                  <a:pt x="760" y="838"/>
                </a:lnTo>
                <a:lnTo>
                  <a:pt x="760" y="838"/>
                </a:lnTo>
                <a:close/>
                <a:moveTo>
                  <a:pt x="765" y="774"/>
                </a:moveTo>
                <a:lnTo>
                  <a:pt x="770" y="774"/>
                </a:lnTo>
                <a:lnTo>
                  <a:pt x="770" y="962"/>
                </a:lnTo>
                <a:lnTo>
                  <a:pt x="765" y="962"/>
                </a:lnTo>
                <a:lnTo>
                  <a:pt x="765" y="774"/>
                </a:lnTo>
                <a:lnTo>
                  <a:pt x="765" y="774"/>
                </a:lnTo>
                <a:close/>
                <a:moveTo>
                  <a:pt x="770" y="653"/>
                </a:moveTo>
                <a:lnTo>
                  <a:pt x="775" y="653"/>
                </a:lnTo>
                <a:lnTo>
                  <a:pt x="775" y="962"/>
                </a:lnTo>
                <a:lnTo>
                  <a:pt x="770" y="962"/>
                </a:lnTo>
                <a:lnTo>
                  <a:pt x="770" y="653"/>
                </a:lnTo>
                <a:lnTo>
                  <a:pt x="770" y="653"/>
                </a:lnTo>
                <a:close/>
                <a:moveTo>
                  <a:pt x="777" y="444"/>
                </a:moveTo>
                <a:lnTo>
                  <a:pt x="782" y="444"/>
                </a:lnTo>
                <a:lnTo>
                  <a:pt x="782" y="962"/>
                </a:lnTo>
                <a:lnTo>
                  <a:pt x="777" y="962"/>
                </a:lnTo>
                <a:lnTo>
                  <a:pt x="777" y="444"/>
                </a:lnTo>
                <a:lnTo>
                  <a:pt x="777" y="444"/>
                </a:lnTo>
                <a:close/>
                <a:moveTo>
                  <a:pt x="782" y="777"/>
                </a:moveTo>
                <a:lnTo>
                  <a:pt x="787" y="777"/>
                </a:lnTo>
                <a:lnTo>
                  <a:pt x="787" y="962"/>
                </a:lnTo>
                <a:lnTo>
                  <a:pt x="782" y="962"/>
                </a:lnTo>
                <a:lnTo>
                  <a:pt x="782" y="777"/>
                </a:lnTo>
                <a:lnTo>
                  <a:pt x="782" y="777"/>
                </a:lnTo>
                <a:close/>
                <a:moveTo>
                  <a:pt x="787" y="739"/>
                </a:moveTo>
                <a:lnTo>
                  <a:pt x="791" y="739"/>
                </a:lnTo>
                <a:lnTo>
                  <a:pt x="791" y="962"/>
                </a:lnTo>
                <a:lnTo>
                  <a:pt x="787" y="962"/>
                </a:lnTo>
                <a:lnTo>
                  <a:pt x="787" y="739"/>
                </a:lnTo>
                <a:lnTo>
                  <a:pt x="787" y="739"/>
                </a:lnTo>
                <a:close/>
                <a:moveTo>
                  <a:pt x="796" y="625"/>
                </a:moveTo>
                <a:lnTo>
                  <a:pt x="798" y="625"/>
                </a:lnTo>
                <a:lnTo>
                  <a:pt x="798" y="962"/>
                </a:lnTo>
                <a:lnTo>
                  <a:pt x="796" y="962"/>
                </a:lnTo>
                <a:lnTo>
                  <a:pt x="796" y="625"/>
                </a:lnTo>
                <a:lnTo>
                  <a:pt x="796" y="625"/>
                </a:lnTo>
                <a:close/>
                <a:moveTo>
                  <a:pt x="798" y="646"/>
                </a:moveTo>
                <a:lnTo>
                  <a:pt x="803" y="646"/>
                </a:lnTo>
                <a:lnTo>
                  <a:pt x="803" y="962"/>
                </a:lnTo>
                <a:lnTo>
                  <a:pt x="798" y="962"/>
                </a:lnTo>
                <a:lnTo>
                  <a:pt x="798" y="646"/>
                </a:lnTo>
                <a:lnTo>
                  <a:pt x="798" y="646"/>
                </a:lnTo>
                <a:close/>
                <a:moveTo>
                  <a:pt x="808" y="808"/>
                </a:moveTo>
                <a:lnTo>
                  <a:pt x="813" y="808"/>
                </a:lnTo>
                <a:lnTo>
                  <a:pt x="813" y="962"/>
                </a:lnTo>
                <a:lnTo>
                  <a:pt x="808" y="962"/>
                </a:lnTo>
                <a:lnTo>
                  <a:pt x="808" y="808"/>
                </a:lnTo>
                <a:lnTo>
                  <a:pt x="808" y="808"/>
                </a:lnTo>
                <a:close/>
                <a:moveTo>
                  <a:pt x="813" y="717"/>
                </a:moveTo>
                <a:lnTo>
                  <a:pt x="815" y="717"/>
                </a:lnTo>
                <a:lnTo>
                  <a:pt x="815" y="962"/>
                </a:lnTo>
                <a:lnTo>
                  <a:pt x="813" y="962"/>
                </a:lnTo>
                <a:lnTo>
                  <a:pt x="813" y="717"/>
                </a:lnTo>
                <a:lnTo>
                  <a:pt x="813" y="717"/>
                </a:lnTo>
                <a:close/>
                <a:moveTo>
                  <a:pt x="815" y="713"/>
                </a:moveTo>
                <a:lnTo>
                  <a:pt x="820" y="713"/>
                </a:lnTo>
                <a:lnTo>
                  <a:pt x="820" y="962"/>
                </a:lnTo>
                <a:lnTo>
                  <a:pt x="815" y="962"/>
                </a:lnTo>
                <a:lnTo>
                  <a:pt x="815" y="713"/>
                </a:lnTo>
                <a:lnTo>
                  <a:pt x="815" y="713"/>
                </a:lnTo>
                <a:close/>
                <a:moveTo>
                  <a:pt x="825" y="867"/>
                </a:moveTo>
                <a:lnTo>
                  <a:pt x="829" y="867"/>
                </a:lnTo>
                <a:lnTo>
                  <a:pt x="829" y="962"/>
                </a:lnTo>
                <a:lnTo>
                  <a:pt x="825" y="962"/>
                </a:lnTo>
                <a:lnTo>
                  <a:pt x="825" y="867"/>
                </a:lnTo>
                <a:lnTo>
                  <a:pt x="825" y="867"/>
                </a:lnTo>
                <a:close/>
                <a:moveTo>
                  <a:pt x="829" y="919"/>
                </a:moveTo>
                <a:lnTo>
                  <a:pt x="834" y="919"/>
                </a:lnTo>
                <a:lnTo>
                  <a:pt x="834" y="962"/>
                </a:lnTo>
                <a:lnTo>
                  <a:pt x="829" y="962"/>
                </a:lnTo>
                <a:lnTo>
                  <a:pt x="829" y="919"/>
                </a:lnTo>
                <a:lnTo>
                  <a:pt x="829" y="919"/>
                </a:lnTo>
                <a:close/>
                <a:moveTo>
                  <a:pt x="834" y="796"/>
                </a:moveTo>
                <a:lnTo>
                  <a:pt x="836" y="796"/>
                </a:lnTo>
                <a:lnTo>
                  <a:pt x="836" y="962"/>
                </a:lnTo>
                <a:lnTo>
                  <a:pt x="834" y="962"/>
                </a:lnTo>
                <a:lnTo>
                  <a:pt x="834" y="796"/>
                </a:lnTo>
                <a:lnTo>
                  <a:pt x="834" y="796"/>
                </a:lnTo>
                <a:close/>
                <a:moveTo>
                  <a:pt x="841" y="915"/>
                </a:moveTo>
                <a:lnTo>
                  <a:pt x="846" y="915"/>
                </a:lnTo>
                <a:lnTo>
                  <a:pt x="846" y="962"/>
                </a:lnTo>
                <a:lnTo>
                  <a:pt x="841" y="962"/>
                </a:lnTo>
                <a:lnTo>
                  <a:pt x="841" y="915"/>
                </a:lnTo>
                <a:lnTo>
                  <a:pt x="841" y="915"/>
                </a:lnTo>
                <a:close/>
                <a:moveTo>
                  <a:pt x="846" y="941"/>
                </a:moveTo>
                <a:lnTo>
                  <a:pt x="851" y="941"/>
                </a:lnTo>
                <a:lnTo>
                  <a:pt x="851" y="962"/>
                </a:lnTo>
                <a:lnTo>
                  <a:pt x="846" y="962"/>
                </a:lnTo>
                <a:lnTo>
                  <a:pt x="846" y="941"/>
                </a:lnTo>
                <a:lnTo>
                  <a:pt x="846" y="941"/>
                </a:lnTo>
                <a:close/>
                <a:moveTo>
                  <a:pt x="851" y="860"/>
                </a:moveTo>
                <a:lnTo>
                  <a:pt x="855" y="860"/>
                </a:lnTo>
                <a:lnTo>
                  <a:pt x="855" y="962"/>
                </a:lnTo>
                <a:lnTo>
                  <a:pt x="851" y="962"/>
                </a:lnTo>
                <a:lnTo>
                  <a:pt x="851" y="860"/>
                </a:lnTo>
                <a:lnTo>
                  <a:pt x="851" y="860"/>
                </a:lnTo>
                <a:close/>
                <a:moveTo>
                  <a:pt x="858" y="943"/>
                </a:moveTo>
                <a:lnTo>
                  <a:pt x="863" y="943"/>
                </a:lnTo>
                <a:lnTo>
                  <a:pt x="863" y="962"/>
                </a:lnTo>
                <a:lnTo>
                  <a:pt x="858" y="962"/>
                </a:lnTo>
                <a:lnTo>
                  <a:pt x="858" y="943"/>
                </a:lnTo>
                <a:lnTo>
                  <a:pt x="858" y="943"/>
                </a:lnTo>
                <a:close/>
                <a:moveTo>
                  <a:pt x="863" y="936"/>
                </a:moveTo>
                <a:lnTo>
                  <a:pt x="867" y="936"/>
                </a:lnTo>
                <a:lnTo>
                  <a:pt x="867" y="962"/>
                </a:lnTo>
                <a:lnTo>
                  <a:pt x="863" y="962"/>
                </a:lnTo>
                <a:lnTo>
                  <a:pt x="863" y="936"/>
                </a:lnTo>
                <a:lnTo>
                  <a:pt x="863" y="936"/>
                </a:lnTo>
                <a:close/>
                <a:moveTo>
                  <a:pt x="877" y="936"/>
                </a:moveTo>
                <a:lnTo>
                  <a:pt x="879" y="936"/>
                </a:lnTo>
                <a:lnTo>
                  <a:pt x="879" y="962"/>
                </a:lnTo>
                <a:lnTo>
                  <a:pt x="877" y="962"/>
                </a:lnTo>
                <a:lnTo>
                  <a:pt x="877" y="936"/>
                </a:lnTo>
                <a:lnTo>
                  <a:pt x="877" y="936"/>
                </a:lnTo>
                <a:close/>
                <a:moveTo>
                  <a:pt x="879" y="957"/>
                </a:moveTo>
                <a:lnTo>
                  <a:pt x="884" y="957"/>
                </a:lnTo>
                <a:lnTo>
                  <a:pt x="884" y="962"/>
                </a:lnTo>
                <a:lnTo>
                  <a:pt x="879" y="962"/>
                </a:lnTo>
                <a:lnTo>
                  <a:pt x="879" y="957"/>
                </a:lnTo>
                <a:lnTo>
                  <a:pt x="879" y="957"/>
                </a:lnTo>
                <a:close/>
                <a:moveTo>
                  <a:pt x="884" y="957"/>
                </a:moveTo>
                <a:lnTo>
                  <a:pt x="889" y="957"/>
                </a:lnTo>
                <a:lnTo>
                  <a:pt x="889" y="962"/>
                </a:lnTo>
                <a:lnTo>
                  <a:pt x="884" y="962"/>
                </a:lnTo>
                <a:lnTo>
                  <a:pt x="884" y="957"/>
                </a:lnTo>
                <a:lnTo>
                  <a:pt x="884" y="957"/>
                </a:lnTo>
                <a:close/>
                <a:moveTo>
                  <a:pt x="893" y="905"/>
                </a:moveTo>
                <a:lnTo>
                  <a:pt x="898" y="905"/>
                </a:lnTo>
                <a:lnTo>
                  <a:pt x="898" y="962"/>
                </a:lnTo>
                <a:lnTo>
                  <a:pt x="893" y="962"/>
                </a:lnTo>
                <a:lnTo>
                  <a:pt x="893" y="905"/>
                </a:lnTo>
                <a:lnTo>
                  <a:pt x="893" y="905"/>
                </a:lnTo>
                <a:close/>
                <a:moveTo>
                  <a:pt x="898" y="915"/>
                </a:moveTo>
                <a:lnTo>
                  <a:pt x="901" y="915"/>
                </a:lnTo>
                <a:lnTo>
                  <a:pt x="901" y="962"/>
                </a:lnTo>
                <a:lnTo>
                  <a:pt x="898" y="962"/>
                </a:lnTo>
                <a:lnTo>
                  <a:pt x="898" y="915"/>
                </a:lnTo>
                <a:lnTo>
                  <a:pt x="898" y="915"/>
                </a:lnTo>
                <a:close/>
                <a:moveTo>
                  <a:pt x="901" y="953"/>
                </a:moveTo>
                <a:lnTo>
                  <a:pt x="905" y="953"/>
                </a:lnTo>
                <a:lnTo>
                  <a:pt x="905" y="962"/>
                </a:lnTo>
                <a:lnTo>
                  <a:pt x="901" y="962"/>
                </a:lnTo>
                <a:lnTo>
                  <a:pt x="901" y="953"/>
                </a:lnTo>
                <a:lnTo>
                  <a:pt x="901" y="953"/>
                </a:lnTo>
                <a:close/>
                <a:moveTo>
                  <a:pt x="910" y="957"/>
                </a:moveTo>
                <a:lnTo>
                  <a:pt x="915" y="957"/>
                </a:lnTo>
                <a:lnTo>
                  <a:pt x="915" y="962"/>
                </a:lnTo>
                <a:lnTo>
                  <a:pt x="910" y="962"/>
                </a:lnTo>
                <a:lnTo>
                  <a:pt x="910" y="957"/>
                </a:lnTo>
                <a:lnTo>
                  <a:pt x="910" y="957"/>
                </a:lnTo>
                <a:close/>
                <a:moveTo>
                  <a:pt x="915" y="957"/>
                </a:moveTo>
                <a:lnTo>
                  <a:pt x="920" y="957"/>
                </a:lnTo>
                <a:lnTo>
                  <a:pt x="920" y="962"/>
                </a:lnTo>
                <a:lnTo>
                  <a:pt x="915" y="962"/>
                </a:lnTo>
                <a:lnTo>
                  <a:pt x="915" y="957"/>
                </a:lnTo>
                <a:lnTo>
                  <a:pt x="915" y="957"/>
                </a:lnTo>
                <a:close/>
                <a:moveTo>
                  <a:pt x="920" y="948"/>
                </a:moveTo>
                <a:lnTo>
                  <a:pt x="922" y="948"/>
                </a:lnTo>
                <a:lnTo>
                  <a:pt x="922" y="962"/>
                </a:lnTo>
                <a:lnTo>
                  <a:pt x="920" y="962"/>
                </a:lnTo>
                <a:lnTo>
                  <a:pt x="920" y="948"/>
                </a:lnTo>
                <a:lnTo>
                  <a:pt x="920" y="948"/>
                </a:lnTo>
                <a:close/>
                <a:moveTo>
                  <a:pt x="927" y="953"/>
                </a:moveTo>
                <a:lnTo>
                  <a:pt x="931" y="953"/>
                </a:lnTo>
                <a:lnTo>
                  <a:pt x="931" y="962"/>
                </a:lnTo>
                <a:lnTo>
                  <a:pt x="927" y="962"/>
                </a:lnTo>
                <a:lnTo>
                  <a:pt x="927" y="953"/>
                </a:lnTo>
                <a:lnTo>
                  <a:pt x="927" y="953"/>
                </a:lnTo>
                <a:close/>
                <a:moveTo>
                  <a:pt x="943" y="941"/>
                </a:moveTo>
                <a:lnTo>
                  <a:pt x="948" y="941"/>
                </a:lnTo>
                <a:lnTo>
                  <a:pt x="948" y="962"/>
                </a:lnTo>
                <a:lnTo>
                  <a:pt x="943" y="962"/>
                </a:lnTo>
                <a:lnTo>
                  <a:pt x="943" y="941"/>
                </a:lnTo>
                <a:lnTo>
                  <a:pt x="943" y="941"/>
                </a:lnTo>
                <a:close/>
                <a:moveTo>
                  <a:pt x="948" y="872"/>
                </a:moveTo>
                <a:lnTo>
                  <a:pt x="953" y="872"/>
                </a:lnTo>
                <a:lnTo>
                  <a:pt x="953" y="962"/>
                </a:lnTo>
                <a:lnTo>
                  <a:pt x="948" y="962"/>
                </a:lnTo>
                <a:lnTo>
                  <a:pt x="948" y="872"/>
                </a:lnTo>
                <a:lnTo>
                  <a:pt x="948" y="872"/>
                </a:lnTo>
                <a:close/>
                <a:moveTo>
                  <a:pt x="953" y="936"/>
                </a:moveTo>
                <a:lnTo>
                  <a:pt x="958" y="936"/>
                </a:lnTo>
                <a:lnTo>
                  <a:pt x="958" y="962"/>
                </a:lnTo>
                <a:lnTo>
                  <a:pt x="953" y="962"/>
                </a:lnTo>
                <a:lnTo>
                  <a:pt x="953" y="936"/>
                </a:lnTo>
                <a:lnTo>
                  <a:pt x="953" y="936"/>
                </a:lnTo>
                <a:close/>
                <a:moveTo>
                  <a:pt x="962" y="898"/>
                </a:moveTo>
                <a:lnTo>
                  <a:pt x="965" y="898"/>
                </a:lnTo>
                <a:lnTo>
                  <a:pt x="965" y="962"/>
                </a:lnTo>
                <a:lnTo>
                  <a:pt x="962" y="962"/>
                </a:lnTo>
                <a:lnTo>
                  <a:pt x="962" y="898"/>
                </a:lnTo>
                <a:lnTo>
                  <a:pt x="962" y="898"/>
                </a:lnTo>
                <a:close/>
                <a:moveTo>
                  <a:pt x="974" y="957"/>
                </a:moveTo>
                <a:lnTo>
                  <a:pt x="979" y="957"/>
                </a:lnTo>
                <a:lnTo>
                  <a:pt x="979" y="962"/>
                </a:lnTo>
                <a:lnTo>
                  <a:pt x="974" y="962"/>
                </a:lnTo>
                <a:lnTo>
                  <a:pt x="974" y="957"/>
                </a:lnTo>
                <a:lnTo>
                  <a:pt x="974" y="957"/>
                </a:lnTo>
                <a:close/>
                <a:moveTo>
                  <a:pt x="979" y="846"/>
                </a:moveTo>
                <a:lnTo>
                  <a:pt x="984" y="846"/>
                </a:lnTo>
                <a:lnTo>
                  <a:pt x="984" y="962"/>
                </a:lnTo>
                <a:lnTo>
                  <a:pt x="979" y="962"/>
                </a:lnTo>
                <a:lnTo>
                  <a:pt x="979" y="846"/>
                </a:lnTo>
                <a:lnTo>
                  <a:pt x="979" y="846"/>
                </a:lnTo>
                <a:close/>
                <a:moveTo>
                  <a:pt x="984" y="313"/>
                </a:moveTo>
                <a:lnTo>
                  <a:pt x="986" y="313"/>
                </a:lnTo>
                <a:lnTo>
                  <a:pt x="986" y="962"/>
                </a:lnTo>
                <a:lnTo>
                  <a:pt x="984" y="962"/>
                </a:lnTo>
                <a:lnTo>
                  <a:pt x="984" y="313"/>
                </a:lnTo>
                <a:lnTo>
                  <a:pt x="984" y="313"/>
                </a:lnTo>
                <a:close/>
                <a:moveTo>
                  <a:pt x="991" y="893"/>
                </a:moveTo>
                <a:lnTo>
                  <a:pt x="996" y="893"/>
                </a:lnTo>
                <a:lnTo>
                  <a:pt x="996" y="962"/>
                </a:lnTo>
                <a:lnTo>
                  <a:pt x="991" y="962"/>
                </a:lnTo>
                <a:lnTo>
                  <a:pt x="991" y="893"/>
                </a:lnTo>
                <a:lnTo>
                  <a:pt x="991" y="893"/>
                </a:lnTo>
                <a:close/>
                <a:moveTo>
                  <a:pt x="996" y="732"/>
                </a:moveTo>
                <a:lnTo>
                  <a:pt x="1000" y="732"/>
                </a:lnTo>
                <a:lnTo>
                  <a:pt x="1000" y="962"/>
                </a:lnTo>
                <a:lnTo>
                  <a:pt x="996" y="962"/>
                </a:lnTo>
                <a:lnTo>
                  <a:pt x="996" y="732"/>
                </a:lnTo>
                <a:lnTo>
                  <a:pt x="996" y="732"/>
                </a:lnTo>
                <a:close/>
                <a:moveTo>
                  <a:pt x="1000" y="546"/>
                </a:moveTo>
                <a:lnTo>
                  <a:pt x="1005" y="546"/>
                </a:lnTo>
                <a:lnTo>
                  <a:pt x="1005" y="962"/>
                </a:lnTo>
                <a:lnTo>
                  <a:pt x="1000" y="962"/>
                </a:lnTo>
                <a:lnTo>
                  <a:pt x="1000" y="546"/>
                </a:lnTo>
                <a:lnTo>
                  <a:pt x="1000" y="546"/>
                </a:lnTo>
                <a:close/>
                <a:moveTo>
                  <a:pt x="1007" y="872"/>
                </a:moveTo>
                <a:lnTo>
                  <a:pt x="1012" y="872"/>
                </a:lnTo>
                <a:lnTo>
                  <a:pt x="1012" y="962"/>
                </a:lnTo>
                <a:lnTo>
                  <a:pt x="1007" y="962"/>
                </a:lnTo>
                <a:lnTo>
                  <a:pt x="1007" y="872"/>
                </a:lnTo>
                <a:lnTo>
                  <a:pt x="1007" y="872"/>
                </a:lnTo>
                <a:close/>
                <a:moveTo>
                  <a:pt x="1012" y="834"/>
                </a:moveTo>
                <a:lnTo>
                  <a:pt x="1017" y="834"/>
                </a:lnTo>
                <a:lnTo>
                  <a:pt x="1017" y="962"/>
                </a:lnTo>
                <a:lnTo>
                  <a:pt x="1012" y="962"/>
                </a:lnTo>
                <a:lnTo>
                  <a:pt x="1012" y="834"/>
                </a:lnTo>
                <a:lnTo>
                  <a:pt x="1012" y="834"/>
                </a:lnTo>
                <a:close/>
                <a:moveTo>
                  <a:pt x="1017" y="556"/>
                </a:moveTo>
                <a:lnTo>
                  <a:pt x="1022" y="556"/>
                </a:lnTo>
                <a:lnTo>
                  <a:pt x="1022" y="962"/>
                </a:lnTo>
                <a:lnTo>
                  <a:pt x="1017" y="962"/>
                </a:lnTo>
                <a:lnTo>
                  <a:pt x="1017" y="556"/>
                </a:lnTo>
                <a:lnTo>
                  <a:pt x="1017" y="556"/>
                </a:lnTo>
                <a:close/>
                <a:moveTo>
                  <a:pt x="1026" y="760"/>
                </a:moveTo>
                <a:lnTo>
                  <a:pt x="1029" y="760"/>
                </a:lnTo>
                <a:lnTo>
                  <a:pt x="1029" y="962"/>
                </a:lnTo>
                <a:lnTo>
                  <a:pt x="1026" y="962"/>
                </a:lnTo>
                <a:lnTo>
                  <a:pt x="1026" y="760"/>
                </a:lnTo>
                <a:lnTo>
                  <a:pt x="1026" y="760"/>
                </a:lnTo>
                <a:close/>
                <a:moveTo>
                  <a:pt x="1029" y="565"/>
                </a:moveTo>
                <a:lnTo>
                  <a:pt x="1034" y="565"/>
                </a:lnTo>
                <a:lnTo>
                  <a:pt x="1034" y="962"/>
                </a:lnTo>
                <a:lnTo>
                  <a:pt x="1029" y="962"/>
                </a:lnTo>
                <a:lnTo>
                  <a:pt x="1029" y="565"/>
                </a:lnTo>
                <a:lnTo>
                  <a:pt x="1029" y="565"/>
                </a:lnTo>
                <a:close/>
                <a:moveTo>
                  <a:pt x="1034" y="803"/>
                </a:moveTo>
                <a:lnTo>
                  <a:pt x="1038" y="803"/>
                </a:lnTo>
                <a:lnTo>
                  <a:pt x="1038" y="962"/>
                </a:lnTo>
                <a:lnTo>
                  <a:pt x="1034" y="962"/>
                </a:lnTo>
                <a:lnTo>
                  <a:pt x="1034" y="803"/>
                </a:lnTo>
                <a:lnTo>
                  <a:pt x="1034" y="803"/>
                </a:lnTo>
                <a:close/>
                <a:moveTo>
                  <a:pt x="1043" y="796"/>
                </a:moveTo>
                <a:lnTo>
                  <a:pt x="1048" y="796"/>
                </a:lnTo>
                <a:lnTo>
                  <a:pt x="1048" y="962"/>
                </a:lnTo>
                <a:lnTo>
                  <a:pt x="1043" y="962"/>
                </a:lnTo>
                <a:lnTo>
                  <a:pt x="1043" y="796"/>
                </a:lnTo>
                <a:lnTo>
                  <a:pt x="1043" y="796"/>
                </a:lnTo>
                <a:close/>
                <a:moveTo>
                  <a:pt x="1048" y="753"/>
                </a:moveTo>
                <a:lnTo>
                  <a:pt x="1050" y="753"/>
                </a:lnTo>
                <a:lnTo>
                  <a:pt x="1050" y="962"/>
                </a:lnTo>
                <a:lnTo>
                  <a:pt x="1048" y="962"/>
                </a:lnTo>
                <a:lnTo>
                  <a:pt x="1048" y="753"/>
                </a:lnTo>
                <a:lnTo>
                  <a:pt x="1048" y="753"/>
                </a:lnTo>
                <a:close/>
                <a:moveTo>
                  <a:pt x="1050" y="862"/>
                </a:moveTo>
                <a:lnTo>
                  <a:pt x="1055" y="862"/>
                </a:lnTo>
                <a:lnTo>
                  <a:pt x="1055" y="962"/>
                </a:lnTo>
                <a:lnTo>
                  <a:pt x="1050" y="962"/>
                </a:lnTo>
                <a:lnTo>
                  <a:pt x="1050" y="862"/>
                </a:lnTo>
                <a:lnTo>
                  <a:pt x="1050" y="862"/>
                </a:lnTo>
                <a:close/>
                <a:moveTo>
                  <a:pt x="1060" y="872"/>
                </a:moveTo>
                <a:lnTo>
                  <a:pt x="1064" y="872"/>
                </a:lnTo>
                <a:lnTo>
                  <a:pt x="1064" y="962"/>
                </a:lnTo>
                <a:lnTo>
                  <a:pt x="1060" y="962"/>
                </a:lnTo>
                <a:lnTo>
                  <a:pt x="1060" y="872"/>
                </a:lnTo>
                <a:lnTo>
                  <a:pt x="1060" y="872"/>
                </a:lnTo>
                <a:close/>
                <a:moveTo>
                  <a:pt x="1064" y="948"/>
                </a:moveTo>
                <a:lnTo>
                  <a:pt x="1069" y="948"/>
                </a:lnTo>
                <a:lnTo>
                  <a:pt x="1069" y="962"/>
                </a:lnTo>
                <a:lnTo>
                  <a:pt x="1064" y="962"/>
                </a:lnTo>
                <a:lnTo>
                  <a:pt x="1064" y="948"/>
                </a:lnTo>
                <a:lnTo>
                  <a:pt x="1064" y="948"/>
                </a:lnTo>
                <a:close/>
                <a:moveTo>
                  <a:pt x="1069" y="948"/>
                </a:moveTo>
                <a:lnTo>
                  <a:pt x="1072" y="948"/>
                </a:lnTo>
                <a:lnTo>
                  <a:pt x="1072" y="962"/>
                </a:lnTo>
                <a:lnTo>
                  <a:pt x="1069" y="962"/>
                </a:lnTo>
                <a:lnTo>
                  <a:pt x="1069" y="948"/>
                </a:lnTo>
                <a:lnTo>
                  <a:pt x="1069" y="948"/>
                </a:lnTo>
                <a:close/>
                <a:moveTo>
                  <a:pt x="1076" y="936"/>
                </a:moveTo>
                <a:lnTo>
                  <a:pt x="1081" y="936"/>
                </a:lnTo>
                <a:lnTo>
                  <a:pt x="1081" y="962"/>
                </a:lnTo>
                <a:lnTo>
                  <a:pt x="1076" y="962"/>
                </a:lnTo>
                <a:lnTo>
                  <a:pt x="1076" y="936"/>
                </a:lnTo>
                <a:lnTo>
                  <a:pt x="1076" y="936"/>
                </a:lnTo>
                <a:close/>
                <a:moveTo>
                  <a:pt x="1081" y="898"/>
                </a:moveTo>
                <a:lnTo>
                  <a:pt x="1086" y="898"/>
                </a:lnTo>
                <a:lnTo>
                  <a:pt x="1086" y="962"/>
                </a:lnTo>
                <a:lnTo>
                  <a:pt x="1081" y="962"/>
                </a:lnTo>
                <a:lnTo>
                  <a:pt x="1081" y="898"/>
                </a:lnTo>
                <a:lnTo>
                  <a:pt x="1081" y="898"/>
                </a:lnTo>
                <a:close/>
                <a:moveTo>
                  <a:pt x="1086" y="905"/>
                </a:moveTo>
                <a:lnTo>
                  <a:pt x="1091" y="905"/>
                </a:lnTo>
                <a:lnTo>
                  <a:pt x="1091" y="962"/>
                </a:lnTo>
                <a:lnTo>
                  <a:pt x="1086" y="962"/>
                </a:lnTo>
                <a:lnTo>
                  <a:pt x="1086" y="905"/>
                </a:lnTo>
                <a:lnTo>
                  <a:pt x="1086" y="905"/>
                </a:lnTo>
                <a:close/>
                <a:moveTo>
                  <a:pt x="1093" y="915"/>
                </a:moveTo>
                <a:lnTo>
                  <a:pt x="1098" y="915"/>
                </a:lnTo>
                <a:lnTo>
                  <a:pt x="1098" y="962"/>
                </a:lnTo>
                <a:lnTo>
                  <a:pt x="1093" y="962"/>
                </a:lnTo>
                <a:lnTo>
                  <a:pt x="1093" y="915"/>
                </a:lnTo>
                <a:lnTo>
                  <a:pt x="1093" y="915"/>
                </a:lnTo>
                <a:close/>
                <a:moveTo>
                  <a:pt x="1098" y="817"/>
                </a:moveTo>
                <a:lnTo>
                  <a:pt x="1102" y="817"/>
                </a:lnTo>
                <a:lnTo>
                  <a:pt x="1102" y="962"/>
                </a:lnTo>
                <a:lnTo>
                  <a:pt x="1098" y="962"/>
                </a:lnTo>
                <a:lnTo>
                  <a:pt x="1098" y="817"/>
                </a:lnTo>
                <a:lnTo>
                  <a:pt x="1098" y="817"/>
                </a:lnTo>
                <a:close/>
                <a:moveTo>
                  <a:pt x="1102" y="862"/>
                </a:moveTo>
                <a:lnTo>
                  <a:pt x="1107" y="862"/>
                </a:lnTo>
                <a:lnTo>
                  <a:pt x="1107" y="962"/>
                </a:lnTo>
                <a:lnTo>
                  <a:pt x="1102" y="962"/>
                </a:lnTo>
                <a:lnTo>
                  <a:pt x="1102" y="862"/>
                </a:lnTo>
                <a:lnTo>
                  <a:pt x="1102" y="862"/>
                </a:lnTo>
                <a:close/>
                <a:moveTo>
                  <a:pt x="1112" y="957"/>
                </a:moveTo>
                <a:lnTo>
                  <a:pt x="1114" y="957"/>
                </a:lnTo>
                <a:lnTo>
                  <a:pt x="1114" y="962"/>
                </a:lnTo>
                <a:lnTo>
                  <a:pt x="1112" y="962"/>
                </a:lnTo>
                <a:lnTo>
                  <a:pt x="1112" y="957"/>
                </a:lnTo>
                <a:lnTo>
                  <a:pt x="1112" y="957"/>
                </a:lnTo>
                <a:close/>
                <a:moveTo>
                  <a:pt x="1114" y="953"/>
                </a:moveTo>
                <a:lnTo>
                  <a:pt x="1119" y="953"/>
                </a:lnTo>
                <a:lnTo>
                  <a:pt x="1119" y="962"/>
                </a:lnTo>
                <a:lnTo>
                  <a:pt x="1114" y="962"/>
                </a:lnTo>
                <a:lnTo>
                  <a:pt x="1114" y="953"/>
                </a:lnTo>
                <a:lnTo>
                  <a:pt x="1114" y="953"/>
                </a:lnTo>
                <a:close/>
                <a:moveTo>
                  <a:pt x="1119" y="953"/>
                </a:moveTo>
                <a:lnTo>
                  <a:pt x="1124" y="953"/>
                </a:lnTo>
                <a:lnTo>
                  <a:pt x="1124" y="962"/>
                </a:lnTo>
                <a:lnTo>
                  <a:pt x="1119" y="962"/>
                </a:lnTo>
                <a:lnTo>
                  <a:pt x="1119" y="953"/>
                </a:lnTo>
                <a:lnTo>
                  <a:pt x="1119" y="953"/>
                </a:lnTo>
                <a:close/>
                <a:moveTo>
                  <a:pt x="1129" y="819"/>
                </a:moveTo>
                <a:lnTo>
                  <a:pt x="1133" y="819"/>
                </a:lnTo>
                <a:lnTo>
                  <a:pt x="1133" y="962"/>
                </a:lnTo>
                <a:lnTo>
                  <a:pt x="1129" y="962"/>
                </a:lnTo>
                <a:lnTo>
                  <a:pt x="1129" y="819"/>
                </a:lnTo>
                <a:lnTo>
                  <a:pt x="1129" y="819"/>
                </a:lnTo>
                <a:close/>
                <a:moveTo>
                  <a:pt x="1133" y="696"/>
                </a:moveTo>
                <a:lnTo>
                  <a:pt x="1136" y="696"/>
                </a:lnTo>
                <a:lnTo>
                  <a:pt x="1136" y="962"/>
                </a:lnTo>
                <a:lnTo>
                  <a:pt x="1133" y="962"/>
                </a:lnTo>
                <a:lnTo>
                  <a:pt x="1133" y="696"/>
                </a:lnTo>
                <a:lnTo>
                  <a:pt x="1133" y="696"/>
                </a:lnTo>
                <a:close/>
                <a:moveTo>
                  <a:pt x="1136" y="850"/>
                </a:moveTo>
                <a:lnTo>
                  <a:pt x="1140" y="850"/>
                </a:lnTo>
                <a:lnTo>
                  <a:pt x="1140" y="962"/>
                </a:lnTo>
                <a:lnTo>
                  <a:pt x="1136" y="962"/>
                </a:lnTo>
                <a:lnTo>
                  <a:pt x="1136" y="850"/>
                </a:lnTo>
                <a:lnTo>
                  <a:pt x="1136" y="850"/>
                </a:lnTo>
                <a:close/>
                <a:moveTo>
                  <a:pt x="1145" y="667"/>
                </a:moveTo>
                <a:lnTo>
                  <a:pt x="1150" y="667"/>
                </a:lnTo>
                <a:lnTo>
                  <a:pt x="1150" y="962"/>
                </a:lnTo>
                <a:lnTo>
                  <a:pt x="1145" y="962"/>
                </a:lnTo>
                <a:lnTo>
                  <a:pt x="1145" y="667"/>
                </a:lnTo>
                <a:lnTo>
                  <a:pt x="1145" y="667"/>
                </a:lnTo>
                <a:close/>
                <a:moveTo>
                  <a:pt x="1150" y="658"/>
                </a:moveTo>
                <a:lnTo>
                  <a:pt x="1155" y="658"/>
                </a:lnTo>
                <a:lnTo>
                  <a:pt x="1155" y="962"/>
                </a:lnTo>
                <a:lnTo>
                  <a:pt x="1150" y="962"/>
                </a:lnTo>
                <a:lnTo>
                  <a:pt x="1150" y="658"/>
                </a:lnTo>
                <a:lnTo>
                  <a:pt x="1150" y="658"/>
                </a:lnTo>
                <a:close/>
                <a:moveTo>
                  <a:pt x="1157" y="765"/>
                </a:moveTo>
                <a:lnTo>
                  <a:pt x="1162" y="765"/>
                </a:lnTo>
                <a:lnTo>
                  <a:pt x="1162" y="962"/>
                </a:lnTo>
                <a:lnTo>
                  <a:pt x="1157" y="962"/>
                </a:lnTo>
                <a:lnTo>
                  <a:pt x="1157" y="765"/>
                </a:lnTo>
                <a:lnTo>
                  <a:pt x="1157" y="765"/>
                </a:lnTo>
                <a:close/>
                <a:moveTo>
                  <a:pt x="1162" y="651"/>
                </a:moveTo>
                <a:lnTo>
                  <a:pt x="1167" y="651"/>
                </a:lnTo>
                <a:lnTo>
                  <a:pt x="1167" y="962"/>
                </a:lnTo>
                <a:lnTo>
                  <a:pt x="1162" y="962"/>
                </a:lnTo>
                <a:lnTo>
                  <a:pt x="1162" y="651"/>
                </a:lnTo>
                <a:lnTo>
                  <a:pt x="1162" y="651"/>
                </a:lnTo>
                <a:close/>
                <a:moveTo>
                  <a:pt x="1167" y="824"/>
                </a:moveTo>
                <a:lnTo>
                  <a:pt x="1171" y="824"/>
                </a:lnTo>
                <a:lnTo>
                  <a:pt x="1171" y="962"/>
                </a:lnTo>
                <a:lnTo>
                  <a:pt x="1167" y="962"/>
                </a:lnTo>
                <a:lnTo>
                  <a:pt x="1167" y="824"/>
                </a:lnTo>
                <a:lnTo>
                  <a:pt x="1167" y="824"/>
                </a:lnTo>
                <a:close/>
                <a:moveTo>
                  <a:pt x="1176" y="829"/>
                </a:moveTo>
                <a:lnTo>
                  <a:pt x="1178" y="829"/>
                </a:lnTo>
                <a:lnTo>
                  <a:pt x="1178" y="962"/>
                </a:lnTo>
                <a:lnTo>
                  <a:pt x="1176" y="962"/>
                </a:lnTo>
                <a:lnTo>
                  <a:pt x="1176" y="829"/>
                </a:lnTo>
                <a:lnTo>
                  <a:pt x="1176" y="829"/>
                </a:lnTo>
                <a:close/>
                <a:moveTo>
                  <a:pt x="1178" y="884"/>
                </a:moveTo>
                <a:lnTo>
                  <a:pt x="1183" y="884"/>
                </a:lnTo>
                <a:lnTo>
                  <a:pt x="1183" y="962"/>
                </a:lnTo>
                <a:lnTo>
                  <a:pt x="1178" y="962"/>
                </a:lnTo>
                <a:lnTo>
                  <a:pt x="1178" y="884"/>
                </a:lnTo>
                <a:lnTo>
                  <a:pt x="1178" y="884"/>
                </a:lnTo>
                <a:close/>
                <a:moveTo>
                  <a:pt x="1183" y="508"/>
                </a:moveTo>
                <a:lnTo>
                  <a:pt x="1188" y="508"/>
                </a:lnTo>
                <a:lnTo>
                  <a:pt x="1188" y="962"/>
                </a:lnTo>
                <a:lnTo>
                  <a:pt x="1183" y="962"/>
                </a:lnTo>
                <a:lnTo>
                  <a:pt x="1183" y="508"/>
                </a:lnTo>
                <a:lnTo>
                  <a:pt x="1183" y="508"/>
                </a:lnTo>
                <a:close/>
                <a:moveTo>
                  <a:pt x="1193" y="577"/>
                </a:moveTo>
                <a:lnTo>
                  <a:pt x="1197" y="577"/>
                </a:lnTo>
                <a:lnTo>
                  <a:pt x="1197" y="962"/>
                </a:lnTo>
                <a:lnTo>
                  <a:pt x="1193" y="962"/>
                </a:lnTo>
                <a:lnTo>
                  <a:pt x="1193" y="577"/>
                </a:lnTo>
                <a:lnTo>
                  <a:pt x="1193" y="577"/>
                </a:lnTo>
                <a:close/>
                <a:moveTo>
                  <a:pt x="1197" y="701"/>
                </a:moveTo>
                <a:lnTo>
                  <a:pt x="1200" y="701"/>
                </a:lnTo>
                <a:lnTo>
                  <a:pt x="1200" y="962"/>
                </a:lnTo>
                <a:lnTo>
                  <a:pt x="1197" y="962"/>
                </a:lnTo>
                <a:lnTo>
                  <a:pt x="1197" y="701"/>
                </a:lnTo>
                <a:lnTo>
                  <a:pt x="1197" y="701"/>
                </a:lnTo>
                <a:close/>
                <a:moveTo>
                  <a:pt x="1200" y="508"/>
                </a:moveTo>
                <a:lnTo>
                  <a:pt x="1205" y="508"/>
                </a:lnTo>
                <a:lnTo>
                  <a:pt x="1205" y="962"/>
                </a:lnTo>
                <a:lnTo>
                  <a:pt x="1200" y="962"/>
                </a:lnTo>
                <a:lnTo>
                  <a:pt x="1200" y="508"/>
                </a:lnTo>
                <a:lnTo>
                  <a:pt x="1200" y="508"/>
                </a:lnTo>
                <a:close/>
                <a:moveTo>
                  <a:pt x="1209" y="629"/>
                </a:moveTo>
                <a:lnTo>
                  <a:pt x="1214" y="629"/>
                </a:lnTo>
                <a:lnTo>
                  <a:pt x="1214" y="962"/>
                </a:lnTo>
                <a:lnTo>
                  <a:pt x="1209" y="962"/>
                </a:lnTo>
                <a:lnTo>
                  <a:pt x="1209" y="629"/>
                </a:lnTo>
                <a:lnTo>
                  <a:pt x="1209" y="629"/>
                </a:lnTo>
                <a:close/>
                <a:moveTo>
                  <a:pt x="1214" y="423"/>
                </a:moveTo>
                <a:lnTo>
                  <a:pt x="1219" y="423"/>
                </a:lnTo>
                <a:lnTo>
                  <a:pt x="1219" y="962"/>
                </a:lnTo>
                <a:lnTo>
                  <a:pt x="1214" y="962"/>
                </a:lnTo>
                <a:lnTo>
                  <a:pt x="1214" y="423"/>
                </a:lnTo>
                <a:lnTo>
                  <a:pt x="1214" y="423"/>
                </a:lnTo>
                <a:close/>
                <a:moveTo>
                  <a:pt x="1219" y="663"/>
                </a:moveTo>
                <a:lnTo>
                  <a:pt x="1221" y="663"/>
                </a:lnTo>
                <a:lnTo>
                  <a:pt x="1221" y="962"/>
                </a:lnTo>
                <a:lnTo>
                  <a:pt x="1219" y="962"/>
                </a:lnTo>
                <a:lnTo>
                  <a:pt x="1219" y="663"/>
                </a:lnTo>
                <a:lnTo>
                  <a:pt x="1219" y="663"/>
                </a:lnTo>
                <a:close/>
                <a:moveTo>
                  <a:pt x="1226" y="672"/>
                </a:moveTo>
                <a:lnTo>
                  <a:pt x="1231" y="672"/>
                </a:lnTo>
                <a:lnTo>
                  <a:pt x="1231" y="962"/>
                </a:lnTo>
                <a:lnTo>
                  <a:pt x="1226" y="962"/>
                </a:lnTo>
                <a:lnTo>
                  <a:pt x="1226" y="672"/>
                </a:lnTo>
                <a:lnTo>
                  <a:pt x="1226" y="672"/>
                </a:lnTo>
                <a:close/>
                <a:moveTo>
                  <a:pt x="1231" y="765"/>
                </a:moveTo>
                <a:lnTo>
                  <a:pt x="1235" y="765"/>
                </a:lnTo>
                <a:lnTo>
                  <a:pt x="1235" y="962"/>
                </a:lnTo>
                <a:lnTo>
                  <a:pt x="1231" y="962"/>
                </a:lnTo>
                <a:lnTo>
                  <a:pt x="1231" y="765"/>
                </a:lnTo>
                <a:lnTo>
                  <a:pt x="1231" y="765"/>
                </a:lnTo>
                <a:close/>
                <a:moveTo>
                  <a:pt x="1235" y="748"/>
                </a:moveTo>
                <a:lnTo>
                  <a:pt x="1240" y="748"/>
                </a:lnTo>
                <a:lnTo>
                  <a:pt x="1240" y="962"/>
                </a:lnTo>
                <a:lnTo>
                  <a:pt x="1235" y="962"/>
                </a:lnTo>
                <a:lnTo>
                  <a:pt x="1235" y="748"/>
                </a:lnTo>
                <a:lnTo>
                  <a:pt x="1235" y="748"/>
                </a:lnTo>
                <a:close/>
                <a:moveTo>
                  <a:pt x="1243" y="710"/>
                </a:moveTo>
                <a:lnTo>
                  <a:pt x="1247" y="710"/>
                </a:lnTo>
                <a:lnTo>
                  <a:pt x="1247" y="962"/>
                </a:lnTo>
                <a:lnTo>
                  <a:pt x="1243" y="962"/>
                </a:lnTo>
                <a:lnTo>
                  <a:pt x="1243" y="710"/>
                </a:lnTo>
                <a:lnTo>
                  <a:pt x="1243" y="710"/>
                </a:lnTo>
                <a:close/>
                <a:moveTo>
                  <a:pt x="1247" y="910"/>
                </a:moveTo>
                <a:lnTo>
                  <a:pt x="1252" y="910"/>
                </a:lnTo>
                <a:lnTo>
                  <a:pt x="1252" y="962"/>
                </a:lnTo>
                <a:lnTo>
                  <a:pt x="1247" y="962"/>
                </a:lnTo>
                <a:lnTo>
                  <a:pt x="1247" y="910"/>
                </a:lnTo>
                <a:lnTo>
                  <a:pt x="1247" y="910"/>
                </a:lnTo>
                <a:close/>
                <a:moveTo>
                  <a:pt x="1252" y="926"/>
                </a:moveTo>
                <a:lnTo>
                  <a:pt x="1257" y="926"/>
                </a:lnTo>
                <a:lnTo>
                  <a:pt x="1257" y="962"/>
                </a:lnTo>
                <a:lnTo>
                  <a:pt x="1252" y="962"/>
                </a:lnTo>
                <a:lnTo>
                  <a:pt x="1252" y="926"/>
                </a:lnTo>
                <a:lnTo>
                  <a:pt x="1252" y="926"/>
                </a:lnTo>
                <a:close/>
                <a:moveTo>
                  <a:pt x="1262" y="739"/>
                </a:moveTo>
                <a:lnTo>
                  <a:pt x="1264" y="739"/>
                </a:lnTo>
                <a:lnTo>
                  <a:pt x="1264" y="962"/>
                </a:lnTo>
                <a:lnTo>
                  <a:pt x="1262" y="962"/>
                </a:lnTo>
                <a:lnTo>
                  <a:pt x="1262" y="739"/>
                </a:lnTo>
                <a:lnTo>
                  <a:pt x="1262" y="739"/>
                </a:lnTo>
                <a:close/>
                <a:moveTo>
                  <a:pt x="1264" y="667"/>
                </a:moveTo>
                <a:lnTo>
                  <a:pt x="1269" y="667"/>
                </a:lnTo>
                <a:lnTo>
                  <a:pt x="1269" y="962"/>
                </a:lnTo>
                <a:lnTo>
                  <a:pt x="1264" y="962"/>
                </a:lnTo>
                <a:lnTo>
                  <a:pt x="1264" y="667"/>
                </a:lnTo>
                <a:lnTo>
                  <a:pt x="1264" y="667"/>
                </a:lnTo>
                <a:close/>
                <a:moveTo>
                  <a:pt x="1269" y="679"/>
                </a:moveTo>
                <a:lnTo>
                  <a:pt x="1273" y="679"/>
                </a:lnTo>
                <a:lnTo>
                  <a:pt x="1273" y="962"/>
                </a:lnTo>
                <a:lnTo>
                  <a:pt x="1269" y="962"/>
                </a:lnTo>
                <a:lnTo>
                  <a:pt x="1269" y="679"/>
                </a:lnTo>
                <a:lnTo>
                  <a:pt x="1269" y="679"/>
                </a:lnTo>
                <a:close/>
                <a:moveTo>
                  <a:pt x="1278" y="812"/>
                </a:moveTo>
                <a:lnTo>
                  <a:pt x="1283" y="812"/>
                </a:lnTo>
                <a:lnTo>
                  <a:pt x="1283" y="962"/>
                </a:lnTo>
                <a:lnTo>
                  <a:pt x="1278" y="962"/>
                </a:lnTo>
                <a:lnTo>
                  <a:pt x="1278" y="812"/>
                </a:lnTo>
                <a:lnTo>
                  <a:pt x="1278" y="812"/>
                </a:lnTo>
                <a:close/>
                <a:moveTo>
                  <a:pt x="1283" y="615"/>
                </a:moveTo>
                <a:lnTo>
                  <a:pt x="1285" y="615"/>
                </a:lnTo>
                <a:lnTo>
                  <a:pt x="1285" y="962"/>
                </a:lnTo>
                <a:lnTo>
                  <a:pt x="1283" y="962"/>
                </a:lnTo>
                <a:lnTo>
                  <a:pt x="1283" y="615"/>
                </a:lnTo>
                <a:lnTo>
                  <a:pt x="1283" y="615"/>
                </a:lnTo>
                <a:close/>
                <a:moveTo>
                  <a:pt x="1285" y="781"/>
                </a:moveTo>
                <a:lnTo>
                  <a:pt x="1290" y="781"/>
                </a:lnTo>
                <a:lnTo>
                  <a:pt x="1290" y="962"/>
                </a:lnTo>
                <a:lnTo>
                  <a:pt x="1285" y="962"/>
                </a:lnTo>
                <a:lnTo>
                  <a:pt x="1285" y="781"/>
                </a:lnTo>
                <a:lnTo>
                  <a:pt x="1285" y="781"/>
                </a:lnTo>
                <a:close/>
                <a:moveTo>
                  <a:pt x="1295" y="860"/>
                </a:moveTo>
                <a:lnTo>
                  <a:pt x="1300" y="860"/>
                </a:lnTo>
                <a:lnTo>
                  <a:pt x="1300" y="962"/>
                </a:lnTo>
                <a:lnTo>
                  <a:pt x="1295" y="962"/>
                </a:lnTo>
                <a:lnTo>
                  <a:pt x="1295" y="860"/>
                </a:lnTo>
                <a:lnTo>
                  <a:pt x="1295" y="860"/>
                </a:lnTo>
                <a:close/>
                <a:moveTo>
                  <a:pt x="1300" y="898"/>
                </a:moveTo>
                <a:lnTo>
                  <a:pt x="1304" y="898"/>
                </a:lnTo>
                <a:lnTo>
                  <a:pt x="1304" y="962"/>
                </a:lnTo>
                <a:lnTo>
                  <a:pt x="1300" y="962"/>
                </a:lnTo>
                <a:lnTo>
                  <a:pt x="1300" y="898"/>
                </a:lnTo>
                <a:lnTo>
                  <a:pt x="1300" y="898"/>
                </a:lnTo>
                <a:close/>
                <a:moveTo>
                  <a:pt x="1311" y="903"/>
                </a:moveTo>
                <a:lnTo>
                  <a:pt x="1316" y="903"/>
                </a:lnTo>
                <a:lnTo>
                  <a:pt x="1316" y="962"/>
                </a:lnTo>
                <a:lnTo>
                  <a:pt x="1311" y="962"/>
                </a:lnTo>
                <a:lnTo>
                  <a:pt x="1311" y="903"/>
                </a:lnTo>
                <a:lnTo>
                  <a:pt x="1311" y="903"/>
                </a:lnTo>
                <a:close/>
                <a:moveTo>
                  <a:pt x="1316" y="812"/>
                </a:moveTo>
                <a:lnTo>
                  <a:pt x="1321" y="812"/>
                </a:lnTo>
                <a:lnTo>
                  <a:pt x="1321" y="962"/>
                </a:lnTo>
                <a:lnTo>
                  <a:pt x="1316" y="962"/>
                </a:lnTo>
                <a:lnTo>
                  <a:pt x="1316" y="812"/>
                </a:lnTo>
                <a:lnTo>
                  <a:pt x="1316" y="812"/>
                </a:lnTo>
                <a:close/>
                <a:moveTo>
                  <a:pt x="1321" y="846"/>
                </a:moveTo>
                <a:lnTo>
                  <a:pt x="1326" y="846"/>
                </a:lnTo>
                <a:lnTo>
                  <a:pt x="1326" y="962"/>
                </a:lnTo>
                <a:lnTo>
                  <a:pt x="1321" y="962"/>
                </a:lnTo>
                <a:lnTo>
                  <a:pt x="1321" y="846"/>
                </a:lnTo>
                <a:lnTo>
                  <a:pt x="1321" y="846"/>
                </a:lnTo>
                <a:close/>
                <a:moveTo>
                  <a:pt x="1328" y="838"/>
                </a:moveTo>
                <a:lnTo>
                  <a:pt x="1333" y="838"/>
                </a:lnTo>
                <a:lnTo>
                  <a:pt x="1333" y="962"/>
                </a:lnTo>
                <a:lnTo>
                  <a:pt x="1328" y="962"/>
                </a:lnTo>
                <a:lnTo>
                  <a:pt x="1328" y="838"/>
                </a:lnTo>
                <a:lnTo>
                  <a:pt x="1328" y="838"/>
                </a:lnTo>
                <a:close/>
                <a:moveTo>
                  <a:pt x="1333" y="629"/>
                </a:moveTo>
                <a:lnTo>
                  <a:pt x="1338" y="629"/>
                </a:lnTo>
                <a:lnTo>
                  <a:pt x="1338" y="962"/>
                </a:lnTo>
                <a:lnTo>
                  <a:pt x="1333" y="962"/>
                </a:lnTo>
                <a:lnTo>
                  <a:pt x="1333" y="629"/>
                </a:lnTo>
                <a:lnTo>
                  <a:pt x="1333" y="629"/>
                </a:lnTo>
                <a:close/>
                <a:moveTo>
                  <a:pt x="1342" y="734"/>
                </a:moveTo>
                <a:lnTo>
                  <a:pt x="1347" y="734"/>
                </a:lnTo>
                <a:lnTo>
                  <a:pt x="1347" y="962"/>
                </a:lnTo>
                <a:lnTo>
                  <a:pt x="1342" y="962"/>
                </a:lnTo>
                <a:lnTo>
                  <a:pt x="1342" y="734"/>
                </a:lnTo>
                <a:lnTo>
                  <a:pt x="1342" y="734"/>
                </a:lnTo>
                <a:close/>
                <a:moveTo>
                  <a:pt x="1347" y="572"/>
                </a:moveTo>
                <a:lnTo>
                  <a:pt x="1349" y="572"/>
                </a:lnTo>
                <a:lnTo>
                  <a:pt x="1349" y="962"/>
                </a:lnTo>
                <a:lnTo>
                  <a:pt x="1347" y="962"/>
                </a:lnTo>
                <a:lnTo>
                  <a:pt x="1347" y="572"/>
                </a:lnTo>
                <a:lnTo>
                  <a:pt x="1347" y="572"/>
                </a:lnTo>
                <a:close/>
                <a:moveTo>
                  <a:pt x="1349" y="696"/>
                </a:moveTo>
                <a:lnTo>
                  <a:pt x="1354" y="696"/>
                </a:lnTo>
                <a:lnTo>
                  <a:pt x="1354" y="962"/>
                </a:lnTo>
                <a:lnTo>
                  <a:pt x="1349" y="962"/>
                </a:lnTo>
                <a:lnTo>
                  <a:pt x="1349" y="696"/>
                </a:lnTo>
                <a:lnTo>
                  <a:pt x="1349" y="696"/>
                </a:lnTo>
                <a:close/>
                <a:moveTo>
                  <a:pt x="1359" y="812"/>
                </a:moveTo>
                <a:lnTo>
                  <a:pt x="1364" y="812"/>
                </a:lnTo>
                <a:lnTo>
                  <a:pt x="1364" y="962"/>
                </a:lnTo>
                <a:lnTo>
                  <a:pt x="1359" y="962"/>
                </a:lnTo>
                <a:lnTo>
                  <a:pt x="1359" y="812"/>
                </a:lnTo>
                <a:lnTo>
                  <a:pt x="1359" y="812"/>
                </a:lnTo>
                <a:close/>
                <a:moveTo>
                  <a:pt x="1364" y="689"/>
                </a:moveTo>
                <a:lnTo>
                  <a:pt x="1366" y="689"/>
                </a:lnTo>
                <a:lnTo>
                  <a:pt x="1366" y="962"/>
                </a:lnTo>
                <a:lnTo>
                  <a:pt x="1364" y="962"/>
                </a:lnTo>
                <a:lnTo>
                  <a:pt x="1364" y="689"/>
                </a:lnTo>
                <a:lnTo>
                  <a:pt x="1364" y="689"/>
                </a:lnTo>
                <a:close/>
                <a:moveTo>
                  <a:pt x="1366" y="727"/>
                </a:moveTo>
                <a:lnTo>
                  <a:pt x="1371" y="727"/>
                </a:lnTo>
                <a:lnTo>
                  <a:pt x="1371" y="962"/>
                </a:lnTo>
                <a:lnTo>
                  <a:pt x="1366" y="962"/>
                </a:lnTo>
                <a:lnTo>
                  <a:pt x="1366" y="727"/>
                </a:lnTo>
                <a:lnTo>
                  <a:pt x="1366" y="727"/>
                </a:lnTo>
                <a:close/>
                <a:moveTo>
                  <a:pt x="1376" y="819"/>
                </a:moveTo>
                <a:lnTo>
                  <a:pt x="1380" y="819"/>
                </a:lnTo>
                <a:lnTo>
                  <a:pt x="1380" y="962"/>
                </a:lnTo>
                <a:lnTo>
                  <a:pt x="1376" y="962"/>
                </a:lnTo>
                <a:lnTo>
                  <a:pt x="1376" y="819"/>
                </a:lnTo>
                <a:lnTo>
                  <a:pt x="1376" y="819"/>
                </a:lnTo>
                <a:close/>
                <a:moveTo>
                  <a:pt x="1380" y="755"/>
                </a:moveTo>
                <a:lnTo>
                  <a:pt x="1385" y="755"/>
                </a:lnTo>
                <a:lnTo>
                  <a:pt x="1385" y="962"/>
                </a:lnTo>
                <a:lnTo>
                  <a:pt x="1380" y="962"/>
                </a:lnTo>
                <a:lnTo>
                  <a:pt x="1380" y="755"/>
                </a:lnTo>
                <a:lnTo>
                  <a:pt x="1380" y="755"/>
                </a:lnTo>
                <a:close/>
                <a:moveTo>
                  <a:pt x="1385" y="641"/>
                </a:moveTo>
                <a:lnTo>
                  <a:pt x="1387" y="641"/>
                </a:lnTo>
                <a:lnTo>
                  <a:pt x="1387" y="962"/>
                </a:lnTo>
                <a:lnTo>
                  <a:pt x="1385" y="962"/>
                </a:lnTo>
                <a:lnTo>
                  <a:pt x="1385" y="641"/>
                </a:lnTo>
                <a:lnTo>
                  <a:pt x="1385" y="641"/>
                </a:lnTo>
                <a:close/>
                <a:moveTo>
                  <a:pt x="1392" y="610"/>
                </a:moveTo>
                <a:lnTo>
                  <a:pt x="1397" y="610"/>
                </a:lnTo>
                <a:lnTo>
                  <a:pt x="1397" y="962"/>
                </a:lnTo>
                <a:lnTo>
                  <a:pt x="1392" y="962"/>
                </a:lnTo>
                <a:lnTo>
                  <a:pt x="1392" y="610"/>
                </a:lnTo>
                <a:lnTo>
                  <a:pt x="1392" y="610"/>
                </a:lnTo>
                <a:close/>
                <a:moveTo>
                  <a:pt x="1397" y="539"/>
                </a:moveTo>
                <a:lnTo>
                  <a:pt x="1402" y="539"/>
                </a:lnTo>
                <a:lnTo>
                  <a:pt x="1402" y="962"/>
                </a:lnTo>
                <a:lnTo>
                  <a:pt x="1397" y="962"/>
                </a:lnTo>
                <a:lnTo>
                  <a:pt x="1397" y="539"/>
                </a:lnTo>
                <a:lnTo>
                  <a:pt x="1397" y="539"/>
                </a:lnTo>
                <a:close/>
                <a:moveTo>
                  <a:pt x="1402" y="689"/>
                </a:moveTo>
                <a:lnTo>
                  <a:pt x="1406" y="689"/>
                </a:lnTo>
                <a:lnTo>
                  <a:pt x="1406" y="962"/>
                </a:lnTo>
                <a:lnTo>
                  <a:pt x="1402" y="962"/>
                </a:lnTo>
                <a:lnTo>
                  <a:pt x="1402" y="689"/>
                </a:lnTo>
                <a:lnTo>
                  <a:pt x="1402" y="689"/>
                </a:lnTo>
                <a:close/>
                <a:moveTo>
                  <a:pt x="1409" y="629"/>
                </a:moveTo>
                <a:lnTo>
                  <a:pt x="1414" y="629"/>
                </a:lnTo>
                <a:lnTo>
                  <a:pt x="1414" y="962"/>
                </a:lnTo>
                <a:lnTo>
                  <a:pt x="1409" y="962"/>
                </a:lnTo>
                <a:lnTo>
                  <a:pt x="1409" y="629"/>
                </a:lnTo>
                <a:lnTo>
                  <a:pt x="1409" y="629"/>
                </a:lnTo>
                <a:close/>
                <a:moveTo>
                  <a:pt x="1414" y="641"/>
                </a:moveTo>
                <a:lnTo>
                  <a:pt x="1418" y="641"/>
                </a:lnTo>
                <a:lnTo>
                  <a:pt x="1418" y="962"/>
                </a:lnTo>
                <a:lnTo>
                  <a:pt x="1414" y="962"/>
                </a:lnTo>
                <a:lnTo>
                  <a:pt x="1414" y="641"/>
                </a:lnTo>
                <a:lnTo>
                  <a:pt x="1414" y="641"/>
                </a:lnTo>
                <a:close/>
                <a:moveTo>
                  <a:pt x="1418" y="841"/>
                </a:moveTo>
                <a:lnTo>
                  <a:pt x="1423" y="841"/>
                </a:lnTo>
                <a:lnTo>
                  <a:pt x="1423" y="962"/>
                </a:lnTo>
                <a:lnTo>
                  <a:pt x="1418" y="962"/>
                </a:lnTo>
                <a:lnTo>
                  <a:pt x="1418" y="841"/>
                </a:lnTo>
                <a:lnTo>
                  <a:pt x="1418" y="841"/>
                </a:lnTo>
                <a:close/>
                <a:moveTo>
                  <a:pt x="1428" y="850"/>
                </a:moveTo>
                <a:lnTo>
                  <a:pt x="1430" y="850"/>
                </a:lnTo>
                <a:lnTo>
                  <a:pt x="1430" y="962"/>
                </a:lnTo>
                <a:lnTo>
                  <a:pt x="1428" y="962"/>
                </a:lnTo>
                <a:lnTo>
                  <a:pt x="1428" y="850"/>
                </a:lnTo>
                <a:lnTo>
                  <a:pt x="1428" y="850"/>
                </a:lnTo>
                <a:close/>
                <a:moveTo>
                  <a:pt x="1430" y="717"/>
                </a:moveTo>
                <a:lnTo>
                  <a:pt x="1435" y="717"/>
                </a:lnTo>
                <a:lnTo>
                  <a:pt x="1435" y="962"/>
                </a:lnTo>
                <a:lnTo>
                  <a:pt x="1430" y="962"/>
                </a:lnTo>
                <a:lnTo>
                  <a:pt x="1430" y="717"/>
                </a:lnTo>
                <a:lnTo>
                  <a:pt x="1430" y="717"/>
                </a:lnTo>
                <a:close/>
                <a:moveTo>
                  <a:pt x="1435" y="663"/>
                </a:moveTo>
                <a:lnTo>
                  <a:pt x="1440" y="663"/>
                </a:lnTo>
                <a:lnTo>
                  <a:pt x="1440" y="962"/>
                </a:lnTo>
                <a:lnTo>
                  <a:pt x="1435" y="962"/>
                </a:lnTo>
                <a:lnTo>
                  <a:pt x="1435" y="663"/>
                </a:lnTo>
                <a:lnTo>
                  <a:pt x="1435" y="663"/>
                </a:lnTo>
                <a:close/>
                <a:moveTo>
                  <a:pt x="1444" y="551"/>
                </a:moveTo>
                <a:lnTo>
                  <a:pt x="1449" y="551"/>
                </a:lnTo>
                <a:lnTo>
                  <a:pt x="1449" y="962"/>
                </a:lnTo>
                <a:lnTo>
                  <a:pt x="1444" y="962"/>
                </a:lnTo>
                <a:lnTo>
                  <a:pt x="1444" y="551"/>
                </a:lnTo>
                <a:lnTo>
                  <a:pt x="1444" y="551"/>
                </a:lnTo>
                <a:close/>
                <a:moveTo>
                  <a:pt x="1449" y="480"/>
                </a:moveTo>
                <a:lnTo>
                  <a:pt x="1452" y="480"/>
                </a:lnTo>
                <a:lnTo>
                  <a:pt x="1452" y="962"/>
                </a:lnTo>
                <a:lnTo>
                  <a:pt x="1449" y="962"/>
                </a:lnTo>
                <a:lnTo>
                  <a:pt x="1449" y="480"/>
                </a:lnTo>
                <a:lnTo>
                  <a:pt x="1449" y="480"/>
                </a:lnTo>
                <a:close/>
                <a:moveTo>
                  <a:pt x="1452" y="717"/>
                </a:moveTo>
                <a:lnTo>
                  <a:pt x="1456" y="717"/>
                </a:lnTo>
                <a:lnTo>
                  <a:pt x="1456" y="962"/>
                </a:lnTo>
                <a:lnTo>
                  <a:pt x="1452" y="962"/>
                </a:lnTo>
                <a:lnTo>
                  <a:pt x="1452" y="717"/>
                </a:lnTo>
                <a:lnTo>
                  <a:pt x="1452" y="717"/>
                </a:lnTo>
                <a:close/>
                <a:moveTo>
                  <a:pt x="1461" y="598"/>
                </a:moveTo>
                <a:lnTo>
                  <a:pt x="1466" y="598"/>
                </a:lnTo>
                <a:lnTo>
                  <a:pt x="1466" y="962"/>
                </a:lnTo>
                <a:lnTo>
                  <a:pt x="1461" y="962"/>
                </a:lnTo>
                <a:lnTo>
                  <a:pt x="1461" y="598"/>
                </a:lnTo>
                <a:lnTo>
                  <a:pt x="1461" y="598"/>
                </a:lnTo>
                <a:close/>
                <a:moveTo>
                  <a:pt x="1466" y="658"/>
                </a:moveTo>
                <a:lnTo>
                  <a:pt x="1471" y="658"/>
                </a:lnTo>
                <a:lnTo>
                  <a:pt x="1471" y="962"/>
                </a:lnTo>
                <a:lnTo>
                  <a:pt x="1466" y="962"/>
                </a:lnTo>
                <a:lnTo>
                  <a:pt x="1466" y="658"/>
                </a:lnTo>
                <a:lnTo>
                  <a:pt x="1466" y="658"/>
                </a:lnTo>
                <a:close/>
                <a:moveTo>
                  <a:pt x="1471" y="610"/>
                </a:moveTo>
                <a:lnTo>
                  <a:pt x="1473" y="610"/>
                </a:lnTo>
                <a:lnTo>
                  <a:pt x="1473" y="962"/>
                </a:lnTo>
                <a:lnTo>
                  <a:pt x="1471" y="962"/>
                </a:lnTo>
                <a:lnTo>
                  <a:pt x="1471" y="610"/>
                </a:lnTo>
                <a:lnTo>
                  <a:pt x="1471" y="610"/>
                </a:lnTo>
                <a:close/>
                <a:moveTo>
                  <a:pt x="1478" y="530"/>
                </a:moveTo>
                <a:lnTo>
                  <a:pt x="1482" y="530"/>
                </a:lnTo>
                <a:lnTo>
                  <a:pt x="1482" y="962"/>
                </a:lnTo>
                <a:lnTo>
                  <a:pt x="1478" y="962"/>
                </a:lnTo>
                <a:lnTo>
                  <a:pt x="1478" y="530"/>
                </a:lnTo>
                <a:lnTo>
                  <a:pt x="1478" y="530"/>
                </a:lnTo>
                <a:close/>
                <a:moveTo>
                  <a:pt x="1482" y="568"/>
                </a:moveTo>
                <a:lnTo>
                  <a:pt x="1487" y="568"/>
                </a:lnTo>
                <a:lnTo>
                  <a:pt x="1487" y="962"/>
                </a:lnTo>
                <a:lnTo>
                  <a:pt x="1482" y="962"/>
                </a:lnTo>
                <a:lnTo>
                  <a:pt x="1482" y="568"/>
                </a:lnTo>
                <a:lnTo>
                  <a:pt x="1482" y="568"/>
                </a:lnTo>
                <a:close/>
                <a:moveTo>
                  <a:pt x="1487" y="475"/>
                </a:moveTo>
                <a:lnTo>
                  <a:pt x="1492" y="475"/>
                </a:lnTo>
                <a:lnTo>
                  <a:pt x="1492" y="962"/>
                </a:lnTo>
                <a:lnTo>
                  <a:pt x="1487" y="962"/>
                </a:lnTo>
                <a:lnTo>
                  <a:pt x="1487" y="475"/>
                </a:lnTo>
                <a:lnTo>
                  <a:pt x="1487" y="475"/>
                </a:lnTo>
                <a:close/>
                <a:moveTo>
                  <a:pt x="1494" y="503"/>
                </a:moveTo>
                <a:lnTo>
                  <a:pt x="1499" y="503"/>
                </a:lnTo>
                <a:lnTo>
                  <a:pt x="1499" y="962"/>
                </a:lnTo>
                <a:lnTo>
                  <a:pt x="1494" y="962"/>
                </a:lnTo>
                <a:lnTo>
                  <a:pt x="1494" y="503"/>
                </a:lnTo>
                <a:lnTo>
                  <a:pt x="1494" y="503"/>
                </a:lnTo>
                <a:close/>
                <a:moveTo>
                  <a:pt x="1499" y="629"/>
                </a:moveTo>
                <a:lnTo>
                  <a:pt x="1504" y="629"/>
                </a:lnTo>
                <a:lnTo>
                  <a:pt x="1504" y="962"/>
                </a:lnTo>
                <a:lnTo>
                  <a:pt x="1499" y="962"/>
                </a:lnTo>
                <a:lnTo>
                  <a:pt x="1499" y="629"/>
                </a:lnTo>
                <a:lnTo>
                  <a:pt x="1499" y="629"/>
                </a:lnTo>
                <a:close/>
                <a:moveTo>
                  <a:pt x="1509" y="898"/>
                </a:moveTo>
                <a:lnTo>
                  <a:pt x="1513" y="898"/>
                </a:lnTo>
                <a:lnTo>
                  <a:pt x="1513" y="962"/>
                </a:lnTo>
                <a:lnTo>
                  <a:pt x="1509" y="962"/>
                </a:lnTo>
                <a:lnTo>
                  <a:pt x="1509" y="898"/>
                </a:lnTo>
                <a:lnTo>
                  <a:pt x="1509" y="898"/>
                </a:lnTo>
                <a:close/>
                <a:moveTo>
                  <a:pt x="1513" y="739"/>
                </a:moveTo>
                <a:lnTo>
                  <a:pt x="1516" y="739"/>
                </a:lnTo>
                <a:lnTo>
                  <a:pt x="1516" y="962"/>
                </a:lnTo>
                <a:lnTo>
                  <a:pt x="1513" y="962"/>
                </a:lnTo>
                <a:lnTo>
                  <a:pt x="1513" y="739"/>
                </a:lnTo>
                <a:lnTo>
                  <a:pt x="1513" y="739"/>
                </a:lnTo>
                <a:close/>
                <a:moveTo>
                  <a:pt x="1516" y="777"/>
                </a:moveTo>
                <a:lnTo>
                  <a:pt x="1520" y="777"/>
                </a:lnTo>
                <a:lnTo>
                  <a:pt x="1520" y="962"/>
                </a:lnTo>
                <a:lnTo>
                  <a:pt x="1516" y="962"/>
                </a:lnTo>
                <a:lnTo>
                  <a:pt x="1516" y="777"/>
                </a:lnTo>
                <a:lnTo>
                  <a:pt x="1516" y="777"/>
                </a:lnTo>
                <a:close/>
                <a:moveTo>
                  <a:pt x="1525" y="919"/>
                </a:moveTo>
                <a:lnTo>
                  <a:pt x="1530" y="919"/>
                </a:lnTo>
                <a:lnTo>
                  <a:pt x="1530" y="962"/>
                </a:lnTo>
                <a:lnTo>
                  <a:pt x="1525" y="962"/>
                </a:lnTo>
                <a:lnTo>
                  <a:pt x="1525" y="919"/>
                </a:lnTo>
                <a:lnTo>
                  <a:pt x="1525" y="919"/>
                </a:lnTo>
                <a:close/>
                <a:moveTo>
                  <a:pt x="1530" y="774"/>
                </a:moveTo>
                <a:lnTo>
                  <a:pt x="1535" y="774"/>
                </a:lnTo>
                <a:lnTo>
                  <a:pt x="1535" y="962"/>
                </a:lnTo>
                <a:lnTo>
                  <a:pt x="1530" y="962"/>
                </a:lnTo>
                <a:lnTo>
                  <a:pt x="1530" y="774"/>
                </a:lnTo>
                <a:lnTo>
                  <a:pt x="1530" y="774"/>
                </a:lnTo>
                <a:close/>
                <a:moveTo>
                  <a:pt x="1535" y="722"/>
                </a:moveTo>
                <a:lnTo>
                  <a:pt x="1537" y="722"/>
                </a:lnTo>
                <a:lnTo>
                  <a:pt x="1537" y="962"/>
                </a:lnTo>
                <a:lnTo>
                  <a:pt x="1535" y="962"/>
                </a:lnTo>
                <a:lnTo>
                  <a:pt x="1535" y="722"/>
                </a:lnTo>
                <a:lnTo>
                  <a:pt x="1535" y="722"/>
                </a:lnTo>
                <a:close/>
                <a:moveTo>
                  <a:pt x="1542" y="786"/>
                </a:moveTo>
                <a:lnTo>
                  <a:pt x="1547" y="786"/>
                </a:lnTo>
                <a:lnTo>
                  <a:pt x="1547" y="962"/>
                </a:lnTo>
                <a:lnTo>
                  <a:pt x="1542" y="962"/>
                </a:lnTo>
                <a:lnTo>
                  <a:pt x="1542" y="786"/>
                </a:lnTo>
                <a:lnTo>
                  <a:pt x="1542" y="786"/>
                </a:lnTo>
                <a:close/>
                <a:moveTo>
                  <a:pt x="1547" y="819"/>
                </a:moveTo>
                <a:lnTo>
                  <a:pt x="1551" y="819"/>
                </a:lnTo>
                <a:lnTo>
                  <a:pt x="1551" y="962"/>
                </a:lnTo>
                <a:lnTo>
                  <a:pt x="1547" y="962"/>
                </a:lnTo>
                <a:lnTo>
                  <a:pt x="1547" y="819"/>
                </a:lnTo>
                <a:lnTo>
                  <a:pt x="1547" y="819"/>
                </a:lnTo>
                <a:close/>
                <a:moveTo>
                  <a:pt x="1551" y="798"/>
                </a:moveTo>
                <a:lnTo>
                  <a:pt x="1556" y="798"/>
                </a:lnTo>
                <a:lnTo>
                  <a:pt x="1556" y="962"/>
                </a:lnTo>
                <a:lnTo>
                  <a:pt x="1551" y="962"/>
                </a:lnTo>
                <a:lnTo>
                  <a:pt x="1551" y="798"/>
                </a:lnTo>
                <a:lnTo>
                  <a:pt x="1551" y="798"/>
                </a:lnTo>
                <a:close/>
                <a:moveTo>
                  <a:pt x="1558" y="675"/>
                </a:moveTo>
                <a:lnTo>
                  <a:pt x="1563" y="675"/>
                </a:lnTo>
                <a:lnTo>
                  <a:pt x="1563" y="962"/>
                </a:lnTo>
                <a:lnTo>
                  <a:pt x="1558" y="962"/>
                </a:lnTo>
                <a:lnTo>
                  <a:pt x="1558" y="675"/>
                </a:lnTo>
                <a:lnTo>
                  <a:pt x="1558" y="675"/>
                </a:lnTo>
                <a:close/>
                <a:moveTo>
                  <a:pt x="1563" y="684"/>
                </a:moveTo>
                <a:lnTo>
                  <a:pt x="1568" y="684"/>
                </a:lnTo>
                <a:lnTo>
                  <a:pt x="1568" y="962"/>
                </a:lnTo>
                <a:lnTo>
                  <a:pt x="1563" y="962"/>
                </a:lnTo>
                <a:lnTo>
                  <a:pt x="1563" y="684"/>
                </a:lnTo>
                <a:lnTo>
                  <a:pt x="1563" y="684"/>
                </a:lnTo>
                <a:close/>
                <a:moveTo>
                  <a:pt x="1568" y="739"/>
                </a:moveTo>
                <a:lnTo>
                  <a:pt x="1573" y="739"/>
                </a:lnTo>
                <a:lnTo>
                  <a:pt x="1573" y="962"/>
                </a:lnTo>
                <a:lnTo>
                  <a:pt x="1568" y="962"/>
                </a:lnTo>
                <a:lnTo>
                  <a:pt x="1568" y="739"/>
                </a:lnTo>
                <a:lnTo>
                  <a:pt x="1568" y="739"/>
                </a:lnTo>
                <a:close/>
                <a:moveTo>
                  <a:pt x="1577" y="568"/>
                </a:moveTo>
                <a:lnTo>
                  <a:pt x="1580" y="568"/>
                </a:lnTo>
                <a:lnTo>
                  <a:pt x="1580" y="962"/>
                </a:lnTo>
                <a:lnTo>
                  <a:pt x="1577" y="962"/>
                </a:lnTo>
                <a:lnTo>
                  <a:pt x="1577" y="568"/>
                </a:lnTo>
                <a:lnTo>
                  <a:pt x="1577" y="568"/>
                </a:lnTo>
                <a:close/>
                <a:moveTo>
                  <a:pt x="1580" y="568"/>
                </a:moveTo>
                <a:lnTo>
                  <a:pt x="1585" y="568"/>
                </a:lnTo>
                <a:lnTo>
                  <a:pt x="1585" y="962"/>
                </a:lnTo>
                <a:lnTo>
                  <a:pt x="1580" y="962"/>
                </a:lnTo>
                <a:lnTo>
                  <a:pt x="1580" y="568"/>
                </a:lnTo>
                <a:lnTo>
                  <a:pt x="1580" y="568"/>
                </a:lnTo>
                <a:close/>
                <a:moveTo>
                  <a:pt x="1585" y="347"/>
                </a:moveTo>
                <a:lnTo>
                  <a:pt x="1589" y="347"/>
                </a:lnTo>
                <a:lnTo>
                  <a:pt x="1589" y="962"/>
                </a:lnTo>
                <a:lnTo>
                  <a:pt x="1585" y="962"/>
                </a:lnTo>
                <a:lnTo>
                  <a:pt x="1585" y="347"/>
                </a:lnTo>
                <a:lnTo>
                  <a:pt x="1585" y="347"/>
                </a:lnTo>
                <a:close/>
                <a:moveTo>
                  <a:pt x="1594" y="546"/>
                </a:moveTo>
                <a:lnTo>
                  <a:pt x="1599" y="546"/>
                </a:lnTo>
                <a:lnTo>
                  <a:pt x="1599" y="962"/>
                </a:lnTo>
                <a:lnTo>
                  <a:pt x="1594" y="962"/>
                </a:lnTo>
                <a:lnTo>
                  <a:pt x="1594" y="546"/>
                </a:lnTo>
                <a:lnTo>
                  <a:pt x="1594" y="546"/>
                </a:lnTo>
                <a:close/>
                <a:moveTo>
                  <a:pt x="1599" y="530"/>
                </a:moveTo>
                <a:lnTo>
                  <a:pt x="1601" y="530"/>
                </a:lnTo>
                <a:lnTo>
                  <a:pt x="1601" y="962"/>
                </a:lnTo>
                <a:lnTo>
                  <a:pt x="1599" y="962"/>
                </a:lnTo>
                <a:lnTo>
                  <a:pt x="1599" y="530"/>
                </a:lnTo>
                <a:lnTo>
                  <a:pt x="1599" y="530"/>
                </a:lnTo>
                <a:close/>
                <a:moveTo>
                  <a:pt x="1601" y="320"/>
                </a:moveTo>
                <a:lnTo>
                  <a:pt x="1606" y="320"/>
                </a:lnTo>
                <a:lnTo>
                  <a:pt x="1606" y="962"/>
                </a:lnTo>
                <a:lnTo>
                  <a:pt x="1601" y="962"/>
                </a:lnTo>
                <a:lnTo>
                  <a:pt x="1601" y="320"/>
                </a:lnTo>
                <a:lnTo>
                  <a:pt x="1601" y="320"/>
                </a:lnTo>
                <a:close/>
                <a:moveTo>
                  <a:pt x="1611" y="432"/>
                </a:moveTo>
                <a:lnTo>
                  <a:pt x="1615" y="432"/>
                </a:lnTo>
                <a:lnTo>
                  <a:pt x="1615" y="962"/>
                </a:lnTo>
                <a:lnTo>
                  <a:pt x="1611" y="962"/>
                </a:lnTo>
                <a:lnTo>
                  <a:pt x="1611" y="432"/>
                </a:lnTo>
                <a:lnTo>
                  <a:pt x="1611" y="432"/>
                </a:lnTo>
                <a:close/>
                <a:moveTo>
                  <a:pt x="1615" y="389"/>
                </a:moveTo>
                <a:lnTo>
                  <a:pt x="1620" y="389"/>
                </a:lnTo>
                <a:lnTo>
                  <a:pt x="1620" y="962"/>
                </a:lnTo>
                <a:lnTo>
                  <a:pt x="1615" y="962"/>
                </a:lnTo>
                <a:lnTo>
                  <a:pt x="1615" y="389"/>
                </a:lnTo>
                <a:lnTo>
                  <a:pt x="1615" y="389"/>
                </a:lnTo>
                <a:close/>
                <a:moveTo>
                  <a:pt x="1620" y="482"/>
                </a:moveTo>
                <a:lnTo>
                  <a:pt x="1623" y="482"/>
                </a:lnTo>
                <a:lnTo>
                  <a:pt x="1623" y="962"/>
                </a:lnTo>
                <a:lnTo>
                  <a:pt x="1620" y="962"/>
                </a:lnTo>
                <a:lnTo>
                  <a:pt x="1620" y="482"/>
                </a:lnTo>
                <a:lnTo>
                  <a:pt x="1620" y="482"/>
                </a:lnTo>
                <a:close/>
                <a:moveTo>
                  <a:pt x="1627" y="525"/>
                </a:moveTo>
                <a:lnTo>
                  <a:pt x="1632" y="525"/>
                </a:lnTo>
                <a:lnTo>
                  <a:pt x="1632" y="962"/>
                </a:lnTo>
                <a:lnTo>
                  <a:pt x="1627" y="962"/>
                </a:lnTo>
                <a:lnTo>
                  <a:pt x="1627" y="525"/>
                </a:lnTo>
                <a:lnTo>
                  <a:pt x="1627" y="525"/>
                </a:lnTo>
                <a:close/>
                <a:moveTo>
                  <a:pt x="1632" y="411"/>
                </a:moveTo>
                <a:lnTo>
                  <a:pt x="1637" y="411"/>
                </a:lnTo>
                <a:lnTo>
                  <a:pt x="1637" y="962"/>
                </a:lnTo>
                <a:lnTo>
                  <a:pt x="1632" y="962"/>
                </a:lnTo>
                <a:lnTo>
                  <a:pt x="1632" y="411"/>
                </a:lnTo>
                <a:lnTo>
                  <a:pt x="1632" y="411"/>
                </a:lnTo>
                <a:close/>
                <a:moveTo>
                  <a:pt x="1637" y="501"/>
                </a:moveTo>
                <a:lnTo>
                  <a:pt x="1642" y="501"/>
                </a:lnTo>
                <a:lnTo>
                  <a:pt x="1642" y="962"/>
                </a:lnTo>
                <a:lnTo>
                  <a:pt x="1637" y="962"/>
                </a:lnTo>
                <a:lnTo>
                  <a:pt x="1637" y="501"/>
                </a:lnTo>
                <a:lnTo>
                  <a:pt x="1637" y="501"/>
                </a:lnTo>
                <a:close/>
                <a:moveTo>
                  <a:pt x="1644" y="437"/>
                </a:moveTo>
                <a:lnTo>
                  <a:pt x="1649" y="437"/>
                </a:lnTo>
                <a:lnTo>
                  <a:pt x="1649" y="962"/>
                </a:lnTo>
                <a:lnTo>
                  <a:pt x="1644" y="962"/>
                </a:lnTo>
                <a:lnTo>
                  <a:pt x="1644" y="437"/>
                </a:lnTo>
                <a:lnTo>
                  <a:pt x="1644" y="437"/>
                </a:lnTo>
                <a:close/>
                <a:moveTo>
                  <a:pt x="1649" y="610"/>
                </a:moveTo>
                <a:lnTo>
                  <a:pt x="1653" y="610"/>
                </a:lnTo>
                <a:lnTo>
                  <a:pt x="1653" y="962"/>
                </a:lnTo>
                <a:lnTo>
                  <a:pt x="1649" y="962"/>
                </a:lnTo>
                <a:lnTo>
                  <a:pt x="1649" y="610"/>
                </a:lnTo>
                <a:lnTo>
                  <a:pt x="1649" y="610"/>
                </a:lnTo>
                <a:close/>
                <a:moveTo>
                  <a:pt x="1653" y="335"/>
                </a:moveTo>
                <a:lnTo>
                  <a:pt x="1658" y="335"/>
                </a:lnTo>
                <a:lnTo>
                  <a:pt x="1658" y="962"/>
                </a:lnTo>
                <a:lnTo>
                  <a:pt x="1653" y="962"/>
                </a:lnTo>
                <a:lnTo>
                  <a:pt x="1653" y="335"/>
                </a:lnTo>
                <a:lnTo>
                  <a:pt x="1653" y="335"/>
                </a:lnTo>
                <a:close/>
                <a:moveTo>
                  <a:pt x="1663" y="748"/>
                </a:moveTo>
                <a:lnTo>
                  <a:pt x="1665" y="748"/>
                </a:lnTo>
                <a:lnTo>
                  <a:pt x="1665" y="962"/>
                </a:lnTo>
                <a:lnTo>
                  <a:pt x="1663" y="962"/>
                </a:lnTo>
                <a:lnTo>
                  <a:pt x="1663" y="748"/>
                </a:lnTo>
                <a:lnTo>
                  <a:pt x="1663" y="748"/>
                </a:lnTo>
                <a:close/>
                <a:moveTo>
                  <a:pt x="1665" y="503"/>
                </a:moveTo>
                <a:lnTo>
                  <a:pt x="1670" y="503"/>
                </a:lnTo>
                <a:lnTo>
                  <a:pt x="1670" y="962"/>
                </a:lnTo>
                <a:lnTo>
                  <a:pt x="1665" y="962"/>
                </a:lnTo>
                <a:lnTo>
                  <a:pt x="1665" y="503"/>
                </a:lnTo>
                <a:lnTo>
                  <a:pt x="1665" y="503"/>
                </a:lnTo>
                <a:close/>
                <a:moveTo>
                  <a:pt x="1670" y="594"/>
                </a:moveTo>
                <a:lnTo>
                  <a:pt x="1675" y="594"/>
                </a:lnTo>
                <a:lnTo>
                  <a:pt x="1675" y="962"/>
                </a:lnTo>
                <a:lnTo>
                  <a:pt x="1670" y="962"/>
                </a:lnTo>
                <a:lnTo>
                  <a:pt x="1670" y="594"/>
                </a:lnTo>
                <a:lnTo>
                  <a:pt x="1670" y="594"/>
                </a:lnTo>
                <a:close/>
                <a:moveTo>
                  <a:pt x="1680" y="458"/>
                </a:moveTo>
                <a:lnTo>
                  <a:pt x="1684" y="458"/>
                </a:lnTo>
                <a:lnTo>
                  <a:pt x="1684" y="962"/>
                </a:lnTo>
                <a:lnTo>
                  <a:pt x="1680" y="962"/>
                </a:lnTo>
                <a:lnTo>
                  <a:pt x="1680" y="458"/>
                </a:lnTo>
                <a:lnTo>
                  <a:pt x="1680" y="458"/>
                </a:lnTo>
                <a:close/>
                <a:moveTo>
                  <a:pt x="1684" y="304"/>
                </a:moveTo>
                <a:lnTo>
                  <a:pt x="1687" y="304"/>
                </a:lnTo>
                <a:lnTo>
                  <a:pt x="1687" y="962"/>
                </a:lnTo>
                <a:lnTo>
                  <a:pt x="1684" y="962"/>
                </a:lnTo>
                <a:lnTo>
                  <a:pt x="1684" y="304"/>
                </a:lnTo>
                <a:lnTo>
                  <a:pt x="1684" y="304"/>
                </a:lnTo>
                <a:close/>
                <a:moveTo>
                  <a:pt x="1691" y="503"/>
                </a:moveTo>
                <a:lnTo>
                  <a:pt x="1696" y="503"/>
                </a:lnTo>
                <a:lnTo>
                  <a:pt x="1696" y="962"/>
                </a:lnTo>
                <a:lnTo>
                  <a:pt x="1691" y="962"/>
                </a:lnTo>
                <a:lnTo>
                  <a:pt x="1691" y="503"/>
                </a:lnTo>
                <a:lnTo>
                  <a:pt x="1691" y="503"/>
                </a:lnTo>
                <a:close/>
                <a:moveTo>
                  <a:pt x="1696" y="432"/>
                </a:moveTo>
                <a:lnTo>
                  <a:pt x="1701" y="432"/>
                </a:lnTo>
                <a:lnTo>
                  <a:pt x="1701" y="962"/>
                </a:lnTo>
                <a:lnTo>
                  <a:pt x="1696" y="962"/>
                </a:lnTo>
                <a:lnTo>
                  <a:pt x="1696" y="432"/>
                </a:lnTo>
                <a:lnTo>
                  <a:pt x="1696" y="432"/>
                </a:lnTo>
                <a:close/>
                <a:moveTo>
                  <a:pt x="1701" y="461"/>
                </a:moveTo>
                <a:lnTo>
                  <a:pt x="1706" y="461"/>
                </a:lnTo>
                <a:lnTo>
                  <a:pt x="1706" y="962"/>
                </a:lnTo>
                <a:lnTo>
                  <a:pt x="1701" y="962"/>
                </a:lnTo>
                <a:lnTo>
                  <a:pt x="1701" y="461"/>
                </a:lnTo>
                <a:lnTo>
                  <a:pt x="1701" y="461"/>
                </a:lnTo>
                <a:close/>
                <a:moveTo>
                  <a:pt x="1708" y="560"/>
                </a:moveTo>
                <a:lnTo>
                  <a:pt x="1713" y="560"/>
                </a:lnTo>
                <a:lnTo>
                  <a:pt x="1713" y="962"/>
                </a:lnTo>
                <a:lnTo>
                  <a:pt x="1708" y="962"/>
                </a:lnTo>
                <a:lnTo>
                  <a:pt x="1708" y="560"/>
                </a:lnTo>
                <a:lnTo>
                  <a:pt x="1708" y="560"/>
                </a:lnTo>
                <a:close/>
                <a:moveTo>
                  <a:pt x="1713" y="470"/>
                </a:moveTo>
                <a:lnTo>
                  <a:pt x="1718" y="470"/>
                </a:lnTo>
                <a:lnTo>
                  <a:pt x="1718" y="962"/>
                </a:lnTo>
                <a:lnTo>
                  <a:pt x="1713" y="962"/>
                </a:lnTo>
                <a:lnTo>
                  <a:pt x="1713" y="470"/>
                </a:lnTo>
                <a:lnTo>
                  <a:pt x="1713" y="470"/>
                </a:lnTo>
                <a:close/>
                <a:moveTo>
                  <a:pt x="1718" y="608"/>
                </a:moveTo>
                <a:lnTo>
                  <a:pt x="1722" y="608"/>
                </a:lnTo>
                <a:lnTo>
                  <a:pt x="1722" y="962"/>
                </a:lnTo>
                <a:lnTo>
                  <a:pt x="1718" y="962"/>
                </a:lnTo>
                <a:lnTo>
                  <a:pt x="1718" y="608"/>
                </a:lnTo>
                <a:lnTo>
                  <a:pt x="1718" y="608"/>
                </a:lnTo>
                <a:close/>
                <a:moveTo>
                  <a:pt x="1727" y="734"/>
                </a:moveTo>
                <a:lnTo>
                  <a:pt x="1729" y="734"/>
                </a:lnTo>
                <a:lnTo>
                  <a:pt x="1729" y="962"/>
                </a:lnTo>
                <a:lnTo>
                  <a:pt x="1727" y="962"/>
                </a:lnTo>
                <a:lnTo>
                  <a:pt x="1727" y="734"/>
                </a:lnTo>
                <a:lnTo>
                  <a:pt x="1727" y="734"/>
                </a:lnTo>
                <a:close/>
                <a:moveTo>
                  <a:pt x="1729" y="377"/>
                </a:moveTo>
                <a:lnTo>
                  <a:pt x="1734" y="377"/>
                </a:lnTo>
                <a:lnTo>
                  <a:pt x="1734" y="962"/>
                </a:lnTo>
                <a:lnTo>
                  <a:pt x="1729" y="962"/>
                </a:lnTo>
                <a:lnTo>
                  <a:pt x="1729" y="377"/>
                </a:lnTo>
                <a:lnTo>
                  <a:pt x="1729" y="377"/>
                </a:lnTo>
                <a:close/>
                <a:moveTo>
                  <a:pt x="1734" y="582"/>
                </a:moveTo>
                <a:lnTo>
                  <a:pt x="1739" y="582"/>
                </a:lnTo>
                <a:lnTo>
                  <a:pt x="1739" y="962"/>
                </a:lnTo>
                <a:lnTo>
                  <a:pt x="1734" y="962"/>
                </a:lnTo>
                <a:lnTo>
                  <a:pt x="1734" y="582"/>
                </a:lnTo>
                <a:lnTo>
                  <a:pt x="1734" y="582"/>
                </a:lnTo>
                <a:close/>
                <a:moveTo>
                  <a:pt x="1744" y="672"/>
                </a:moveTo>
                <a:lnTo>
                  <a:pt x="1748" y="672"/>
                </a:lnTo>
                <a:lnTo>
                  <a:pt x="1748" y="962"/>
                </a:lnTo>
                <a:lnTo>
                  <a:pt x="1744" y="962"/>
                </a:lnTo>
                <a:lnTo>
                  <a:pt x="1744" y="672"/>
                </a:lnTo>
                <a:lnTo>
                  <a:pt x="1744" y="672"/>
                </a:lnTo>
                <a:close/>
                <a:moveTo>
                  <a:pt x="1748" y="539"/>
                </a:moveTo>
                <a:lnTo>
                  <a:pt x="1751" y="539"/>
                </a:lnTo>
                <a:lnTo>
                  <a:pt x="1751" y="962"/>
                </a:lnTo>
                <a:lnTo>
                  <a:pt x="1748" y="962"/>
                </a:lnTo>
                <a:lnTo>
                  <a:pt x="1748" y="539"/>
                </a:lnTo>
                <a:lnTo>
                  <a:pt x="1748" y="539"/>
                </a:lnTo>
                <a:close/>
                <a:moveTo>
                  <a:pt x="1751" y="598"/>
                </a:moveTo>
                <a:lnTo>
                  <a:pt x="1756" y="598"/>
                </a:lnTo>
                <a:lnTo>
                  <a:pt x="1756" y="962"/>
                </a:lnTo>
                <a:lnTo>
                  <a:pt x="1751" y="962"/>
                </a:lnTo>
                <a:lnTo>
                  <a:pt x="1751" y="598"/>
                </a:lnTo>
                <a:lnTo>
                  <a:pt x="1751" y="598"/>
                </a:lnTo>
                <a:close/>
                <a:moveTo>
                  <a:pt x="1760" y="931"/>
                </a:moveTo>
                <a:lnTo>
                  <a:pt x="1765" y="931"/>
                </a:lnTo>
                <a:lnTo>
                  <a:pt x="1765" y="962"/>
                </a:lnTo>
                <a:lnTo>
                  <a:pt x="1760" y="962"/>
                </a:lnTo>
                <a:lnTo>
                  <a:pt x="1760" y="931"/>
                </a:lnTo>
                <a:lnTo>
                  <a:pt x="1760" y="931"/>
                </a:lnTo>
                <a:close/>
                <a:moveTo>
                  <a:pt x="1765" y="444"/>
                </a:moveTo>
                <a:lnTo>
                  <a:pt x="1770" y="444"/>
                </a:lnTo>
                <a:lnTo>
                  <a:pt x="1770" y="962"/>
                </a:lnTo>
                <a:lnTo>
                  <a:pt x="1765" y="962"/>
                </a:lnTo>
                <a:lnTo>
                  <a:pt x="1765" y="444"/>
                </a:lnTo>
                <a:lnTo>
                  <a:pt x="1765" y="444"/>
                </a:lnTo>
                <a:close/>
                <a:moveTo>
                  <a:pt x="1770" y="701"/>
                </a:moveTo>
                <a:lnTo>
                  <a:pt x="1772" y="701"/>
                </a:lnTo>
                <a:lnTo>
                  <a:pt x="1772" y="962"/>
                </a:lnTo>
                <a:lnTo>
                  <a:pt x="1770" y="962"/>
                </a:lnTo>
                <a:lnTo>
                  <a:pt x="1770" y="701"/>
                </a:lnTo>
                <a:lnTo>
                  <a:pt x="1770" y="701"/>
                </a:lnTo>
                <a:close/>
                <a:moveTo>
                  <a:pt x="1777" y="518"/>
                </a:moveTo>
                <a:lnTo>
                  <a:pt x="1782" y="518"/>
                </a:lnTo>
                <a:lnTo>
                  <a:pt x="1782" y="962"/>
                </a:lnTo>
                <a:lnTo>
                  <a:pt x="1777" y="962"/>
                </a:lnTo>
                <a:lnTo>
                  <a:pt x="1777" y="518"/>
                </a:lnTo>
                <a:lnTo>
                  <a:pt x="1777" y="518"/>
                </a:lnTo>
                <a:close/>
                <a:moveTo>
                  <a:pt x="1782" y="705"/>
                </a:moveTo>
                <a:lnTo>
                  <a:pt x="1786" y="705"/>
                </a:lnTo>
                <a:lnTo>
                  <a:pt x="1786" y="962"/>
                </a:lnTo>
                <a:lnTo>
                  <a:pt x="1782" y="962"/>
                </a:lnTo>
                <a:lnTo>
                  <a:pt x="1782" y="705"/>
                </a:lnTo>
                <a:lnTo>
                  <a:pt x="1782" y="705"/>
                </a:lnTo>
                <a:close/>
                <a:moveTo>
                  <a:pt x="1786" y="625"/>
                </a:moveTo>
                <a:lnTo>
                  <a:pt x="1791" y="625"/>
                </a:lnTo>
                <a:lnTo>
                  <a:pt x="1791" y="962"/>
                </a:lnTo>
                <a:lnTo>
                  <a:pt x="1786" y="962"/>
                </a:lnTo>
                <a:lnTo>
                  <a:pt x="1786" y="625"/>
                </a:lnTo>
                <a:lnTo>
                  <a:pt x="1786" y="625"/>
                </a:lnTo>
                <a:close/>
                <a:moveTo>
                  <a:pt x="1794" y="598"/>
                </a:moveTo>
                <a:lnTo>
                  <a:pt x="1798" y="598"/>
                </a:lnTo>
                <a:lnTo>
                  <a:pt x="1798" y="962"/>
                </a:lnTo>
                <a:lnTo>
                  <a:pt x="1794" y="962"/>
                </a:lnTo>
                <a:lnTo>
                  <a:pt x="1794" y="598"/>
                </a:lnTo>
                <a:lnTo>
                  <a:pt x="1794" y="598"/>
                </a:lnTo>
                <a:close/>
                <a:moveTo>
                  <a:pt x="1798" y="653"/>
                </a:moveTo>
                <a:lnTo>
                  <a:pt x="1803" y="653"/>
                </a:lnTo>
                <a:lnTo>
                  <a:pt x="1803" y="962"/>
                </a:lnTo>
                <a:lnTo>
                  <a:pt x="1798" y="962"/>
                </a:lnTo>
                <a:lnTo>
                  <a:pt x="1798" y="653"/>
                </a:lnTo>
                <a:lnTo>
                  <a:pt x="1798" y="653"/>
                </a:lnTo>
                <a:close/>
                <a:moveTo>
                  <a:pt x="1803" y="629"/>
                </a:moveTo>
                <a:lnTo>
                  <a:pt x="1808" y="629"/>
                </a:lnTo>
                <a:lnTo>
                  <a:pt x="1808" y="962"/>
                </a:lnTo>
                <a:lnTo>
                  <a:pt x="1803" y="962"/>
                </a:lnTo>
                <a:lnTo>
                  <a:pt x="1803" y="629"/>
                </a:lnTo>
                <a:lnTo>
                  <a:pt x="1803" y="629"/>
                </a:lnTo>
                <a:close/>
                <a:moveTo>
                  <a:pt x="1813" y="819"/>
                </a:moveTo>
                <a:lnTo>
                  <a:pt x="1815" y="819"/>
                </a:lnTo>
                <a:lnTo>
                  <a:pt x="1815" y="962"/>
                </a:lnTo>
                <a:lnTo>
                  <a:pt x="1813" y="962"/>
                </a:lnTo>
                <a:lnTo>
                  <a:pt x="1813" y="819"/>
                </a:lnTo>
                <a:lnTo>
                  <a:pt x="1813" y="819"/>
                </a:lnTo>
                <a:close/>
                <a:moveTo>
                  <a:pt x="1815" y="770"/>
                </a:moveTo>
                <a:lnTo>
                  <a:pt x="1820" y="770"/>
                </a:lnTo>
                <a:lnTo>
                  <a:pt x="1820" y="962"/>
                </a:lnTo>
                <a:lnTo>
                  <a:pt x="1815" y="962"/>
                </a:lnTo>
                <a:lnTo>
                  <a:pt x="1815" y="770"/>
                </a:lnTo>
                <a:lnTo>
                  <a:pt x="1815" y="770"/>
                </a:lnTo>
                <a:close/>
                <a:moveTo>
                  <a:pt x="1820" y="743"/>
                </a:moveTo>
                <a:lnTo>
                  <a:pt x="1824" y="743"/>
                </a:lnTo>
                <a:lnTo>
                  <a:pt x="1824" y="962"/>
                </a:lnTo>
                <a:lnTo>
                  <a:pt x="1820" y="962"/>
                </a:lnTo>
                <a:lnTo>
                  <a:pt x="1820" y="743"/>
                </a:lnTo>
                <a:lnTo>
                  <a:pt x="1820" y="743"/>
                </a:lnTo>
                <a:close/>
                <a:moveTo>
                  <a:pt x="1829" y="335"/>
                </a:moveTo>
                <a:lnTo>
                  <a:pt x="1834" y="335"/>
                </a:lnTo>
                <a:lnTo>
                  <a:pt x="1834" y="962"/>
                </a:lnTo>
                <a:lnTo>
                  <a:pt x="1829" y="962"/>
                </a:lnTo>
                <a:lnTo>
                  <a:pt x="1829" y="335"/>
                </a:lnTo>
                <a:lnTo>
                  <a:pt x="1829" y="335"/>
                </a:lnTo>
                <a:close/>
                <a:moveTo>
                  <a:pt x="1834" y="774"/>
                </a:moveTo>
                <a:lnTo>
                  <a:pt x="1836" y="774"/>
                </a:lnTo>
                <a:lnTo>
                  <a:pt x="1836" y="962"/>
                </a:lnTo>
                <a:lnTo>
                  <a:pt x="1834" y="962"/>
                </a:lnTo>
                <a:lnTo>
                  <a:pt x="1834" y="774"/>
                </a:lnTo>
                <a:lnTo>
                  <a:pt x="1834" y="774"/>
                </a:lnTo>
                <a:close/>
                <a:moveTo>
                  <a:pt x="1836" y="948"/>
                </a:moveTo>
                <a:lnTo>
                  <a:pt x="1841" y="948"/>
                </a:lnTo>
                <a:lnTo>
                  <a:pt x="1841" y="962"/>
                </a:lnTo>
                <a:lnTo>
                  <a:pt x="1836" y="962"/>
                </a:lnTo>
                <a:lnTo>
                  <a:pt x="1836" y="948"/>
                </a:lnTo>
                <a:lnTo>
                  <a:pt x="1836" y="948"/>
                </a:lnTo>
                <a:close/>
                <a:moveTo>
                  <a:pt x="1846" y="898"/>
                </a:moveTo>
                <a:lnTo>
                  <a:pt x="1851" y="898"/>
                </a:lnTo>
                <a:lnTo>
                  <a:pt x="1851" y="962"/>
                </a:lnTo>
                <a:lnTo>
                  <a:pt x="1846" y="962"/>
                </a:lnTo>
                <a:lnTo>
                  <a:pt x="1846" y="898"/>
                </a:lnTo>
                <a:lnTo>
                  <a:pt x="1846" y="898"/>
                </a:lnTo>
                <a:close/>
                <a:moveTo>
                  <a:pt x="1851" y="905"/>
                </a:moveTo>
                <a:lnTo>
                  <a:pt x="1855" y="905"/>
                </a:lnTo>
                <a:lnTo>
                  <a:pt x="1855" y="962"/>
                </a:lnTo>
                <a:lnTo>
                  <a:pt x="1851" y="962"/>
                </a:lnTo>
                <a:lnTo>
                  <a:pt x="1851" y="905"/>
                </a:lnTo>
                <a:lnTo>
                  <a:pt x="1851" y="905"/>
                </a:lnTo>
                <a:close/>
                <a:moveTo>
                  <a:pt x="1855" y="544"/>
                </a:moveTo>
                <a:lnTo>
                  <a:pt x="1858" y="544"/>
                </a:lnTo>
                <a:lnTo>
                  <a:pt x="1858" y="962"/>
                </a:lnTo>
                <a:lnTo>
                  <a:pt x="1855" y="962"/>
                </a:lnTo>
                <a:lnTo>
                  <a:pt x="1855" y="544"/>
                </a:lnTo>
                <a:lnTo>
                  <a:pt x="1855" y="544"/>
                </a:lnTo>
                <a:close/>
                <a:moveTo>
                  <a:pt x="1862" y="850"/>
                </a:moveTo>
                <a:lnTo>
                  <a:pt x="1867" y="850"/>
                </a:lnTo>
                <a:lnTo>
                  <a:pt x="1867" y="962"/>
                </a:lnTo>
                <a:lnTo>
                  <a:pt x="1862" y="962"/>
                </a:lnTo>
                <a:lnTo>
                  <a:pt x="1862" y="850"/>
                </a:lnTo>
                <a:lnTo>
                  <a:pt x="1862" y="850"/>
                </a:lnTo>
                <a:close/>
                <a:moveTo>
                  <a:pt x="1867" y="753"/>
                </a:moveTo>
                <a:lnTo>
                  <a:pt x="1872" y="753"/>
                </a:lnTo>
                <a:lnTo>
                  <a:pt x="1872" y="962"/>
                </a:lnTo>
                <a:lnTo>
                  <a:pt x="1867" y="962"/>
                </a:lnTo>
                <a:lnTo>
                  <a:pt x="1867" y="753"/>
                </a:lnTo>
                <a:lnTo>
                  <a:pt x="1867" y="753"/>
                </a:lnTo>
                <a:close/>
                <a:moveTo>
                  <a:pt x="1877" y="850"/>
                </a:moveTo>
                <a:lnTo>
                  <a:pt x="1879" y="850"/>
                </a:lnTo>
                <a:lnTo>
                  <a:pt x="1879" y="962"/>
                </a:lnTo>
                <a:lnTo>
                  <a:pt x="1877" y="962"/>
                </a:lnTo>
                <a:lnTo>
                  <a:pt x="1877" y="850"/>
                </a:lnTo>
                <a:lnTo>
                  <a:pt x="1877" y="850"/>
                </a:lnTo>
                <a:close/>
                <a:moveTo>
                  <a:pt x="1879" y="957"/>
                </a:moveTo>
                <a:lnTo>
                  <a:pt x="1884" y="957"/>
                </a:lnTo>
                <a:lnTo>
                  <a:pt x="1884" y="962"/>
                </a:lnTo>
                <a:lnTo>
                  <a:pt x="1879" y="962"/>
                </a:lnTo>
                <a:lnTo>
                  <a:pt x="1879" y="957"/>
                </a:lnTo>
                <a:lnTo>
                  <a:pt x="1879" y="957"/>
                </a:lnTo>
                <a:close/>
                <a:moveTo>
                  <a:pt x="1884" y="910"/>
                </a:moveTo>
                <a:lnTo>
                  <a:pt x="1889" y="910"/>
                </a:lnTo>
                <a:lnTo>
                  <a:pt x="1889" y="962"/>
                </a:lnTo>
                <a:lnTo>
                  <a:pt x="1884" y="962"/>
                </a:lnTo>
                <a:lnTo>
                  <a:pt x="1884" y="910"/>
                </a:lnTo>
                <a:lnTo>
                  <a:pt x="1884" y="910"/>
                </a:lnTo>
                <a:close/>
                <a:moveTo>
                  <a:pt x="1893" y="953"/>
                </a:moveTo>
                <a:lnTo>
                  <a:pt x="1898" y="953"/>
                </a:lnTo>
                <a:lnTo>
                  <a:pt x="1898" y="962"/>
                </a:lnTo>
                <a:lnTo>
                  <a:pt x="1893" y="962"/>
                </a:lnTo>
                <a:lnTo>
                  <a:pt x="1893" y="953"/>
                </a:lnTo>
                <a:lnTo>
                  <a:pt x="1893" y="953"/>
                </a:lnTo>
                <a:close/>
                <a:moveTo>
                  <a:pt x="1898" y="936"/>
                </a:moveTo>
                <a:lnTo>
                  <a:pt x="1900" y="936"/>
                </a:lnTo>
                <a:lnTo>
                  <a:pt x="1900" y="962"/>
                </a:lnTo>
                <a:lnTo>
                  <a:pt x="1898" y="962"/>
                </a:lnTo>
                <a:lnTo>
                  <a:pt x="1898" y="936"/>
                </a:lnTo>
                <a:lnTo>
                  <a:pt x="1898" y="936"/>
                </a:lnTo>
                <a:close/>
                <a:moveTo>
                  <a:pt x="1910" y="957"/>
                </a:moveTo>
                <a:lnTo>
                  <a:pt x="1915" y="957"/>
                </a:lnTo>
                <a:lnTo>
                  <a:pt x="1915" y="962"/>
                </a:lnTo>
                <a:lnTo>
                  <a:pt x="1910" y="962"/>
                </a:lnTo>
                <a:lnTo>
                  <a:pt x="1910" y="957"/>
                </a:lnTo>
                <a:lnTo>
                  <a:pt x="1910" y="957"/>
                </a:lnTo>
                <a:close/>
                <a:moveTo>
                  <a:pt x="1915" y="957"/>
                </a:moveTo>
                <a:lnTo>
                  <a:pt x="1917" y="957"/>
                </a:lnTo>
                <a:lnTo>
                  <a:pt x="1917" y="962"/>
                </a:lnTo>
                <a:lnTo>
                  <a:pt x="1915" y="962"/>
                </a:lnTo>
                <a:lnTo>
                  <a:pt x="1915" y="957"/>
                </a:lnTo>
                <a:lnTo>
                  <a:pt x="1915" y="957"/>
                </a:lnTo>
                <a:close/>
                <a:moveTo>
                  <a:pt x="1917" y="957"/>
                </a:moveTo>
                <a:lnTo>
                  <a:pt x="1922" y="957"/>
                </a:lnTo>
                <a:lnTo>
                  <a:pt x="1922" y="962"/>
                </a:lnTo>
                <a:lnTo>
                  <a:pt x="1917" y="962"/>
                </a:lnTo>
                <a:lnTo>
                  <a:pt x="1917" y="957"/>
                </a:lnTo>
                <a:lnTo>
                  <a:pt x="1917" y="957"/>
                </a:lnTo>
                <a:close/>
                <a:moveTo>
                  <a:pt x="1927" y="957"/>
                </a:moveTo>
                <a:lnTo>
                  <a:pt x="1931" y="957"/>
                </a:lnTo>
                <a:lnTo>
                  <a:pt x="1931" y="962"/>
                </a:lnTo>
                <a:lnTo>
                  <a:pt x="1927" y="962"/>
                </a:lnTo>
                <a:lnTo>
                  <a:pt x="1927" y="957"/>
                </a:lnTo>
                <a:lnTo>
                  <a:pt x="1927" y="957"/>
                </a:lnTo>
                <a:close/>
                <a:moveTo>
                  <a:pt x="1931" y="888"/>
                </a:moveTo>
                <a:lnTo>
                  <a:pt x="1936" y="888"/>
                </a:lnTo>
                <a:lnTo>
                  <a:pt x="1936" y="962"/>
                </a:lnTo>
                <a:lnTo>
                  <a:pt x="1931" y="962"/>
                </a:lnTo>
                <a:lnTo>
                  <a:pt x="1931" y="888"/>
                </a:lnTo>
                <a:lnTo>
                  <a:pt x="1931" y="888"/>
                </a:lnTo>
                <a:close/>
                <a:moveTo>
                  <a:pt x="1936" y="888"/>
                </a:moveTo>
                <a:lnTo>
                  <a:pt x="1938" y="888"/>
                </a:lnTo>
                <a:lnTo>
                  <a:pt x="1938" y="962"/>
                </a:lnTo>
                <a:lnTo>
                  <a:pt x="1936" y="962"/>
                </a:lnTo>
                <a:lnTo>
                  <a:pt x="1936" y="888"/>
                </a:lnTo>
                <a:lnTo>
                  <a:pt x="1936" y="888"/>
                </a:lnTo>
                <a:close/>
                <a:moveTo>
                  <a:pt x="1943" y="936"/>
                </a:moveTo>
                <a:lnTo>
                  <a:pt x="1948" y="936"/>
                </a:lnTo>
                <a:lnTo>
                  <a:pt x="1948" y="962"/>
                </a:lnTo>
                <a:lnTo>
                  <a:pt x="1943" y="962"/>
                </a:lnTo>
                <a:lnTo>
                  <a:pt x="1943" y="936"/>
                </a:lnTo>
                <a:lnTo>
                  <a:pt x="1943" y="936"/>
                </a:lnTo>
                <a:close/>
                <a:moveTo>
                  <a:pt x="1948" y="948"/>
                </a:moveTo>
                <a:lnTo>
                  <a:pt x="1953" y="948"/>
                </a:lnTo>
                <a:lnTo>
                  <a:pt x="1953" y="962"/>
                </a:lnTo>
                <a:lnTo>
                  <a:pt x="1948" y="962"/>
                </a:lnTo>
                <a:lnTo>
                  <a:pt x="1948" y="948"/>
                </a:lnTo>
                <a:lnTo>
                  <a:pt x="1948" y="948"/>
                </a:lnTo>
                <a:close/>
                <a:moveTo>
                  <a:pt x="1953" y="953"/>
                </a:moveTo>
                <a:lnTo>
                  <a:pt x="1957" y="953"/>
                </a:lnTo>
                <a:lnTo>
                  <a:pt x="1957" y="962"/>
                </a:lnTo>
                <a:lnTo>
                  <a:pt x="1953" y="962"/>
                </a:lnTo>
                <a:lnTo>
                  <a:pt x="1953" y="953"/>
                </a:lnTo>
                <a:lnTo>
                  <a:pt x="1953" y="953"/>
                </a:lnTo>
                <a:close/>
                <a:moveTo>
                  <a:pt x="1969" y="943"/>
                </a:moveTo>
                <a:lnTo>
                  <a:pt x="1974" y="943"/>
                </a:lnTo>
                <a:lnTo>
                  <a:pt x="1974" y="962"/>
                </a:lnTo>
                <a:lnTo>
                  <a:pt x="1969" y="962"/>
                </a:lnTo>
                <a:lnTo>
                  <a:pt x="1969" y="943"/>
                </a:lnTo>
                <a:lnTo>
                  <a:pt x="1969" y="943"/>
                </a:lnTo>
                <a:close/>
                <a:moveTo>
                  <a:pt x="1979" y="877"/>
                </a:moveTo>
                <a:lnTo>
                  <a:pt x="1981" y="877"/>
                </a:lnTo>
                <a:lnTo>
                  <a:pt x="1981" y="962"/>
                </a:lnTo>
                <a:lnTo>
                  <a:pt x="1979" y="962"/>
                </a:lnTo>
                <a:lnTo>
                  <a:pt x="1979" y="877"/>
                </a:lnTo>
                <a:lnTo>
                  <a:pt x="1979" y="877"/>
                </a:lnTo>
                <a:close/>
                <a:moveTo>
                  <a:pt x="1981" y="860"/>
                </a:moveTo>
                <a:lnTo>
                  <a:pt x="1986" y="860"/>
                </a:lnTo>
                <a:lnTo>
                  <a:pt x="1986" y="962"/>
                </a:lnTo>
                <a:lnTo>
                  <a:pt x="1981" y="962"/>
                </a:lnTo>
                <a:lnTo>
                  <a:pt x="1981" y="860"/>
                </a:lnTo>
                <a:lnTo>
                  <a:pt x="1981" y="860"/>
                </a:lnTo>
                <a:close/>
                <a:moveTo>
                  <a:pt x="1986" y="672"/>
                </a:moveTo>
                <a:lnTo>
                  <a:pt x="1991" y="672"/>
                </a:lnTo>
                <a:lnTo>
                  <a:pt x="1991" y="962"/>
                </a:lnTo>
                <a:lnTo>
                  <a:pt x="1986" y="962"/>
                </a:lnTo>
                <a:lnTo>
                  <a:pt x="1986" y="672"/>
                </a:lnTo>
                <a:lnTo>
                  <a:pt x="1986" y="672"/>
                </a:lnTo>
                <a:close/>
                <a:moveTo>
                  <a:pt x="1995" y="888"/>
                </a:moveTo>
                <a:lnTo>
                  <a:pt x="2000" y="888"/>
                </a:lnTo>
                <a:lnTo>
                  <a:pt x="2000" y="962"/>
                </a:lnTo>
                <a:lnTo>
                  <a:pt x="1995" y="962"/>
                </a:lnTo>
                <a:lnTo>
                  <a:pt x="1995" y="888"/>
                </a:lnTo>
                <a:lnTo>
                  <a:pt x="1995" y="888"/>
                </a:lnTo>
                <a:close/>
                <a:moveTo>
                  <a:pt x="2000" y="817"/>
                </a:moveTo>
                <a:lnTo>
                  <a:pt x="2003" y="817"/>
                </a:lnTo>
                <a:lnTo>
                  <a:pt x="2003" y="962"/>
                </a:lnTo>
                <a:lnTo>
                  <a:pt x="2000" y="962"/>
                </a:lnTo>
                <a:lnTo>
                  <a:pt x="2000" y="817"/>
                </a:lnTo>
                <a:lnTo>
                  <a:pt x="2000" y="817"/>
                </a:lnTo>
                <a:close/>
                <a:moveTo>
                  <a:pt x="2003" y="753"/>
                </a:moveTo>
                <a:lnTo>
                  <a:pt x="2007" y="753"/>
                </a:lnTo>
                <a:lnTo>
                  <a:pt x="2007" y="962"/>
                </a:lnTo>
                <a:lnTo>
                  <a:pt x="2003" y="962"/>
                </a:lnTo>
                <a:lnTo>
                  <a:pt x="2003" y="753"/>
                </a:lnTo>
                <a:lnTo>
                  <a:pt x="2003" y="753"/>
                </a:lnTo>
                <a:close/>
                <a:moveTo>
                  <a:pt x="2012" y="877"/>
                </a:moveTo>
                <a:lnTo>
                  <a:pt x="2017" y="877"/>
                </a:lnTo>
                <a:lnTo>
                  <a:pt x="2017" y="962"/>
                </a:lnTo>
                <a:lnTo>
                  <a:pt x="2012" y="962"/>
                </a:lnTo>
                <a:lnTo>
                  <a:pt x="2012" y="877"/>
                </a:lnTo>
                <a:lnTo>
                  <a:pt x="2012" y="877"/>
                </a:lnTo>
                <a:close/>
                <a:moveTo>
                  <a:pt x="2017" y="846"/>
                </a:moveTo>
                <a:lnTo>
                  <a:pt x="2022" y="846"/>
                </a:lnTo>
                <a:lnTo>
                  <a:pt x="2022" y="962"/>
                </a:lnTo>
                <a:lnTo>
                  <a:pt x="2017" y="962"/>
                </a:lnTo>
                <a:lnTo>
                  <a:pt x="2017" y="846"/>
                </a:lnTo>
                <a:lnTo>
                  <a:pt x="2017" y="846"/>
                </a:lnTo>
                <a:close/>
                <a:moveTo>
                  <a:pt x="2022" y="860"/>
                </a:moveTo>
                <a:lnTo>
                  <a:pt x="2024" y="860"/>
                </a:lnTo>
                <a:lnTo>
                  <a:pt x="2024" y="962"/>
                </a:lnTo>
                <a:lnTo>
                  <a:pt x="2022" y="962"/>
                </a:lnTo>
                <a:lnTo>
                  <a:pt x="2022" y="860"/>
                </a:lnTo>
                <a:lnTo>
                  <a:pt x="2022" y="860"/>
                </a:lnTo>
                <a:close/>
                <a:moveTo>
                  <a:pt x="2029" y="855"/>
                </a:moveTo>
                <a:lnTo>
                  <a:pt x="2033" y="855"/>
                </a:lnTo>
                <a:lnTo>
                  <a:pt x="2033" y="962"/>
                </a:lnTo>
                <a:lnTo>
                  <a:pt x="2029" y="962"/>
                </a:lnTo>
                <a:lnTo>
                  <a:pt x="2029" y="855"/>
                </a:lnTo>
                <a:lnTo>
                  <a:pt x="2029" y="855"/>
                </a:lnTo>
                <a:close/>
                <a:moveTo>
                  <a:pt x="2033" y="803"/>
                </a:moveTo>
                <a:lnTo>
                  <a:pt x="2038" y="803"/>
                </a:lnTo>
                <a:lnTo>
                  <a:pt x="2038" y="962"/>
                </a:lnTo>
                <a:lnTo>
                  <a:pt x="2033" y="962"/>
                </a:lnTo>
                <a:lnTo>
                  <a:pt x="2033" y="803"/>
                </a:lnTo>
                <a:lnTo>
                  <a:pt x="2033" y="803"/>
                </a:lnTo>
                <a:close/>
                <a:moveTo>
                  <a:pt x="2043" y="760"/>
                </a:moveTo>
                <a:lnTo>
                  <a:pt x="2045" y="760"/>
                </a:lnTo>
                <a:lnTo>
                  <a:pt x="2045" y="962"/>
                </a:lnTo>
                <a:lnTo>
                  <a:pt x="2043" y="962"/>
                </a:lnTo>
                <a:lnTo>
                  <a:pt x="2043" y="760"/>
                </a:lnTo>
                <a:lnTo>
                  <a:pt x="2043" y="760"/>
                </a:lnTo>
                <a:close/>
                <a:moveTo>
                  <a:pt x="2045" y="953"/>
                </a:moveTo>
                <a:lnTo>
                  <a:pt x="2050" y="953"/>
                </a:lnTo>
                <a:lnTo>
                  <a:pt x="2050" y="962"/>
                </a:lnTo>
                <a:lnTo>
                  <a:pt x="2045" y="962"/>
                </a:lnTo>
                <a:lnTo>
                  <a:pt x="2045" y="953"/>
                </a:lnTo>
                <a:lnTo>
                  <a:pt x="2045" y="953"/>
                </a:lnTo>
                <a:close/>
                <a:moveTo>
                  <a:pt x="2050" y="717"/>
                </a:moveTo>
                <a:lnTo>
                  <a:pt x="2055" y="717"/>
                </a:lnTo>
                <a:lnTo>
                  <a:pt x="2055" y="962"/>
                </a:lnTo>
                <a:lnTo>
                  <a:pt x="2050" y="962"/>
                </a:lnTo>
                <a:lnTo>
                  <a:pt x="2050" y="717"/>
                </a:lnTo>
                <a:lnTo>
                  <a:pt x="2050" y="717"/>
                </a:lnTo>
                <a:close/>
                <a:moveTo>
                  <a:pt x="2060" y="922"/>
                </a:moveTo>
                <a:lnTo>
                  <a:pt x="2064" y="922"/>
                </a:lnTo>
                <a:lnTo>
                  <a:pt x="2064" y="962"/>
                </a:lnTo>
                <a:lnTo>
                  <a:pt x="2060" y="962"/>
                </a:lnTo>
                <a:lnTo>
                  <a:pt x="2060" y="922"/>
                </a:lnTo>
                <a:lnTo>
                  <a:pt x="2060" y="922"/>
                </a:lnTo>
                <a:close/>
                <a:moveTo>
                  <a:pt x="2064" y="953"/>
                </a:moveTo>
                <a:lnTo>
                  <a:pt x="2067" y="953"/>
                </a:lnTo>
                <a:lnTo>
                  <a:pt x="2067" y="962"/>
                </a:lnTo>
                <a:lnTo>
                  <a:pt x="2064" y="962"/>
                </a:lnTo>
                <a:lnTo>
                  <a:pt x="2064" y="953"/>
                </a:lnTo>
                <a:lnTo>
                  <a:pt x="2064" y="953"/>
                </a:lnTo>
                <a:close/>
                <a:moveTo>
                  <a:pt x="2067" y="948"/>
                </a:moveTo>
                <a:lnTo>
                  <a:pt x="2071" y="948"/>
                </a:lnTo>
                <a:lnTo>
                  <a:pt x="2071" y="962"/>
                </a:lnTo>
                <a:lnTo>
                  <a:pt x="2067" y="962"/>
                </a:lnTo>
                <a:lnTo>
                  <a:pt x="2067" y="948"/>
                </a:lnTo>
                <a:lnTo>
                  <a:pt x="2067" y="948"/>
                </a:lnTo>
                <a:close/>
                <a:moveTo>
                  <a:pt x="2076" y="884"/>
                </a:moveTo>
                <a:lnTo>
                  <a:pt x="2081" y="884"/>
                </a:lnTo>
                <a:lnTo>
                  <a:pt x="2081" y="962"/>
                </a:lnTo>
                <a:lnTo>
                  <a:pt x="2076" y="962"/>
                </a:lnTo>
                <a:lnTo>
                  <a:pt x="2076" y="884"/>
                </a:lnTo>
                <a:lnTo>
                  <a:pt x="2076" y="884"/>
                </a:lnTo>
                <a:close/>
                <a:moveTo>
                  <a:pt x="2081" y="926"/>
                </a:moveTo>
                <a:lnTo>
                  <a:pt x="2086" y="926"/>
                </a:lnTo>
                <a:lnTo>
                  <a:pt x="2086" y="962"/>
                </a:lnTo>
                <a:lnTo>
                  <a:pt x="2081" y="962"/>
                </a:lnTo>
                <a:lnTo>
                  <a:pt x="2081" y="926"/>
                </a:lnTo>
                <a:lnTo>
                  <a:pt x="2081" y="926"/>
                </a:lnTo>
                <a:close/>
                <a:moveTo>
                  <a:pt x="2098" y="957"/>
                </a:moveTo>
                <a:lnTo>
                  <a:pt x="2102" y="957"/>
                </a:lnTo>
                <a:lnTo>
                  <a:pt x="2102" y="962"/>
                </a:lnTo>
                <a:lnTo>
                  <a:pt x="2098" y="962"/>
                </a:lnTo>
                <a:lnTo>
                  <a:pt x="2098" y="957"/>
                </a:lnTo>
                <a:lnTo>
                  <a:pt x="2098" y="957"/>
                </a:lnTo>
                <a:close/>
                <a:moveTo>
                  <a:pt x="2102" y="948"/>
                </a:moveTo>
                <a:lnTo>
                  <a:pt x="2107" y="948"/>
                </a:lnTo>
                <a:lnTo>
                  <a:pt x="2107" y="962"/>
                </a:lnTo>
                <a:lnTo>
                  <a:pt x="2102" y="962"/>
                </a:lnTo>
                <a:lnTo>
                  <a:pt x="2102" y="948"/>
                </a:lnTo>
                <a:lnTo>
                  <a:pt x="2102" y="948"/>
                </a:lnTo>
                <a:close/>
                <a:moveTo>
                  <a:pt x="2109" y="957"/>
                </a:moveTo>
                <a:lnTo>
                  <a:pt x="2114" y="957"/>
                </a:lnTo>
                <a:lnTo>
                  <a:pt x="2114" y="962"/>
                </a:lnTo>
                <a:lnTo>
                  <a:pt x="2109" y="962"/>
                </a:lnTo>
                <a:lnTo>
                  <a:pt x="2109" y="957"/>
                </a:lnTo>
                <a:lnTo>
                  <a:pt x="2109" y="957"/>
                </a:lnTo>
                <a:close/>
                <a:moveTo>
                  <a:pt x="2114" y="898"/>
                </a:moveTo>
                <a:lnTo>
                  <a:pt x="2119" y="898"/>
                </a:lnTo>
                <a:lnTo>
                  <a:pt x="2119" y="962"/>
                </a:lnTo>
                <a:lnTo>
                  <a:pt x="2114" y="962"/>
                </a:lnTo>
                <a:lnTo>
                  <a:pt x="2114" y="898"/>
                </a:lnTo>
                <a:lnTo>
                  <a:pt x="2114" y="898"/>
                </a:lnTo>
                <a:close/>
                <a:moveTo>
                  <a:pt x="2119" y="948"/>
                </a:moveTo>
                <a:lnTo>
                  <a:pt x="2124" y="948"/>
                </a:lnTo>
                <a:lnTo>
                  <a:pt x="2124" y="962"/>
                </a:lnTo>
                <a:lnTo>
                  <a:pt x="2119" y="962"/>
                </a:lnTo>
                <a:lnTo>
                  <a:pt x="2119" y="948"/>
                </a:lnTo>
                <a:lnTo>
                  <a:pt x="2119" y="948"/>
                </a:lnTo>
                <a:close/>
                <a:moveTo>
                  <a:pt x="2128" y="915"/>
                </a:moveTo>
                <a:lnTo>
                  <a:pt x="2131" y="915"/>
                </a:lnTo>
                <a:lnTo>
                  <a:pt x="2131" y="962"/>
                </a:lnTo>
                <a:lnTo>
                  <a:pt x="2128" y="962"/>
                </a:lnTo>
                <a:lnTo>
                  <a:pt x="2128" y="915"/>
                </a:lnTo>
                <a:lnTo>
                  <a:pt x="2128" y="915"/>
                </a:lnTo>
                <a:close/>
                <a:moveTo>
                  <a:pt x="2131" y="941"/>
                </a:moveTo>
                <a:lnTo>
                  <a:pt x="2136" y="941"/>
                </a:lnTo>
                <a:lnTo>
                  <a:pt x="2136" y="962"/>
                </a:lnTo>
                <a:lnTo>
                  <a:pt x="2131" y="962"/>
                </a:lnTo>
                <a:lnTo>
                  <a:pt x="2131" y="941"/>
                </a:lnTo>
                <a:lnTo>
                  <a:pt x="2131" y="941"/>
                </a:lnTo>
                <a:close/>
                <a:moveTo>
                  <a:pt x="2136" y="957"/>
                </a:moveTo>
                <a:lnTo>
                  <a:pt x="2140" y="957"/>
                </a:lnTo>
                <a:lnTo>
                  <a:pt x="2140" y="962"/>
                </a:lnTo>
                <a:lnTo>
                  <a:pt x="2136" y="962"/>
                </a:lnTo>
                <a:lnTo>
                  <a:pt x="2136" y="957"/>
                </a:lnTo>
                <a:lnTo>
                  <a:pt x="2136" y="957"/>
                </a:lnTo>
                <a:close/>
                <a:moveTo>
                  <a:pt x="2145" y="957"/>
                </a:moveTo>
                <a:lnTo>
                  <a:pt x="2150" y="957"/>
                </a:lnTo>
                <a:lnTo>
                  <a:pt x="2150" y="962"/>
                </a:lnTo>
                <a:lnTo>
                  <a:pt x="2145" y="962"/>
                </a:lnTo>
                <a:lnTo>
                  <a:pt x="2145" y="957"/>
                </a:lnTo>
                <a:lnTo>
                  <a:pt x="2145" y="957"/>
                </a:lnTo>
                <a:close/>
                <a:moveTo>
                  <a:pt x="2150" y="957"/>
                </a:moveTo>
                <a:lnTo>
                  <a:pt x="2152" y="957"/>
                </a:lnTo>
                <a:lnTo>
                  <a:pt x="2152" y="962"/>
                </a:lnTo>
                <a:lnTo>
                  <a:pt x="2150" y="962"/>
                </a:lnTo>
                <a:lnTo>
                  <a:pt x="2150" y="957"/>
                </a:lnTo>
                <a:lnTo>
                  <a:pt x="2150" y="957"/>
                </a:lnTo>
                <a:close/>
                <a:moveTo>
                  <a:pt x="2162" y="877"/>
                </a:moveTo>
                <a:lnTo>
                  <a:pt x="2166" y="877"/>
                </a:lnTo>
                <a:lnTo>
                  <a:pt x="2166" y="962"/>
                </a:lnTo>
                <a:lnTo>
                  <a:pt x="2162" y="962"/>
                </a:lnTo>
                <a:lnTo>
                  <a:pt x="2162" y="877"/>
                </a:lnTo>
                <a:lnTo>
                  <a:pt x="2162" y="877"/>
                </a:lnTo>
                <a:close/>
                <a:moveTo>
                  <a:pt x="2166" y="898"/>
                </a:moveTo>
                <a:lnTo>
                  <a:pt x="2171" y="898"/>
                </a:lnTo>
                <a:lnTo>
                  <a:pt x="2171" y="962"/>
                </a:lnTo>
                <a:lnTo>
                  <a:pt x="2166" y="962"/>
                </a:lnTo>
                <a:lnTo>
                  <a:pt x="2166" y="898"/>
                </a:lnTo>
                <a:lnTo>
                  <a:pt x="2166" y="898"/>
                </a:lnTo>
                <a:close/>
                <a:moveTo>
                  <a:pt x="2171" y="867"/>
                </a:moveTo>
                <a:lnTo>
                  <a:pt x="2174" y="867"/>
                </a:lnTo>
                <a:lnTo>
                  <a:pt x="2174" y="962"/>
                </a:lnTo>
                <a:lnTo>
                  <a:pt x="2171" y="962"/>
                </a:lnTo>
                <a:lnTo>
                  <a:pt x="2171" y="867"/>
                </a:lnTo>
                <a:lnTo>
                  <a:pt x="2171" y="867"/>
                </a:lnTo>
                <a:close/>
                <a:moveTo>
                  <a:pt x="2178" y="957"/>
                </a:moveTo>
                <a:lnTo>
                  <a:pt x="2183" y="957"/>
                </a:lnTo>
                <a:lnTo>
                  <a:pt x="2183" y="962"/>
                </a:lnTo>
                <a:lnTo>
                  <a:pt x="2178" y="962"/>
                </a:lnTo>
                <a:lnTo>
                  <a:pt x="2178" y="957"/>
                </a:lnTo>
                <a:lnTo>
                  <a:pt x="2178" y="957"/>
                </a:lnTo>
                <a:close/>
                <a:moveTo>
                  <a:pt x="2183" y="957"/>
                </a:moveTo>
                <a:lnTo>
                  <a:pt x="2188" y="957"/>
                </a:lnTo>
                <a:lnTo>
                  <a:pt x="2188" y="962"/>
                </a:lnTo>
                <a:lnTo>
                  <a:pt x="2183" y="962"/>
                </a:lnTo>
                <a:lnTo>
                  <a:pt x="2183" y="957"/>
                </a:lnTo>
                <a:lnTo>
                  <a:pt x="2183" y="957"/>
                </a:lnTo>
                <a:close/>
                <a:moveTo>
                  <a:pt x="2195" y="881"/>
                </a:moveTo>
                <a:lnTo>
                  <a:pt x="2200" y="881"/>
                </a:lnTo>
                <a:lnTo>
                  <a:pt x="2200" y="962"/>
                </a:lnTo>
                <a:lnTo>
                  <a:pt x="2195" y="962"/>
                </a:lnTo>
                <a:lnTo>
                  <a:pt x="2195" y="881"/>
                </a:lnTo>
                <a:lnTo>
                  <a:pt x="2195" y="881"/>
                </a:lnTo>
                <a:close/>
                <a:moveTo>
                  <a:pt x="2200" y="679"/>
                </a:moveTo>
                <a:lnTo>
                  <a:pt x="2204" y="679"/>
                </a:lnTo>
                <a:lnTo>
                  <a:pt x="2204" y="962"/>
                </a:lnTo>
                <a:lnTo>
                  <a:pt x="2200" y="962"/>
                </a:lnTo>
                <a:lnTo>
                  <a:pt x="2200" y="679"/>
                </a:lnTo>
                <a:lnTo>
                  <a:pt x="2200" y="679"/>
                </a:lnTo>
                <a:close/>
                <a:moveTo>
                  <a:pt x="2204" y="753"/>
                </a:moveTo>
                <a:lnTo>
                  <a:pt x="2209" y="753"/>
                </a:lnTo>
                <a:lnTo>
                  <a:pt x="2209" y="962"/>
                </a:lnTo>
                <a:lnTo>
                  <a:pt x="2204" y="962"/>
                </a:lnTo>
                <a:lnTo>
                  <a:pt x="2204" y="753"/>
                </a:lnTo>
                <a:lnTo>
                  <a:pt x="2204" y="753"/>
                </a:lnTo>
                <a:close/>
                <a:moveTo>
                  <a:pt x="2214" y="770"/>
                </a:moveTo>
                <a:lnTo>
                  <a:pt x="2216" y="770"/>
                </a:lnTo>
                <a:lnTo>
                  <a:pt x="2216" y="962"/>
                </a:lnTo>
                <a:lnTo>
                  <a:pt x="2214" y="962"/>
                </a:lnTo>
                <a:lnTo>
                  <a:pt x="2214" y="770"/>
                </a:lnTo>
                <a:lnTo>
                  <a:pt x="2214" y="770"/>
                </a:lnTo>
                <a:close/>
                <a:moveTo>
                  <a:pt x="2216" y="684"/>
                </a:moveTo>
                <a:lnTo>
                  <a:pt x="2221" y="684"/>
                </a:lnTo>
                <a:lnTo>
                  <a:pt x="2221" y="962"/>
                </a:lnTo>
                <a:lnTo>
                  <a:pt x="2216" y="962"/>
                </a:lnTo>
                <a:lnTo>
                  <a:pt x="2216" y="684"/>
                </a:lnTo>
                <a:lnTo>
                  <a:pt x="2216" y="684"/>
                </a:lnTo>
                <a:close/>
                <a:moveTo>
                  <a:pt x="2226" y="615"/>
                </a:moveTo>
                <a:lnTo>
                  <a:pt x="2231" y="615"/>
                </a:lnTo>
                <a:lnTo>
                  <a:pt x="2231" y="962"/>
                </a:lnTo>
                <a:lnTo>
                  <a:pt x="2226" y="962"/>
                </a:lnTo>
                <a:lnTo>
                  <a:pt x="2226" y="615"/>
                </a:lnTo>
                <a:lnTo>
                  <a:pt x="2226" y="615"/>
                </a:lnTo>
                <a:close/>
                <a:moveTo>
                  <a:pt x="2231" y="663"/>
                </a:moveTo>
                <a:lnTo>
                  <a:pt x="2235" y="663"/>
                </a:lnTo>
                <a:lnTo>
                  <a:pt x="2235" y="962"/>
                </a:lnTo>
                <a:lnTo>
                  <a:pt x="2231" y="962"/>
                </a:lnTo>
                <a:lnTo>
                  <a:pt x="2231" y="663"/>
                </a:lnTo>
                <a:lnTo>
                  <a:pt x="2231" y="663"/>
                </a:lnTo>
                <a:close/>
                <a:moveTo>
                  <a:pt x="2235" y="881"/>
                </a:moveTo>
                <a:lnTo>
                  <a:pt x="2238" y="881"/>
                </a:lnTo>
                <a:lnTo>
                  <a:pt x="2238" y="962"/>
                </a:lnTo>
                <a:lnTo>
                  <a:pt x="2235" y="962"/>
                </a:lnTo>
                <a:lnTo>
                  <a:pt x="2235" y="881"/>
                </a:lnTo>
                <a:lnTo>
                  <a:pt x="2235" y="881"/>
                </a:lnTo>
                <a:close/>
                <a:moveTo>
                  <a:pt x="2242" y="841"/>
                </a:moveTo>
                <a:lnTo>
                  <a:pt x="2247" y="841"/>
                </a:lnTo>
                <a:lnTo>
                  <a:pt x="2247" y="962"/>
                </a:lnTo>
                <a:lnTo>
                  <a:pt x="2242" y="962"/>
                </a:lnTo>
                <a:lnTo>
                  <a:pt x="2242" y="841"/>
                </a:lnTo>
                <a:lnTo>
                  <a:pt x="2242" y="841"/>
                </a:lnTo>
                <a:close/>
                <a:moveTo>
                  <a:pt x="2247" y="696"/>
                </a:moveTo>
                <a:lnTo>
                  <a:pt x="2252" y="696"/>
                </a:lnTo>
                <a:lnTo>
                  <a:pt x="2252" y="962"/>
                </a:lnTo>
                <a:lnTo>
                  <a:pt x="2247" y="962"/>
                </a:lnTo>
                <a:lnTo>
                  <a:pt x="2247" y="696"/>
                </a:lnTo>
                <a:lnTo>
                  <a:pt x="2247" y="696"/>
                </a:lnTo>
                <a:close/>
                <a:moveTo>
                  <a:pt x="2252" y="846"/>
                </a:moveTo>
                <a:lnTo>
                  <a:pt x="2257" y="846"/>
                </a:lnTo>
                <a:lnTo>
                  <a:pt x="2257" y="962"/>
                </a:lnTo>
                <a:lnTo>
                  <a:pt x="2252" y="962"/>
                </a:lnTo>
                <a:lnTo>
                  <a:pt x="2252" y="846"/>
                </a:lnTo>
                <a:lnTo>
                  <a:pt x="2252" y="846"/>
                </a:lnTo>
                <a:close/>
                <a:moveTo>
                  <a:pt x="2259" y="948"/>
                </a:moveTo>
                <a:lnTo>
                  <a:pt x="2264" y="948"/>
                </a:lnTo>
                <a:lnTo>
                  <a:pt x="2264" y="962"/>
                </a:lnTo>
                <a:lnTo>
                  <a:pt x="2259" y="962"/>
                </a:lnTo>
                <a:lnTo>
                  <a:pt x="2259" y="948"/>
                </a:lnTo>
                <a:lnTo>
                  <a:pt x="2259" y="948"/>
                </a:lnTo>
                <a:close/>
                <a:moveTo>
                  <a:pt x="2264" y="926"/>
                </a:moveTo>
                <a:lnTo>
                  <a:pt x="2269" y="926"/>
                </a:lnTo>
                <a:lnTo>
                  <a:pt x="2269" y="962"/>
                </a:lnTo>
                <a:lnTo>
                  <a:pt x="2264" y="962"/>
                </a:lnTo>
                <a:lnTo>
                  <a:pt x="2264" y="926"/>
                </a:lnTo>
                <a:lnTo>
                  <a:pt x="2264" y="926"/>
                </a:lnTo>
                <a:close/>
                <a:moveTo>
                  <a:pt x="2269" y="948"/>
                </a:moveTo>
                <a:lnTo>
                  <a:pt x="2273" y="948"/>
                </a:lnTo>
                <a:lnTo>
                  <a:pt x="2273" y="962"/>
                </a:lnTo>
                <a:lnTo>
                  <a:pt x="2269" y="962"/>
                </a:lnTo>
                <a:lnTo>
                  <a:pt x="2269" y="948"/>
                </a:lnTo>
                <a:lnTo>
                  <a:pt x="2269" y="948"/>
                </a:lnTo>
                <a:close/>
                <a:moveTo>
                  <a:pt x="2278" y="926"/>
                </a:moveTo>
                <a:lnTo>
                  <a:pt x="2280" y="926"/>
                </a:lnTo>
                <a:lnTo>
                  <a:pt x="2280" y="962"/>
                </a:lnTo>
                <a:lnTo>
                  <a:pt x="2278" y="962"/>
                </a:lnTo>
                <a:lnTo>
                  <a:pt x="2278" y="926"/>
                </a:lnTo>
                <a:lnTo>
                  <a:pt x="2278" y="926"/>
                </a:lnTo>
                <a:close/>
                <a:moveTo>
                  <a:pt x="2280" y="919"/>
                </a:moveTo>
                <a:lnTo>
                  <a:pt x="2285" y="919"/>
                </a:lnTo>
                <a:lnTo>
                  <a:pt x="2285" y="962"/>
                </a:lnTo>
                <a:lnTo>
                  <a:pt x="2280" y="962"/>
                </a:lnTo>
                <a:lnTo>
                  <a:pt x="2280" y="919"/>
                </a:lnTo>
                <a:lnTo>
                  <a:pt x="2280" y="919"/>
                </a:lnTo>
                <a:close/>
                <a:moveTo>
                  <a:pt x="2295" y="957"/>
                </a:moveTo>
                <a:lnTo>
                  <a:pt x="2299" y="957"/>
                </a:lnTo>
                <a:lnTo>
                  <a:pt x="2299" y="962"/>
                </a:lnTo>
                <a:lnTo>
                  <a:pt x="2295" y="962"/>
                </a:lnTo>
                <a:lnTo>
                  <a:pt x="2295" y="957"/>
                </a:lnTo>
                <a:lnTo>
                  <a:pt x="2295" y="957"/>
                </a:lnTo>
                <a:close/>
                <a:moveTo>
                  <a:pt x="2299" y="905"/>
                </a:moveTo>
                <a:lnTo>
                  <a:pt x="2302" y="905"/>
                </a:lnTo>
                <a:lnTo>
                  <a:pt x="2302" y="962"/>
                </a:lnTo>
                <a:lnTo>
                  <a:pt x="2299" y="962"/>
                </a:lnTo>
                <a:lnTo>
                  <a:pt x="2299" y="905"/>
                </a:lnTo>
                <a:lnTo>
                  <a:pt x="2299" y="905"/>
                </a:lnTo>
                <a:close/>
                <a:moveTo>
                  <a:pt x="2302" y="948"/>
                </a:moveTo>
                <a:lnTo>
                  <a:pt x="2307" y="948"/>
                </a:lnTo>
                <a:lnTo>
                  <a:pt x="2307" y="962"/>
                </a:lnTo>
                <a:lnTo>
                  <a:pt x="2302" y="962"/>
                </a:lnTo>
                <a:lnTo>
                  <a:pt x="2302" y="948"/>
                </a:lnTo>
                <a:lnTo>
                  <a:pt x="2302" y="948"/>
                </a:lnTo>
                <a:close/>
                <a:moveTo>
                  <a:pt x="2311" y="957"/>
                </a:moveTo>
                <a:lnTo>
                  <a:pt x="2316" y="957"/>
                </a:lnTo>
                <a:lnTo>
                  <a:pt x="2316" y="962"/>
                </a:lnTo>
                <a:lnTo>
                  <a:pt x="2311" y="962"/>
                </a:lnTo>
                <a:lnTo>
                  <a:pt x="2311" y="957"/>
                </a:lnTo>
                <a:lnTo>
                  <a:pt x="2311" y="957"/>
                </a:lnTo>
                <a:close/>
                <a:moveTo>
                  <a:pt x="2316" y="957"/>
                </a:moveTo>
                <a:lnTo>
                  <a:pt x="2321" y="957"/>
                </a:lnTo>
                <a:lnTo>
                  <a:pt x="2321" y="962"/>
                </a:lnTo>
                <a:lnTo>
                  <a:pt x="2316" y="962"/>
                </a:lnTo>
                <a:lnTo>
                  <a:pt x="2316" y="957"/>
                </a:lnTo>
                <a:lnTo>
                  <a:pt x="2316" y="957"/>
                </a:lnTo>
                <a:close/>
                <a:moveTo>
                  <a:pt x="2321" y="957"/>
                </a:moveTo>
                <a:lnTo>
                  <a:pt x="2323" y="957"/>
                </a:lnTo>
                <a:lnTo>
                  <a:pt x="2323" y="962"/>
                </a:lnTo>
                <a:lnTo>
                  <a:pt x="2321" y="962"/>
                </a:lnTo>
                <a:lnTo>
                  <a:pt x="2321" y="957"/>
                </a:lnTo>
                <a:lnTo>
                  <a:pt x="2321" y="957"/>
                </a:lnTo>
                <a:close/>
                <a:moveTo>
                  <a:pt x="2328" y="941"/>
                </a:moveTo>
                <a:lnTo>
                  <a:pt x="2333" y="941"/>
                </a:lnTo>
                <a:lnTo>
                  <a:pt x="2333" y="962"/>
                </a:lnTo>
                <a:lnTo>
                  <a:pt x="2328" y="962"/>
                </a:lnTo>
                <a:lnTo>
                  <a:pt x="2328" y="941"/>
                </a:lnTo>
                <a:lnTo>
                  <a:pt x="2328" y="941"/>
                </a:lnTo>
                <a:close/>
                <a:moveTo>
                  <a:pt x="2333" y="774"/>
                </a:moveTo>
                <a:lnTo>
                  <a:pt x="2337" y="774"/>
                </a:lnTo>
                <a:lnTo>
                  <a:pt x="2337" y="962"/>
                </a:lnTo>
                <a:lnTo>
                  <a:pt x="2333" y="962"/>
                </a:lnTo>
                <a:lnTo>
                  <a:pt x="2333" y="774"/>
                </a:lnTo>
                <a:lnTo>
                  <a:pt x="2333" y="774"/>
                </a:lnTo>
                <a:close/>
                <a:moveTo>
                  <a:pt x="2337" y="910"/>
                </a:moveTo>
                <a:lnTo>
                  <a:pt x="2342" y="910"/>
                </a:lnTo>
                <a:lnTo>
                  <a:pt x="2342" y="962"/>
                </a:lnTo>
                <a:lnTo>
                  <a:pt x="2337" y="962"/>
                </a:lnTo>
                <a:lnTo>
                  <a:pt x="2337" y="910"/>
                </a:lnTo>
                <a:lnTo>
                  <a:pt x="2337" y="910"/>
                </a:lnTo>
                <a:close/>
                <a:moveTo>
                  <a:pt x="2345" y="915"/>
                </a:moveTo>
                <a:lnTo>
                  <a:pt x="2349" y="915"/>
                </a:lnTo>
                <a:lnTo>
                  <a:pt x="2349" y="962"/>
                </a:lnTo>
                <a:lnTo>
                  <a:pt x="2345" y="962"/>
                </a:lnTo>
                <a:lnTo>
                  <a:pt x="2345" y="915"/>
                </a:lnTo>
                <a:lnTo>
                  <a:pt x="2345" y="915"/>
                </a:lnTo>
                <a:close/>
                <a:moveTo>
                  <a:pt x="2349" y="667"/>
                </a:moveTo>
                <a:lnTo>
                  <a:pt x="2354" y="667"/>
                </a:lnTo>
                <a:lnTo>
                  <a:pt x="2354" y="962"/>
                </a:lnTo>
                <a:lnTo>
                  <a:pt x="2349" y="962"/>
                </a:lnTo>
                <a:lnTo>
                  <a:pt x="2349" y="667"/>
                </a:lnTo>
                <a:lnTo>
                  <a:pt x="2349" y="667"/>
                </a:lnTo>
                <a:close/>
                <a:moveTo>
                  <a:pt x="2354" y="910"/>
                </a:moveTo>
                <a:lnTo>
                  <a:pt x="2359" y="910"/>
                </a:lnTo>
                <a:lnTo>
                  <a:pt x="2359" y="962"/>
                </a:lnTo>
                <a:lnTo>
                  <a:pt x="2354" y="962"/>
                </a:lnTo>
                <a:lnTo>
                  <a:pt x="2354" y="910"/>
                </a:lnTo>
                <a:lnTo>
                  <a:pt x="2354" y="910"/>
                </a:lnTo>
                <a:close/>
                <a:moveTo>
                  <a:pt x="2364" y="846"/>
                </a:moveTo>
                <a:lnTo>
                  <a:pt x="2366" y="846"/>
                </a:lnTo>
                <a:lnTo>
                  <a:pt x="2366" y="962"/>
                </a:lnTo>
                <a:lnTo>
                  <a:pt x="2364" y="962"/>
                </a:lnTo>
                <a:lnTo>
                  <a:pt x="2364" y="846"/>
                </a:lnTo>
                <a:lnTo>
                  <a:pt x="2364" y="846"/>
                </a:lnTo>
                <a:close/>
                <a:moveTo>
                  <a:pt x="2366" y="884"/>
                </a:moveTo>
                <a:lnTo>
                  <a:pt x="2371" y="884"/>
                </a:lnTo>
                <a:lnTo>
                  <a:pt x="2371" y="962"/>
                </a:lnTo>
                <a:lnTo>
                  <a:pt x="2366" y="962"/>
                </a:lnTo>
                <a:lnTo>
                  <a:pt x="2366" y="884"/>
                </a:lnTo>
                <a:lnTo>
                  <a:pt x="2366" y="884"/>
                </a:lnTo>
                <a:close/>
                <a:moveTo>
                  <a:pt x="2371" y="534"/>
                </a:moveTo>
                <a:lnTo>
                  <a:pt x="2375" y="534"/>
                </a:lnTo>
                <a:lnTo>
                  <a:pt x="2375" y="962"/>
                </a:lnTo>
                <a:lnTo>
                  <a:pt x="2371" y="962"/>
                </a:lnTo>
                <a:lnTo>
                  <a:pt x="2371" y="534"/>
                </a:lnTo>
                <a:lnTo>
                  <a:pt x="2371" y="534"/>
                </a:lnTo>
                <a:close/>
                <a:moveTo>
                  <a:pt x="2380" y="0"/>
                </a:moveTo>
                <a:lnTo>
                  <a:pt x="2385" y="0"/>
                </a:lnTo>
                <a:lnTo>
                  <a:pt x="2385" y="962"/>
                </a:lnTo>
                <a:lnTo>
                  <a:pt x="2380" y="962"/>
                </a:lnTo>
                <a:lnTo>
                  <a:pt x="2380" y="0"/>
                </a:lnTo>
                <a:lnTo>
                  <a:pt x="2380" y="0"/>
                </a:lnTo>
                <a:close/>
                <a:moveTo>
                  <a:pt x="2385" y="299"/>
                </a:moveTo>
                <a:lnTo>
                  <a:pt x="2387" y="299"/>
                </a:lnTo>
                <a:lnTo>
                  <a:pt x="2387" y="962"/>
                </a:lnTo>
                <a:lnTo>
                  <a:pt x="2385" y="962"/>
                </a:lnTo>
                <a:lnTo>
                  <a:pt x="2385" y="299"/>
                </a:lnTo>
                <a:lnTo>
                  <a:pt x="2385" y="299"/>
                </a:lnTo>
                <a:close/>
                <a:moveTo>
                  <a:pt x="2392" y="330"/>
                </a:moveTo>
                <a:lnTo>
                  <a:pt x="2397" y="330"/>
                </a:lnTo>
                <a:lnTo>
                  <a:pt x="2397" y="962"/>
                </a:lnTo>
                <a:lnTo>
                  <a:pt x="2392" y="962"/>
                </a:lnTo>
                <a:lnTo>
                  <a:pt x="2392" y="330"/>
                </a:lnTo>
                <a:lnTo>
                  <a:pt x="2392" y="330"/>
                </a:lnTo>
                <a:close/>
                <a:moveTo>
                  <a:pt x="2397" y="187"/>
                </a:moveTo>
                <a:lnTo>
                  <a:pt x="2402" y="187"/>
                </a:lnTo>
                <a:lnTo>
                  <a:pt x="2402" y="962"/>
                </a:lnTo>
                <a:lnTo>
                  <a:pt x="2397" y="962"/>
                </a:lnTo>
                <a:lnTo>
                  <a:pt x="2397" y="187"/>
                </a:lnTo>
                <a:lnTo>
                  <a:pt x="2397" y="187"/>
                </a:lnTo>
                <a:close/>
                <a:moveTo>
                  <a:pt x="2402" y="14"/>
                </a:moveTo>
                <a:lnTo>
                  <a:pt x="2406" y="14"/>
                </a:lnTo>
                <a:lnTo>
                  <a:pt x="2406" y="962"/>
                </a:lnTo>
                <a:lnTo>
                  <a:pt x="2402" y="962"/>
                </a:lnTo>
                <a:lnTo>
                  <a:pt x="2402" y="14"/>
                </a:lnTo>
                <a:lnTo>
                  <a:pt x="2402" y="14"/>
                </a:lnTo>
                <a:close/>
                <a:moveTo>
                  <a:pt x="2409" y="282"/>
                </a:moveTo>
                <a:lnTo>
                  <a:pt x="2413" y="282"/>
                </a:lnTo>
                <a:lnTo>
                  <a:pt x="2413" y="962"/>
                </a:lnTo>
                <a:lnTo>
                  <a:pt x="2409" y="962"/>
                </a:lnTo>
                <a:lnTo>
                  <a:pt x="2409" y="282"/>
                </a:lnTo>
                <a:lnTo>
                  <a:pt x="2409" y="282"/>
                </a:lnTo>
                <a:close/>
                <a:moveTo>
                  <a:pt x="2413" y="197"/>
                </a:moveTo>
                <a:lnTo>
                  <a:pt x="2418" y="197"/>
                </a:lnTo>
                <a:lnTo>
                  <a:pt x="2418" y="962"/>
                </a:lnTo>
                <a:lnTo>
                  <a:pt x="2413" y="962"/>
                </a:lnTo>
                <a:lnTo>
                  <a:pt x="2413" y="197"/>
                </a:lnTo>
                <a:lnTo>
                  <a:pt x="2413" y="197"/>
                </a:lnTo>
                <a:close/>
                <a:moveTo>
                  <a:pt x="2418" y="598"/>
                </a:moveTo>
                <a:lnTo>
                  <a:pt x="2423" y="598"/>
                </a:lnTo>
                <a:lnTo>
                  <a:pt x="2423" y="962"/>
                </a:lnTo>
                <a:lnTo>
                  <a:pt x="2418" y="962"/>
                </a:lnTo>
                <a:lnTo>
                  <a:pt x="2418" y="598"/>
                </a:lnTo>
                <a:lnTo>
                  <a:pt x="2418" y="598"/>
                </a:lnTo>
                <a:close/>
                <a:moveTo>
                  <a:pt x="2428" y="363"/>
                </a:moveTo>
                <a:lnTo>
                  <a:pt x="2430" y="363"/>
                </a:lnTo>
                <a:lnTo>
                  <a:pt x="2430" y="962"/>
                </a:lnTo>
                <a:lnTo>
                  <a:pt x="2428" y="962"/>
                </a:lnTo>
                <a:lnTo>
                  <a:pt x="2428" y="363"/>
                </a:lnTo>
                <a:lnTo>
                  <a:pt x="2428" y="363"/>
                </a:lnTo>
                <a:close/>
                <a:moveTo>
                  <a:pt x="2430" y="449"/>
                </a:moveTo>
                <a:lnTo>
                  <a:pt x="2435" y="449"/>
                </a:lnTo>
                <a:lnTo>
                  <a:pt x="2435" y="962"/>
                </a:lnTo>
                <a:lnTo>
                  <a:pt x="2430" y="962"/>
                </a:lnTo>
                <a:lnTo>
                  <a:pt x="2430" y="449"/>
                </a:lnTo>
                <a:lnTo>
                  <a:pt x="2430" y="449"/>
                </a:lnTo>
                <a:close/>
                <a:moveTo>
                  <a:pt x="2435" y="556"/>
                </a:moveTo>
                <a:lnTo>
                  <a:pt x="2440" y="556"/>
                </a:lnTo>
                <a:lnTo>
                  <a:pt x="2440" y="962"/>
                </a:lnTo>
                <a:lnTo>
                  <a:pt x="2435" y="962"/>
                </a:lnTo>
                <a:lnTo>
                  <a:pt x="2435" y="556"/>
                </a:lnTo>
                <a:lnTo>
                  <a:pt x="2435" y="556"/>
                </a:lnTo>
                <a:close/>
                <a:moveTo>
                  <a:pt x="2444" y="518"/>
                </a:moveTo>
                <a:lnTo>
                  <a:pt x="2447" y="518"/>
                </a:lnTo>
                <a:lnTo>
                  <a:pt x="2447" y="962"/>
                </a:lnTo>
                <a:lnTo>
                  <a:pt x="2444" y="962"/>
                </a:lnTo>
                <a:lnTo>
                  <a:pt x="2444" y="518"/>
                </a:lnTo>
                <a:lnTo>
                  <a:pt x="2444" y="518"/>
                </a:lnTo>
                <a:close/>
                <a:moveTo>
                  <a:pt x="2447" y="539"/>
                </a:moveTo>
                <a:lnTo>
                  <a:pt x="2451" y="539"/>
                </a:lnTo>
                <a:lnTo>
                  <a:pt x="2451" y="962"/>
                </a:lnTo>
                <a:lnTo>
                  <a:pt x="2447" y="962"/>
                </a:lnTo>
                <a:lnTo>
                  <a:pt x="2447" y="539"/>
                </a:lnTo>
                <a:lnTo>
                  <a:pt x="2447" y="539"/>
                </a:lnTo>
                <a:close/>
                <a:moveTo>
                  <a:pt x="2451" y="846"/>
                </a:moveTo>
                <a:lnTo>
                  <a:pt x="2456" y="846"/>
                </a:lnTo>
                <a:lnTo>
                  <a:pt x="2456" y="962"/>
                </a:lnTo>
                <a:lnTo>
                  <a:pt x="2451" y="962"/>
                </a:lnTo>
                <a:lnTo>
                  <a:pt x="2451" y="846"/>
                </a:lnTo>
                <a:lnTo>
                  <a:pt x="2451" y="846"/>
                </a:lnTo>
                <a:close/>
                <a:moveTo>
                  <a:pt x="2461" y="957"/>
                </a:moveTo>
                <a:lnTo>
                  <a:pt x="2466" y="957"/>
                </a:lnTo>
                <a:lnTo>
                  <a:pt x="2466" y="962"/>
                </a:lnTo>
                <a:lnTo>
                  <a:pt x="2461" y="962"/>
                </a:lnTo>
                <a:lnTo>
                  <a:pt x="2461" y="957"/>
                </a:lnTo>
                <a:lnTo>
                  <a:pt x="2461" y="957"/>
                </a:lnTo>
                <a:close/>
                <a:moveTo>
                  <a:pt x="2466" y="957"/>
                </a:moveTo>
                <a:lnTo>
                  <a:pt x="2468" y="957"/>
                </a:lnTo>
                <a:lnTo>
                  <a:pt x="2468" y="962"/>
                </a:lnTo>
                <a:lnTo>
                  <a:pt x="2466" y="962"/>
                </a:lnTo>
                <a:lnTo>
                  <a:pt x="2466" y="957"/>
                </a:lnTo>
                <a:lnTo>
                  <a:pt x="2466" y="957"/>
                </a:lnTo>
                <a:close/>
                <a:moveTo>
                  <a:pt x="2468" y="903"/>
                </a:moveTo>
                <a:lnTo>
                  <a:pt x="2473" y="903"/>
                </a:lnTo>
                <a:lnTo>
                  <a:pt x="2473" y="962"/>
                </a:lnTo>
                <a:lnTo>
                  <a:pt x="2468" y="962"/>
                </a:lnTo>
                <a:lnTo>
                  <a:pt x="2468" y="903"/>
                </a:lnTo>
                <a:lnTo>
                  <a:pt x="2468" y="903"/>
                </a:lnTo>
                <a:close/>
                <a:moveTo>
                  <a:pt x="2478" y="834"/>
                </a:moveTo>
                <a:lnTo>
                  <a:pt x="2482" y="834"/>
                </a:lnTo>
                <a:lnTo>
                  <a:pt x="2482" y="962"/>
                </a:lnTo>
                <a:lnTo>
                  <a:pt x="2478" y="962"/>
                </a:lnTo>
                <a:lnTo>
                  <a:pt x="2478" y="834"/>
                </a:lnTo>
                <a:lnTo>
                  <a:pt x="2478" y="834"/>
                </a:lnTo>
                <a:close/>
                <a:moveTo>
                  <a:pt x="2482" y="710"/>
                </a:moveTo>
                <a:lnTo>
                  <a:pt x="2487" y="710"/>
                </a:lnTo>
                <a:lnTo>
                  <a:pt x="2487" y="962"/>
                </a:lnTo>
                <a:lnTo>
                  <a:pt x="2482" y="962"/>
                </a:lnTo>
                <a:lnTo>
                  <a:pt x="2482" y="710"/>
                </a:lnTo>
                <a:lnTo>
                  <a:pt x="2482" y="710"/>
                </a:lnTo>
                <a:close/>
                <a:moveTo>
                  <a:pt x="2487" y="675"/>
                </a:moveTo>
                <a:lnTo>
                  <a:pt x="2489" y="675"/>
                </a:lnTo>
                <a:lnTo>
                  <a:pt x="2489" y="962"/>
                </a:lnTo>
                <a:lnTo>
                  <a:pt x="2487" y="962"/>
                </a:lnTo>
                <a:lnTo>
                  <a:pt x="2487" y="675"/>
                </a:lnTo>
                <a:lnTo>
                  <a:pt x="2487" y="675"/>
                </a:lnTo>
                <a:close/>
                <a:moveTo>
                  <a:pt x="2494" y="796"/>
                </a:moveTo>
                <a:lnTo>
                  <a:pt x="2499" y="796"/>
                </a:lnTo>
                <a:lnTo>
                  <a:pt x="2499" y="962"/>
                </a:lnTo>
                <a:lnTo>
                  <a:pt x="2494" y="962"/>
                </a:lnTo>
                <a:lnTo>
                  <a:pt x="2494" y="796"/>
                </a:lnTo>
                <a:lnTo>
                  <a:pt x="2494" y="796"/>
                </a:lnTo>
                <a:close/>
                <a:moveTo>
                  <a:pt x="2499" y="781"/>
                </a:moveTo>
                <a:lnTo>
                  <a:pt x="2504" y="781"/>
                </a:lnTo>
                <a:lnTo>
                  <a:pt x="2504" y="962"/>
                </a:lnTo>
                <a:lnTo>
                  <a:pt x="2499" y="962"/>
                </a:lnTo>
                <a:lnTo>
                  <a:pt x="2499" y="781"/>
                </a:lnTo>
                <a:lnTo>
                  <a:pt x="2499" y="781"/>
                </a:lnTo>
                <a:close/>
                <a:moveTo>
                  <a:pt x="2504" y="522"/>
                </a:moveTo>
                <a:lnTo>
                  <a:pt x="2508" y="522"/>
                </a:lnTo>
                <a:lnTo>
                  <a:pt x="2508" y="962"/>
                </a:lnTo>
                <a:lnTo>
                  <a:pt x="2504" y="962"/>
                </a:lnTo>
                <a:lnTo>
                  <a:pt x="2504" y="522"/>
                </a:lnTo>
                <a:lnTo>
                  <a:pt x="2504" y="522"/>
                </a:lnTo>
                <a:close/>
                <a:moveTo>
                  <a:pt x="2511" y="453"/>
                </a:moveTo>
                <a:lnTo>
                  <a:pt x="2516" y="453"/>
                </a:lnTo>
                <a:lnTo>
                  <a:pt x="2516" y="962"/>
                </a:lnTo>
                <a:lnTo>
                  <a:pt x="2511" y="962"/>
                </a:lnTo>
                <a:lnTo>
                  <a:pt x="2511" y="453"/>
                </a:lnTo>
                <a:lnTo>
                  <a:pt x="2511" y="453"/>
                </a:lnTo>
                <a:close/>
                <a:moveTo>
                  <a:pt x="2516" y="691"/>
                </a:moveTo>
                <a:lnTo>
                  <a:pt x="2520" y="691"/>
                </a:lnTo>
                <a:lnTo>
                  <a:pt x="2520" y="962"/>
                </a:lnTo>
                <a:lnTo>
                  <a:pt x="2516" y="962"/>
                </a:lnTo>
                <a:lnTo>
                  <a:pt x="2516" y="691"/>
                </a:lnTo>
                <a:lnTo>
                  <a:pt x="2516" y="691"/>
                </a:lnTo>
                <a:close/>
                <a:moveTo>
                  <a:pt x="2520" y="796"/>
                </a:moveTo>
                <a:lnTo>
                  <a:pt x="2525" y="796"/>
                </a:lnTo>
                <a:lnTo>
                  <a:pt x="2525" y="962"/>
                </a:lnTo>
                <a:lnTo>
                  <a:pt x="2520" y="962"/>
                </a:lnTo>
                <a:lnTo>
                  <a:pt x="2520" y="796"/>
                </a:lnTo>
                <a:lnTo>
                  <a:pt x="2520" y="796"/>
                </a:lnTo>
                <a:close/>
                <a:moveTo>
                  <a:pt x="2530" y="658"/>
                </a:moveTo>
                <a:lnTo>
                  <a:pt x="2532" y="658"/>
                </a:lnTo>
                <a:lnTo>
                  <a:pt x="2532" y="962"/>
                </a:lnTo>
                <a:lnTo>
                  <a:pt x="2530" y="962"/>
                </a:lnTo>
                <a:lnTo>
                  <a:pt x="2530" y="658"/>
                </a:lnTo>
                <a:lnTo>
                  <a:pt x="2530" y="658"/>
                </a:lnTo>
                <a:close/>
                <a:moveTo>
                  <a:pt x="2532" y="941"/>
                </a:moveTo>
                <a:lnTo>
                  <a:pt x="2537" y="941"/>
                </a:lnTo>
                <a:lnTo>
                  <a:pt x="2537" y="962"/>
                </a:lnTo>
                <a:lnTo>
                  <a:pt x="2532" y="962"/>
                </a:lnTo>
                <a:lnTo>
                  <a:pt x="2532" y="941"/>
                </a:lnTo>
                <a:lnTo>
                  <a:pt x="2532" y="941"/>
                </a:lnTo>
                <a:close/>
                <a:moveTo>
                  <a:pt x="2537" y="905"/>
                </a:moveTo>
                <a:lnTo>
                  <a:pt x="2542" y="905"/>
                </a:lnTo>
                <a:lnTo>
                  <a:pt x="2542" y="962"/>
                </a:lnTo>
                <a:lnTo>
                  <a:pt x="2537" y="962"/>
                </a:lnTo>
                <a:lnTo>
                  <a:pt x="2537" y="905"/>
                </a:lnTo>
                <a:lnTo>
                  <a:pt x="2537" y="905"/>
                </a:lnTo>
                <a:close/>
                <a:moveTo>
                  <a:pt x="2546" y="753"/>
                </a:moveTo>
                <a:lnTo>
                  <a:pt x="2551" y="753"/>
                </a:lnTo>
                <a:lnTo>
                  <a:pt x="2551" y="962"/>
                </a:lnTo>
                <a:lnTo>
                  <a:pt x="2546" y="962"/>
                </a:lnTo>
                <a:lnTo>
                  <a:pt x="2546" y="753"/>
                </a:lnTo>
                <a:lnTo>
                  <a:pt x="2546" y="753"/>
                </a:lnTo>
                <a:close/>
                <a:moveTo>
                  <a:pt x="2551" y="957"/>
                </a:moveTo>
                <a:lnTo>
                  <a:pt x="2554" y="957"/>
                </a:lnTo>
                <a:lnTo>
                  <a:pt x="2554" y="962"/>
                </a:lnTo>
                <a:lnTo>
                  <a:pt x="2551" y="962"/>
                </a:lnTo>
                <a:lnTo>
                  <a:pt x="2551" y="957"/>
                </a:lnTo>
                <a:lnTo>
                  <a:pt x="2551" y="957"/>
                </a:lnTo>
                <a:close/>
                <a:moveTo>
                  <a:pt x="2554" y="948"/>
                </a:moveTo>
                <a:lnTo>
                  <a:pt x="2558" y="948"/>
                </a:lnTo>
                <a:lnTo>
                  <a:pt x="2558" y="962"/>
                </a:lnTo>
                <a:lnTo>
                  <a:pt x="2554" y="962"/>
                </a:lnTo>
                <a:lnTo>
                  <a:pt x="2554" y="948"/>
                </a:lnTo>
                <a:lnTo>
                  <a:pt x="2554" y="948"/>
                </a:lnTo>
                <a:close/>
                <a:moveTo>
                  <a:pt x="2563" y="957"/>
                </a:moveTo>
                <a:lnTo>
                  <a:pt x="2568" y="957"/>
                </a:lnTo>
                <a:lnTo>
                  <a:pt x="2568" y="962"/>
                </a:lnTo>
                <a:lnTo>
                  <a:pt x="2563" y="962"/>
                </a:lnTo>
                <a:lnTo>
                  <a:pt x="2563" y="957"/>
                </a:lnTo>
                <a:lnTo>
                  <a:pt x="2563" y="957"/>
                </a:lnTo>
                <a:close/>
                <a:moveTo>
                  <a:pt x="2568" y="774"/>
                </a:moveTo>
                <a:lnTo>
                  <a:pt x="2573" y="774"/>
                </a:lnTo>
                <a:lnTo>
                  <a:pt x="2573" y="962"/>
                </a:lnTo>
                <a:lnTo>
                  <a:pt x="2568" y="962"/>
                </a:lnTo>
                <a:lnTo>
                  <a:pt x="2568" y="774"/>
                </a:lnTo>
                <a:lnTo>
                  <a:pt x="2568" y="774"/>
                </a:lnTo>
                <a:close/>
                <a:moveTo>
                  <a:pt x="2575" y="893"/>
                </a:moveTo>
                <a:lnTo>
                  <a:pt x="2580" y="893"/>
                </a:lnTo>
                <a:lnTo>
                  <a:pt x="2580" y="962"/>
                </a:lnTo>
                <a:lnTo>
                  <a:pt x="2575" y="962"/>
                </a:lnTo>
                <a:lnTo>
                  <a:pt x="2575" y="893"/>
                </a:lnTo>
                <a:lnTo>
                  <a:pt x="2575" y="893"/>
                </a:lnTo>
                <a:close/>
                <a:moveTo>
                  <a:pt x="2580" y="846"/>
                </a:moveTo>
                <a:lnTo>
                  <a:pt x="2584" y="846"/>
                </a:lnTo>
                <a:lnTo>
                  <a:pt x="2584" y="962"/>
                </a:lnTo>
                <a:lnTo>
                  <a:pt x="2580" y="962"/>
                </a:lnTo>
                <a:lnTo>
                  <a:pt x="2580" y="846"/>
                </a:lnTo>
                <a:lnTo>
                  <a:pt x="2580" y="846"/>
                </a:lnTo>
                <a:close/>
                <a:moveTo>
                  <a:pt x="2584" y="770"/>
                </a:moveTo>
                <a:lnTo>
                  <a:pt x="2589" y="770"/>
                </a:lnTo>
                <a:lnTo>
                  <a:pt x="2589" y="962"/>
                </a:lnTo>
                <a:lnTo>
                  <a:pt x="2584" y="962"/>
                </a:lnTo>
                <a:lnTo>
                  <a:pt x="2584" y="770"/>
                </a:lnTo>
                <a:lnTo>
                  <a:pt x="2584" y="770"/>
                </a:lnTo>
                <a:close/>
                <a:moveTo>
                  <a:pt x="2594" y="722"/>
                </a:moveTo>
                <a:lnTo>
                  <a:pt x="2596" y="722"/>
                </a:lnTo>
                <a:lnTo>
                  <a:pt x="2596" y="962"/>
                </a:lnTo>
                <a:lnTo>
                  <a:pt x="2594" y="962"/>
                </a:lnTo>
                <a:lnTo>
                  <a:pt x="2594" y="722"/>
                </a:lnTo>
                <a:lnTo>
                  <a:pt x="2594" y="722"/>
                </a:lnTo>
                <a:close/>
                <a:moveTo>
                  <a:pt x="2596" y="910"/>
                </a:moveTo>
                <a:lnTo>
                  <a:pt x="2601" y="910"/>
                </a:lnTo>
                <a:lnTo>
                  <a:pt x="2601" y="962"/>
                </a:lnTo>
                <a:lnTo>
                  <a:pt x="2596" y="962"/>
                </a:lnTo>
                <a:lnTo>
                  <a:pt x="2596" y="910"/>
                </a:lnTo>
                <a:lnTo>
                  <a:pt x="2596" y="910"/>
                </a:lnTo>
                <a:close/>
                <a:moveTo>
                  <a:pt x="2601" y="791"/>
                </a:moveTo>
                <a:lnTo>
                  <a:pt x="2606" y="791"/>
                </a:lnTo>
                <a:lnTo>
                  <a:pt x="2606" y="962"/>
                </a:lnTo>
                <a:lnTo>
                  <a:pt x="2601" y="962"/>
                </a:lnTo>
                <a:lnTo>
                  <a:pt x="2601" y="791"/>
                </a:lnTo>
                <a:lnTo>
                  <a:pt x="2601" y="791"/>
                </a:lnTo>
                <a:close/>
                <a:moveTo>
                  <a:pt x="2611" y="838"/>
                </a:moveTo>
                <a:lnTo>
                  <a:pt x="2615" y="838"/>
                </a:lnTo>
                <a:lnTo>
                  <a:pt x="2615" y="962"/>
                </a:lnTo>
                <a:lnTo>
                  <a:pt x="2611" y="962"/>
                </a:lnTo>
                <a:lnTo>
                  <a:pt x="2611" y="838"/>
                </a:lnTo>
                <a:lnTo>
                  <a:pt x="2611" y="838"/>
                </a:lnTo>
                <a:close/>
                <a:moveTo>
                  <a:pt x="2615" y="903"/>
                </a:moveTo>
                <a:lnTo>
                  <a:pt x="2618" y="903"/>
                </a:lnTo>
                <a:lnTo>
                  <a:pt x="2618" y="962"/>
                </a:lnTo>
                <a:lnTo>
                  <a:pt x="2615" y="962"/>
                </a:lnTo>
                <a:lnTo>
                  <a:pt x="2615" y="903"/>
                </a:lnTo>
                <a:lnTo>
                  <a:pt x="2615" y="903"/>
                </a:lnTo>
                <a:close/>
                <a:moveTo>
                  <a:pt x="2618" y="841"/>
                </a:moveTo>
                <a:lnTo>
                  <a:pt x="2622" y="841"/>
                </a:lnTo>
                <a:lnTo>
                  <a:pt x="2622" y="962"/>
                </a:lnTo>
                <a:lnTo>
                  <a:pt x="2618" y="962"/>
                </a:lnTo>
                <a:lnTo>
                  <a:pt x="2618" y="841"/>
                </a:lnTo>
                <a:lnTo>
                  <a:pt x="2618" y="841"/>
                </a:lnTo>
                <a:close/>
                <a:moveTo>
                  <a:pt x="2627" y="834"/>
                </a:moveTo>
                <a:lnTo>
                  <a:pt x="2632" y="834"/>
                </a:lnTo>
                <a:lnTo>
                  <a:pt x="2632" y="962"/>
                </a:lnTo>
                <a:lnTo>
                  <a:pt x="2627" y="962"/>
                </a:lnTo>
                <a:lnTo>
                  <a:pt x="2627" y="834"/>
                </a:lnTo>
                <a:lnTo>
                  <a:pt x="2627" y="834"/>
                </a:lnTo>
                <a:close/>
                <a:moveTo>
                  <a:pt x="2632" y="888"/>
                </a:moveTo>
                <a:lnTo>
                  <a:pt x="2637" y="888"/>
                </a:lnTo>
                <a:lnTo>
                  <a:pt x="2637" y="962"/>
                </a:lnTo>
                <a:lnTo>
                  <a:pt x="2632" y="962"/>
                </a:lnTo>
                <a:lnTo>
                  <a:pt x="2632" y="888"/>
                </a:lnTo>
                <a:lnTo>
                  <a:pt x="2632" y="888"/>
                </a:lnTo>
                <a:close/>
                <a:moveTo>
                  <a:pt x="2637" y="936"/>
                </a:moveTo>
                <a:lnTo>
                  <a:pt x="2639" y="936"/>
                </a:lnTo>
                <a:lnTo>
                  <a:pt x="2639" y="962"/>
                </a:lnTo>
                <a:lnTo>
                  <a:pt x="2637" y="962"/>
                </a:lnTo>
                <a:lnTo>
                  <a:pt x="2637" y="936"/>
                </a:lnTo>
                <a:lnTo>
                  <a:pt x="2637" y="936"/>
                </a:lnTo>
                <a:close/>
                <a:moveTo>
                  <a:pt x="2644" y="755"/>
                </a:moveTo>
                <a:lnTo>
                  <a:pt x="2649" y="755"/>
                </a:lnTo>
                <a:lnTo>
                  <a:pt x="2649" y="962"/>
                </a:lnTo>
                <a:lnTo>
                  <a:pt x="2644" y="962"/>
                </a:lnTo>
                <a:lnTo>
                  <a:pt x="2644" y="755"/>
                </a:lnTo>
                <a:lnTo>
                  <a:pt x="2644" y="755"/>
                </a:lnTo>
                <a:close/>
                <a:moveTo>
                  <a:pt x="2649" y="931"/>
                </a:moveTo>
                <a:lnTo>
                  <a:pt x="2653" y="931"/>
                </a:lnTo>
                <a:lnTo>
                  <a:pt x="2653" y="962"/>
                </a:lnTo>
                <a:lnTo>
                  <a:pt x="2649" y="962"/>
                </a:lnTo>
                <a:lnTo>
                  <a:pt x="2649" y="931"/>
                </a:lnTo>
                <a:lnTo>
                  <a:pt x="2649" y="931"/>
                </a:lnTo>
                <a:close/>
                <a:moveTo>
                  <a:pt x="2653" y="905"/>
                </a:moveTo>
                <a:lnTo>
                  <a:pt x="2658" y="905"/>
                </a:lnTo>
                <a:lnTo>
                  <a:pt x="2658" y="962"/>
                </a:lnTo>
                <a:lnTo>
                  <a:pt x="2653" y="962"/>
                </a:lnTo>
                <a:lnTo>
                  <a:pt x="2653" y="905"/>
                </a:lnTo>
                <a:lnTo>
                  <a:pt x="2653" y="905"/>
                </a:lnTo>
                <a:close/>
                <a:moveTo>
                  <a:pt x="2660" y="877"/>
                </a:moveTo>
                <a:lnTo>
                  <a:pt x="2665" y="877"/>
                </a:lnTo>
                <a:lnTo>
                  <a:pt x="2665" y="962"/>
                </a:lnTo>
                <a:lnTo>
                  <a:pt x="2660" y="962"/>
                </a:lnTo>
                <a:lnTo>
                  <a:pt x="2660" y="877"/>
                </a:lnTo>
                <a:lnTo>
                  <a:pt x="2660" y="877"/>
                </a:lnTo>
                <a:close/>
                <a:moveTo>
                  <a:pt x="2665" y="922"/>
                </a:moveTo>
                <a:lnTo>
                  <a:pt x="2670" y="922"/>
                </a:lnTo>
                <a:lnTo>
                  <a:pt x="2670" y="962"/>
                </a:lnTo>
                <a:lnTo>
                  <a:pt x="2665" y="962"/>
                </a:lnTo>
                <a:lnTo>
                  <a:pt x="2665" y="922"/>
                </a:lnTo>
                <a:lnTo>
                  <a:pt x="2665" y="922"/>
                </a:lnTo>
                <a:close/>
                <a:moveTo>
                  <a:pt x="2670" y="753"/>
                </a:moveTo>
                <a:lnTo>
                  <a:pt x="2675" y="753"/>
                </a:lnTo>
                <a:lnTo>
                  <a:pt x="2675" y="962"/>
                </a:lnTo>
                <a:lnTo>
                  <a:pt x="2670" y="962"/>
                </a:lnTo>
                <a:lnTo>
                  <a:pt x="2670" y="753"/>
                </a:lnTo>
                <a:lnTo>
                  <a:pt x="2670" y="753"/>
                </a:lnTo>
                <a:close/>
                <a:moveTo>
                  <a:pt x="2679" y="922"/>
                </a:moveTo>
                <a:lnTo>
                  <a:pt x="2682" y="922"/>
                </a:lnTo>
                <a:lnTo>
                  <a:pt x="2682" y="962"/>
                </a:lnTo>
                <a:lnTo>
                  <a:pt x="2679" y="962"/>
                </a:lnTo>
                <a:lnTo>
                  <a:pt x="2679" y="922"/>
                </a:lnTo>
                <a:lnTo>
                  <a:pt x="2679" y="922"/>
                </a:lnTo>
                <a:close/>
                <a:moveTo>
                  <a:pt x="2696" y="943"/>
                </a:moveTo>
                <a:lnTo>
                  <a:pt x="2701" y="943"/>
                </a:lnTo>
                <a:lnTo>
                  <a:pt x="2701" y="962"/>
                </a:lnTo>
                <a:lnTo>
                  <a:pt x="2696" y="962"/>
                </a:lnTo>
                <a:lnTo>
                  <a:pt x="2696" y="943"/>
                </a:lnTo>
                <a:lnTo>
                  <a:pt x="2696" y="943"/>
                </a:lnTo>
                <a:close/>
                <a:moveTo>
                  <a:pt x="2701" y="948"/>
                </a:moveTo>
                <a:lnTo>
                  <a:pt x="2703" y="948"/>
                </a:lnTo>
                <a:lnTo>
                  <a:pt x="2703" y="962"/>
                </a:lnTo>
                <a:lnTo>
                  <a:pt x="2701" y="962"/>
                </a:lnTo>
                <a:lnTo>
                  <a:pt x="2701" y="948"/>
                </a:lnTo>
                <a:lnTo>
                  <a:pt x="2701" y="948"/>
                </a:lnTo>
                <a:close/>
                <a:moveTo>
                  <a:pt x="2703" y="941"/>
                </a:moveTo>
                <a:lnTo>
                  <a:pt x="2708" y="941"/>
                </a:lnTo>
                <a:lnTo>
                  <a:pt x="2708" y="962"/>
                </a:lnTo>
                <a:lnTo>
                  <a:pt x="2703" y="962"/>
                </a:lnTo>
                <a:lnTo>
                  <a:pt x="2703" y="941"/>
                </a:lnTo>
                <a:lnTo>
                  <a:pt x="2703" y="941"/>
                </a:lnTo>
                <a:close/>
                <a:moveTo>
                  <a:pt x="2713" y="841"/>
                </a:moveTo>
                <a:lnTo>
                  <a:pt x="2717" y="841"/>
                </a:lnTo>
                <a:lnTo>
                  <a:pt x="2717" y="962"/>
                </a:lnTo>
                <a:lnTo>
                  <a:pt x="2713" y="962"/>
                </a:lnTo>
                <a:lnTo>
                  <a:pt x="2713" y="841"/>
                </a:lnTo>
                <a:lnTo>
                  <a:pt x="2713" y="841"/>
                </a:lnTo>
                <a:close/>
                <a:moveTo>
                  <a:pt x="2717" y="667"/>
                </a:moveTo>
                <a:lnTo>
                  <a:pt x="2722" y="667"/>
                </a:lnTo>
                <a:lnTo>
                  <a:pt x="2722" y="962"/>
                </a:lnTo>
                <a:lnTo>
                  <a:pt x="2717" y="962"/>
                </a:lnTo>
                <a:lnTo>
                  <a:pt x="2717" y="667"/>
                </a:lnTo>
                <a:lnTo>
                  <a:pt x="2717" y="667"/>
                </a:lnTo>
                <a:close/>
                <a:moveTo>
                  <a:pt x="2722" y="777"/>
                </a:moveTo>
                <a:lnTo>
                  <a:pt x="2725" y="777"/>
                </a:lnTo>
                <a:lnTo>
                  <a:pt x="2725" y="962"/>
                </a:lnTo>
                <a:lnTo>
                  <a:pt x="2722" y="962"/>
                </a:lnTo>
                <a:lnTo>
                  <a:pt x="2722" y="777"/>
                </a:lnTo>
                <a:lnTo>
                  <a:pt x="2722" y="777"/>
                </a:lnTo>
                <a:close/>
                <a:moveTo>
                  <a:pt x="2729" y="846"/>
                </a:moveTo>
                <a:lnTo>
                  <a:pt x="2734" y="846"/>
                </a:lnTo>
                <a:lnTo>
                  <a:pt x="2734" y="962"/>
                </a:lnTo>
                <a:lnTo>
                  <a:pt x="2729" y="962"/>
                </a:lnTo>
                <a:lnTo>
                  <a:pt x="2729" y="846"/>
                </a:lnTo>
                <a:lnTo>
                  <a:pt x="2729" y="846"/>
                </a:lnTo>
                <a:close/>
                <a:moveTo>
                  <a:pt x="2734" y="943"/>
                </a:moveTo>
                <a:lnTo>
                  <a:pt x="2739" y="943"/>
                </a:lnTo>
                <a:lnTo>
                  <a:pt x="2739" y="962"/>
                </a:lnTo>
                <a:lnTo>
                  <a:pt x="2734" y="962"/>
                </a:lnTo>
                <a:lnTo>
                  <a:pt x="2734" y="943"/>
                </a:lnTo>
                <a:lnTo>
                  <a:pt x="2734" y="943"/>
                </a:lnTo>
                <a:close/>
                <a:moveTo>
                  <a:pt x="2739" y="903"/>
                </a:moveTo>
                <a:lnTo>
                  <a:pt x="2744" y="903"/>
                </a:lnTo>
                <a:lnTo>
                  <a:pt x="2744" y="962"/>
                </a:lnTo>
                <a:lnTo>
                  <a:pt x="2739" y="962"/>
                </a:lnTo>
                <a:lnTo>
                  <a:pt x="2739" y="903"/>
                </a:lnTo>
                <a:lnTo>
                  <a:pt x="2739" y="903"/>
                </a:lnTo>
                <a:close/>
                <a:moveTo>
                  <a:pt x="2746" y="713"/>
                </a:moveTo>
                <a:lnTo>
                  <a:pt x="2751" y="713"/>
                </a:lnTo>
                <a:lnTo>
                  <a:pt x="2751" y="962"/>
                </a:lnTo>
                <a:lnTo>
                  <a:pt x="2746" y="962"/>
                </a:lnTo>
                <a:lnTo>
                  <a:pt x="2746" y="713"/>
                </a:lnTo>
                <a:lnTo>
                  <a:pt x="2746" y="713"/>
                </a:lnTo>
                <a:close/>
                <a:moveTo>
                  <a:pt x="2751" y="881"/>
                </a:moveTo>
                <a:lnTo>
                  <a:pt x="2756" y="881"/>
                </a:lnTo>
                <a:lnTo>
                  <a:pt x="2756" y="962"/>
                </a:lnTo>
                <a:lnTo>
                  <a:pt x="2751" y="962"/>
                </a:lnTo>
                <a:lnTo>
                  <a:pt x="2751" y="881"/>
                </a:lnTo>
                <a:lnTo>
                  <a:pt x="2751" y="881"/>
                </a:lnTo>
                <a:close/>
                <a:moveTo>
                  <a:pt x="2760" y="936"/>
                </a:moveTo>
                <a:lnTo>
                  <a:pt x="2765" y="936"/>
                </a:lnTo>
                <a:lnTo>
                  <a:pt x="2765" y="962"/>
                </a:lnTo>
                <a:lnTo>
                  <a:pt x="2760" y="962"/>
                </a:lnTo>
                <a:lnTo>
                  <a:pt x="2760" y="936"/>
                </a:lnTo>
                <a:lnTo>
                  <a:pt x="2760" y="936"/>
                </a:lnTo>
                <a:close/>
                <a:moveTo>
                  <a:pt x="2765" y="791"/>
                </a:moveTo>
                <a:lnTo>
                  <a:pt x="2767" y="791"/>
                </a:lnTo>
                <a:lnTo>
                  <a:pt x="2767" y="962"/>
                </a:lnTo>
                <a:lnTo>
                  <a:pt x="2765" y="962"/>
                </a:lnTo>
                <a:lnTo>
                  <a:pt x="2765" y="791"/>
                </a:lnTo>
                <a:lnTo>
                  <a:pt x="2765" y="791"/>
                </a:lnTo>
                <a:close/>
                <a:moveTo>
                  <a:pt x="2767" y="598"/>
                </a:moveTo>
                <a:lnTo>
                  <a:pt x="2772" y="598"/>
                </a:lnTo>
                <a:lnTo>
                  <a:pt x="2772" y="962"/>
                </a:lnTo>
                <a:lnTo>
                  <a:pt x="2767" y="962"/>
                </a:lnTo>
                <a:lnTo>
                  <a:pt x="2767" y="598"/>
                </a:lnTo>
                <a:lnTo>
                  <a:pt x="2767" y="598"/>
                </a:lnTo>
                <a:close/>
                <a:moveTo>
                  <a:pt x="2777" y="753"/>
                </a:moveTo>
                <a:lnTo>
                  <a:pt x="2782" y="753"/>
                </a:lnTo>
                <a:lnTo>
                  <a:pt x="2782" y="962"/>
                </a:lnTo>
                <a:lnTo>
                  <a:pt x="2777" y="962"/>
                </a:lnTo>
                <a:lnTo>
                  <a:pt x="2777" y="753"/>
                </a:lnTo>
                <a:lnTo>
                  <a:pt x="2777" y="753"/>
                </a:lnTo>
                <a:close/>
                <a:moveTo>
                  <a:pt x="2782" y="713"/>
                </a:moveTo>
                <a:lnTo>
                  <a:pt x="2786" y="713"/>
                </a:lnTo>
                <a:lnTo>
                  <a:pt x="2786" y="962"/>
                </a:lnTo>
                <a:lnTo>
                  <a:pt x="2782" y="962"/>
                </a:lnTo>
                <a:lnTo>
                  <a:pt x="2782" y="713"/>
                </a:lnTo>
                <a:lnTo>
                  <a:pt x="2782" y="713"/>
                </a:lnTo>
                <a:close/>
                <a:moveTo>
                  <a:pt x="2786" y="884"/>
                </a:moveTo>
                <a:lnTo>
                  <a:pt x="2789" y="884"/>
                </a:lnTo>
                <a:lnTo>
                  <a:pt x="2789" y="962"/>
                </a:lnTo>
                <a:lnTo>
                  <a:pt x="2786" y="962"/>
                </a:lnTo>
                <a:lnTo>
                  <a:pt x="2786" y="884"/>
                </a:lnTo>
                <a:lnTo>
                  <a:pt x="2786" y="884"/>
                </a:lnTo>
                <a:close/>
                <a:moveTo>
                  <a:pt x="2794" y="926"/>
                </a:moveTo>
                <a:lnTo>
                  <a:pt x="2798" y="926"/>
                </a:lnTo>
                <a:lnTo>
                  <a:pt x="2798" y="962"/>
                </a:lnTo>
                <a:lnTo>
                  <a:pt x="2794" y="962"/>
                </a:lnTo>
                <a:lnTo>
                  <a:pt x="2794" y="926"/>
                </a:lnTo>
                <a:lnTo>
                  <a:pt x="2794" y="926"/>
                </a:lnTo>
                <a:close/>
                <a:moveTo>
                  <a:pt x="2798" y="829"/>
                </a:moveTo>
                <a:lnTo>
                  <a:pt x="2803" y="829"/>
                </a:lnTo>
                <a:lnTo>
                  <a:pt x="2803" y="962"/>
                </a:lnTo>
                <a:lnTo>
                  <a:pt x="2798" y="962"/>
                </a:lnTo>
                <a:lnTo>
                  <a:pt x="2798" y="829"/>
                </a:lnTo>
                <a:lnTo>
                  <a:pt x="2798" y="829"/>
                </a:lnTo>
                <a:close/>
                <a:moveTo>
                  <a:pt x="2803" y="817"/>
                </a:moveTo>
                <a:lnTo>
                  <a:pt x="2808" y="817"/>
                </a:lnTo>
                <a:lnTo>
                  <a:pt x="2808" y="962"/>
                </a:lnTo>
                <a:lnTo>
                  <a:pt x="2803" y="962"/>
                </a:lnTo>
                <a:lnTo>
                  <a:pt x="2803" y="817"/>
                </a:lnTo>
                <a:lnTo>
                  <a:pt x="2803" y="817"/>
                </a:lnTo>
                <a:close/>
                <a:moveTo>
                  <a:pt x="2810" y="722"/>
                </a:moveTo>
                <a:lnTo>
                  <a:pt x="2815" y="722"/>
                </a:lnTo>
                <a:lnTo>
                  <a:pt x="2815" y="962"/>
                </a:lnTo>
                <a:lnTo>
                  <a:pt x="2810" y="962"/>
                </a:lnTo>
                <a:lnTo>
                  <a:pt x="2810" y="722"/>
                </a:lnTo>
                <a:lnTo>
                  <a:pt x="2810" y="722"/>
                </a:lnTo>
                <a:close/>
                <a:moveTo>
                  <a:pt x="2815" y="819"/>
                </a:moveTo>
                <a:lnTo>
                  <a:pt x="2820" y="819"/>
                </a:lnTo>
                <a:lnTo>
                  <a:pt x="2820" y="962"/>
                </a:lnTo>
                <a:lnTo>
                  <a:pt x="2815" y="962"/>
                </a:lnTo>
                <a:lnTo>
                  <a:pt x="2815" y="819"/>
                </a:lnTo>
                <a:lnTo>
                  <a:pt x="2815" y="819"/>
                </a:lnTo>
                <a:close/>
                <a:moveTo>
                  <a:pt x="2820" y="834"/>
                </a:moveTo>
                <a:lnTo>
                  <a:pt x="2824" y="834"/>
                </a:lnTo>
                <a:lnTo>
                  <a:pt x="2824" y="962"/>
                </a:lnTo>
                <a:lnTo>
                  <a:pt x="2820" y="962"/>
                </a:lnTo>
                <a:lnTo>
                  <a:pt x="2820" y="834"/>
                </a:lnTo>
                <a:lnTo>
                  <a:pt x="2820" y="834"/>
                </a:lnTo>
                <a:close/>
                <a:moveTo>
                  <a:pt x="2829" y="819"/>
                </a:moveTo>
                <a:lnTo>
                  <a:pt x="2832" y="819"/>
                </a:lnTo>
                <a:lnTo>
                  <a:pt x="2832" y="962"/>
                </a:lnTo>
                <a:lnTo>
                  <a:pt x="2829" y="962"/>
                </a:lnTo>
                <a:lnTo>
                  <a:pt x="2829" y="819"/>
                </a:lnTo>
                <a:lnTo>
                  <a:pt x="2829" y="819"/>
                </a:lnTo>
                <a:close/>
                <a:moveTo>
                  <a:pt x="2832" y="539"/>
                </a:moveTo>
                <a:lnTo>
                  <a:pt x="2836" y="539"/>
                </a:lnTo>
                <a:lnTo>
                  <a:pt x="2836" y="962"/>
                </a:lnTo>
                <a:lnTo>
                  <a:pt x="2832" y="962"/>
                </a:lnTo>
                <a:lnTo>
                  <a:pt x="2832" y="539"/>
                </a:lnTo>
                <a:lnTo>
                  <a:pt x="2832" y="539"/>
                </a:lnTo>
                <a:close/>
                <a:moveTo>
                  <a:pt x="2836" y="556"/>
                </a:moveTo>
                <a:lnTo>
                  <a:pt x="2841" y="556"/>
                </a:lnTo>
                <a:lnTo>
                  <a:pt x="2841" y="962"/>
                </a:lnTo>
                <a:lnTo>
                  <a:pt x="2836" y="962"/>
                </a:lnTo>
                <a:lnTo>
                  <a:pt x="2836" y="556"/>
                </a:lnTo>
                <a:lnTo>
                  <a:pt x="2836" y="556"/>
                </a:lnTo>
                <a:close/>
                <a:moveTo>
                  <a:pt x="2846" y="620"/>
                </a:moveTo>
                <a:lnTo>
                  <a:pt x="2851" y="620"/>
                </a:lnTo>
                <a:lnTo>
                  <a:pt x="2851" y="962"/>
                </a:lnTo>
                <a:lnTo>
                  <a:pt x="2846" y="962"/>
                </a:lnTo>
                <a:lnTo>
                  <a:pt x="2846" y="620"/>
                </a:lnTo>
                <a:lnTo>
                  <a:pt x="2846" y="620"/>
                </a:lnTo>
                <a:close/>
                <a:moveTo>
                  <a:pt x="2851" y="819"/>
                </a:moveTo>
                <a:lnTo>
                  <a:pt x="2853" y="819"/>
                </a:lnTo>
                <a:lnTo>
                  <a:pt x="2853" y="962"/>
                </a:lnTo>
                <a:lnTo>
                  <a:pt x="2851" y="962"/>
                </a:lnTo>
                <a:lnTo>
                  <a:pt x="2851" y="819"/>
                </a:lnTo>
                <a:lnTo>
                  <a:pt x="2851" y="819"/>
                </a:lnTo>
                <a:close/>
                <a:moveTo>
                  <a:pt x="2853" y="713"/>
                </a:moveTo>
                <a:lnTo>
                  <a:pt x="2858" y="713"/>
                </a:lnTo>
                <a:lnTo>
                  <a:pt x="2858" y="962"/>
                </a:lnTo>
                <a:lnTo>
                  <a:pt x="2853" y="962"/>
                </a:lnTo>
                <a:lnTo>
                  <a:pt x="2853" y="713"/>
                </a:lnTo>
                <a:lnTo>
                  <a:pt x="2853" y="713"/>
                </a:lnTo>
                <a:close/>
                <a:moveTo>
                  <a:pt x="2862" y="948"/>
                </a:moveTo>
                <a:lnTo>
                  <a:pt x="2867" y="948"/>
                </a:lnTo>
                <a:lnTo>
                  <a:pt x="2867" y="962"/>
                </a:lnTo>
                <a:lnTo>
                  <a:pt x="2862" y="962"/>
                </a:lnTo>
                <a:lnTo>
                  <a:pt x="2862" y="948"/>
                </a:lnTo>
                <a:lnTo>
                  <a:pt x="2862" y="948"/>
                </a:lnTo>
                <a:close/>
                <a:moveTo>
                  <a:pt x="2867" y="803"/>
                </a:moveTo>
                <a:lnTo>
                  <a:pt x="2872" y="803"/>
                </a:lnTo>
                <a:lnTo>
                  <a:pt x="2872" y="962"/>
                </a:lnTo>
                <a:lnTo>
                  <a:pt x="2867" y="962"/>
                </a:lnTo>
                <a:lnTo>
                  <a:pt x="2867" y="803"/>
                </a:lnTo>
                <a:lnTo>
                  <a:pt x="2867" y="803"/>
                </a:lnTo>
                <a:close/>
                <a:moveTo>
                  <a:pt x="2872" y="544"/>
                </a:moveTo>
                <a:lnTo>
                  <a:pt x="2874" y="544"/>
                </a:lnTo>
                <a:lnTo>
                  <a:pt x="2874" y="962"/>
                </a:lnTo>
                <a:lnTo>
                  <a:pt x="2872" y="962"/>
                </a:lnTo>
                <a:lnTo>
                  <a:pt x="2872" y="544"/>
                </a:lnTo>
                <a:lnTo>
                  <a:pt x="2872" y="544"/>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nb-NO"/>
          </a:p>
        </p:txBody>
      </p:sp>
      <p:sp>
        <p:nvSpPr>
          <p:cNvPr id="14" name="Line 7">
            <a:extLst>
              <a:ext uri="{FF2B5EF4-FFF2-40B4-BE49-F238E27FC236}">
                <a16:creationId xmlns:a16="http://schemas.microsoft.com/office/drawing/2014/main" id="{DFA04F35-1E61-4C16-82C9-0DCE14A97B64}"/>
              </a:ext>
            </a:extLst>
          </p:cNvPr>
          <p:cNvSpPr>
            <a:spLocks noChangeShapeType="1"/>
          </p:cNvSpPr>
          <p:nvPr/>
        </p:nvSpPr>
        <p:spPr bwMode="auto">
          <a:xfrm>
            <a:off x="3569977" y="5681151"/>
            <a:ext cx="4562440" cy="0"/>
          </a:xfrm>
          <a:prstGeom prst="line">
            <a:avLst/>
          </a:prstGeom>
          <a:noFill/>
          <a:ln w="11113" cap="flat">
            <a:solidFill>
              <a:srgbClr val="D9D9D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nb-NO"/>
          </a:p>
        </p:txBody>
      </p:sp>
      <p:sp>
        <p:nvSpPr>
          <p:cNvPr id="15" name="Freeform 8">
            <a:extLst>
              <a:ext uri="{FF2B5EF4-FFF2-40B4-BE49-F238E27FC236}">
                <a16:creationId xmlns:a16="http://schemas.microsoft.com/office/drawing/2014/main" id="{7062E332-D4E9-4030-A6AA-52388718E40C}"/>
              </a:ext>
            </a:extLst>
          </p:cNvPr>
          <p:cNvSpPr>
            <a:spLocks noEditPoints="1"/>
          </p:cNvSpPr>
          <p:nvPr/>
        </p:nvSpPr>
        <p:spPr bwMode="auto">
          <a:xfrm>
            <a:off x="3569977" y="5656172"/>
            <a:ext cx="4552154" cy="48490"/>
          </a:xfrm>
          <a:custGeom>
            <a:avLst/>
            <a:gdLst>
              <a:gd name="T0" fmla="*/ 0 w 3098"/>
              <a:gd name="T1" fmla="*/ 0 h 33"/>
              <a:gd name="T2" fmla="*/ 0 w 3098"/>
              <a:gd name="T3" fmla="*/ 33 h 33"/>
              <a:gd name="T4" fmla="*/ 342 w 3098"/>
              <a:gd name="T5" fmla="*/ 0 h 33"/>
              <a:gd name="T6" fmla="*/ 342 w 3098"/>
              <a:gd name="T7" fmla="*/ 33 h 33"/>
              <a:gd name="T8" fmla="*/ 687 w 3098"/>
              <a:gd name="T9" fmla="*/ 0 h 33"/>
              <a:gd name="T10" fmla="*/ 687 w 3098"/>
              <a:gd name="T11" fmla="*/ 33 h 33"/>
              <a:gd name="T12" fmla="*/ 1034 w 3098"/>
              <a:gd name="T13" fmla="*/ 0 h 33"/>
              <a:gd name="T14" fmla="*/ 1034 w 3098"/>
              <a:gd name="T15" fmla="*/ 33 h 33"/>
              <a:gd name="T16" fmla="*/ 1376 w 3098"/>
              <a:gd name="T17" fmla="*/ 0 h 33"/>
              <a:gd name="T18" fmla="*/ 1376 w 3098"/>
              <a:gd name="T19" fmla="*/ 33 h 33"/>
              <a:gd name="T20" fmla="*/ 1722 w 3098"/>
              <a:gd name="T21" fmla="*/ 0 h 33"/>
              <a:gd name="T22" fmla="*/ 1722 w 3098"/>
              <a:gd name="T23" fmla="*/ 33 h 33"/>
              <a:gd name="T24" fmla="*/ 2067 w 3098"/>
              <a:gd name="T25" fmla="*/ 0 h 33"/>
              <a:gd name="T26" fmla="*/ 2067 w 3098"/>
              <a:gd name="T27" fmla="*/ 33 h 33"/>
              <a:gd name="T28" fmla="*/ 2409 w 3098"/>
              <a:gd name="T29" fmla="*/ 0 h 33"/>
              <a:gd name="T30" fmla="*/ 2409 w 3098"/>
              <a:gd name="T31" fmla="*/ 33 h 33"/>
              <a:gd name="T32" fmla="*/ 2755 w 3098"/>
              <a:gd name="T33" fmla="*/ 0 h 33"/>
              <a:gd name="T34" fmla="*/ 2755 w 3098"/>
              <a:gd name="T35" fmla="*/ 33 h 33"/>
              <a:gd name="T36" fmla="*/ 3098 w 3098"/>
              <a:gd name="T37" fmla="*/ 0 h 33"/>
              <a:gd name="T38" fmla="*/ 3098 w 3098"/>
              <a:gd name="T3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98" h="33">
                <a:moveTo>
                  <a:pt x="0" y="0"/>
                </a:moveTo>
                <a:lnTo>
                  <a:pt x="0" y="33"/>
                </a:lnTo>
                <a:moveTo>
                  <a:pt x="342" y="0"/>
                </a:moveTo>
                <a:lnTo>
                  <a:pt x="342" y="33"/>
                </a:lnTo>
                <a:moveTo>
                  <a:pt x="687" y="0"/>
                </a:moveTo>
                <a:lnTo>
                  <a:pt x="687" y="33"/>
                </a:lnTo>
                <a:moveTo>
                  <a:pt x="1034" y="0"/>
                </a:moveTo>
                <a:lnTo>
                  <a:pt x="1034" y="33"/>
                </a:lnTo>
                <a:moveTo>
                  <a:pt x="1376" y="0"/>
                </a:moveTo>
                <a:lnTo>
                  <a:pt x="1376" y="33"/>
                </a:lnTo>
                <a:moveTo>
                  <a:pt x="1722" y="0"/>
                </a:moveTo>
                <a:lnTo>
                  <a:pt x="1722" y="33"/>
                </a:lnTo>
                <a:moveTo>
                  <a:pt x="2067" y="0"/>
                </a:moveTo>
                <a:lnTo>
                  <a:pt x="2067" y="33"/>
                </a:lnTo>
                <a:moveTo>
                  <a:pt x="2409" y="0"/>
                </a:moveTo>
                <a:lnTo>
                  <a:pt x="2409" y="33"/>
                </a:lnTo>
                <a:moveTo>
                  <a:pt x="2755" y="0"/>
                </a:moveTo>
                <a:lnTo>
                  <a:pt x="2755" y="33"/>
                </a:lnTo>
                <a:moveTo>
                  <a:pt x="3098" y="0"/>
                </a:moveTo>
                <a:lnTo>
                  <a:pt x="3098" y="33"/>
                </a:lnTo>
              </a:path>
            </a:pathLst>
          </a:custGeom>
          <a:noFill/>
          <a:ln w="11113" cap="flat">
            <a:solidFill>
              <a:srgbClr val="D9D9D8"/>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grpSp>
        <p:nvGrpSpPr>
          <p:cNvPr id="16" name="Gruppe 15">
            <a:extLst>
              <a:ext uri="{FF2B5EF4-FFF2-40B4-BE49-F238E27FC236}">
                <a16:creationId xmlns:a16="http://schemas.microsoft.com/office/drawing/2014/main" id="{D127DAAA-9684-4DE5-B5BB-5FEA4B1CB03F}"/>
              </a:ext>
            </a:extLst>
          </p:cNvPr>
          <p:cNvGrpSpPr/>
          <p:nvPr/>
        </p:nvGrpSpPr>
        <p:grpSpPr>
          <a:xfrm>
            <a:off x="3252590" y="4105970"/>
            <a:ext cx="238040" cy="1595752"/>
            <a:chOff x="3886208" y="3407126"/>
            <a:chExt cx="238040" cy="1595752"/>
          </a:xfrm>
          <a:noFill/>
        </p:grpSpPr>
        <p:sp>
          <p:nvSpPr>
            <p:cNvPr id="17" name="Freeform 9">
              <a:extLst>
                <a:ext uri="{FF2B5EF4-FFF2-40B4-BE49-F238E27FC236}">
                  <a16:creationId xmlns:a16="http://schemas.microsoft.com/office/drawing/2014/main" id="{8D2C710E-F4EB-4C5B-B39C-4D4175103C88}"/>
                </a:ext>
              </a:extLst>
            </p:cNvPr>
            <p:cNvSpPr>
              <a:spLocks noEditPoints="1"/>
            </p:cNvSpPr>
            <p:nvPr/>
          </p:nvSpPr>
          <p:spPr bwMode="auto">
            <a:xfrm>
              <a:off x="4002289" y="4926470"/>
              <a:ext cx="51429"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0" y="2"/>
                    <a:pt x="13" y="5"/>
                    <a:pt x="13" y="11"/>
                  </a:cubicBezTo>
                  <a:cubicBezTo>
                    <a:pt x="13" y="17"/>
                    <a:pt x="10" y="20"/>
                    <a:pt x="7"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18" name="Freeform 10">
              <a:extLst>
                <a:ext uri="{FF2B5EF4-FFF2-40B4-BE49-F238E27FC236}">
                  <a16:creationId xmlns:a16="http://schemas.microsoft.com/office/drawing/2014/main" id="{BF0B63DC-3423-405C-A11D-6B4A87BD36A8}"/>
                </a:ext>
              </a:extLst>
            </p:cNvPr>
            <p:cNvSpPr>
              <a:spLocks/>
            </p:cNvSpPr>
            <p:nvPr/>
          </p:nvSpPr>
          <p:spPr bwMode="auto">
            <a:xfrm>
              <a:off x="3893554" y="4709001"/>
              <a:ext cx="38204" cy="73469"/>
            </a:xfrm>
            <a:custGeom>
              <a:avLst/>
              <a:gdLst>
                <a:gd name="T0" fmla="*/ 17 w 26"/>
                <a:gd name="T1" fmla="*/ 45 h 50"/>
                <a:gd name="T2" fmla="*/ 17 w 26"/>
                <a:gd name="T3" fmla="*/ 0 h 50"/>
                <a:gd name="T4" fmla="*/ 12 w 26"/>
                <a:gd name="T5" fmla="*/ 0 h 50"/>
                <a:gd name="T6" fmla="*/ 0 w 26"/>
                <a:gd name="T7" fmla="*/ 10 h 50"/>
                <a:gd name="T8" fmla="*/ 0 w 26"/>
                <a:gd name="T9" fmla="*/ 15 h 50"/>
                <a:gd name="T10" fmla="*/ 12 w 26"/>
                <a:gd name="T11" fmla="*/ 7 h 50"/>
                <a:gd name="T12" fmla="*/ 12 w 26"/>
                <a:gd name="T13" fmla="*/ 45 h 50"/>
                <a:gd name="T14" fmla="*/ 0 w 26"/>
                <a:gd name="T15" fmla="*/ 45 h 50"/>
                <a:gd name="T16" fmla="*/ 0 w 26"/>
                <a:gd name="T17" fmla="*/ 50 h 50"/>
                <a:gd name="T18" fmla="*/ 26 w 26"/>
                <a:gd name="T19" fmla="*/ 50 h 50"/>
                <a:gd name="T20" fmla="*/ 26 w 26"/>
                <a:gd name="T21" fmla="*/ 45 h 50"/>
                <a:gd name="T22" fmla="*/ 17 w 26"/>
                <a:gd name="T23"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50">
                  <a:moveTo>
                    <a:pt x="17" y="45"/>
                  </a:moveTo>
                  <a:lnTo>
                    <a:pt x="17" y="0"/>
                  </a:lnTo>
                  <a:lnTo>
                    <a:pt x="12" y="0"/>
                  </a:lnTo>
                  <a:lnTo>
                    <a:pt x="0" y="10"/>
                  </a:lnTo>
                  <a:lnTo>
                    <a:pt x="0" y="15"/>
                  </a:lnTo>
                  <a:lnTo>
                    <a:pt x="12" y="7"/>
                  </a:lnTo>
                  <a:lnTo>
                    <a:pt x="12" y="45"/>
                  </a:lnTo>
                  <a:lnTo>
                    <a:pt x="0" y="45"/>
                  </a:lnTo>
                  <a:lnTo>
                    <a:pt x="0" y="50"/>
                  </a:lnTo>
                  <a:lnTo>
                    <a:pt x="26" y="50"/>
                  </a:lnTo>
                  <a:lnTo>
                    <a:pt x="26" y="45"/>
                  </a:lnTo>
                  <a:lnTo>
                    <a:pt x="17" y="45"/>
                  </a:ln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19" name="Freeform 11">
              <a:extLst>
                <a:ext uri="{FF2B5EF4-FFF2-40B4-BE49-F238E27FC236}">
                  <a16:creationId xmlns:a16="http://schemas.microsoft.com/office/drawing/2014/main" id="{56E5A18D-CA44-45F7-A914-5F1145E67A36}"/>
                </a:ext>
              </a:extLst>
            </p:cNvPr>
            <p:cNvSpPr>
              <a:spLocks noEditPoints="1"/>
            </p:cNvSpPr>
            <p:nvPr/>
          </p:nvSpPr>
          <p:spPr bwMode="auto">
            <a:xfrm>
              <a:off x="3946452" y="4709001"/>
              <a:ext cx="55837" cy="73469"/>
            </a:xfrm>
            <a:custGeom>
              <a:avLst/>
              <a:gdLst>
                <a:gd name="T0" fmla="*/ 8 w 16"/>
                <a:gd name="T1" fmla="*/ 21 h 21"/>
                <a:gd name="T2" fmla="*/ 16 w 16"/>
                <a:gd name="T3" fmla="*/ 11 h 21"/>
                <a:gd name="T4" fmla="*/ 8 w 16"/>
                <a:gd name="T5" fmla="*/ 0 h 21"/>
                <a:gd name="T6" fmla="*/ 0 w 16"/>
                <a:gd name="T7" fmla="*/ 11 h 21"/>
                <a:gd name="T8" fmla="*/ 8 w 16"/>
                <a:gd name="T9" fmla="*/ 21 h 21"/>
                <a:gd name="T10" fmla="*/ 8 w 16"/>
                <a:gd name="T11" fmla="*/ 19 h 21"/>
                <a:gd name="T12" fmla="*/ 2 w 16"/>
                <a:gd name="T13" fmla="*/ 11 h 21"/>
                <a:gd name="T14" fmla="*/ 8 w 16"/>
                <a:gd name="T15" fmla="*/ 2 h 21"/>
                <a:gd name="T16" fmla="*/ 14 w 16"/>
                <a:gd name="T17" fmla="*/ 11 h 21"/>
                <a:gd name="T18" fmla="*/ 8 w 16"/>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8" y="21"/>
                  </a:moveTo>
                  <a:cubicBezTo>
                    <a:pt x="12" y="21"/>
                    <a:pt x="16" y="17"/>
                    <a:pt x="16" y="11"/>
                  </a:cubicBezTo>
                  <a:cubicBezTo>
                    <a:pt x="16" y="4"/>
                    <a:pt x="12" y="0"/>
                    <a:pt x="8" y="0"/>
                  </a:cubicBezTo>
                  <a:cubicBezTo>
                    <a:pt x="4" y="0"/>
                    <a:pt x="0" y="4"/>
                    <a:pt x="0" y="11"/>
                  </a:cubicBezTo>
                  <a:cubicBezTo>
                    <a:pt x="0" y="17"/>
                    <a:pt x="4" y="21"/>
                    <a:pt x="8" y="21"/>
                  </a:cubicBezTo>
                  <a:close/>
                  <a:moveTo>
                    <a:pt x="8" y="19"/>
                  </a:moveTo>
                  <a:cubicBezTo>
                    <a:pt x="5" y="19"/>
                    <a:pt x="2" y="17"/>
                    <a:pt x="2" y="11"/>
                  </a:cubicBezTo>
                  <a:cubicBezTo>
                    <a:pt x="2" y="5"/>
                    <a:pt x="5" y="2"/>
                    <a:pt x="8" y="2"/>
                  </a:cubicBezTo>
                  <a:cubicBezTo>
                    <a:pt x="11" y="2"/>
                    <a:pt x="14" y="5"/>
                    <a:pt x="14" y="11"/>
                  </a:cubicBezTo>
                  <a:cubicBezTo>
                    <a:pt x="14"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20" name="Freeform 12">
              <a:extLst>
                <a:ext uri="{FF2B5EF4-FFF2-40B4-BE49-F238E27FC236}">
                  <a16:creationId xmlns:a16="http://schemas.microsoft.com/office/drawing/2014/main" id="{E3A8218D-E6A7-4186-93E7-E71A33071710}"/>
                </a:ext>
              </a:extLst>
            </p:cNvPr>
            <p:cNvSpPr>
              <a:spLocks noEditPoints="1"/>
            </p:cNvSpPr>
            <p:nvPr/>
          </p:nvSpPr>
          <p:spPr bwMode="auto">
            <a:xfrm>
              <a:off x="4008166" y="4709001"/>
              <a:ext cx="52898" cy="73469"/>
            </a:xfrm>
            <a:custGeom>
              <a:avLst/>
              <a:gdLst>
                <a:gd name="T0" fmla="*/ 8 w 15"/>
                <a:gd name="T1" fmla="*/ 21 h 21"/>
                <a:gd name="T2" fmla="*/ 15 w 15"/>
                <a:gd name="T3" fmla="*/ 11 h 21"/>
                <a:gd name="T4" fmla="*/ 8 w 15"/>
                <a:gd name="T5" fmla="*/ 0 h 21"/>
                <a:gd name="T6" fmla="*/ 0 w 15"/>
                <a:gd name="T7" fmla="*/ 11 h 21"/>
                <a:gd name="T8" fmla="*/ 8 w 15"/>
                <a:gd name="T9" fmla="*/ 21 h 21"/>
                <a:gd name="T10" fmla="*/ 8 w 15"/>
                <a:gd name="T11" fmla="*/ 19 h 21"/>
                <a:gd name="T12" fmla="*/ 2 w 15"/>
                <a:gd name="T13" fmla="*/ 11 h 21"/>
                <a:gd name="T14" fmla="*/ 8 w 15"/>
                <a:gd name="T15" fmla="*/ 2 h 21"/>
                <a:gd name="T16" fmla="*/ 13 w 15"/>
                <a:gd name="T17" fmla="*/ 11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1"/>
                  </a:cubicBezTo>
                  <a:cubicBezTo>
                    <a:pt x="15" y="4"/>
                    <a:pt x="12" y="0"/>
                    <a:pt x="8" y="0"/>
                  </a:cubicBezTo>
                  <a:cubicBezTo>
                    <a:pt x="4" y="0"/>
                    <a:pt x="0" y="4"/>
                    <a:pt x="0" y="11"/>
                  </a:cubicBezTo>
                  <a:cubicBezTo>
                    <a:pt x="0" y="17"/>
                    <a:pt x="4" y="21"/>
                    <a:pt x="8" y="21"/>
                  </a:cubicBezTo>
                  <a:close/>
                  <a:moveTo>
                    <a:pt x="8" y="19"/>
                  </a:moveTo>
                  <a:cubicBezTo>
                    <a:pt x="5" y="19"/>
                    <a:pt x="2" y="17"/>
                    <a:pt x="2" y="11"/>
                  </a:cubicBezTo>
                  <a:cubicBezTo>
                    <a:pt x="2" y="5"/>
                    <a:pt x="5" y="2"/>
                    <a:pt x="8" y="2"/>
                  </a:cubicBezTo>
                  <a:cubicBezTo>
                    <a:pt x="11" y="2"/>
                    <a:pt x="13" y="5"/>
                    <a:pt x="13" y="11"/>
                  </a:cubicBezTo>
                  <a:cubicBezTo>
                    <a:pt x="13"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21" name="Freeform 13">
              <a:extLst>
                <a:ext uri="{FF2B5EF4-FFF2-40B4-BE49-F238E27FC236}">
                  <a16:creationId xmlns:a16="http://schemas.microsoft.com/office/drawing/2014/main" id="{D0F5446A-82A3-47BB-9D21-23ABD984AC81}"/>
                </a:ext>
              </a:extLst>
            </p:cNvPr>
            <p:cNvSpPr>
              <a:spLocks noEditPoints="1"/>
            </p:cNvSpPr>
            <p:nvPr/>
          </p:nvSpPr>
          <p:spPr bwMode="auto">
            <a:xfrm>
              <a:off x="4071350" y="4709001"/>
              <a:ext cx="52898" cy="73469"/>
            </a:xfrm>
            <a:custGeom>
              <a:avLst/>
              <a:gdLst>
                <a:gd name="T0" fmla="*/ 8 w 15"/>
                <a:gd name="T1" fmla="*/ 21 h 21"/>
                <a:gd name="T2" fmla="*/ 15 w 15"/>
                <a:gd name="T3" fmla="*/ 11 h 21"/>
                <a:gd name="T4" fmla="*/ 8 w 15"/>
                <a:gd name="T5" fmla="*/ 0 h 21"/>
                <a:gd name="T6" fmla="*/ 0 w 15"/>
                <a:gd name="T7" fmla="*/ 11 h 21"/>
                <a:gd name="T8" fmla="*/ 8 w 15"/>
                <a:gd name="T9" fmla="*/ 21 h 21"/>
                <a:gd name="T10" fmla="*/ 8 w 15"/>
                <a:gd name="T11" fmla="*/ 19 h 21"/>
                <a:gd name="T12" fmla="*/ 2 w 15"/>
                <a:gd name="T13" fmla="*/ 11 h 21"/>
                <a:gd name="T14" fmla="*/ 8 w 15"/>
                <a:gd name="T15" fmla="*/ 2 h 21"/>
                <a:gd name="T16" fmla="*/ 13 w 15"/>
                <a:gd name="T17" fmla="*/ 11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1"/>
                  </a:cubicBezTo>
                  <a:cubicBezTo>
                    <a:pt x="15" y="4"/>
                    <a:pt x="12" y="0"/>
                    <a:pt x="8" y="0"/>
                  </a:cubicBezTo>
                  <a:cubicBezTo>
                    <a:pt x="3" y="0"/>
                    <a:pt x="0" y="4"/>
                    <a:pt x="0" y="11"/>
                  </a:cubicBezTo>
                  <a:cubicBezTo>
                    <a:pt x="0" y="17"/>
                    <a:pt x="4" y="21"/>
                    <a:pt x="8" y="21"/>
                  </a:cubicBezTo>
                  <a:close/>
                  <a:moveTo>
                    <a:pt x="8" y="19"/>
                  </a:moveTo>
                  <a:cubicBezTo>
                    <a:pt x="5" y="19"/>
                    <a:pt x="2" y="17"/>
                    <a:pt x="2" y="11"/>
                  </a:cubicBezTo>
                  <a:cubicBezTo>
                    <a:pt x="2" y="5"/>
                    <a:pt x="4" y="2"/>
                    <a:pt x="8" y="2"/>
                  </a:cubicBezTo>
                  <a:cubicBezTo>
                    <a:pt x="11" y="2"/>
                    <a:pt x="13" y="5"/>
                    <a:pt x="13" y="11"/>
                  </a:cubicBezTo>
                  <a:cubicBezTo>
                    <a:pt x="13"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22" name="Freeform 14">
              <a:extLst>
                <a:ext uri="{FF2B5EF4-FFF2-40B4-BE49-F238E27FC236}">
                  <a16:creationId xmlns:a16="http://schemas.microsoft.com/office/drawing/2014/main" id="{E30E00D1-5512-4C85-A0ED-0BF5AF390479}"/>
                </a:ext>
              </a:extLst>
            </p:cNvPr>
            <p:cNvSpPr>
              <a:spLocks/>
            </p:cNvSpPr>
            <p:nvPr/>
          </p:nvSpPr>
          <p:spPr bwMode="auto">
            <a:xfrm>
              <a:off x="3890616" y="4493002"/>
              <a:ext cx="44082" cy="73469"/>
            </a:xfrm>
            <a:custGeom>
              <a:avLst/>
              <a:gdLst>
                <a:gd name="T0" fmla="*/ 2 w 13"/>
                <a:gd name="T1" fmla="*/ 19 h 21"/>
                <a:gd name="T2" fmla="*/ 9 w 13"/>
                <a:gd name="T3" fmla="*/ 12 h 21"/>
                <a:gd name="T4" fmla="*/ 12 w 13"/>
                <a:gd name="T5" fmla="*/ 5 h 21"/>
                <a:gd name="T6" fmla="*/ 6 w 13"/>
                <a:gd name="T7" fmla="*/ 0 h 21"/>
                <a:gd name="T8" fmla="*/ 0 w 13"/>
                <a:gd name="T9" fmla="*/ 5 h 21"/>
                <a:gd name="T10" fmla="*/ 1 w 13"/>
                <a:gd name="T11" fmla="*/ 5 h 21"/>
                <a:gd name="T12" fmla="*/ 6 w 13"/>
                <a:gd name="T13" fmla="*/ 2 h 21"/>
                <a:gd name="T14" fmla="*/ 10 w 13"/>
                <a:gd name="T15" fmla="*/ 5 h 21"/>
                <a:gd name="T16" fmla="*/ 7 w 13"/>
                <a:gd name="T17" fmla="*/ 11 h 21"/>
                <a:gd name="T18" fmla="*/ 0 w 13"/>
                <a:gd name="T19" fmla="*/ 19 h 21"/>
                <a:gd name="T20" fmla="*/ 0 w 13"/>
                <a:gd name="T21" fmla="*/ 21 h 21"/>
                <a:gd name="T22" fmla="*/ 13 w 13"/>
                <a:gd name="T23" fmla="*/ 21 h 21"/>
                <a:gd name="T24" fmla="*/ 13 w 13"/>
                <a:gd name="T25" fmla="*/ 19 h 21"/>
                <a:gd name="T26" fmla="*/ 2 w 13"/>
                <a:gd name="T27"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21">
                  <a:moveTo>
                    <a:pt x="2" y="19"/>
                  </a:moveTo>
                  <a:cubicBezTo>
                    <a:pt x="9" y="12"/>
                    <a:pt x="9" y="12"/>
                    <a:pt x="9" y="12"/>
                  </a:cubicBezTo>
                  <a:cubicBezTo>
                    <a:pt x="11" y="9"/>
                    <a:pt x="12" y="8"/>
                    <a:pt x="12" y="5"/>
                  </a:cubicBezTo>
                  <a:cubicBezTo>
                    <a:pt x="12" y="3"/>
                    <a:pt x="10" y="0"/>
                    <a:pt x="6" y="0"/>
                  </a:cubicBezTo>
                  <a:cubicBezTo>
                    <a:pt x="3" y="0"/>
                    <a:pt x="1" y="1"/>
                    <a:pt x="0" y="5"/>
                  </a:cubicBezTo>
                  <a:cubicBezTo>
                    <a:pt x="1" y="5"/>
                    <a:pt x="1" y="5"/>
                    <a:pt x="1" y="5"/>
                  </a:cubicBezTo>
                  <a:cubicBezTo>
                    <a:pt x="2" y="3"/>
                    <a:pt x="4" y="2"/>
                    <a:pt x="6" y="2"/>
                  </a:cubicBezTo>
                  <a:cubicBezTo>
                    <a:pt x="9" y="2"/>
                    <a:pt x="10" y="3"/>
                    <a:pt x="10" y="5"/>
                  </a:cubicBezTo>
                  <a:cubicBezTo>
                    <a:pt x="10" y="7"/>
                    <a:pt x="9" y="9"/>
                    <a:pt x="7" y="11"/>
                  </a:cubicBezTo>
                  <a:cubicBezTo>
                    <a:pt x="0" y="19"/>
                    <a:pt x="0" y="19"/>
                    <a:pt x="0" y="19"/>
                  </a:cubicBezTo>
                  <a:cubicBezTo>
                    <a:pt x="0" y="21"/>
                    <a:pt x="0" y="21"/>
                    <a:pt x="0" y="21"/>
                  </a:cubicBezTo>
                  <a:cubicBezTo>
                    <a:pt x="13" y="21"/>
                    <a:pt x="13" y="21"/>
                    <a:pt x="13" y="21"/>
                  </a:cubicBezTo>
                  <a:cubicBezTo>
                    <a:pt x="13" y="19"/>
                    <a:pt x="13" y="19"/>
                    <a:pt x="13" y="19"/>
                  </a:cubicBezTo>
                  <a:lnTo>
                    <a:pt x="2" y="19"/>
                  </a:ln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23" name="Freeform 15">
              <a:extLst>
                <a:ext uri="{FF2B5EF4-FFF2-40B4-BE49-F238E27FC236}">
                  <a16:creationId xmlns:a16="http://schemas.microsoft.com/office/drawing/2014/main" id="{14AA4B3F-A455-4935-A2DA-83598B0E62F5}"/>
                </a:ext>
              </a:extLst>
            </p:cNvPr>
            <p:cNvSpPr>
              <a:spLocks noEditPoints="1"/>
            </p:cNvSpPr>
            <p:nvPr/>
          </p:nvSpPr>
          <p:spPr bwMode="auto">
            <a:xfrm>
              <a:off x="3946452" y="4493002"/>
              <a:ext cx="55837" cy="73469"/>
            </a:xfrm>
            <a:custGeom>
              <a:avLst/>
              <a:gdLst>
                <a:gd name="T0" fmla="*/ 8 w 16"/>
                <a:gd name="T1" fmla="*/ 21 h 21"/>
                <a:gd name="T2" fmla="*/ 16 w 16"/>
                <a:gd name="T3" fmla="*/ 11 h 21"/>
                <a:gd name="T4" fmla="*/ 8 w 16"/>
                <a:gd name="T5" fmla="*/ 0 h 21"/>
                <a:gd name="T6" fmla="*/ 0 w 16"/>
                <a:gd name="T7" fmla="*/ 11 h 21"/>
                <a:gd name="T8" fmla="*/ 8 w 16"/>
                <a:gd name="T9" fmla="*/ 21 h 21"/>
                <a:gd name="T10" fmla="*/ 8 w 16"/>
                <a:gd name="T11" fmla="*/ 19 h 21"/>
                <a:gd name="T12" fmla="*/ 2 w 16"/>
                <a:gd name="T13" fmla="*/ 11 h 21"/>
                <a:gd name="T14" fmla="*/ 8 w 16"/>
                <a:gd name="T15" fmla="*/ 2 h 21"/>
                <a:gd name="T16" fmla="*/ 14 w 16"/>
                <a:gd name="T17" fmla="*/ 11 h 21"/>
                <a:gd name="T18" fmla="*/ 8 w 16"/>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8" y="21"/>
                  </a:moveTo>
                  <a:cubicBezTo>
                    <a:pt x="12" y="21"/>
                    <a:pt x="16" y="17"/>
                    <a:pt x="16" y="11"/>
                  </a:cubicBezTo>
                  <a:cubicBezTo>
                    <a:pt x="16" y="4"/>
                    <a:pt x="12" y="0"/>
                    <a:pt x="8" y="0"/>
                  </a:cubicBezTo>
                  <a:cubicBezTo>
                    <a:pt x="4" y="0"/>
                    <a:pt x="0" y="4"/>
                    <a:pt x="0" y="11"/>
                  </a:cubicBezTo>
                  <a:cubicBezTo>
                    <a:pt x="0" y="17"/>
                    <a:pt x="4" y="21"/>
                    <a:pt x="8" y="21"/>
                  </a:cubicBezTo>
                  <a:close/>
                  <a:moveTo>
                    <a:pt x="8" y="19"/>
                  </a:moveTo>
                  <a:cubicBezTo>
                    <a:pt x="5" y="19"/>
                    <a:pt x="2" y="17"/>
                    <a:pt x="2" y="11"/>
                  </a:cubicBezTo>
                  <a:cubicBezTo>
                    <a:pt x="2" y="4"/>
                    <a:pt x="5" y="2"/>
                    <a:pt x="8" y="2"/>
                  </a:cubicBezTo>
                  <a:cubicBezTo>
                    <a:pt x="11" y="2"/>
                    <a:pt x="14" y="4"/>
                    <a:pt x="14" y="11"/>
                  </a:cubicBezTo>
                  <a:cubicBezTo>
                    <a:pt x="14"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24" name="Freeform 16">
              <a:extLst>
                <a:ext uri="{FF2B5EF4-FFF2-40B4-BE49-F238E27FC236}">
                  <a16:creationId xmlns:a16="http://schemas.microsoft.com/office/drawing/2014/main" id="{06068AB5-B14A-487E-91E1-7A2F0665A3B3}"/>
                </a:ext>
              </a:extLst>
            </p:cNvPr>
            <p:cNvSpPr>
              <a:spLocks noEditPoints="1"/>
            </p:cNvSpPr>
            <p:nvPr/>
          </p:nvSpPr>
          <p:spPr bwMode="auto">
            <a:xfrm>
              <a:off x="4008166" y="4493002"/>
              <a:ext cx="52898" cy="73469"/>
            </a:xfrm>
            <a:custGeom>
              <a:avLst/>
              <a:gdLst>
                <a:gd name="T0" fmla="*/ 8 w 15"/>
                <a:gd name="T1" fmla="*/ 21 h 21"/>
                <a:gd name="T2" fmla="*/ 15 w 15"/>
                <a:gd name="T3" fmla="*/ 11 h 21"/>
                <a:gd name="T4" fmla="*/ 8 w 15"/>
                <a:gd name="T5" fmla="*/ 0 h 21"/>
                <a:gd name="T6" fmla="*/ 0 w 15"/>
                <a:gd name="T7" fmla="*/ 11 h 21"/>
                <a:gd name="T8" fmla="*/ 8 w 15"/>
                <a:gd name="T9" fmla="*/ 21 h 21"/>
                <a:gd name="T10" fmla="*/ 8 w 15"/>
                <a:gd name="T11" fmla="*/ 19 h 21"/>
                <a:gd name="T12" fmla="*/ 2 w 15"/>
                <a:gd name="T13" fmla="*/ 11 h 21"/>
                <a:gd name="T14" fmla="*/ 8 w 15"/>
                <a:gd name="T15" fmla="*/ 2 h 21"/>
                <a:gd name="T16" fmla="*/ 13 w 15"/>
                <a:gd name="T17" fmla="*/ 11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1"/>
                  </a:cubicBezTo>
                  <a:cubicBezTo>
                    <a:pt x="15" y="4"/>
                    <a:pt x="12" y="0"/>
                    <a:pt x="8" y="0"/>
                  </a:cubicBezTo>
                  <a:cubicBezTo>
                    <a:pt x="4" y="0"/>
                    <a:pt x="0" y="4"/>
                    <a:pt x="0" y="11"/>
                  </a:cubicBezTo>
                  <a:cubicBezTo>
                    <a:pt x="0" y="17"/>
                    <a:pt x="4" y="21"/>
                    <a:pt x="8" y="21"/>
                  </a:cubicBezTo>
                  <a:close/>
                  <a:moveTo>
                    <a:pt x="8" y="19"/>
                  </a:moveTo>
                  <a:cubicBezTo>
                    <a:pt x="5" y="19"/>
                    <a:pt x="2" y="17"/>
                    <a:pt x="2" y="11"/>
                  </a:cubicBezTo>
                  <a:cubicBezTo>
                    <a:pt x="2" y="4"/>
                    <a:pt x="5" y="2"/>
                    <a:pt x="8" y="2"/>
                  </a:cubicBezTo>
                  <a:cubicBezTo>
                    <a:pt x="11" y="2"/>
                    <a:pt x="13" y="4"/>
                    <a:pt x="13" y="11"/>
                  </a:cubicBezTo>
                  <a:cubicBezTo>
                    <a:pt x="13"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25" name="Freeform 17">
              <a:extLst>
                <a:ext uri="{FF2B5EF4-FFF2-40B4-BE49-F238E27FC236}">
                  <a16:creationId xmlns:a16="http://schemas.microsoft.com/office/drawing/2014/main" id="{B2704E5A-3EC1-4955-9E9D-F257BD7285C3}"/>
                </a:ext>
              </a:extLst>
            </p:cNvPr>
            <p:cNvSpPr>
              <a:spLocks noEditPoints="1"/>
            </p:cNvSpPr>
            <p:nvPr/>
          </p:nvSpPr>
          <p:spPr bwMode="auto">
            <a:xfrm>
              <a:off x="4071350" y="4493002"/>
              <a:ext cx="52898" cy="73469"/>
            </a:xfrm>
            <a:custGeom>
              <a:avLst/>
              <a:gdLst>
                <a:gd name="T0" fmla="*/ 8 w 15"/>
                <a:gd name="T1" fmla="*/ 21 h 21"/>
                <a:gd name="T2" fmla="*/ 15 w 15"/>
                <a:gd name="T3" fmla="*/ 11 h 21"/>
                <a:gd name="T4" fmla="*/ 8 w 15"/>
                <a:gd name="T5" fmla="*/ 0 h 21"/>
                <a:gd name="T6" fmla="*/ 0 w 15"/>
                <a:gd name="T7" fmla="*/ 11 h 21"/>
                <a:gd name="T8" fmla="*/ 8 w 15"/>
                <a:gd name="T9" fmla="*/ 21 h 21"/>
                <a:gd name="T10" fmla="*/ 8 w 15"/>
                <a:gd name="T11" fmla="*/ 19 h 21"/>
                <a:gd name="T12" fmla="*/ 2 w 15"/>
                <a:gd name="T13" fmla="*/ 11 h 21"/>
                <a:gd name="T14" fmla="*/ 8 w 15"/>
                <a:gd name="T15" fmla="*/ 2 h 21"/>
                <a:gd name="T16" fmla="*/ 13 w 15"/>
                <a:gd name="T17" fmla="*/ 11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1"/>
                  </a:cubicBezTo>
                  <a:cubicBezTo>
                    <a:pt x="15" y="4"/>
                    <a:pt x="12" y="0"/>
                    <a:pt x="8" y="0"/>
                  </a:cubicBezTo>
                  <a:cubicBezTo>
                    <a:pt x="3" y="0"/>
                    <a:pt x="0" y="4"/>
                    <a:pt x="0" y="11"/>
                  </a:cubicBezTo>
                  <a:cubicBezTo>
                    <a:pt x="0" y="17"/>
                    <a:pt x="4" y="21"/>
                    <a:pt x="8" y="21"/>
                  </a:cubicBezTo>
                  <a:close/>
                  <a:moveTo>
                    <a:pt x="8" y="19"/>
                  </a:moveTo>
                  <a:cubicBezTo>
                    <a:pt x="5" y="19"/>
                    <a:pt x="2" y="17"/>
                    <a:pt x="2" y="11"/>
                  </a:cubicBezTo>
                  <a:cubicBezTo>
                    <a:pt x="2" y="4"/>
                    <a:pt x="4" y="2"/>
                    <a:pt x="8" y="2"/>
                  </a:cubicBezTo>
                  <a:cubicBezTo>
                    <a:pt x="11" y="2"/>
                    <a:pt x="13" y="4"/>
                    <a:pt x="13" y="11"/>
                  </a:cubicBezTo>
                  <a:cubicBezTo>
                    <a:pt x="13"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26" name="Freeform 18">
              <a:extLst>
                <a:ext uri="{FF2B5EF4-FFF2-40B4-BE49-F238E27FC236}">
                  <a16:creationId xmlns:a16="http://schemas.microsoft.com/office/drawing/2014/main" id="{F9CF2A7D-28FD-4B3B-AB6A-7990B45EF18E}"/>
                </a:ext>
              </a:extLst>
            </p:cNvPr>
            <p:cNvSpPr>
              <a:spLocks/>
            </p:cNvSpPr>
            <p:nvPr/>
          </p:nvSpPr>
          <p:spPr bwMode="auto">
            <a:xfrm>
              <a:off x="3886208" y="4277002"/>
              <a:ext cx="48490" cy="73469"/>
            </a:xfrm>
            <a:custGeom>
              <a:avLst/>
              <a:gdLst>
                <a:gd name="T0" fmla="*/ 10 w 14"/>
                <a:gd name="T1" fmla="*/ 10 h 21"/>
                <a:gd name="T2" fmla="*/ 13 w 14"/>
                <a:gd name="T3" fmla="*/ 5 h 21"/>
                <a:gd name="T4" fmla="*/ 7 w 14"/>
                <a:gd name="T5" fmla="*/ 0 h 21"/>
                <a:gd name="T6" fmla="*/ 0 w 14"/>
                <a:gd name="T7" fmla="*/ 5 h 21"/>
                <a:gd name="T8" fmla="*/ 2 w 14"/>
                <a:gd name="T9" fmla="*/ 5 h 21"/>
                <a:gd name="T10" fmla="*/ 7 w 14"/>
                <a:gd name="T11" fmla="*/ 1 h 21"/>
                <a:gd name="T12" fmla="*/ 11 w 14"/>
                <a:gd name="T13" fmla="*/ 5 h 21"/>
                <a:gd name="T14" fmla="*/ 10 w 14"/>
                <a:gd name="T15" fmla="*/ 8 h 21"/>
                <a:gd name="T16" fmla="*/ 7 w 14"/>
                <a:gd name="T17" fmla="*/ 9 h 21"/>
                <a:gd name="T18" fmla="*/ 5 w 14"/>
                <a:gd name="T19" fmla="*/ 9 h 21"/>
                <a:gd name="T20" fmla="*/ 5 w 14"/>
                <a:gd name="T21" fmla="*/ 11 h 21"/>
                <a:gd name="T22" fmla="*/ 8 w 14"/>
                <a:gd name="T23" fmla="*/ 11 h 21"/>
                <a:gd name="T24" fmla="*/ 11 w 14"/>
                <a:gd name="T25" fmla="*/ 12 h 21"/>
                <a:gd name="T26" fmla="*/ 12 w 14"/>
                <a:gd name="T27" fmla="*/ 15 h 21"/>
                <a:gd name="T28" fmla="*/ 7 w 14"/>
                <a:gd name="T29" fmla="*/ 19 h 21"/>
                <a:gd name="T30" fmla="*/ 1 w 14"/>
                <a:gd name="T31" fmla="*/ 16 h 21"/>
                <a:gd name="T32" fmla="*/ 0 w 14"/>
                <a:gd name="T33" fmla="*/ 17 h 21"/>
                <a:gd name="T34" fmla="*/ 7 w 14"/>
                <a:gd name="T35" fmla="*/ 21 h 21"/>
                <a:gd name="T36" fmla="*/ 14 w 14"/>
                <a:gd name="T37" fmla="*/ 15 h 21"/>
                <a:gd name="T38" fmla="*/ 10 w 14"/>
                <a:gd name="T3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21">
                  <a:moveTo>
                    <a:pt x="10" y="10"/>
                  </a:moveTo>
                  <a:cubicBezTo>
                    <a:pt x="12" y="9"/>
                    <a:pt x="13" y="7"/>
                    <a:pt x="13" y="5"/>
                  </a:cubicBezTo>
                  <a:cubicBezTo>
                    <a:pt x="13" y="3"/>
                    <a:pt x="11" y="0"/>
                    <a:pt x="7" y="0"/>
                  </a:cubicBezTo>
                  <a:cubicBezTo>
                    <a:pt x="4" y="0"/>
                    <a:pt x="2" y="1"/>
                    <a:pt x="0" y="5"/>
                  </a:cubicBezTo>
                  <a:cubicBezTo>
                    <a:pt x="2" y="5"/>
                    <a:pt x="2" y="5"/>
                    <a:pt x="2" y="5"/>
                  </a:cubicBezTo>
                  <a:cubicBezTo>
                    <a:pt x="3" y="2"/>
                    <a:pt x="5" y="1"/>
                    <a:pt x="7" y="1"/>
                  </a:cubicBezTo>
                  <a:cubicBezTo>
                    <a:pt x="10" y="1"/>
                    <a:pt x="11" y="3"/>
                    <a:pt x="11" y="5"/>
                  </a:cubicBezTo>
                  <a:cubicBezTo>
                    <a:pt x="11" y="7"/>
                    <a:pt x="11" y="8"/>
                    <a:pt x="10" y="8"/>
                  </a:cubicBezTo>
                  <a:cubicBezTo>
                    <a:pt x="9" y="9"/>
                    <a:pt x="9" y="9"/>
                    <a:pt x="7" y="9"/>
                  </a:cubicBezTo>
                  <a:cubicBezTo>
                    <a:pt x="5" y="9"/>
                    <a:pt x="5" y="9"/>
                    <a:pt x="5" y="9"/>
                  </a:cubicBezTo>
                  <a:cubicBezTo>
                    <a:pt x="5" y="11"/>
                    <a:pt x="5" y="11"/>
                    <a:pt x="5" y="11"/>
                  </a:cubicBezTo>
                  <a:cubicBezTo>
                    <a:pt x="8" y="11"/>
                    <a:pt x="8" y="11"/>
                    <a:pt x="8" y="11"/>
                  </a:cubicBezTo>
                  <a:cubicBezTo>
                    <a:pt x="9" y="11"/>
                    <a:pt x="10" y="11"/>
                    <a:pt x="11" y="12"/>
                  </a:cubicBezTo>
                  <a:cubicBezTo>
                    <a:pt x="12" y="12"/>
                    <a:pt x="12" y="13"/>
                    <a:pt x="12" y="15"/>
                  </a:cubicBezTo>
                  <a:cubicBezTo>
                    <a:pt x="12" y="17"/>
                    <a:pt x="10" y="19"/>
                    <a:pt x="7" y="19"/>
                  </a:cubicBezTo>
                  <a:cubicBezTo>
                    <a:pt x="5" y="19"/>
                    <a:pt x="3" y="18"/>
                    <a:pt x="1" y="16"/>
                  </a:cubicBezTo>
                  <a:cubicBezTo>
                    <a:pt x="0" y="17"/>
                    <a:pt x="0" y="17"/>
                    <a:pt x="0" y="17"/>
                  </a:cubicBezTo>
                  <a:cubicBezTo>
                    <a:pt x="2" y="20"/>
                    <a:pt x="4" y="21"/>
                    <a:pt x="7" y="21"/>
                  </a:cubicBezTo>
                  <a:cubicBezTo>
                    <a:pt x="11" y="21"/>
                    <a:pt x="14" y="18"/>
                    <a:pt x="14" y="15"/>
                  </a:cubicBezTo>
                  <a:cubicBezTo>
                    <a:pt x="14" y="12"/>
                    <a:pt x="13" y="10"/>
                    <a:pt x="10"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27" name="Freeform 19">
              <a:extLst>
                <a:ext uri="{FF2B5EF4-FFF2-40B4-BE49-F238E27FC236}">
                  <a16:creationId xmlns:a16="http://schemas.microsoft.com/office/drawing/2014/main" id="{406BCDA5-5CAE-4E32-89B4-280C7393972A}"/>
                </a:ext>
              </a:extLst>
            </p:cNvPr>
            <p:cNvSpPr>
              <a:spLocks noEditPoints="1"/>
            </p:cNvSpPr>
            <p:nvPr/>
          </p:nvSpPr>
          <p:spPr bwMode="auto">
            <a:xfrm>
              <a:off x="3946452" y="4277002"/>
              <a:ext cx="55837" cy="73469"/>
            </a:xfrm>
            <a:custGeom>
              <a:avLst/>
              <a:gdLst>
                <a:gd name="T0" fmla="*/ 8 w 16"/>
                <a:gd name="T1" fmla="*/ 21 h 21"/>
                <a:gd name="T2" fmla="*/ 16 w 16"/>
                <a:gd name="T3" fmla="*/ 10 h 21"/>
                <a:gd name="T4" fmla="*/ 8 w 16"/>
                <a:gd name="T5" fmla="*/ 0 h 21"/>
                <a:gd name="T6" fmla="*/ 0 w 16"/>
                <a:gd name="T7" fmla="*/ 10 h 21"/>
                <a:gd name="T8" fmla="*/ 8 w 16"/>
                <a:gd name="T9" fmla="*/ 21 h 21"/>
                <a:gd name="T10" fmla="*/ 8 w 16"/>
                <a:gd name="T11" fmla="*/ 19 h 21"/>
                <a:gd name="T12" fmla="*/ 2 w 16"/>
                <a:gd name="T13" fmla="*/ 10 h 21"/>
                <a:gd name="T14" fmla="*/ 8 w 16"/>
                <a:gd name="T15" fmla="*/ 2 h 21"/>
                <a:gd name="T16" fmla="*/ 14 w 16"/>
                <a:gd name="T17" fmla="*/ 10 h 21"/>
                <a:gd name="T18" fmla="*/ 8 w 16"/>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8" y="21"/>
                  </a:moveTo>
                  <a:cubicBezTo>
                    <a:pt x="12" y="21"/>
                    <a:pt x="16" y="17"/>
                    <a:pt x="16" y="10"/>
                  </a:cubicBezTo>
                  <a:cubicBezTo>
                    <a:pt x="16" y="4"/>
                    <a:pt x="12" y="0"/>
                    <a:pt x="8" y="0"/>
                  </a:cubicBezTo>
                  <a:cubicBezTo>
                    <a:pt x="4" y="0"/>
                    <a:pt x="0" y="4"/>
                    <a:pt x="0" y="10"/>
                  </a:cubicBezTo>
                  <a:cubicBezTo>
                    <a:pt x="0" y="17"/>
                    <a:pt x="4" y="21"/>
                    <a:pt x="8" y="21"/>
                  </a:cubicBezTo>
                  <a:close/>
                  <a:moveTo>
                    <a:pt x="8" y="19"/>
                  </a:moveTo>
                  <a:cubicBezTo>
                    <a:pt x="5" y="19"/>
                    <a:pt x="2" y="17"/>
                    <a:pt x="2" y="10"/>
                  </a:cubicBezTo>
                  <a:cubicBezTo>
                    <a:pt x="2" y="4"/>
                    <a:pt x="5" y="2"/>
                    <a:pt x="8" y="2"/>
                  </a:cubicBezTo>
                  <a:cubicBezTo>
                    <a:pt x="11" y="2"/>
                    <a:pt x="14" y="4"/>
                    <a:pt x="14" y="10"/>
                  </a:cubicBezTo>
                  <a:cubicBezTo>
                    <a:pt x="14"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28" name="Freeform 20">
              <a:extLst>
                <a:ext uri="{FF2B5EF4-FFF2-40B4-BE49-F238E27FC236}">
                  <a16:creationId xmlns:a16="http://schemas.microsoft.com/office/drawing/2014/main" id="{5442B8AD-1718-4458-86D3-6D44F59E65A7}"/>
                </a:ext>
              </a:extLst>
            </p:cNvPr>
            <p:cNvSpPr>
              <a:spLocks noEditPoints="1"/>
            </p:cNvSpPr>
            <p:nvPr/>
          </p:nvSpPr>
          <p:spPr bwMode="auto">
            <a:xfrm>
              <a:off x="4008166" y="4277002"/>
              <a:ext cx="52898" cy="73469"/>
            </a:xfrm>
            <a:custGeom>
              <a:avLst/>
              <a:gdLst>
                <a:gd name="T0" fmla="*/ 8 w 15"/>
                <a:gd name="T1" fmla="*/ 21 h 21"/>
                <a:gd name="T2" fmla="*/ 15 w 15"/>
                <a:gd name="T3" fmla="*/ 10 h 21"/>
                <a:gd name="T4" fmla="*/ 8 w 15"/>
                <a:gd name="T5" fmla="*/ 0 h 21"/>
                <a:gd name="T6" fmla="*/ 0 w 15"/>
                <a:gd name="T7" fmla="*/ 10 h 21"/>
                <a:gd name="T8" fmla="*/ 8 w 15"/>
                <a:gd name="T9" fmla="*/ 21 h 21"/>
                <a:gd name="T10" fmla="*/ 8 w 15"/>
                <a:gd name="T11" fmla="*/ 19 h 21"/>
                <a:gd name="T12" fmla="*/ 2 w 15"/>
                <a:gd name="T13" fmla="*/ 10 h 21"/>
                <a:gd name="T14" fmla="*/ 8 w 15"/>
                <a:gd name="T15" fmla="*/ 2 h 21"/>
                <a:gd name="T16" fmla="*/ 13 w 15"/>
                <a:gd name="T17" fmla="*/ 10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0"/>
                  </a:cubicBezTo>
                  <a:cubicBezTo>
                    <a:pt x="15" y="4"/>
                    <a:pt x="12" y="0"/>
                    <a:pt x="8" y="0"/>
                  </a:cubicBezTo>
                  <a:cubicBezTo>
                    <a:pt x="4" y="0"/>
                    <a:pt x="0" y="4"/>
                    <a:pt x="0" y="10"/>
                  </a:cubicBezTo>
                  <a:cubicBezTo>
                    <a:pt x="0" y="17"/>
                    <a:pt x="4" y="21"/>
                    <a:pt x="8" y="21"/>
                  </a:cubicBezTo>
                  <a:close/>
                  <a:moveTo>
                    <a:pt x="8" y="19"/>
                  </a:moveTo>
                  <a:cubicBezTo>
                    <a:pt x="5" y="19"/>
                    <a:pt x="2" y="17"/>
                    <a:pt x="2" y="10"/>
                  </a:cubicBezTo>
                  <a:cubicBezTo>
                    <a:pt x="2" y="4"/>
                    <a:pt x="5" y="2"/>
                    <a:pt x="8" y="2"/>
                  </a:cubicBezTo>
                  <a:cubicBezTo>
                    <a:pt x="11" y="2"/>
                    <a:pt x="13" y="4"/>
                    <a:pt x="13" y="10"/>
                  </a:cubicBezTo>
                  <a:cubicBezTo>
                    <a:pt x="13"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29" name="Freeform 21">
              <a:extLst>
                <a:ext uri="{FF2B5EF4-FFF2-40B4-BE49-F238E27FC236}">
                  <a16:creationId xmlns:a16="http://schemas.microsoft.com/office/drawing/2014/main" id="{8B29C9C7-6E50-491D-B6AB-25033CE5BE78}"/>
                </a:ext>
              </a:extLst>
            </p:cNvPr>
            <p:cNvSpPr>
              <a:spLocks noEditPoints="1"/>
            </p:cNvSpPr>
            <p:nvPr/>
          </p:nvSpPr>
          <p:spPr bwMode="auto">
            <a:xfrm>
              <a:off x="4071350" y="4277002"/>
              <a:ext cx="52898" cy="73469"/>
            </a:xfrm>
            <a:custGeom>
              <a:avLst/>
              <a:gdLst>
                <a:gd name="T0" fmla="*/ 8 w 15"/>
                <a:gd name="T1" fmla="*/ 21 h 21"/>
                <a:gd name="T2" fmla="*/ 15 w 15"/>
                <a:gd name="T3" fmla="*/ 10 h 21"/>
                <a:gd name="T4" fmla="*/ 8 w 15"/>
                <a:gd name="T5" fmla="*/ 0 h 21"/>
                <a:gd name="T6" fmla="*/ 0 w 15"/>
                <a:gd name="T7" fmla="*/ 10 h 21"/>
                <a:gd name="T8" fmla="*/ 8 w 15"/>
                <a:gd name="T9" fmla="*/ 21 h 21"/>
                <a:gd name="T10" fmla="*/ 8 w 15"/>
                <a:gd name="T11" fmla="*/ 19 h 21"/>
                <a:gd name="T12" fmla="*/ 2 w 15"/>
                <a:gd name="T13" fmla="*/ 10 h 21"/>
                <a:gd name="T14" fmla="*/ 8 w 15"/>
                <a:gd name="T15" fmla="*/ 2 h 21"/>
                <a:gd name="T16" fmla="*/ 13 w 15"/>
                <a:gd name="T17" fmla="*/ 10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0"/>
                  </a:cubicBezTo>
                  <a:cubicBezTo>
                    <a:pt x="15" y="4"/>
                    <a:pt x="12" y="0"/>
                    <a:pt x="8" y="0"/>
                  </a:cubicBezTo>
                  <a:cubicBezTo>
                    <a:pt x="3" y="0"/>
                    <a:pt x="0" y="4"/>
                    <a:pt x="0" y="10"/>
                  </a:cubicBezTo>
                  <a:cubicBezTo>
                    <a:pt x="0" y="17"/>
                    <a:pt x="4" y="21"/>
                    <a:pt x="8" y="21"/>
                  </a:cubicBezTo>
                  <a:close/>
                  <a:moveTo>
                    <a:pt x="8" y="19"/>
                  </a:moveTo>
                  <a:cubicBezTo>
                    <a:pt x="5" y="19"/>
                    <a:pt x="2" y="17"/>
                    <a:pt x="2" y="10"/>
                  </a:cubicBezTo>
                  <a:cubicBezTo>
                    <a:pt x="2" y="4"/>
                    <a:pt x="4" y="2"/>
                    <a:pt x="8" y="2"/>
                  </a:cubicBezTo>
                  <a:cubicBezTo>
                    <a:pt x="11" y="2"/>
                    <a:pt x="13" y="4"/>
                    <a:pt x="13" y="10"/>
                  </a:cubicBezTo>
                  <a:cubicBezTo>
                    <a:pt x="13"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30" name="Freeform 22">
              <a:extLst>
                <a:ext uri="{FF2B5EF4-FFF2-40B4-BE49-F238E27FC236}">
                  <a16:creationId xmlns:a16="http://schemas.microsoft.com/office/drawing/2014/main" id="{3617E093-025D-441F-A42B-D8EA09EE0DC4}"/>
                </a:ext>
              </a:extLst>
            </p:cNvPr>
            <p:cNvSpPr>
              <a:spLocks/>
            </p:cNvSpPr>
            <p:nvPr/>
          </p:nvSpPr>
          <p:spPr bwMode="auto">
            <a:xfrm>
              <a:off x="3886208" y="4059533"/>
              <a:ext cx="52898" cy="70530"/>
            </a:xfrm>
            <a:custGeom>
              <a:avLst/>
              <a:gdLst>
                <a:gd name="T0" fmla="*/ 36 w 36"/>
                <a:gd name="T1" fmla="*/ 31 h 48"/>
                <a:gd name="T2" fmla="*/ 26 w 36"/>
                <a:gd name="T3" fmla="*/ 31 h 48"/>
                <a:gd name="T4" fmla="*/ 26 w 36"/>
                <a:gd name="T5" fmla="*/ 17 h 48"/>
                <a:gd name="T6" fmla="*/ 22 w 36"/>
                <a:gd name="T7" fmla="*/ 17 h 48"/>
                <a:gd name="T8" fmla="*/ 22 w 36"/>
                <a:gd name="T9" fmla="*/ 31 h 48"/>
                <a:gd name="T10" fmla="*/ 5 w 36"/>
                <a:gd name="T11" fmla="*/ 31 h 48"/>
                <a:gd name="T12" fmla="*/ 17 w 36"/>
                <a:gd name="T13" fmla="*/ 0 h 48"/>
                <a:gd name="T14" fmla="*/ 12 w 36"/>
                <a:gd name="T15" fmla="*/ 0 h 48"/>
                <a:gd name="T16" fmla="*/ 0 w 36"/>
                <a:gd name="T17" fmla="*/ 31 h 48"/>
                <a:gd name="T18" fmla="*/ 0 w 36"/>
                <a:gd name="T19" fmla="*/ 36 h 48"/>
                <a:gd name="T20" fmla="*/ 22 w 36"/>
                <a:gd name="T21" fmla="*/ 36 h 48"/>
                <a:gd name="T22" fmla="*/ 22 w 36"/>
                <a:gd name="T23" fmla="*/ 48 h 48"/>
                <a:gd name="T24" fmla="*/ 26 w 36"/>
                <a:gd name="T25" fmla="*/ 48 h 48"/>
                <a:gd name="T26" fmla="*/ 26 w 36"/>
                <a:gd name="T27" fmla="*/ 36 h 48"/>
                <a:gd name="T28" fmla="*/ 36 w 36"/>
                <a:gd name="T29" fmla="*/ 36 h 48"/>
                <a:gd name="T30" fmla="*/ 36 w 36"/>
                <a:gd name="T31" fmla="*/ 3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48">
                  <a:moveTo>
                    <a:pt x="36" y="31"/>
                  </a:moveTo>
                  <a:lnTo>
                    <a:pt x="26" y="31"/>
                  </a:lnTo>
                  <a:lnTo>
                    <a:pt x="26" y="17"/>
                  </a:lnTo>
                  <a:lnTo>
                    <a:pt x="22" y="17"/>
                  </a:lnTo>
                  <a:lnTo>
                    <a:pt x="22" y="31"/>
                  </a:lnTo>
                  <a:lnTo>
                    <a:pt x="5" y="31"/>
                  </a:lnTo>
                  <a:lnTo>
                    <a:pt x="17" y="0"/>
                  </a:lnTo>
                  <a:lnTo>
                    <a:pt x="12" y="0"/>
                  </a:lnTo>
                  <a:lnTo>
                    <a:pt x="0" y="31"/>
                  </a:lnTo>
                  <a:lnTo>
                    <a:pt x="0" y="36"/>
                  </a:lnTo>
                  <a:lnTo>
                    <a:pt x="22" y="36"/>
                  </a:lnTo>
                  <a:lnTo>
                    <a:pt x="22" y="48"/>
                  </a:lnTo>
                  <a:lnTo>
                    <a:pt x="26" y="48"/>
                  </a:lnTo>
                  <a:lnTo>
                    <a:pt x="26" y="36"/>
                  </a:lnTo>
                  <a:lnTo>
                    <a:pt x="36" y="36"/>
                  </a:lnTo>
                  <a:lnTo>
                    <a:pt x="36" y="31"/>
                  </a:ln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31" name="Freeform 23">
              <a:extLst>
                <a:ext uri="{FF2B5EF4-FFF2-40B4-BE49-F238E27FC236}">
                  <a16:creationId xmlns:a16="http://schemas.microsoft.com/office/drawing/2014/main" id="{961D61D4-34AA-490A-B10E-A42AC5E0D7F2}"/>
                </a:ext>
              </a:extLst>
            </p:cNvPr>
            <p:cNvSpPr>
              <a:spLocks noEditPoints="1"/>
            </p:cNvSpPr>
            <p:nvPr/>
          </p:nvSpPr>
          <p:spPr bwMode="auto">
            <a:xfrm>
              <a:off x="3946452" y="4059533"/>
              <a:ext cx="55837" cy="73469"/>
            </a:xfrm>
            <a:custGeom>
              <a:avLst/>
              <a:gdLst>
                <a:gd name="T0" fmla="*/ 8 w 16"/>
                <a:gd name="T1" fmla="*/ 21 h 21"/>
                <a:gd name="T2" fmla="*/ 16 w 16"/>
                <a:gd name="T3" fmla="*/ 10 h 21"/>
                <a:gd name="T4" fmla="*/ 8 w 16"/>
                <a:gd name="T5" fmla="*/ 0 h 21"/>
                <a:gd name="T6" fmla="*/ 0 w 16"/>
                <a:gd name="T7" fmla="*/ 10 h 21"/>
                <a:gd name="T8" fmla="*/ 8 w 16"/>
                <a:gd name="T9" fmla="*/ 21 h 21"/>
                <a:gd name="T10" fmla="*/ 8 w 16"/>
                <a:gd name="T11" fmla="*/ 19 h 21"/>
                <a:gd name="T12" fmla="*/ 2 w 16"/>
                <a:gd name="T13" fmla="*/ 10 h 21"/>
                <a:gd name="T14" fmla="*/ 8 w 16"/>
                <a:gd name="T15" fmla="*/ 1 h 21"/>
                <a:gd name="T16" fmla="*/ 14 w 16"/>
                <a:gd name="T17" fmla="*/ 10 h 21"/>
                <a:gd name="T18" fmla="*/ 8 w 16"/>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8" y="21"/>
                  </a:moveTo>
                  <a:cubicBezTo>
                    <a:pt x="12" y="21"/>
                    <a:pt x="16" y="17"/>
                    <a:pt x="16" y="10"/>
                  </a:cubicBezTo>
                  <a:cubicBezTo>
                    <a:pt x="16" y="3"/>
                    <a:pt x="12" y="0"/>
                    <a:pt x="8" y="0"/>
                  </a:cubicBezTo>
                  <a:cubicBezTo>
                    <a:pt x="4" y="0"/>
                    <a:pt x="0" y="3"/>
                    <a:pt x="0" y="10"/>
                  </a:cubicBezTo>
                  <a:cubicBezTo>
                    <a:pt x="0" y="17"/>
                    <a:pt x="4" y="21"/>
                    <a:pt x="8" y="21"/>
                  </a:cubicBezTo>
                  <a:close/>
                  <a:moveTo>
                    <a:pt x="8" y="19"/>
                  </a:moveTo>
                  <a:cubicBezTo>
                    <a:pt x="5" y="19"/>
                    <a:pt x="2" y="16"/>
                    <a:pt x="2" y="10"/>
                  </a:cubicBezTo>
                  <a:cubicBezTo>
                    <a:pt x="2" y="4"/>
                    <a:pt x="5" y="1"/>
                    <a:pt x="8" y="1"/>
                  </a:cubicBezTo>
                  <a:cubicBezTo>
                    <a:pt x="11" y="1"/>
                    <a:pt x="14" y="4"/>
                    <a:pt x="14" y="10"/>
                  </a:cubicBezTo>
                  <a:cubicBezTo>
                    <a:pt x="14" y="16"/>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32" name="Freeform 24">
              <a:extLst>
                <a:ext uri="{FF2B5EF4-FFF2-40B4-BE49-F238E27FC236}">
                  <a16:creationId xmlns:a16="http://schemas.microsoft.com/office/drawing/2014/main" id="{C8DCB547-E46D-4223-94A1-2B3CFE71513B}"/>
                </a:ext>
              </a:extLst>
            </p:cNvPr>
            <p:cNvSpPr>
              <a:spLocks noEditPoints="1"/>
            </p:cNvSpPr>
            <p:nvPr/>
          </p:nvSpPr>
          <p:spPr bwMode="auto">
            <a:xfrm>
              <a:off x="4008166" y="4059533"/>
              <a:ext cx="52898" cy="73469"/>
            </a:xfrm>
            <a:custGeom>
              <a:avLst/>
              <a:gdLst>
                <a:gd name="T0" fmla="*/ 8 w 15"/>
                <a:gd name="T1" fmla="*/ 21 h 21"/>
                <a:gd name="T2" fmla="*/ 15 w 15"/>
                <a:gd name="T3" fmla="*/ 10 h 21"/>
                <a:gd name="T4" fmla="*/ 8 w 15"/>
                <a:gd name="T5" fmla="*/ 0 h 21"/>
                <a:gd name="T6" fmla="*/ 0 w 15"/>
                <a:gd name="T7" fmla="*/ 10 h 21"/>
                <a:gd name="T8" fmla="*/ 8 w 15"/>
                <a:gd name="T9" fmla="*/ 21 h 21"/>
                <a:gd name="T10" fmla="*/ 8 w 15"/>
                <a:gd name="T11" fmla="*/ 19 h 21"/>
                <a:gd name="T12" fmla="*/ 2 w 15"/>
                <a:gd name="T13" fmla="*/ 10 h 21"/>
                <a:gd name="T14" fmla="*/ 8 w 15"/>
                <a:gd name="T15" fmla="*/ 1 h 21"/>
                <a:gd name="T16" fmla="*/ 13 w 15"/>
                <a:gd name="T17" fmla="*/ 10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0"/>
                  </a:cubicBezTo>
                  <a:cubicBezTo>
                    <a:pt x="15" y="3"/>
                    <a:pt x="12" y="0"/>
                    <a:pt x="8" y="0"/>
                  </a:cubicBezTo>
                  <a:cubicBezTo>
                    <a:pt x="4" y="0"/>
                    <a:pt x="0" y="3"/>
                    <a:pt x="0" y="10"/>
                  </a:cubicBezTo>
                  <a:cubicBezTo>
                    <a:pt x="0" y="17"/>
                    <a:pt x="4" y="21"/>
                    <a:pt x="8" y="21"/>
                  </a:cubicBezTo>
                  <a:close/>
                  <a:moveTo>
                    <a:pt x="8" y="19"/>
                  </a:moveTo>
                  <a:cubicBezTo>
                    <a:pt x="5" y="19"/>
                    <a:pt x="2" y="16"/>
                    <a:pt x="2" y="10"/>
                  </a:cubicBezTo>
                  <a:cubicBezTo>
                    <a:pt x="2" y="4"/>
                    <a:pt x="5" y="1"/>
                    <a:pt x="8" y="1"/>
                  </a:cubicBezTo>
                  <a:cubicBezTo>
                    <a:pt x="11" y="1"/>
                    <a:pt x="13" y="4"/>
                    <a:pt x="13" y="10"/>
                  </a:cubicBezTo>
                  <a:cubicBezTo>
                    <a:pt x="13" y="16"/>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33" name="Freeform 25">
              <a:extLst>
                <a:ext uri="{FF2B5EF4-FFF2-40B4-BE49-F238E27FC236}">
                  <a16:creationId xmlns:a16="http://schemas.microsoft.com/office/drawing/2014/main" id="{DA60B698-C80E-4D06-A558-E3A43D2DBDA7}"/>
                </a:ext>
              </a:extLst>
            </p:cNvPr>
            <p:cNvSpPr>
              <a:spLocks noEditPoints="1"/>
            </p:cNvSpPr>
            <p:nvPr/>
          </p:nvSpPr>
          <p:spPr bwMode="auto">
            <a:xfrm>
              <a:off x="4071350" y="4059533"/>
              <a:ext cx="52898" cy="73469"/>
            </a:xfrm>
            <a:custGeom>
              <a:avLst/>
              <a:gdLst>
                <a:gd name="T0" fmla="*/ 8 w 15"/>
                <a:gd name="T1" fmla="*/ 21 h 21"/>
                <a:gd name="T2" fmla="*/ 15 w 15"/>
                <a:gd name="T3" fmla="*/ 10 h 21"/>
                <a:gd name="T4" fmla="*/ 8 w 15"/>
                <a:gd name="T5" fmla="*/ 0 h 21"/>
                <a:gd name="T6" fmla="*/ 0 w 15"/>
                <a:gd name="T7" fmla="*/ 10 h 21"/>
                <a:gd name="T8" fmla="*/ 8 w 15"/>
                <a:gd name="T9" fmla="*/ 21 h 21"/>
                <a:gd name="T10" fmla="*/ 8 w 15"/>
                <a:gd name="T11" fmla="*/ 19 h 21"/>
                <a:gd name="T12" fmla="*/ 2 w 15"/>
                <a:gd name="T13" fmla="*/ 10 h 21"/>
                <a:gd name="T14" fmla="*/ 8 w 15"/>
                <a:gd name="T15" fmla="*/ 1 h 21"/>
                <a:gd name="T16" fmla="*/ 13 w 15"/>
                <a:gd name="T17" fmla="*/ 10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0"/>
                  </a:cubicBezTo>
                  <a:cubicBezTo>
                    <a:pt x="15" y="3"/>
                    <a:pt x="12" y="0"/>
                    <a:pt x="8" y="0"/>
                  </a:cubicBezTo>
                  <a:cubicBezTo>
                    <a:pt x="3" y="0"/>
                    <a:pt x="0" y="3"/>
                    <a:pt x="0" y="10"/>
                  </a:cubicBezTo>
                  <a:cubicBezTo>
                    <a:pt x="0" y="17"/>
                    <a:pt x="4" y="21"/>
                    <a:pt x="8" y="21"/>
                  </a:cubicBezTo>
                  <a:close/>
                  <a:moveTo>
                    <a:pt x="8" y="19"/>
                  </a:moveTo>
                  <a:cubicBezTo>
                    <a:pt x="5" y="19"/>
                    <a:pt x="2" y="16"/>
                    <a:pt x="2" y="10"/>
                  </a:cubicBezTo>
                  <a:cubicBezTo>
                    <a:pt x="2" y="4"/>
                    <a:pt x="4" y="1"/>
                    <a:pt x="8" y="1"/>
                  </a:cubicBezTo>
                  <a:cubicBezTo>
                    <a:pt x="11" y="1"/>
                    <a:pt x="13" y="4"/>
                    <a:pt x="13" y="10"/>
                  </a:cubicBezTo>
                  <a:cubicBezTo>
                    <a:pt x="13" y="16"/>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34" name="Freeform 26">
              <a:extLst>
                <a:ext uri="{FF2B5EF4-FFF2-40B4-BE49-F238E27FC236}">
                  <a16:creationId xmlns:a16="http://schemas.microsoft.com/office/drawing/2014/main" id="{5F809AB4-C582-4DE6-9621-8EF8D296FFCF}"/>
                </a:ext>
              </a:extLst>
            </p:cNvPr>
            <p:cNvSpPr>
              <a:spLocks/>
            </p:cNvSpPr>
            <p:nvPr/>
          </p:nvSpPr>
          <p:spPr bwMode="auto">
            <a:xfrm>
              <a:off x="3886208" y="3843534"/>
              <a:ext cx="48490" cy="69062"/>
            </a:xfrm>
            <a:custGeom>
              <a:avLst/>
              <a:gdLst>
                <a:gd name="T0" fmla="*/ 8 w 14"/>
                <a:gd name="T1" fmla="*/ 7 h 20"/>
                <a:gd name="T2" fmla="*/ 3 w 14"/>
                <a:gd name="T3" fmla="*/ 9 h 20"/>
                <a:gd name="T4" fmla="*/ 3 w 14"/>
                <a:gd name="T5" fmla="*/ 1 h 20"/>
                <a:gd name="T6" fmla="*/ 13 w 14"/>
                <a:gd name="T7" fmla="*/ 1 h 20"/>
                <a:gd name="T8" fmla="*/ 13 w 14"/>
                <a:gd name="T9" fmla="*/ 0 h 20"/>
                <a:gd name="T10" fmla="*/ 2 w 14"/>
                <a:gd name="T11" fmla="*/ 0 h 20"/>
                <a:gd name="T12" fmla="*/ 1 w 14"/>
                <a:gd name="T13" fmla="*/ 10 h 20"/>
                <a:gd name="T14" fmla="*/ 3 w 14"/>
                <a:gd name="T15" fmla="*/ 11 h 20"/>
                <a:gd name="T16" fmla="*/ 8 w 14"/>
                <a:gd name="T17" fmla="*/ 9 h 20"/>
                <a:gd name="T18" fmla="*/ 13 w 14"/>
                <a:gd name="T19" fmla="*/ 13 h 20"/>
                <a:gd name="T20" fmla="*/ 7 w 14"/>
                <a:gd name="T21" fmla="*/ 19 h 20"/>
                <a:gd name="T22" fmla="*/ 1 w 14"/>
                <a:gd name="T23" fmla="*/ 15 h 20"/>
                <a:gd name="T24" fmla="*/ 0 w 14"/>
                <a:gd name="T25" fmla="*/ 17 h 20"/>
                <a:gd name="T26" fmla="*/ 7 w 14"/>
                <a:gd name="T27" fmla="*/ 20 h 20"/>
                <a:gd name="T28" fmla="*/ 14 w 14"/>
                <a:gd name="T29" fmla="*/ 13 h 20"/>
                <a:gd name="T30" fmla="*/ 8 w 14"/>
                <a:gd name="T31"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20">
                  <a:moveTo>
                    <a:pt x="8" y="7"/>
                  </a:moveTo>
                  <a:cubicBezTo>
                    <a:pt x="6" y="7"/>
                    <a:pt x="4" y="8"/>
                    <a:pt x="3" y="9"/>
                  </a:cubicBezTo>
                  <a:cubicBezTo>
                    <a:pt x="3" y="1"/>
                    <a:pt x="3" y="1"/>
                    <a:pt x="3" y="1"/>
                  </a:cubicBezTo>
                  <a:cubicBezTo>
                    <a:pt x="13" y="1"/>
                    <a:pt x="13" y="1"/>
                    <a:pt x="13" y="1"/>
                  </a:cubicBezTo>
                  <a:cubicBezTo>
                    <a:pt x="13" y="0"/>
                    <a:pt x="13" y="0"/>
                    <a:pt x="13" y="0"/>
                  </a:cubicBezTo>
                  <a:cubicBezTo>
                    <a:pt x="2" y="0"/>
                    <a:pt x="2" y="0"/>
                    <a:pt x="2" y="0"/>
                  </a:cubicBezTo>
                  <a:cubicBezTo>
                    <a:pt x="1" y="10"/>
                    <a:pt x="1" y="10"/>
                    <a:pt x="1" y="10"/>
                  </a:cubicBezTo>
                  <a:cubicBezTo>
                    <a:pt x="3" y="11"/>
                    <a:pt x="3" y="11"/>
                    <a:pt x="3" y="11"/>
                  </a:cubicBezTo>
                  <a:cubicBezTo>
                    <a:pt x="4" y="9"/>
                    <a:pt x="6" y="9"/>
                    <a:pt x="8" y="9"/>
                  </a:cubicBezTo>
                  <a:cubicBezTo>
                    <a:pt x="11" y="9"/>
                    <a:pt x="13" y="11"/>
                    <a:pt x="13" y="13"/>
                  </a:cubicBezTo>
                  <a:cubicBezTo>
                    <a:pt x="13" y="16"/>
                    <a:pt x="10" y="19"/>
                    <a:pt x="7" y="19"/>
                  </a:cubicBezTo>
                  <a:cubicBezTo>
                    <a:pt x="5" y="19"/>
                    <a:pt x="3" y="18"/>
                    <a:pt x="1" y="15"/>
                  </a:cubicBezTo>
                  <a:cubicBezTo>
                    <a:pt x="0" y="17"/>
                    <a:pt x="0" y="17"/>
                    <a:pt x="0" y="17"/>
                  </a:cubicBezTo>
                  <a:cubicBezTo>
                    <a:pt x="2" y="19"/>
                    <a:pt x="4" y="20"/>
                    <a:pt x="7" y="20"/>
                  </a:cubicBezTo>
                  <a:cubicBezTo>
                    <a:pt x="12" y="20"/>
                    <a:pt x="14" y="17"/>
                    <a:pt x="14" y="13"/>
                  </a:cubicBezTo>
                  <a:cubicBezTo>
                    <a:pt x="14" y="10"/>
                    <a:pt x="12" y="7"/>
                    <a:pt x="8" y="7"/>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35" name="Freeform 27">
              <a:extLst>
                <a:ext uri="{FF2B5EF4-FFF2-40B4-BE49-F238E27FC236}">
                  <a16:creationId xmlns:a16="http://schemas.microsoft.com/office/drawing/2014/main" id="{356876CE-22FE-4E01-B810-67E900EC6965}"/>
                </a:ext>
              </a:extLst>
            </p:cNvPr>
            <p:cNvSpPr>
              <a:spLocks noEditPoints="1"/>
            </p:cNvSpPr>
            <p:nvPr/>
          </p:nvSpPr>
          <p:spPr bwMode="auto">
            <a:xfrm>
              <a:off x="3946452" y="3840595"/>
              <a:ext cx="55837" cy="72000"/>
            </a:xfrm>
            <a:custGeom>
              <a:avLst/>
              <a:gdLst>
                <a:gd name="T0" fmla="*/ 8 w 16"/>
                <a:gd name="T1" fmla="*/ 21 h 21"/>
                <a:gd name="T2" fmla="*/ 16 w 16"/>
                <a:gd name="T3" fmla="*/ 11 h 21"/>
                <a:gd name="T4" fmla="*/ 8 w 16"/>
                <a:gd name="T5" fmla="*/ 0 h 21"/>
                <a:gd name="T6" fmla="*/ 0 w 16"/>
                <a:gd name="T7" fmla="*/ 11 h 21"/>
                <a:gd name="T8" fmla="*/ 8 w 16"/>
                <a:gd name="T9" fmla="*/ 21 h 21"/>
                <a:gd name="T10" fmla="*/ 8 w 16"/>
                <a:gd name="T11" fmla="*/ 20 h 21"/>
                <a:gd name="T12" fmla="*/ 2 w 16"/>
                <a:gd name="T13" fmla="*/ 11 h 21"/>
                <a:gd name="T14" fmla="*/ 8 w 16"/>
                <a:gd name="T15" fmla="*/ 2 h 21"/>
                <a:gd name="T16" fmla="*/ 14 w 16"/>
                <a:gd name="T17" fmla="*/ 11 h 21"/>
                <a:gd name="T18" fmla="*/ 8 w 16"/>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8" y="21"/>
                  </a:moveTo>
                  <a:cubicBezTo>
                    <a:pt x="12" y="21"/>
                    <a:pt x="16" y="18"/>
                    <a:pt x="16" y="11"/>
                  </a:cubicBezTo>
                  <a:cubicBezTo>
                    <a:pt x="16" y="4"/>
                    <a:pt x="12" y="0"/>
                    <a:pt x="8" y="0"/>
                  </a:cubicBezTo>
                  <a:cubicBezTo>
                    <a:pt x="4" y="0"/>
                    <a:pt x="0" y="4"/>
                    <a:pt x="0" y="11"/>
                  </a:cubicBezTo>
                  <a:cubicBezTo>
                    <a:pt x="0" y="18"/>
                    <a:pt x="4" y="21"/>
                    <a:pt x="8" y="21"/>
                  </a:cubicBezTo>
                  <a:close/>
                  <a:moveTo>
                    <a:pt x="8" y="20"/>
                  </a:moveTo>
                  <a:cubicBezTo>
                    <a:pt x="5" y="20"/>
                    <a:pt x="2" y="17"/>
                    <a:pt x="2" y="11"/>
                  </a:cubicBezTo>
                  <a:cubicBezTo>
                    <a:pt x="2" y="5"/>
                    <a:pt x="5" y="2"/>
                    <a:pt x="8" y="2"/>
                  </a:cubicBezTo>
                  <a:cubicBezTo>
                    <a:pt x="11" y="2"/>
                    <a:pt x="14" y="5"/>
                    <a:pt x="14" y="11"/>
                  </a:cubicBezTo>
                  <a:cubicBezTo>
                    <a:pt x="14" y="17"/>
                    <a:pt x="11" y="20"/>
                    <a:pt x="8"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36" name="Freeform 28">
              <a:extLst>
                <a:ext uri="{FF2B5EF4-FFF2-40B4-BE49-F238E27FC236}">
                  <a16:creationId xmlns:a16="http://schemas.microsoft.com/office/drawing/2014/main" id="{8BC016C7-652C-4229-9147-FAA8D7CA6166}"/>
                </a:ext>
              </a:extLst>
            </p:cNvPr>
            <p:cNvSpPr>
              <a:spLocks noEditPoints="1"/>
            </p:cNvSpPr>
            <p:nvPr/>
          </p:nvSpPr>
          <p:spPr bwMode="auto">
            <a:xfrm>
              <a:off x="4008166" y="3840595"/>
              <a:ext cx="52898" cy="72000"/>
            </a:xfrm>
            <a:custGeom>
              <a:avLst/>
              <a:gdLst>
                <a:gd name="T0" fmla="*/ 8 w 15"/>
                <a:gd name="T1" fmla="*/ 21 h 21"/>
                <a:gd name="T2" fmla="*/ 15 w 15"/>
                <a:gd name="T3" fmla="*/ 11 h 21"/>
                <a:gd name="T4" fmla="*/ 8 w 15"/>
                <a:gd name="T5" fmla="*/ 0 h 21"/>
                <a:gd name="T6" fmla="*/ 0 w 15"/>
                <a:gd name="T7" fmla="*/ 11 h 21"/>
                <a:gd name="T8" fmla="*/ 8 w 15"/>
                <a:gd name="T9" fmla="*/ 21 h 21"/>
                <a:gd name="T10" fmla="*/ 8 w 15"/>
                <a:gd name="T11" fmla="*/ 20 h 21"/>
                <a:gd name="T12" fmla="*/ 2 w 15"/>
                <a:gd name="T13" fmla="*/ 11 h 21"/>
                <a:gd name="T14" fmla="*/ 8 w 15"/>
                <a:gd name="T15" fmla="*/ 2 h 21"/>
                <a:gd name="T16" fmla="*/ 13 w 15"/>
                <a:gd name="T17" fmla="*/ 11 h 21"/>
                <a:gd name="T18" fmla="*/ 8 w 15"/>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8"/>
                    <a:pt x="15" y="11"/>
                  </a:cubicBezTo>
                  <a:cubicBezTo>
                    <a:pt x="15" y="4"/>
                    <a:pt x="12" y="0"/>
                    <a:pt x="8" y="0"/>
                  </a:cubicBezTo>
                  <a:cubicBezTo>
                    <a:pt x="4" y="0"/>
                    <a:pt x="0" y="4"/>
                    <a:pt x="0" y="11"/>
                  </a:cubicBezTo>
                  <a:cubicBezTo>
                    <a:pt x="0" y="18"/>
                    <a:pt x="4" y="21"/>
                    <a:pt x="8" y="21"/>
                  </a:cubicBezTo>
                  <a:close/>
                  <a:moveTo>
                    <a:pt x="8" y="20"/>
                  </a:moveTo>
                  <a:cubicBezTo>
                    <a:pt x="5" y="20"/>
                    <a:pt x="2" y="17"/>
                    <a:pt x="2" y="11"/>
                  </a:cubicBezTo>
                  <a:cubicBezTo>
                    <a:pt x="2" y="5"/>
                    <a:pt x="5" y="2"/>
                    <a:pt x="8" y="2"/>
                  </a:cubicBezTo>
                  <a:cubicBezTo>
                    <a:pt x="11" y="2"/>
                    <a:pt x="13" y="5"/>
                    <a:pt x="13" y="11"/>
                  </a:cubicBezTo>
                  <a:cubicBezTo>
                    <a:pt x="13" y="17"/>
                    <a:pt x="11" y="20"/>
                    <a:pt x="8"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37" name="Freeform 29">
              <a:extLst>
                <a:ext uri="{FF2B5EF4-FFF2-40B4-BE49-F238E27FC236}">
                  <a16:creationId xmlns:a16="http://schemas.microsoft.com/office/drawing/2014/main" id="{0EEE2239-9080-4758-8CC3-5A38A650BB24}"/>
                </a:ext>
              </a:extLst>
            </p:cNvPr>
            <p:cNvSpPr>
              <a:spLocks noEditPoints="1"/>
            </p:cNvSpPr>
            <p:nvPr/>
          </p:nvSpPr>
          <p:spPr bwMode="auto">
            <a:xfrm>
              <a:off x="4071350" y="3840595"/>
              <a:ext cx="52898" cy="72000"/>
            </a:xfrm>
            <a:custGeom>
              <a:avLst/>
              <a:gdLst>
                <a:gd name="T0" fmla="*/ 8 w 15"/>
                <a:gd name="T1" fmla="*/ 21 h 21"/>
                <a:gd name="T2" fmla="*/ 15 w 15"/>
                <a:gd name="T3" fmla="*/ 11 h 21"/>
                <a:gd name="T4" fmla="*/ 8 w 15"/>
                <a:gd name="T5" fmla="*/ 0 h 21"/>
                <a:gd name="T6" fmla="*/ 0 w 15"/>
                <a:gd name="T7" fmla="*/ 11 h 21"/>
                <a:gd name="T8" fmla="*/ 8 w 15"/>
                <a:gd name="T9" fmla="*/ 21 h 21"/>
                <a:gd name="T10" fmla="*/ 8 w 15"/>
                <a:gd name="T11" fmla="*/ 20 h 21"/>
                <a:gd name="T12" fmla="*/ 2 w 15"/>
                <a:gd name="T13" fmla="*/ 11 h 21"/>
                <a:gd name="T14" fmla="*/ 8 w 15"/>
                <a:gd name="T15" fmla="*/ 2 h 21"/>
                <a:gd name="T16" fmla="*/ 13 w 15"/>
                <a:gd name="T17" fmla="*/ 11 h 21"/>
                <a:gd name="T18" fmla="*/ 8 w 15"/>
                <a:gd name="T19"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8"/>
                    <a:pt x="15" y="11"/>
                  </a:cubicBezTo>
                  <a:cubicBezTo>
                    <a:pt x="15" y="4"/>
                    <a:pt x="12" y="0"/>
                    <a:pt x="8" y="0"/>
                  </a:cubicBezTo>
                  <a:cubicBezTo>
                    <a:pt x="3" y="0"/>
                    <a:pt x="0" y="4"/>
                    <a:pt x="0" y="11"/>
                  </a:cubicBezTo>
                  <a:cubicBezTo>
                    <a:pt x="0" y="18"/>
                    <a:pt x="4" y="21"/>
                    <a:pt x="8" y="21"/>
                  </a:cubicBezTo>
                  <a:close/>
                  <a:moveTo>
                    <a:pt x="8" y="20"/>
                  </a:moveTo>
                  <a:cubicBezTo>
                    <a:pt x="5" y="20"/>
                    <a:pt x="2" y="17"/>
                    <a:pt x="2" y="11"/>
                  </a:cubicBezTo>
                  <a:cubicBezTo>
                    <a:pt x="2" y="5"/>
                    <a:pt x="4" y="2"/>
                    <a:pt x="8" y="2"/>
                  </a:cubicBezTo>
                  <a:cubicBezTo>
                    <a:pt x="11" y="2"/>
                    <a:pt x="13" y="5"/>
                    <a:pt x="13" y="11"/>
                  </a:cubicBezTo>
                  <a:cubicBezTo>
                    <a:pt x="13" y="17"/>
                    <a:pt x="11" y="20"/>
                    <a:pt x="8"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38" name="Freeform 30">
              <a:extLst>
                <a:ext uri="{FF2B5EF4-FFF2-40B4-BE49-F238E27FC236}">
                  <a16:creationId xmlns:a16="http://schemas.microsoft.com/office/drawing/2014/main" id="{0DD13BC9-4948-4A61-84BF-CF43FE0677CC}"/>
                </a:ext>
              </a:extLst>
            </p:cNvPr>
            <p:cNvSpPr>
              <a:spLocks noEditPoints="1"/>
            </p:cNvSpPr>
            <p:nvPr/>
          </p:nvSpPr>
          <p:spPr bwMode="auto">
            <a:xfrm>
              <a:off x="3886208" y="3623126"/>
              <a:ext cx="48490" cy="73469"/>
            </a:xfrm>
            <a:custGeom>
              <a:avLst/>
              <a:gdLst>
                <a:gd name="T0" fmla="*/ 8 w 14"/>
                <a:gd name="T1" fmla="*/ 21 h 21"/>
                <a:gd name="T2" fmla="*/ 14 w 14"/>
                <a:gd name="T3" fmla="*/ 14 h 21"/>
                <a:gd name="T4" fmla="*/ 8 w 14"/>
                <a:gd name="T5" fmla="*/ 8 h 21"/>
                <a:gd name="T6" fmla="*/ 2 w 14"/>
                <a:gd name="T7" fmla="*/ 12 h 21"/>
                <a:gd name="T8" fmla="*/ 8 w 14"/>
                <a:gd name="T9" fmla="*/ 2 h 21"/>
                <a:gd name="T10" fmla="*/ 13 w 14"/>
                <a:gd name="T11" fmla="*/ 5 h 21"/>
                <a:gd name="T12" fmla="*/ 14 w 14"/>
                <a:gd name="T13" fmla="*/ 4 h 21"/>
                <a:gd name="T14" fmla="*/ 8 w 14"/>
                <a:gd name="T15" fmla="*/ 0 h 21"/>
                <a:gd name="T16" fmla="*/ 0 w 14"/>
                <a:gd name="T17" fmla="*/ 11 h 21"/>
                <a:gd name="T18" fmla="*/ 8 w 14"/>
                <a:gd name="T19" fmla="*/ 21 h 21"/>
                <a:gd name="T20" fmla="*/ 3 w 14"/>
                <a:gd name="T21" fmla="*/ 15 h 21"/>
                <a:gd name="T22" fmla="*/ 8 w 14"/>
                <a:gd name="T23" fmla="*/ 10 h 21"/>
                <a:gd name="T24" fmla="*/ 13 w 14"/>
                <a:gd name="T25" fmla="*/ 15 h 21"/>
                <a:gd name="T26" fmla="*/ 8 w 14"/>
                <a:gd name="T27" fmla="*/ 20 h 21"/>
                <a:gd name="T28" fmla="*/ 3 w 14"/>
                <a:gd name="T29"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8" y="21"/>
                  </a:moveTo>
                  <a:cubicBezTo>
                    <a:pt x="12" y="21"/>
                    <a:pt x="14" y="18"/>
                    <a:pt x="14" y="14"/>
                  </a:cubicBezTo>
                  <a:cubicBezTo>
                    <a:pt x="14" y="10"/>
                    <a:pt x="11" y="8"/>
                    <a:pt x="8" y="8"/>
                  </a:cubicBezTo>
                  <a:cubicBezTo>
                    <a:pt x="5" y="8"/>
                    <a:pt x="3" y="9"/>
                    <a:pt x="2" y="12"/>
                  </a:cubicBezTo>
                  <a:cubicBezTo>
                    <a:pt x="2" y="6"/>
                    <a:pt x="4" y="2"/>
                    <a:pt x="8" y="2"/>
                  </a:cubicBezTo>
                  <a:cubicBezTo>
                    <a:pt x="10" y="2"/>
                    <a:pt x="12" y="3"/>
                    <a:pt x="13" y="5"/>
                  </a:cubicBezTo>
                  <a:cubicBezTo>
                    <a:pt x="14" y="4"/>
                    <a:pt x="14" y="4"/>
                    <a:pt x="14" y="4"/>
                  </a:cubicBezTo>
                  <a:cubicBezTo>
                    <a:pt x="13" y="2"/>
                    <a:pt x="11" y="0"/>
                    <a:pt x="8" y="0"/>
                  </a:cubicBezTo>
                  <a:cubicBezTo>
                    <a:pt x="3" y="0"/>
                    <a:pt x="0" y="5"/>
                    <a:pt x="0" y="11"/>
                  </a:cubicBezTo>
                  <a:cubicBezTo>
                    <a:pt x="0" y="17"/>
                    <a:pt x="3" y="21"/>
                    <a:pt x="8" y="21"/>
                  </a:cubicBezTo>
                  <a:close/>
                  <a:moveTo>
                    <a:pt x="3" y="15"/>
                  </a:moveTo>
                  <a:cubicBezTo>
                    <a:pt x="3" y="11"/>
                    <a:pt x="5" y="10"/>
                    <a:pt x="8" y="10"/>
                  </a:cubicBezTo>
                  <a:cubicBezTo>
                    <a:pt x="10" y="10"/>
                    <a:pt x="13" y="12"/>
                    <a:pt x="13" y="15"/>
                  </a:cubicBezTo>
                  <a:cubicBezTo>
                    <a:pt x="13" y="18"/>
                    <a:pt x="10" y="20"/>
                    <a:pt x="8" y="20"/>
                  </a:cubicBezTo>
                  <a:cubicBezTo>
                    <a:pt x="5" y="20"/>
                    <a:pt x="3" y="18"/>
                    <a:pt x="3" y="15"/>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39" name="Freeform 31">
              <a:extLst>
                <a:ext uri="{FF2B5EF4-FFF2-40B4-BE49-F238E27FC236}">
                  <a16:creationId xmlns:a16="http://schemas.microsoft.com/office/drawing/2014/main" id="{690A04DF-02D4-4EF1-830D-7FE185237A82}"/>
                </a:ext>
              </a:extLst>
            </p:cNvPr>
            <p:cNvSpPr>
              <a:spLocks noEditPoints="1"/>
            </p:cNvSpPr>
            <p:nvPr/>
          </p:nvSpPr>
          <p:spPr bwMode="auto">
            <a:xfrm>
              <a:off x="3946452" y="3623126"/>
              <a:ext cx="55837" cy="73469"/>
            </a:xfrm>
            <a:custGeom>
              <a:avLst/>
              <a:gdLst>
                <a:gd name="T0" fmla="*/ 8 w 16"/>
                <a:gd name="T1" fmla="*/ 21 h 21"/>
                <a:gd name="T2" fmla="*/ 16 w 16"/>
                <a:gd name="T3" fmla="*/ 11 h 21"/>
                <a:gd name="T4" fmla="*/ 8 w 16"/>
                <a:gd name="T5" fmla="*/ 0 h 21"/>
                <a:gd name="T6" fmla="*/ 0 w 16"/>
                <a:gd name="T7" fmla="*/ 11 h 21"/>
                <a:gd name="T8" fmla="*/ 8 w 16"/>
                <a:gd name="T9" fmla="*/ 21 h 21"/>
                <a:gd name="T10" fmla="*/ 8 w 16"/>
                <a:gd name="T11" fmla="*/ 19 h 21"/>
                <a:gd name="T12" fmla="*/ 2 w 16"/>
                <a:gd name="T13" fmla="*/ 11 h 21"/>
                <a:gd name="T14" fmla="*/ 8 w 16"/>
                <a:gd name="T15" fmla="*/ 2 h 21"/>
                <a:gd name="T16" fmla="*/ 14 w 16"/>
                <a:gd name="T17" fmla="*/ 11 h 21"/>
                <a:gd name="T18" fmla="*/ 8 w 16"/>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8" y="21"/>
                  </a:moveTo>
                  <a:cubicBezTo>
                    <a:pt x="12" y="21"/>
                    <a:pt x="16" y="17"/>
                    <a:pt x="16" y="11"/>
                  </a:cubicBezTo>
                  <a:cubicBezTo>
                    <a:pt x="16" y="4"/>
                    <a:pt x="12" y="0"/>
                    <a:pt x="8" y="0"/>
                  </a:cubicBezTo>
                  <a:cubicBezTo>
                    <a:pt x="4" y="0"/>
                    <a:pt x="0" y="4"/>
                    <a:pt x="0" y="11"/>
                  </a:cubicBezTo>
                  <a:cubicBezTo>
                    <a:pt x="0" y="17"/>
                    <a:pt x="4" y="21"/>
                    <a:pt x="8" y="21"/>
                  </a:cubicBezTo>
                  <a:close/>
                  <a:moveTo>
                    <a:pt x="8" y="19"/>
                  </a:moveTo>
                  <a:cubicBezTo>
                    <a:pt x="5" y="19"/>
                    <a:pt x="2" y="17"/>
                    <a:pt x="2" y="11"/>
                  </a:cubicBezTo>
                  <a:cubicBezTo>
                    <a:pt x="2" y="5"/>
                    <a:pt x="5" y="2"/>
                    <a:pt x="8" y="2"/>
                  </a:cubicBezTo>
                  <a:cubicBezTo>
                    <a:pt x="11" y="2"/>
                    <a:pt x="14" y="5"/>
                    <a:pt x="14" y="11"/>
                  </a:cubicBezTo>
                  <a:cubicBezTo>
                    <a:pt x="14"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40" name="Freeform 32">
              <a:extLst>
                <a:ext uri="{FF2B5EF4-FFF2-40B4-BE49-F238E27FC236}">
                  <a16:creationId xmlns:a16="http://schemas.microsoft.com/office/drawing/2014/main" id="{E9CBD685-5EDE-4F9C-9B88-34F3AB609D54}"/>
                </a:ext>
              </a:extLst>
            </p:cNvPr>
            <p:cNvSpPr>
              <a:spLocks noEditPoints="1"/>
            </p:cNvSpPr>
            <p:nvPr/>
          </p:nvSpPr>
          <p:spPr bwMode="auto">
            <a:xfrm>
              <a:off x="4008166" y="3623126"/>
              <a:ext cx="52898" cy="73469"/>
            </a:xfrm>
            <a:custGeom>
              <a:avLst/>
              <a:gdLst>
                <a:gd name="T0" fmla="*/ 8 w 15"/>
                <a:gd name="T1" fmla="*/ 21 h 21"/>
                <a:gd name="T2" fmla="*/ 15 w 15"/>
                <a:gd name="T3" fmla="*/ 11 h 21"/>
                <a:gd name="T4" fmla="*/ 8 w 15"/>
                <a:gd name="T5" fmla="*/ 0 h 21"/>
                <a:gd name="T6" fmla="*/ 0 w 15"/>
                <a:gd name="T7" fmla="*/ 11 h 21"/>
                <a:gd name="T8" fmla="*/ 8 w 15"/>
                <a:gd name="T9" fmla="*/ 21 h 21"/>
                <a:gd name="T10" fmla="*/ 8 w 15"/>
                <a:gd name="T11" fmla="*/ 19 h 21"/>
                <a:gd name="T12" fmla="*/ 2 w 15"/>
                <a:gd name="T13" fmla="*/ 11 h 21"/>
                <a:gd name="T14" fmla="*/ 8 w 15"/>
                <a:gd name="T15" fmla="*/ 2 h 21"/>
                <a:gd name="T16" fmla="*/ 13 w 15"/>
                <a:gd name="T17" fmla="*/ 11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1"/>
                  </a:cubicBezTo>
                  <a:cubicBezTo>
                    <a:pt x="15" y="4"/>
                    <a:pt x="12" y="0"/>
                    <a:pt x="8" y="0"/>
                  </a:cubicBezTo>
                  <a:cubicBezTo>
                    <a:pt x="4" y="0"/>
                    <a:pt x="0" y="4"/>
                    <a:pt x="0" y="11"/>
                  </a:cubicBezTo>
                  <a:cubicBezTo>
                    <a:pt x="0" y="17"/>
                    <a:pt x="4" y="21"/>
                    <a:pt x="8" y="21"/>
                  </a:cubicBezTo>
                  <a:close/>
                  <a:moveTo>
                    <a:pt x="8" y="19"/>
                  </a:moveTo>
                  <a:cubicBezTo>
                    <a:pt x="5" y="19"/>
                    <a:pt x="2" y="17"/>
                    <a:pt x="2" y="11"/>
                  </a:cubicBezTo>
                  <a:cubicBezTo>
                    <a:pt x="2" y="5"/>
                    <a:pt x="5" y="2"/>
                    <a:pt x="8" y="2"/>
                  </a:cubicBezTo>
                  <a:cubicBezTo>
                    <a:pt x="11" y="2"/>
                    <a:pt x="13" y="5"/>
                    <a:pt x="13" y="11"/>
                  </a:cubicBezTo>
                  <a:cubicBezTo>
                    <a:pt x="13"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41" name="Freeform 33">
              <a:extLst>
                <a:ext uri="{FF2B5EF4-FFF2-40B4-BE49-F238E27FC236}">
                  <a16:creationId xmlns:a16="http://schemas.microsoft.com/office/drawing/2014/main" id="{0EFB6B1A-69F7-4BFA-A688-9AB109693470}"/>
                </a:ext>
              </a:extLst>
            </p:cNvPr>
            <p:cNvSpPr>
              <a:spLocks noEditPoints="1"/>
            </p:cNvSpPr>
            <p:nvPr/>
          </p:nvSpPr>
          <p:spPr bwMode="auto">
            <a:xfrm>
              <a:off x="4071350" y="3623126"/>
              <a:ext cx="52898" cy="73469"/>
            </a:xfrm>
            <a:custGeom>
              <a:avLst/>
              <a:gdLst>
                <a:gd name="T0" fmla="*/ 8 w 15"/>
                <a:gd name="T1" fmla="*/ 21 h 21"/>
                <a:gd name="T2" fmla="*/ 15 w 15"/>
                <a:gd name="T3" fmla="*/ 11 h 21"/>
                <a:gd name="T4" fmla="*/ 8 w 15"/>
                <a:gd name="T5" fmla="*/ 0 h 21"/>
                <a:gd name="T6" fmla="*/ 0 w 15"/>
                <a:gd name="T7" fmla="*/ 11 h 21"/>
                <a:gd name="T8" fmla="*/ 8 w 15"/>
                <a:gd name="T9" fmla="*/ 21 h 21"/>
                <a:gd name="T10" fmla="*/ 8 w 15"/>
                <a:gd name="T11" fmla="*/ 19 h 21"/>
                <a:gd name="T12" fmla="*/ 2 w 15"/>
                <a:gd name="T13" fmla="*/ 11 h 21"/>
                <a:gd name="T14" fmla="*/ 8 w 15"/>
                <a:gd name="T15" fmla="*/ 2 h 21"/>
                <a:gd name="T16" fmla="*/ 13 w 15"/>
                <a:gd name="T17" fmla="*/ 11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1"/>
                  </a:cubicBezTo>
                  <a:cubicBezTo>
                    <a:pt x="15" y="4"/>
                    <a:pt x="12" y="0"/>
                    <a:pt x="8" y="0"/>
                  </a:cubicBezTo>
                  <a:cubicBezTo>
                    <a:pt x="3" y="0"/>
                    <a:pt x="0" y="4"/>
                    <a:pt x="0" y="11"/>
                  </a:cubicBezTo>
                  <a:cubicBezTo>
                    <a:pt x="0" y="17"/>
                    <a:pt x="4" y="21"/>
                    <a:pt x="8" y="21"/>
                  </a:cubicBezTo>
                  <a:close/>
                  <a:moveTo>
                    <a:pt x="8" y="19"/>
                  </a:moveTo>
                  <a:cubicBezTo>
                    <a:pt x="5" y="19"/>
                    <a:pt x="2" y="17"/>
                    <a:pt x="2" y="11"/>
                  </a:cubicBezTo>
                  <a:cubicBezTo>
                    <a:pt x="2" y="5"/>
                    <a:pt x="4" y="2"/>
                    <a:pt x="8" y="2"/>
                  </a:cubicBezTo>
                  <a:cubicBezTo>
                    <a:pt x="11" y="2"/>
                    <a:pt x="13" y="5"/>
                    <a:pt x="13" y="11"/>
                  </a:cubicBezTo>
                  <a:cubicBezTo>
                    <a:pt x="13"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42" name="Freeform 34">
              <a:extLst>
                <a:ext uri="{FF2B5EF4-FFF2-40B4-BE49-F238E27FC236}">
                  <a16:creationId xmlns:a16="http://schemas.microsoft.com/office/drawing/2014/main" id="{08EE637C-0F5F-4DF1-B8DA-F2AC19D74B0C}"/>
                </a:ext>
              </a:extLst>
            </p:cNvPr>
            <p:cNvSpPr>
              <a:spLocks/>
            </p:cNvSpPr>
            <p:nvPr/>
          </p:nvSpPr>
          <p:spPr bwMode="auto">
            <a:xfrm>
              <a:off x="3890616" y="3407126"/>
              <a:ext cx="48490" cy="73469"/>
            </a:xfrm>
            <a:custGeom>
              <a:avLst/>
              <a:gdLst>
                <a:gd name="T0" fmla="*/ 0 w 33"/>
                <a:gd name="T1" fmla="*/ 0 h 50"/>
                <a:gd name="T2" fmla="*/ 0 w 33"/>
                <a:gd name="T3" fmla="*/ 14 h 50"/>
                <a:gd name="T4" fmla="*/ 2 w 33"/>
                <a:gd name="T5" fmla="*/ 14 h 50"/>
                <a:gd name="T6" fmla="*/ 2 w 33"/>
                <a:gd name="T7" fmla="*/ 5 h 50"/>
                <a:gd name="T8" fmla="*/ 28 w 33"/>
                <a:gd name="T9" fmla="*/ 5 h 50"/>
                <a:gd name="T10" fmla="*/ 4 w 33"/>
                <a:gd name="T11" fmla="*/ 50 h 50"/>
                <a:gd name="T12" fmla="*/ 9 w 33"/>
                <a:gd name="T13" fmla="*/ 50 h 50"/>
                <a:gd name="T14" fmla="*/ 33 w 33"/>
                <a:gd name="T15" fmla="*/ 5 h 50"/>
                <a:gd name="T16" fmla="*/ 33 w 33"/>
                <a:gd name="T17" fmla="*/ 0 h 50"/>
                <a:gd name="T18" fmla="*/ 0 w 33"/>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50">
                  <a:moveTo>
                    <a:pt x="0" y="0"/>
                  </a:moveTo>
                  <a:lnTo>
                    <a:pt x="0" y="14"/>
                  </a:lnTo>
                  <a:lnTo>
                    <a:pt x="2" y="14"/>
                  </a:lnTo>
                  <a:lnTo>
                    <a:pt x="2" y="5"/>
                  </a:lnTo>
                  <a:lnTo>
                    <a:pt x="28" y="5"/>
                  </a:lnTo>
                  <a:lnTo>
                    <a:pt x="4" y="50"/>
                  </a:lnTo>
                  <a:lnTo>
                    <a:pt x="9" y="50"/>
                  </a:lnTo>
                  <a:lnTo>
                    <a:pt x="33" y="5"/>
                  </a:lnTo>
                  <a:lnTo>
                    <a:pt x="33"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43" name="Freeform 35">
              <a:extLst>
                <a:ext uri="{FF2B5EF4-FFF2-40B4-BE49-F238E27FC236}">
                  <a16:creationId xmlns:a16="http://schemas.microsoft.com/office/drawing/2014/main" id="{8181DF83-4198-4AB4-A259-B7F4DD77CD1E}"/>
                </a:ext>
              </a:extLst>
            </p:cNvPr>
            <p:cNvSpPr>
              <a:spLocks noEditPoints="1"/>
            </p:cNvSpPr>
            <p:nvPr/>
          </p:nvSpPr>
          <p:spPr bwMode="auto">
            <a:xfrm>
              <a:off x="3946452" y="3407126"/>
              <a:ext cx="55837" cy="73469"/>
            </a:xfrm>
            <a:custGeom>
              <a:avLst/>
              <a:gdLst>
                <a:gd name="T0" fmla="*/ 8 w 16"/>
                <a:gd name="T1" fmla="*/ 21 h 21"/>
                <a:gd name="T2" fmla="*/ 16 w 16"/>
                <a:gd name="T3" fmla="*/ 10 h 21"/>
                <a:gd name="T4" fmla="*/ 8 w 16"/>
                <a:gd name="T5" fmla="*/ 0 h 21"/>
                <a:gd name="T6" fmla="*/ 0 w 16"/>
                <a:gd name="T7" fmla="*/ 10 h 21"/>
                <a:gd name="T8" fmla="*/ 8 w 16"/>
                <a:gd name="T9" fmla="*/ 21 h 21"/>
                <a:gd name="T10" fmla="*/ 8 w 16"/>
                <a:gd name="T11" fmla="*/ 19 h 21"/>
                <a:gd name="T12" fmla="*/ 2 w 16"/>
                <a:gd name="T13" fmla="*/ 10 h 21"/>
                <a:gd name="T14" fmla="*/ 8 w 16"/>
                <a:gd name="T15" fmla="*/ 2 h 21"/>
                <a:gd name="T16" fmla="*/ 14 w 16"/>
                <a:gd name="T17" fmla="*/ 10 h 21"/>
                <a:gd name="T18" fmla="*/ 8 w 16"/>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1">
                  <a:moveTo>
                    <a:pt x="8" y="21"/>
                  </a:moveTo>
                  <a:cubicBezTo>
                    <a:pt x="12" y="21"/>
                    <a:pt x="16" y="17"/>
                    <a:pt x="16" y="10"/>
                  </a:cubicBezTo>
                  <a:cubicBezTo>
                    <a:pt x="16" y="4"/>
                    <a:pt x="12" y="0"/>
                    <a:pt x="8" y="0"/>
                  </a:cubicBezTo>
                  <a:cubicBezTo>
                    <a:pt x="4" y="0"/>
                    <a:pt x="0" y="4"/>
                    <a:pt x="0" y="10"/>
                  </a:cubicBezTo>
                  <a:cubicBezTo>
                    <a:pt x="0" y="17"/>
                    <a:pt x="4" y="21"/>
                    <a:pt x="8" y="21"/>
                  </a:cubicBezTo>
                  <a:close/>
                  <a:moveTo>
                    <a:pt x="8" y="19"/>
                  </a:moveTo>
                  <a:cubicBezTo>
                    <a:pt x="5" y="19"/>
                    <a:pt x="2" y="17"/>
                    <a:pt x="2" y="10"/>
                  </a:cubicBezTo>
                  <a:cubicBezTo>
                    <a:pt x="2" y="4"/>
                    <a:pt x="5" y="2"/>
                    <a:pt x="8" y="2"/>
                  </a:cubicBezTo>
                  <a:cubicBezTo>
                    <a:pt x="11" y="2"/>
                    <a:pt x="14" y="4"/>
                    <a:pt x="14" y="10"/>
                  </a:cubicBezTo>
                  <a:cubicBezTo>
                    <a:pt x="14"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44" name="Freeform 36">
              <a:extLst>
                <a:ext uri="{FF2B5EF4-FFF2-40B4-BE49-F238E27FC236}">
                  <a16:creationId xmlns:a16="http://schemas.microsoft.com/office/drawing/2014/main" id="{A3BBCBE9-0CD7-455E-94ED-4BF3972EAB96}"/>
                </a:ext>
              </a:extLst>
            </p:cNvPr>
            <p:cNvSpPr>
              <a:spLocks noEditPoints="1"/>
            </p:cNvSpPr>
            <p:nvPr/>
          </p:nvSpPr>
          <p:spPr bwMode="auto">
            <a:xfrm>
              <a:off x="4008166" y="3407126"/>
              <a:ext cx="52898" cy="73469"/>
            </a:xfrm>
            <a:custGeom>
              <a:avLst/>
              <a:gdLst>
                <a:gd name="T0" fmla="*/ 8 w 15"/>
                <a:gd name="T1" fmla="*/ 21 h 21"/>
                <a:gd name="T2" fmla="*/ 15 w 15"/>
                <a:gd name="T3" fmla="*/ 10 h 21"/>
                <a:gd name="T4" fmla="*/ 8 w 15"/>
                <a:gd name="T5" fmla="*/ 0 h 21"/>
                <a:gd name="T6" fmla="*/ 0 w 15"/>
                <a:gd name="T7" fmla="*/ 10 h 21"/>
                <a:gd name="T8" fmla="*/ 8 w 15"/>
                <a:gd name="T9" fmla="*/ 21 h 21"/>
                <a:gd name="T10" fmla="*/ 8 w 15"/>
                <a:gd name="T11" fmla="*/ 19 h 21"/>
                <a:gd name="T12" fmla="*/ 2 w 15"/>
                <a:gd name="T13" fmla="*/ 10 h 21"/>
                <a:gd name="T14" fmla="*/ 8 w 15"/>
                <a:gd name="T15" fmla="*/ 2 h 21"/>
                <a:gd name="T16" fmla="*/ 13 w 15"/>
                <a:gd name="T17" fmla="*/ 10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0"/>
                  </a:cubicBezTo>
                  <a:cubicBezTo>
                    <a:pt x="15" y="4"/>
                    <a:pt x="12" y="0"/>
                    <a:pt x="8" y="0"/>
                  </a:cubicBezTo>
                  <a:cubicBezTo>
                    <a:pt x="4" y="0"/>
                    <a:pt x="0" y="4"/>
                    <a:pt x="0" y="10"/>
                  </a:cubicBezTo>
                  <a:cubicBezTo>
                    <a:pt x="0" y="17"/>
                    <a:pt x="4" y="21"/>
                    <a:pt x="8" y="21"/>
                  </a:cubicBezTo>
                  <a:close/>
                  <a:moveTo>
                    <a:pt x="8" y="19"/>
                  </a:moveTo>
                  <a:cubicBezTo>
                    <a:pt x="5" y="19"/>
                    <a:pt x="2" y="17"/>
                    <a:pt x="2" y="10"/>
                  </a:cubicBezTo>
                  <a:cubicBezTo>
                    <a:pt x="2" y="4"/>
                    <a:pt x="5" y="2"/>
                    <a:pt x="8" y="2"/>
                  </a:cubicBezTo>
                  <a:cubicBezTo>
                    <a:pt x="11" y="2"/>
                    <a:pt x="13" y="4"/>
                    <a:pt x="13" y="10"/>
                  </a:cubicBezTo>
                  <a:cubicBezTo>
                    <a:pt x="13"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sp>
          <p:nvSpPr>
            <p:cNvPr id="45" name="Freeform 37">
              <a:extLst>
                <a:ext uri="{FF2B5EF4-FFF2-40B4-BE49-F238E27FC236}">
                  <a16:creationId xmlns:a16="http://schemas.microsoft.com/office/drawing/2014/main" id="{5FCACFE8-33AD-498E-91B7-CE751A47BA03}"/>
                </a:ext>
              </a:extLst>
            </p:cNvPr>
            <p:cNvSpPr>
              <a:spLocks noEditPoints="1"/>
            </p:cNvSpPr>
            <p:nvPr/>
          </p:nvSpPr>
          <p:spPr bwMode="auto">
            <a:xfrm>
              <a:off x="4071350" y="3407126"/>
              <a:ext cx="52898" cy="73469"/>
            </a:xfrm>
            <a:custGeom>
              <a:avLst/>
              <a:gdLst>
                <a:gd name="T0" fmla="*/ 8 w 15"/>
                <a:gd name="T1" fmla="*/ 21 h 21"/>
                <a:gd name="T2" fmla="*/ 15 w 15"/>
                <a:gd name="T3" fmla="*/ 10 h 21"/>
                <a:gd name="T4" fmla="*/ 8 w 15"/>
                <a:gd name="T5" fmla="*/ 0 h 21"/>
                <a:gd name="T6" fmla="*/ 0 w 15"/>
                <a:gd name="T7" fmla="*/ 10 h 21"/>
                <a:gd name="T8" fmla="*/ 8 w 15"/>
                <a:gd name="T9" fmla="*/ 21 h 21"/>
                <a:gd name="T10" fmla="*/ 8 w 15"/>
                <a:gd name="T11" fmla="*/ 19 h 21"/>
                <a:gd name="T12" fmla="*/ 2 w 15"/>
                <a:gd name="T13" fmla="*/ 10 h 21"/>
                <a:gd name="T14" fmla="*/ 8 w 15"/>
                <a:gd name="T15" fmla="*/ 2 h 21"/>
                <a:gd name="T16" fmla="*/ 13 w 15"/>
                <a:gd name="T17" fmla="*/ 10 h 21"/>
                <a:gd name="T18" fmla="*/ 8 w 15"/>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1">
                  <a:moveTo>
                    <a:pt x="8" y="21"/>
                  </a:moveTo>
                  <a:cubicBezTo>
                    <a:pt x="12" y="21"/>
                    <a:pt x="15" y="17"/>
                    <a:pt x="15" y="10"/>
                  </a:cubicBezTo>
                  <a:cubicBezTo>
                    <a:pt x="15" y="4"/>
                    <a:pt x="12" y="0"/>
                    <a:pt x="8" y="0"/>
                  </a:cubicBezTo>
                  <a:cubicBezTo>
                    <a:pt x="3" y="0"/>
                    <a:pt x="0" y="4"/>
                    <a:pt x="0" y="10"/>
                  </a:cubicBezTo>
                  <a:cubicBezTo>
                    <a:pt x="0" y="17"/>
                    <a:pt x="4" y="21"/>
                    <a:pt x="8" y="21"/>
                  </a:cubicBezTo>
                  <a:close/>
                  <a:moveTo>
                    <a:pt x="8" y="19"/>
                  </a:moveTo>
                  <a:cubicBezTo>
                    <a:pt x="5" y="19"/>
                    <a:pt x="2" y="17"/>
                    <a:pt x="2" y="10"/>
                  </a:cubicBezTo>
                  <a:cubicBezTo>
                    <a:pt x="2" y="4"/>
                    <a:pt x="4" y="2"/>
                    <a:pt x="8" y="2"/>
                  </a:cubicBezTo>
                  <a:cubicBezTo>
                    <a:pt x="11" y="2"/>
                    <a:pt x="13" y="4"/>
                    <a:pt x="13" y="10"/>
                  </a:cubicBezTo>
                  <a:cubicBezTo>
                    <a:pt x="13" y="17"/>
                    <a:pt x="11" y="19"/>
                    <a:pt x="8" y="19"/>
                  </a:cubicBezTo>
                  <a:close/>
                </a:path>
              </a:pathLst>
            </a:custGeom>
            <a:grpFill/>
            <a:ln>
              <a:noFill/>
            </a:ln>
          </p:spPr>
          <p:txBody>
            <a:bodyPr vert="horz" wrap="square" lIns="91440" tIns="45720" rIns="91440" bIns="45720" numCol="1" anchor="t" anchorCtr="0" compatLnSpc="1">
              <a:prstTxWarp prst="textNoShape">
                <a:avLst/>
              </a:prstTxWarp>
            </a:bodyPr>
            <a:lstStyle/>
            <a:p>
              <a:endParaRPr lang="nb-NO"/>
            </a:p>
          </p:txBody>
        </p:sp>
      </p:grpSp>
      <p:sp>
        <p:nvSpPr>
          <p:cNvPr id="46" name="Freeform 38">
            <a:extLst>
              <a:ext uri="{FF2B5EF4-FFF2-40B4-BE49-F238E27FC236}">
                <a16:creationId xmlns:a16="http://schemas.microsoft.com/office/drawing/2014/main" id="{FC7FC426-12FC-4097-9C09-76A11867FE99}"/>
              </a:ext>
            </a:extLst>
          </p:cNvPr>
          <p:cNvSpPr>
            <a:spLocks noEditPoints="1"/>
          </p:cNvSpPr>
          <p:nvPr/>
        </p:nvSpPr>
        <p:spPr bwMode="auto">
          <a:xfrm>
            <a:off x="3490630" y="5764906"/>
            <a:ext cx="51429"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2" y="22"/>
                  <a:pt x="15" y="18"/>
                  <a:pt x="15" y="11"/>
                </a:cubicBezTo>
                <a:cubicBezTo>
                  <a:pt x="15" y="4"/>
                  <a:pt x="12"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1" y="2"/>
                  <a:pt x="13" y="5"/>
                  <a:pt x="13" y="11"/>
                </a:cubicBezTo>
                <a:cubicBezTo>
                  <a:pt x="13" y="17"/>
                  <a:pt x="11"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47" name="Freeform 39">
            <a:extLst>
              <a:ext uri="{FF2B5EF4-FFF2-40B4-BE49-F238E27FC236}">
                <a16:creationId xmlns:a16="http://schemas.microsoft.com/office/drawing/2014/main" id="{7040097D-9680-4EFB-B249-DF2D13825A5D}"/>
              </a:ext>
            </a:extLst>
          </p:cNvPr>
          <p:cNvSpPr>
            <a:spLocks noEditPoints="1"/>
          </p:cNvSpPr>
          <p:nvPr/>
        </p:nvSpPr>
        <p:spPr bwMode="auto">
          <a:xfrm>
            <a:off x="3552345" y="5764906"/>
            <a:ext cx="52898" cy="76408"/>
          </a:xfrm>
          <a:custGeom>
            <a:avLst/>
            <a:gdLst>
              <a:gd name="T0" fmla="*/ 7 w 15"/>
              <a:gd name="T1" fmla="*/ 22 h 22"/>
              <a:gd name="T2" fmla="*/ 15 w 15"/>
              <a:gd name="T3" fmla="*/ 16 h 22"/>
              <a:gd name="T4" fmla="*/ 10 w 15"/>
              <a:gd name="T5" fmla="*/ 11 h 22"/>
              <a:gd name="T6" fmla="*/ 14 w 15"/>
              <a:gd name="T7" fmla="*/ 6 h 22"/>
              <a:gd name="T8" fmla="*/ 7 w 15"/>
              <a:gd name="T9" fmla="*/ 0 h 22"/>
              <a:gd name="T10" fmla="*/ 1 w 15"/>
              <a:gd name="T11" fmla="*/ 6 h 22"/>
              <a:gd name="T12" fmla="*/ 4 w 15"/>
              <a:gd name="T13" fmla="*/ 11 h 22"/>
              <a:gd name="T14" fmla="*/ 0 w 15"/>
              <a:gd name="T15" fmla="*/ 16 h 22"/>
              <a:gd name="T16" fmla="*/ 7 w 15"/>
              <a:gd name="T17" fmla="*/ 22 h 22"/>
              <a:gd name="T18" fmla="*/ 7 w 15"/>
              <a:gd name="T19" fmla="*/ 10 h 22"/>
              <a:gd name="T20" fmla="*/ 3 w 15"/>
              <a:gd name="T21" fmla="*/ 6 h 22"/>
              <a:gd name="T22" fmla="*/ 7 w 15"/>
              <a:gd name="T23" fmla="*/ 2 h 22"/>
              <a:gd name="T24" fmla="*/ 12 w 15"/>
              <a:gd name="T25" fmla="*/ 6 h 22"/>
              <a:gd name="T26" fmla="*/ 7 w 15"/>
              <a:gd name="T27" fmla="*/ 10 h 22"/>
              <a:gd name="T28" fmla="*/ 7 w 15"/>
              <a:gd name="T29" fmla="*/ 20 h 22"/>
              <a:gd name="T30" fmla="*/ 2 w 15"/>
              <a:gd name="T31" fmla="*/ 16 h 22"/>
              <a:gd name="T32" fmla="*/ 7 w 15"/>
              <a:gd name="T33" fmla="*/ 11 h 22"/>
              <a:gd name="T34" fmla="*/ 13 w 15"/>
              <a:gd name="T35" fmla="*/ 16 h 22"/>
              <a:gd name="T36" fmla="*/ 7 w 15"/>
              <a:gd name="T37"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22">
                <a:moveTo>
                  <a:pt x="7" y="22"/>
                </a:moveTo>
                <a:cubicBezTo>
                  <a:pt x="12" y="22"/>
                  <a:pt x="15" y="19"/>
                  <a:pt x="15" y="16"/>
                </a:cubicBezTo>
                <a:cubicBezTo>
                  <a:pt x="15" y="13"/>
                  <a:pt x="13" y="11"/>
                  <a:pt x="10" y="11"/>
                </a:cubicBezTo>
                <a:cubicBezTo>
                  <a:pt x="13" y="10"/>
                  <a:pt x="14" y="8"/>
                  <a:pt x="14" y="6"/>
                </a:cubicBezTo>
                <a:cubicBezTo>
                  <a:pt x="14" y="3"/>
                  <a:pt x="11" y="0"/>
                  <a:pt x="7" y="0"/>
                </a:cubicBezTo>
                <a:cubicBezTo>
                  <a:pt x="4" y="0"/>
                  <a:pt x="1" y="3"/>
                  <a:pt x="1" y="6"/>
                </a:cubicBezTo>
                <a:cubicBezTo>
                  <a:pt x="1" y="8"/>
                  <a:pt x="2" y="10"/>
                  <a:pt x="4" y="11"/>
                </a:cubicBezTo>
                <a:cubicBezTo>
                  <a:pt x="2" y="11"/>
                  <a:pt x="0" y="13"/>
                  <a:pt x="0" y="16"/>
                </a:cubicBezTo>
                <a:cubicBezTo>
                  <a:pt x="0" y="19"/>
                  <a:pt x="3" y="22"/>
                  <a:pt x="7" y="22"/>
                </a:cubicBezTo>
                <a:close/>
                <a:moveTo>
                  <a:pt x="7" y="10"/>
                </a:moveTo>
                <a:cubicBezTo>
                  <a:pt x="5" y="10"/>
                  <a:pt x="3" y="9"/>
                  <a:pt x="3" y="6"/>
                </a:cubicBezTo>
                <a:cubicBezTo>
                  <a:pt x="3" y="3"/>
                  <a:pt x="5" y="2"/>
                  <a:pt x="7" y="2"/>
                </a:cubicBezTo>
                <a:cubicBezTo>
                  <a:pt x="10" y="2"/>
                  <a:pt x="12" y="3"/>
                  <a:pt x="12" y="6"/>
                </a:cubicBezTo>
                <a:cubicBezTo>
                  <a:pt x="12" y="9"/>
                  <a:pt x="10" y="10"/>
                  <a:pt x="7" y="10"/>
                </a:cubicBezTo>
                <a:close/>
                <a:moveTo>
                  <a:pt x="7" y="20"/>
                </a:moveTo>
                <a:cubicBezTo>
                  <a:pt x="4" y="20"/>
                  <a:pt x="2" y="18"/>
                  <a:pt x="2" y="16"/>
                </a:cubicBezTo>
                <a:cubicBezTo>
                  <a:pt x="2" y="13"/>
                  <a:pt x="4" y="11"/>
                  <a:pt x="7" y="11"/>
                </a:cubicBezTo>
                <a:cubicBezTo>
                  <a:pt x="10" y="11"/>
                  <a:pt x="13" y="13"/>
                  <a:pt x="13" y="16"/>
                </a:cubicBezTo>
                <a:cubicBezTo>
                  <a:pt x="13" y="18"/>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48" name="Freeform 40">
            <a:extLst>
              <a:ext uri="{FF2B5EF4-FFF2-40B4-BE49-F238E27FC236}">
                <a16:creationId xmlns:a16="http://schemas.microsoft.com/office/drawing/2014/main" id="{A0935A5D-53BB-4AE9-A0F5-506CB8DC23C7}"/>
              </a:ext>
            </a:extLst>
          </p:cNvPr>
          <p:cNvSpPr>
            <a:spLocks noEditPoints="1"/>
          </p:cNvSpPr>
          <p:nvPr/>
        </p:nvSpPr>
        <p:spPr bwMode="auto">
          <a:xfrm>
            <a:off x="3619936" y="5792824"/>
            <a:ext cx="13225" cy="48490"/>
          </a:xfrm>
          <a:custGeom>
            <a:avLst/>
            <a:gdLst>
              <a:gd name="T0" fmla="*/ 2 w 4"/>
              <a:gd name="T1" fmla="*/ 4 h 14"/>
              <a:gd name="T2" fmla="*/ 4 w 4"/>
              <a:gd name="T3" fmla="*/ 2 h 14"/>
              <a:gd name="T4" fmla="*/ 2 w 4"/>
              <a:gd name="T5" fmla="*/ 0 h 14"/>
              <a:gd name="T6" fmla="*/ 0 w 4"/>
              <a:gd name="T7" fmla="*/ 2 h 14"/>
              <a:gd name="T8" fmla="*/ 2 w 4"/>
              <a:gd name="T9" fmla="*/ 4 h 14"/>
              <a:gd name="T10" fmla="*/ 2 w 4"/>
              <a:gd name="T11" fmla="*/ 14 h 14"/>
              <a:gd name="T12" fmla="*/ 4 w 4"/>
              <a:gd name="T13" fmla="*/ 12 h 14"/>
              <a:gd name="T14" fmla="*/ 2 w 4"/>
              <a:gd name="T15" fmla="*/ 10 h 14"/>
              <a:gd name="T16" fmla="*/ 0 w 4"/>
              <a:gd name="T17" fmla="*/ 12 h 14"/>
              <a:gd name="T18" fmla="*/ 2 w 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2" y="4"/>
                </a:moveTo>
                <a:cubicBezTo>
                  <a:pt x="3" y="4"/>
                  <a:pt x="4" y="3"/>
                  <a:pt x="4" y="2"/>
                </a:cubicBezTo>
                <a:cubicBezTo>
                  <a:pt x="4" y="1"/>
                  <a:pt x="3" y="0"/>
                  <a:pt x="2" y="0"/>
                </a:cubicBezTo>
                <a:cubicBezTo>
                  <a:pt x="1" y="0"/>
                  <a:pt x="0" y="1"/>
                  <a:pt x="0" y="2"/>
                </a:cubicBezTo>
                <a:cubicBezTo>
                  <a:pt x="0" y="3"/>
                  <a:pt x="1" y="4"/>
                  <a:pt x="2" y="4"/>
                </a:cubicBezTo>
                <a:close/>
                <a:moveTo>
                  <a:pt x="2" y="14"/>
                </a:moveTo>
                <a:cubicBezTo>
                  <a:pt x="3" y="14"/>
                  <a:pt x="4" y="13"/>
                  <a:pt x="4" y="12"/>
                </a:cubicBezTo>
                <a:cubicBezTo>
                  <a:pt x="4" y="11"/>
                  <a:pt x="3" y="10"/>
                  <a:pt x="2" y="10"/>
                </a:cubicBezTo>
                <a:cubicBezTo>
                  <a:pt x="1" y="10"/>
                  <a:pt x="0" y="11"/>
                  <a:pt x="0" y="12"/>
                </a:cubicBezTo>
                <a:cubicBezTo>
                  <a:pt x="0" y="13"/>
                  <a:pt x="1" y="14"/>
                  <a:pt x="2"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49" name="Freeform 41">
            <a:extLst>
              <a:ext uri="{FF2B5EF4-FFF2-40B4-BE49-F238E27FC236}">
                <a16:creationId xmlns:a16="http://schemas.microsoft.com/office/drawing/2014/main" id="{11784F85-B716-43E6-8248-147DA268A42F}"/>
              </a:ext>
            </a:extLst>
          </p:cNvPr>
          <p:cNvSpPr>
            <a:spLocks noEditPoints="1"/>
          </p:cNvSpPr>
          <p:nvPr/>
        </p:nvSpPr>
        <p:spPr bwMode="auto">
          <a:xfrm>
            <a:off x="3643446" y="5764906"/>
            <a:ext cx="55837" cy="76408"/>
          </a:xfrm>
          <a:custGeom>
            <a:avLst/>
            <a:gdLst>
              <a:gd name="T0" fmla="*/ 8 w 16"/>
              <a:gd name="T1" fmla="*/ 22 h 22"/>
              <a:gd name="T2" fmla="*/ 16 w 16"/>
              <a:gd name="T3" fmla="*/ 11 h 22"/>
              <a:gd name="T4" fmla="*/ 8 w 16"/>
              <a:gd name="T5" fmla="*/ 0 h 22"/>
              <a:gd name="T6" fmla="*/ 0 w 16"/>
              <a:gd name="T7" fmla="*/ 11 h 22"/>
              <a:gd name="T8" fmla="*/ 8 w 16"/>
              <a:gd name="T9" fmla="*/ 22 h 22"/>
              <a:gd name="T10" fmla="*/ 8 w 16"/>
              <a:gd name="T11" fmla="*/ 20 h 22"/>
              <a:gd name="T12" fmla="*/ 2 w 16"/>
              <a:gd name="T13" fmla="*/ 11 h 22"/>
              <a:gd name="T14" fmla="*/ 8 w 16"/>
              <a:gd name="T15" fmla="*/ 2 h 22"/>
              <a:gd name="T16" fmla="*/ 14 w 16"/>
              <a:gd name="T17" fmla="*/ 11 h 22"/>
              <a:gd name="T18" fmla="*/ 8 w 16"/>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2">
                <a:moveTo>
                  <a:pt x="8" y="22"/>
                </a:moveTo>
                <a:cubicBezTo>
                  <a:pt x="12" y="22"/>
                  <a:pt x="16" y="18"/>
                  <a:pt x="16" y="11"/>
                </a:cubicBezTo>
                <a:cubicBezTo>
                  <a:pt x="16" y="4"/>
                  <a:pt x="12" y="0"/>
                  <a:pt x="8" y="0"/>
                </a:cubicBezTo>
                <a:cubicBezTo>
                  <a:pt x="4" y="0"/>
                  <a:pt x="0" y="4"/>
                  <a:pt x="0" y="11"/>
                </a:cubicBezTo>
                <a:cubicBezTo>
                  <a:pt x="0" y="18"/>
                  <a:pt x="4" y="22"/>
                  <a:pt x="8" y="22"/>
                </a:cubicBezTo>
                <a:close/>
                <a:moveTo>
                  <a:pt x="8" y="20"/>
                </a:moveTo>
                <a:cubicBezTo>
                  <a:pt x="5" y="20"/>
                  <a:pt x="2" y="17"/>
                  <a:pt x="2" y="11"/>
                </a:cubicBezTo>
                <a:cubicBezTo>
                  <a:pt x="2" y="5"/>
                  <a:pt x="5" y="2"/>
                  <a:pt x="8" y="2"/>
                </a:cubicBezTo>
                <a:cubicBezTo>
                  <a:pt x="11" y="2"/>
                  <a:pt x="14" y="5"/>
                  <a:pt x="14" y="11"/>
                </a:cubicBezTo>
                <a:cubicBezTo>
                  <a:pt x="14"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50" name="Freeform 42">
            <a:extLst>
              <a:ext uri="{FF2B5EF4-FFF2-40B4-BE49-F238E27FC236}">
                <a16:creationId xmlns:a16="http://schemas.microsoft.com/office/drawing/2014/main" id="{9399927B-81AB-4448-982D-4723B7D299DD}"/>
              </a:ext>
            </a:extLst>
          </p:cNvPr>
          <p:cNvSpPr>
            <a:spLocks noEditPoints="1"/>
          </p:cNvSpPr>
          <p:nvPr/>
        </p:nvSpPr>
        <p:spPr bwMode="auto">
          <a:xfrm>
            <a:off x="3706629" y="5764906"/>
            <a:ext cx="52898" cy="76408"/>
          </a:xfrm>
          <a:custGeom>
            <a:avLst/>
            <a:gdLst>
              <a:gd name="T0" fmla="*/ 8 w 15"/>
              <a:gd name="T1" fmla="*/ 22 h 22"/>
              <a:gd name="T2" fmla="*/ 15 w 15"/>
              <a:gd name="T3" fmla="*/ 11 h 22"/>
              <a:gd name="T4" fmla="*/ 8 w 15"/>
              <a:gd name="T5" fmla="*/ 0 h 22"/>
              <a:gd name="T6" fmla="*/ 0 w 15"/>
              <a:gd name="T7" fmla="*/ 11 h 22"/>
              <a:gd name="T8" fmla="*/ 8 w 15"/>
              <a:gd name="T9" fmla="*/ 22 h 22"/>
              <a:gd name="T10" fmla="*/ 8 w 15"/>
              <a:gd name="T11" fmla="*/ 20 h 22"/>
              <a:gd name="T12" fmla="*/ 2 w 15"/>
              <a:gd name="T13" fmla="*/ 11 h 22"/>
              <a:gd name="T14" fmla="*/ 8 w 15"/>
              <a:gd name="T15" fmla="*/ 2 h 22"/>
              <a:gd name="T16" fmla="*/ 13 w 15"/>
              <a:gd name="T17" fmla="*/ 11 h 22"/>
              <a:gd name="T18" fmla="*/ 8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8" y="22"/>
                </a:moveTo>
                <a:cubicBezTo>
                  <a:pt x="12" y="22"/>
                  <a:pt x="15" y="18"/>
                  <a:pt x="15" y="11"/>
                </a:cubicBezTo>
                <a:cubicBezTo>
                  <a:pt x="15" y="4"/>
                  <a:pt x="12" y="0"/>
                  <a:pt x="8" y="0"/>
                </a:cubicBezTo>
                <a:cubicBezTo>
                  <a:pt x="4" y="0"/>
                  <a:pt x="0" y="4"/>
                  <a:pt x="0" y="11"/>
                </a:cubicBezTo>
                <a:cubicBezTo>
                  <a:pt x="0" y="18"/>
                  <a:pt x="4" y="22"/>
                  <a:pt x="8" y="22"/>
                </a:cubicBezTo>
                <a:close/>
                <a:moveTo>
                  <a:pt x="8" y="20"/>
                </a:moveTo>
                <a:cubicBezTo>
                  <a:pt x="5" y="20"/>
                  <a:pt x="2" y="17"/>
                  <a:pt x="2" y="11"/>
                </a:cubicBezTo>
                <a:cubicBezTo>
                  <a:pt x="2" y="5"/>
                  <a:pt x="5" y="2"/>
                  <a:pt x="8" y="2"/>
                </a:cubicBezTo>
                <a:cubicBezTo>
                  <a:pt x="11" y="2"/>
                  <a:pt x="13" y="5"/>
                  <a:pt x="13" y="11"/>
                </a:cubicBezTo>
                <a:cubicBezTo>
                  <a:pt x="13"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51" name="Freeform 43">
            <a:extLst>
              <a:ext uri="{FF2B5EF4-FFF2-40B4-BE49-F238E27FC236}">
                <a16:creationId xmlns:a16="http://schemas.microsoft.com/office/drawing/2014/main" id="{3D16E3B6-EA3B-4FFA-8B9D-94C8C860BC86}"/>
              </a:ext>
            </a:extLst>
          </p:cNvPr>
          <p:cNvSpPr>
            <a:spLocks noEditPoints="1"/>
          </p:cNvSpPr>
          <p:nvPr/>
        </p:nvSpPr>
        <p:spPr bwMode="auto">
          <a:xfrm>
            <a:off x="3996099" y="5764906"/>
            <a:ext cx="52898" cy="76408"/>
          </a:xfrm>
          <a:custGeom>
            <a:avLst/>
            <a:gdLst>
              <a:gd name="T0" fmla="*/ 8 w 15"/>
              <a:gd name="T1" fmla="*/ 22 h 22"/>
              <a:gd name="T2" fmla="*/ 15 w 15"/>
              <a:gd name="T3" fmla="*/ 11 h 22"/>
              <a:gd name="T4" fmla="*/ 8 w 15"/>
              <a:gd name="T5" fmla="*/ 0 h 22"/>
              <a:gd name="T6" fmla="*/ 0 w 15"/>
              <a:gd name="T7" fmla="*/ 11 h 22"/>
              <a:gd name="T8" fmla="*/ 8 w 15"/>
              <a:gd name="T9" fmla="*/ 22 h 22"/>
              <a:gd name="T10" fmla="*/ 8 w 15"/>
              <a:gd name="T11" fmla="*/ 20 h 22"/>
              <a:gd name="T12" fmla="*/ 2 w 15"/>
              <a:gd name="T13" fmla="*/ 11 h 22"/>
              <a:gd name="T14" fmla="*/ 8 w 15"/>
              <a:gd name="T15" fmla="*/ 2 h 22"/>
              <a:gd name="T16" fmla="*/ 13 w 15"/>
              <a:gd name="T17" fmla="*/ 11 h 22"/>
              <a:gd name="T18" fmla="*/ 8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8" y="22"/>
                </a:moveTo>
                <a:cubicBezTo>
                  <a:pt x="12" y="22"/>
                  <a:pt x="15" y="18"/>
                  <a:pt x="15" y="11"/>
                </a:cubicBezTo>
                <a:cubicBezTo>
                  <a:pt x="15" y="4"/>
                  <a:pt x="12" y="0"/>
                  <a:pt x="8" y="0"/>
                </a:cubicBezTo>
                <a:cubicBezTo>
                  <a:pt x="3" y="0"/>
                  <a:pt x="0" y="4"/>
                  <a:pt x="0" y="11"/>
                </a:cubicBezTo>
                <a:cubicBezTo>
                  <a:pt x="0" y="18"/>
                  <a:pt x="3" y="22"/>
                  <a:pt x="8" y="22"/>
                </a:cubicBezTo>
                <a:close/>
                <a:moveTo>
                  <a:pt x="8" y="20"/>
                </a:moveTo>
                <a:cubicBezTo>
                  <a:pt x="4" y="20"/>
                  <a:pt x="2" y="17"/>
                  <a:pt x="2" y="11"/>
                </a:cubicBezTo>
                <a:cubicBezTo>
                  <a:pt x="2" y="5"/>
                  <a:pt x="4" y="2"/>
                  <a:pt x="8" y="2"/>
                </a:cubicBezTo>
                <a:cubicBezTo>
                  <a:pt x="11" y="2"/>
                  <a:pt x="13" y="5"/>
                  <a:pt x="13" y="11"/>
                </a:cubicBezTo>
                <a:cubicBezTo>
                  <a:pt x="13"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52" name="Freeform 44">
            <a:extLst>
              <a:ext uri="{FF2B5EF4-FFF2-40B4-BE49-F238E27FC236}">
                <a16:creationId xmlns:a16="http://schemas.microsoft.com/office/drawing/2014/main" id="{F6EFDBB4-9FFC-4D9F-A65D-08950968F48E}"/>
              </a:ext>
            </a:extLst>
          </p:cNvPr>
          <p:cNvSpPr>
            <a:spLocks noEditPoints="1"/>
          </p:cNvSpPr>
          <p:nvPr/>
        </p:nvSpPr>
        <p:spPr bwMode="auto">
          <a:xfrm>
            <a:off x="4059282" y="5764906"/>
            <a:ext cx="48490" cy="76408"/>
          </a:xfrm>
          <a:custGeom>
            <a:avLst/>
            <a:gdLst>
              <a:gd name="T0" fmla="*/ 6 w 14"/>
              <a:gd name="T1" fmla="*/ 22 h 22"/>
              <a:gd name="T2" fmla="*/ 14 w 14"/>
              <a:gd name="T3" fmla="*/ 11 h 22"/>
              <a:gd name="T4" fmla="*/ 7 w 14"/>
              <a:gd name="T5" fmla="*/ 0 h 22"/>
              <a:gd name="T6" fmla="*/ 0 w 14"/>
              <a:gd name="T7" fmla="*/ 7 h 22"/>
              <a:gd name="T8" fmla="*/ 6 w 14"/>
              <a:gd name="T9" fmla="*/ 14 h 22"/>
              <a:gd name="T10" fmla="*/ 12 w 14"/>
              <a:gd name="T11" fmla="*/ 9 h 22"/>
              <a:gd name="T12" fmla="*/ 6 w 14"/>
              <a:gd name="T13" fmla="*/ 20 h 22"/>
              <a:gd name="T14" fmla="*/ 2 w 14"/>
              <a:gd name="T15" fmla="*/ 17 h 22"/>
              <a:gd name="T16" fmla="*/ 0 w 14"/>
              <a:gd name="T17" fmla="*/ 18 h 22"/>
              <a:gd name="T18" fmla="*/ 6 w 14"/>
              <a:gd name="T19" fmla="*/ 22 h 22"/>
              <a:gd name="T20" fmla="*/ 6 w 14"/>
              <a:gd name="T21" fmla="*/ 12 h 22"/>
              <a:gd name="T22" fmla="*/ 2 w 14"/>
              <a:gd name="T23" fmla="*/ 7 h 22"/>
              <a:gd name="T24" fmla="*/ 7 w 14"/>
              <a:gd name="T25" fmla="*/ 2 h 22"/>
              <a:gd name="T26" fmla="*/ 11 w 14"/>
              <a:gd name="T27" fmla="*/ 7 h 22"/>
              <a:gd name="T28" fmla="*/ 6 w 14"/>
              <a:gd name="T29" fmla="*/ 1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2">
                <a:moveTo>
                  <a:pt x="6" y="22"/>
                </a:moveTo>
                <a:cubicBezTo>
                  <a:pt x="12" y="22"/>
                  <a:pt x="14" y="17"/>
                  <a:pt x="14" y="11"/>
                </a:cubicBezTo>
                <a:cubicBezTo>
                  <a:pt x="14" y="4"/>
                  <a:pt x="11" y="0"/>
                  <a:pt x="7" y="0"/>
                </a:cubicBezTo>
                <a:cubicBezTo>
                  <a:pt x="2" y="0"/>
                  <a:pt x="0" y="4"/>
                  <a:pt x="0" y="7"/>
                </a:cubicBezTo>
                <a:cubicBezTo>
                  <a:pt x="0" y="12"/>
                  <a:pt x="3" y="14"/>
                  <a:pt x="6" y="14"/>
                </a:cubicBezTo>
                <a:cubicBezTo>
                  <a:pt x="9" y="14"/>
                  <a:pt x="11" y="12"/>
                  <a:pt x="12" y="9"/>
                </a:cubicBezTo>
                <a:cubicBezTo>
                  <a:pt x="13" y="16"/>
                  <a:pt x="11" y="20"/>
                  <a:pt x="6" y="20"/>
                </a:cubicBezTo>
                <a:cubicBezTo>
                  <a:pt x="5" y="20"/>
                  <a:pt x="3" y="19"/>
                  <a:pt x="2" y="17"/>
                </a:cubicBezTo>
                <a:cubicBezTo>
                  <a:pt x="0" y="18"/>
                  <a:pt x="0" y="18"/>
                  <a:pt x="0" y="18"/>
                </a:cubicBezTo>
                <a:cubicBezTo>
                  <a:pt x="1" y="20"/>
                  <a:pt x="3" y="22"/>
                  <a:pt x="6" y="22"/>
                </a:cubicBezTo>
                <a:close/>
                <a:moveTo>
                  <a:pt x="6" y="12"/>
                </a:moveTo>
                <a:cubicBezTo>
                  <a:pt x="4" y="12"/>
                  <a:pt x="2" y="10"/>
                  <a:pt x="2" y="7"/>
                </a:cubicBezTo>
                <a:cubicBezTo>
                  <a:pt x="2" y="4"/>
                  <a:pt x="4" y="2"/>
                  <a:pt x="7" y="2"/>
                </a:cubicBezTo>
                <a:cubicBezTo>
                  <a:pt x="9" y="2"/>
                  <a:pt x="11" y="4"/>
                  <a:pt x="11" y="7"/>
                </a:cubicBezTo>
                <a:cubicBezTo>
                  <a:pt x="11" y="10"/>
                  <a:pt x="9" y="12"/>
                  <a:pt x="6" y="1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53" name="Freeform 45">
            <a:extLst>
              <a:ext uri="{FF2B5EF4-FFF2-40B4-BE49-F238E27FC236}">
                <a16:creationId xmlns:a16="http://schemas.microsoft.com/office/drawing/2014/main" id="{C40034E9-C95D-4300-B1CF-FA224275795C}"/>
              </a:ext>
            </a:extLst>
          </p:cNvPr>
          <p:cNvSpPr>
            <a:spLocks noEditPoints="1"/>
          </p:cNvSpPr>
          <p:nvPr/>
        </p:nvSpPr>
        <p:spPr bwMode="auto">
          <a:xfrm>
            <a:off x="4125405" y="5792824"/>
            <a:ext cx="13225" cy="48490"/>
          </a:xfrm>
          <a:custGeom>
            <a:avLst/>
            <a:gdLst>
              <a:gd name="T0" fmla="*/ 2 w 4"/>
              <a:gd name="T1" fmla="*/ 4 h 14"/>
              <a:gd name="T2" fmla="*/ 4 w 4"/>
              <a:gd name="T3" fmla="*/ 2 h 14"/>
              <a:gd name="T4" fmla="*/ 2 w 4"/>
              <a:gd name="T5" fmla="*/ 0 h 14"/>
              <a:gd name="T6" fmla="*/ 0 w 4"/>
              <a:gd name="T7" fmla="*/ 2 h 14"/>
              <a:gd name="T8" fmla="*/ 2 w 4"/>
              <a:gd name="T9" fmla="*/ 4 h 14"/>
              <a:gd name="T10" fmla="*/ 2 w 4"/>
              <a:gd name="T11" fmla="*/ 14 h 14"/>
              <a:gd name="T12" fmla="*/ 4 w 4"/>
              <a:gd name="T13" fmla="*/ 12 h 14"/>
              <a:gd name="T14" fmla="*/ 2 w 4"/>
              <a:gd name="T15" fmla="*/ 10 h 14"/>
              <a:gd name="T16" fmla="*/ 0 w 4"/>
              <a:gd name="T17" fmla="*/ 12 h 14"/>
              <a:gd name="T18" fmla="*/ 2 w 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2" y="4"/>
                </a:moveTo>
                <a:cubicBezTo>
                  <a:pt x="3" y="4"/>
                  <a:pt x="4" y="3"/>
                  <a:pt x="4" y="2"/>
                </a:cubicBezTo>
                <a:cubicBezTo>
                  <a:pt x="4" y="1"/>
                  <a:pt x="3" y="0"/>
                  <a:pt x="2" y="0"/>
                </a:cubicBezTo>
                <a:cubicBezTo>
                  <a:pt x="1" y="0"/>
                  <a:pt x="0" y="1"/>
                  <a:pt x="0" y="2"/>
                </a:cubicBezTo>
                <a:cubicBezTo>
                  <a:pt x="0" y="3"/>
                  <a:pt x="1" y="4"/>
                  <a:pt x="2" y="4"/>
                </a:cubicBezTo>
                <a:close/>
                <a:moveTo>
                  <a:pt x="2" y="14"/>
                </a:moveTo>
                <a:cubicBezTo>
                  <a:pt x="3" y="14"/>
                  <a:pt x="4" y="13"/>
                  <a:pt x="4" y="12"/>
                </a:cubicBezTo>
                <a:cubicBezTo>
                  <a:pt x="4" y="11"/>
                  <a:pt x="3" y="10"/>
                  <a:pt x="2" y="10"/>
                </a:cubicBezTo>
                <a:cubicBezTo>
                  <a:pt x="1" y="10"/>
                  <a:pt x="0" y="11"/>
                  <a:pt x="0" y="12"/>
                </a:cubicBezTo>
                <a:cubicBezTo>
                  <a:pt x="0" y="13"/>
                  <a:pt x="1" y="14"/>
                  <a:pt x="2"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54" name="Freeform 46">
            <a:extLst>
              <a:ext uri="{FF2B5EF4-FFF2-40B4-BE49-F238E27FC236}">
                <a16:creationId xmlns:a16="http://schemas.microsoft.com/office/drawing/2014/main" id="{E8CDEE6A-3F26-4128-A2F3-F1A24C61E867}"/>
              </a:ext>
            </a:extLst>
          </p:cNvPr>
          <p:cNvSpPr>
            <a:spLocks noEditPoints="1"/>
          </p:cNvSpPr>
          <p:nvPr/>
        </p:nvSpPr>
        <p:spPr bwMode="auto">
          <a:xfrm>
            <a:off x="4150384" y="5764906"/>
            <a:ext cx="55837" cy="76408"/>
          </a:xfrm>
          <a:custGeom>
            <a:avLst/>
            <a:gdLst>
              <a:gd name="T0" fmla="*/ 8 w 16"/>
              <a:gd name="T1" fmla="*/ 22 h 22"/>
              <a:gd name="T2" fmla="*/ 16 w 16"/>
              <a:gd name="T3" fmla="*/ 11 h 22"/>
              <a:gd name="T4" fmla="*/ 8 w 16"/>
              <a:gd name="T5" fmla="*/ 0 h 22"/>
              <a:gd name="T6" fmla="*/ 0 w 16"/>
              <a:gd name="T7" fmla="*/ 11 h 22"/>
              <a:gd name="T8" fmla="*/ 8 w 16"/>
              <a:gd name="T9" fmla="*/ 22 h 22"/>
              <a:gd name="T10" fmla="*/ 8 w 16"/>
              <a:gd name="T11" fmla="*/ 20 h 22"/>
              <a:gd name="T12" fmla="*/ 2 w 16"/>
              <a:gd name="T13" fmla="*/ 11 h 22"/>
              <a:gd name="T14" fmla="*/ 8 w 16"/>
              <a:gd name="T15" fmla="*/ 2 h 22"/>
              <a:gd name="T16" fmla="*/ 14 w 16"/>
              <a:gd name="T17" fmla="*/ 11 h 22"/>
              <a:gd name="T18" fmla="*/ 8 w 16"/>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2">
                <a:moveTo>
                  <a:pt x="8" y="22"/>
                </a:moveTo>
                <a:cubicBezTo>
                  <a:pt x="12" y="22"/>
                  <a:pt x="16" y="18"/>
                  <a:pt x="16" y="11"/>
                </a:cubicBezTo>
                <a:cubicBezTo>
                  <a:pt x="16" y="4"/>
                  <a:pt x="12" y="0"/>
                  <a:pt x="8" y="0"/>
                </a:cubicBezTo>
                <a:cubicBezTo>
                  <a:pt x="4" y="0"/>
                  <a:pt x="0" y="4"/>
                  <a:pt x="0" y="11"/>
                </a:cubicBezTo>
                <a:cubicBezTo>
                  <a:pt x="0" y="18"/>
                  <a:pt x="4" y="22"/>
                  <a:pt x="8" y="22"/>
                </a:cubicBezTo>
                <a:close/>
                <a:moveTo>
                  <a:pt x="8" y="20"/>
                </a:moveTo>
                <a:cubicBezTo>
                  <a:pt x="5" y="20"/>
                  <a:pt x="2" y="17"/>
                  <a:pt x="2" y="11"/>
                </a:cubicBezTo>
                <a:cubicBezTo>
                  <a:pt x="2" y="5"/>
                  <a:pt x="5" y="2"/>
                  <a:pt x="8" y="2"/>
                </a:cubicBezTo>
                <a:cubicBezTo>
                  <a:pt x="11" y="2"/>
                  <a:pt x="14" y="5"/>
                  <a:pt x="14" y="11"/>
                </a:cubicBezTo>
                <a:cubicBezTo>
                  <a:pt x="14"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55" name="Freeform 47">
            <a:extLst>
              <a:ext uri="{FF2B5EF4-FFF2-40B4-BE49-F238E27FC236}">
                <a16:creationId xmlns:a16="http://schemas.microsoft.com/office/drawing/2014/main" id="{7AB2C3D2-F8D9-46AB-BFEB-35F4AA2F2DDB}"/>
              </a:ext>
            </a:extLst>
          </p:cNvPr>
          <p:cNvSpPr>
            <a:spLocks noEditPoints="1"/>
          </p:cNvSpPr>
          <p:nvPr/>
        </p:nvSpPr>
        <p:spPr bwMode="auto">
          <a:xfrm>
            <a:off x="4212098" y="5764906"/>
            <a:ext cx="52898" cy="76408"/>
          </a:xfrm>
          <a:custGeom>
            <a:avLst/>
            <a:gdLst>
              <a:gd name="T0" fmla="*/ 8 w 15"/>
              <a:gd name="T1" fmla="*/ 22 h 22"/>
              <a:gd name="T2" fmla="*/ 15 w 15"/>
              <a:gd name="T3" fmla="*/ 11 h 22"/>
              <a:gd name="T4" fmla="*/ 8 w 15"/>
              <a:gd name="T5" fmla="*/ 0 h 22"/>
              <a:gd name="T6" fmla="*/ 0 w 15"/>
              <a:gd name="T7" fmla="*/ 11 h 22"/>
              <a:gd name="T8" fmla="*/ 8 w 15"/>
              <a:gd name="T9" fmla="*/ 22 h 22"/>
              <a:gd name="T10" fmla="*/ 8 w 15"/>
              <a:gd name="T11" fmla="*/ 20 h 22"/>
              <a:gd name="T12" fmla="*/ 2 w 15"/>
              <a:gd name="T13" fmla="*/ 11 h 22"/>
              <a:gd name="T14" fmla="*/ 8 w 15"/>
              <a:gd name="T15" fmla="*/ 2 h 22"/>
              <a:gd name="T16" fmla="*/ 13 w 15"/>
              <a:gd name="T17" fmla="*/ 11 h 22"/>
              <a:gd name="T18" fmla="*/ 8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8" y="22"/>
                </a:moveTo>
                <a:cubicBezTo>
                  <a:pt x="12" y="22"/>
                  <a:pt x="15" y="18"/>
                  <a:pt x="15" y="11"/>
                </a:cubicBezTo>
                <a:cubicBezTo>
                  <a:pt x="15" y="4"/>
                  <a:pt x="12" y="0"/>
                  <a:pt x="8" y="0"/>
                </a:cubicBezTo>
                <a:cubicBezTo>
                  <a:pt x="4" y="0"/>
                  <a:pt x="0" y="4"/>
                  <a:pt x="0" y="11"/>
                </a:cubicBezTo>
                <a:cubicBezTo>
                  <a:pt x="0" y="18"/>
                  <a:pt x="4" y="22"/>
                  <a:pt x="8" y="22"/>
                </a:cubicBezTo>
                <a:close/>
                <a:moveTo>
                  <a:pt x="8" y="20"/>
                </a:moveTo>
                <a:cubicBezTo>
                  <a:pt x="5" y="20"/>
                  <a:pt x="2" y="17"/>
                  <a:pt x="2" y="11"/>
                </a:cubicBezTo>
                <a:cubicBezTo>
                  <a:pt x="2" y="5"/>
                  <a:pt x="5" y="2"/>
                  <a:pt x="8" y="2"/>
                </a:cubicBezTo>
                <a:cubicBezTo>
                  <a:pt x="11" y="2"/>
                  <a:pt x="13" y="5"/>
                  <a:pt x="13" y="11"/>
                </a:cubicBezTo>
                <a:cubicBezTo>
                  <a:pt x="13"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56" name="Freeform 48">
            <a:extLst>
              <a:ext uri="{FF2B5EF4-FFF2-40B4-BE49-F238E27FC236}">
                <a16:creationId xmlns:a16="http://schemas.microsoft.com/office/drawing/2014/main" id="{5DF4CEFE-EA30-42D6-8A8F-1612958F0CFD}"/>
              </a:ext>
            </a:extLst>
          </p:cNvPr>
          <p:cNvSpPr>
            <a:spLocks/>
          </p:cNvSpPr>
          <p:nvPr/>
        </p:nvSpPr>
        <p:spPr bwMode="auto">
          <a:xfrm>
            <a:off x="4508914" y="5767845"/>
            <a:ext cx="38204" cy="70530"/>
          </a:xfrm>
          <a:custGeom>
            <a:avLst/>
            <a:gdLst>
              <a:gd name="T0" fmla="*/ 17 w 26"/>
              <a:gd name="T1" fmla="*/ 45 h 48"/>
              <a:gd name="T2" fmla="*/ 17 w 26"/>
              <a:gd name="T3" fmla="*/ 0 h 48"/>
              <a:gd name="T4" fmla="*/ 12 w 26"/>
              <a:gd name="T5" fmla="*/ 0 h 48"/>
              <a:gd name="T6" fmla="*/ 0 w 26"/>
              <a:gd name="T7" fmla="*/ 7 h 48"/>
              <a:gd name="T8" fmla="*/ 0 w 26"/>
              <a:gd name="T9" fmla="*/ 12 h 48"/>
              <a:gd name="T10" fmla="*/ 12 w 26"/>
              <a:gd name="T11" fmla="*/ 5 h 48"/>
              <a:gd name="T12" fmla="*/ 12 w 26"/>
              <a:gd name="T13" fmla="*/ 45 h 48"/>
              <a:gd name="T14" fmla="*/ 0 w 26"/>
              <a:gd name="T15" fmla="*/ 45 h 48"/>
              <a:gd name="T16" fmla="*/ 0 w 26"/>
              <a:gd name="T17" fmla="*/ 48 h 48"/>
              <a:gd name="T18" fmla="*/ 26 w 26"/>
              <a:gd name="T19" fmla="*/ 48 h 48"/>
              <a:gd name="T20" fmla="*/ 26 w 26"/>
              <a:gd name="T21" fmla="*/ 45 h 48"/>
              <a:gd name="T22" fmla="*/ 17 w 26"/>
              <a:gd name="T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8">
                <a:moveTo>
                  <a:pt x="17" y="45"/>
                </a:moveTo>
                <a:lnTo>
                  <a:pt x="17" y="0"/>
                </a:lnTo>
                <a:lnTo>
                  <a:pt x="12" y="0"/>
                </a:lnTo>
                <a:lnTo>
                  <a:pt x="0" y="7"/>
                </a:lnTo>
                <a:lnTo>
                  <a:pt x="0" y="12"/>
                </a:lnTo>
                <a:lnTo>
                  <a:pt x="12" y="5"/>
                </a:lnTo>
                <a:lnTo>
                  <a:pt x="12" y="45"/>
                </a:lnTo>
                <a:lnTo>
                  <a:pt x="0" y="45"/>
                </a:lnTo>
                <a:lnTo>
                  <a:pt x="0" y="48"/>
                </a:lnTo>
                <a:lnTo>
                  <a:pt x="26" y="48"/>
                </a:lnTo>
                <a:lnTo>
                  <a:pt x="26" y="45"/>
                </a:lnTo>
                <a:lnTo>
                  <a:pt x="17"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57" name="Freeform 49">
            <a:extLst>
              <a:ext uri="{FF2B5EF4-FFF2-40B4-BE49-F238E27FC236}">
                <a16:creationId xmlns:a16="http://schemas.microsoft.com/office/drawing/2014/main" id="{B21017F7-20AD-4812-8C1E-93B2F4224AD2}"/>
              </a:ext>
            </a:extLst>
          </p:cNvPr>
          <p:cNvSpPr>
            <a:spLocks noEditPoints="1"/>
          </p:cNvSpPr>
          <p:nvPr/>
        </p:nvSpPr>
        <p:spPr bwMode="auto">
          <a:xfrm>
            <a:off x="4564750" y="5764906"/>
            <a:ext cx="52898"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58" name="Freeform 50">
            <a:extLst>
              <a:ext uri="{FF2B5EF4-FFF2-40B4-BE49-F238E27FC236}">
                <a16:creationId xmlns:a16="http://schemas.microsoft.com/office/drawing/2014/main" id="{00CD5356-5883-49E5-8E18-021755C6198D}"/>
              </a:ext>
            </a:extLst>
          </p:cNvPr>
          <p:cNvSpPr>
            <a:spLocks noEditPoints="1"/>
          </p:cNvSpPr>
          <p:nvPr/>
        </p:nvSpPr>
        <p:spPr bwMode="auto">
          <a:xfrm>
            <a:off x="4630873" y="5792824"/>
            <a:ext cx="14694" cy="48490"/>
          </a:xfrm>
          <a:custGeom>
            <a:avLst/>
            <a:gdLst>
              <a:gd name="T0" fmla="*/ 2 w 4"/>
              <a:gd name="T1" fmla="*/ 4 h 14"/>
              <a:gd name="T2" fmla="*/ 4 w 4"/>
              <a:gd name="T3" fmla="*/ 2 h 14"/>
              <a:gd name="T4" fmla="*/ 2 w 4"/>
              <a:gd name="T5" fmla="*/ 0 h 14"/>
              <a:gd name="T6" fmla="*/ 0 w 4"/>
              <a:gd name="T7" fmla="*/ 2 h 14"/>
              <a:gd name="T8" fmla="*/ 2 w 4"/>
              <a:gd name="T9" fmla="*/ 4 h 14"/>
              <a:gd name="T10" fmla="*/ 2 w 4"/>
              <a:gd name="T11" fmla="*/ 14 h 14"/>
              <a:gd name="T12" fmla="*/ 4 w 4"/>
              <a:gd name="T13" fmla="*/ 12 h 14"/>
              <a:gd name="T14" fmla="*/ 2 w 4"/>
              <a:gd name="T15" fmla="*/ 10 h 14"/>
              <a:gd name="T16" fmla="*/ 0 w 4"/>
              <a:gd name="T17" fmla="*/ 12 h 14"/>
              <a:gd name="T18" fmla="*/ 2 w 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2" y="4"/>
                </a:moveTo>
                <a:cubicBezTo>
                  <a:pt x="3" y="4"/>
                  <a:pt x="4" y="3"/>
                  <a:pt x="4" y="2"/>
                </a:cubicBezTo>
                <a:cubicBezTo>
                  <a:pt x="4" y="1"/>
                  <a:pt x="3" y="0"/>
                  <a:pt x="2" y="0"/>
                </a:cubicBezTo>
                <a:cubicBezTo>
                  <a:pt x="1" y="0"/>
                  <a:pt x="0" y="1"/>
                  <a:pt x="0" y="2"/>
                </a:cubicBezTo>
                <a:cubicBezTo>
                  <a:pt x="0" y="3"/>
                  <a:pt x="1" y="4"/>
                  <a:pt x="2" y="4"/>
                </a:cubicBezTo>
                <a:close/>
                <a:moveTo>
                  <a:pt x="2" y="14"/>
                </a:moveTo>
                <a:cubicBezTo>
                  <a:pt x="3" y="14"/>
                  <a:pt x="4" y="13"/>
                  <a:pt x="4" y="12"/>
                </a:cubicBezTo>
                <a:cubicBezTo>
                  <a:pt x="4" y="11"/>
                  <a:pt x="3" y="10"/>
                  <a:pt x="2" y="10"/>
                </a:cubicBezTo>
                <a:cubicBezTo>
                  <a:pt x="1" y="10"/>
                  <a:pt x="0" y="11"/>
                  <a:pt x="0" y="12"/>
                </a:cubicBezTo>
                <a:cubicBezTo>
                  <a:pt x="0" y="13"/>
                  <a:pt x="1" y="14"/>
                  <a:pt x="2"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59" name="Freeform 51">
            <a:extLst>
              <a:ext uri="{FF2B5EF4-FFF2-40B4-BE49-F238E27FC236}">
                <a16:creationId xmlns:a16="http://schemas.microsoft.com/office/drawing/2014/main" id="{E9E2EF1D-5B05-4CAB-948E-74CECB9CDA14}"/>
              </a:ext>
            </a:extLst>
          </p:cNvPr>
          <p:cNvSpPr>
            <a:spLocks noEditPoints="1"/>
          </p:cNvSpPr>
          <p:nvPr/>
        </p:nvSpPr>
        <p:spPr bwMode="auto">
          <a:xfrm>
            <a:off x="4658791" y="5764906"/>
            <a:ext cx="52898"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1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1" y="17"/>
                  <a:pt x="1" y="11"/>
                </a:cubicBezTo>
                <a:cubicBezTo>
                  <a:pt x="1"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60" name="Freeform 52">
            <a:extLst>
              <a:ext uri="{FF2B5EF4-FFF2-40B4-BE49-F238E27FC236}">
                <a16:creationId xmlns:a16="http://schemas.microsoft.com/office/drawing/2014/main" id="{5B559FCA-855D-4919-82BE-CF0F58027B52}"/>
              </a:ext>
            </a:extLst>
          </p:cNvPr>
          <p:cNvSpPr>
            <a:spLocks noEditPoints="1"/>
          </p:cNvSpPr>
          <p:nvPr/>
        </p:nvSpPr>
        <p:spPr bwMode="auto">
          <a:xfrm>
            <a:off x="4719036" y="5764906"/>
            <a:ext cx="51429" cy="76408"/>
          </a:xfrm>
          <a:custGeom>
            <a:avLst/>
            <a:gdLst>
              <a:gd name="T0" fmla="*/ 8 w 15"/>
              <a:gd name="T1" fmla="*/ 22 h 22"/>
              <a:gd name="T2" fmla="*/ 15 w 15"/>
              <a:gd name="T3" fmla="*/ 11 h 22"/>
              <a:gd name="T4" fmla="*/ 8 w 15"/>
              <a:gd name="T5" fmla="*/ 0 h 22"/>
              <a:gd name="T6" fmla="*/ 0 w 15"/>
              <a:gd name="T7" fmla="*/ 11 h 22"/>
              <a:gd name="T8" fmla="*/ 8 w 15"/>
              <a:gd name="T9" fmla="*/ 22 h 22"/>
              <a:gd name="T10" fmla="*/ 8 w 15"/>
              <a:gd name="T11" fmla="*/ 20 h 22"/>
              <a:gd name="T12" fmla="*/ 2 w 15"/>
              <a:gd name="T13" fmla="*/ 11 h 22"/>
              <a:gd name="T14" fmla="*/ 8 w 15"/>
              <a:gd name="T15" fmla="*/ 2 h 22"/>
              <a:gd name="T16" fmla="*/ 13 w 15"/>
              <a:gd name="T17" fmla="*/ 11 h 22"/>
              <a:gd name="T18" fmla="*/ 8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8" y="22"/>
                </a:moveTo>
                <a:cubicBezTo>
                  <a:pt x="12" y="22"/>
                  <a:pt x="15" y="18"/>
                  <a:pt x="15" y="11"/>
                </a:cubicBezTo>
                <a:cubicBezTo>
                  <a:pt x="15" y="4"/>
                  <a:pt x="12" y="0"/>
                  <a:pt x="8" y="0"/>
                </a:cubicBezTo>
                <a:cubicBezTo>
                  <a:pt x="4" y="0"/>
                  <a:pt x="0" y="4"/>
                  <a:pt x="0" y="11"/>
                </a:cubicBezTo>
                <a:cubicBezTo>
                  <a:pt x="0" y="18"/>
                  <a:pt x="4" y="22"/>
                  <a:pt x="8" y="22"/>
                </a:cubicBezTo>
                <a:close/>
                <a:moveTo>
                  <a:pt x="8" y="20"/>
                </a:moveTo>
                <a:cubicBezTo>
                  <a:pt x="5" y="20"/>
                  <a:pt x="2" y="17"/>
                  <a:pt x="2" y="11"/>
                </a:cubicBezTo>
                <a:cubicBezTo>
                  <a:pt x="2" y="5"/>
                  <a:pt x="5" y="2"/>
                  <a:pt x="8" y="2"/>
                </a:cubicBezTo>
                <a:cubicBezTo>
                  <a:pt x="11" y="2"/>
                  <a:pt x="13" y="5"/>
                  <a:pt x="13" y="11"/>
                </a:cubicBezTo>
                <a:cubicBezTo>
                  <a:pt x="13"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61" name="Freeform 53">
            <a:extLst>
              <a:ext uri="{FF2B5EF4-FFF2-40B4-BE49-F238E27FC236}">
                <a16:creationId xmlns:a16="http://schemas.microsoft.com/office/drawing/2014/main" id="{EFA40397-41F8-4E8C-B1BB-E0332A38EECA}"/>
              </a:ext>
            </a:extLst>
          </p:cNvPr>
          <p:cNvSpPr>
            <a:spLocks/>
          </p:cNvSpPr>
          <p:nvPr/>
        </p:nvSpPr>
        <p:spPr bwMode="auto">
          <a:xfrm>
            <a:off x="5015852" y="5767845"/>
            <a:ext cx="38204" cy="70530"/>
          </a:xfrm>
          <a:custGeom>
            <a:avLst/>
            <a:gdLst>
              <a:gd name="T0" fmla="*/ 16 w 26"/>
              <a:gd name="T1" fmla="*/ 45 h 48"/>
              <a:gd name="T2" fmla="*/ 16 w 26"/>
              <a:gd name="T3" fmla="*/ 0 h 48"/>
              <a:gd name="T4" fmla="*/ 12 w 26"/>
              <a:gd name="T5" fmla="*/ 0 h 48"/>
              <a:gd name="T6" fmla="*/ 0 w 26"/>
              <a:gd name="T7" fmla="*/ 7 h 48"/>
              <a:gd name="T8" fmla="*/ 0 w 26"/>
              <a:gd name="T9" fmla="*/ 12 h 48"/>
              <a:gd name="T10" fmla="*/ 12 w 26"/>
              <a:gd name="T11" fmla="*/ 5 h 48"/>
              <a:gd name="T12" fmla="*/ 12 w 26"/>
              <a:gd name="T13" fmla="*/ 45 h 48"/>
              <a:gd name="T14" fmla="*/ 0 w 26"/>
              <a:gd name="T15" fmla="*/ 45 h 48"/>
              <a:gd name="T16" fmla="*/ 0 w 26"/>
              <a:gd name="T17" fmla="*/ 48 h 48"/>
              <a:gd name="T18" fmla="*/ 26 w 26"/>
              <a:gd name="T19" fmla="*/ 48 h 48"/>
              <a:gd name="T20" fmla="*/ 26 w 26"/>
              <a:gd name="T21" fmla="*/ 45 h 48"/>
              <a:gd name="T22" fmla="*/ 16 w 26"/>
              <a:gd name="T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48">
                <a:moveTo>
                  <a:pt x="16" y="45"/>
                </a:moveTo>
                <a:lnTo>
                  <a:pt x="16" y="0"/>
                </a:lnTo>
                <a:lnTo>
                  <a:pt x="12" y="0"/>
                </a:lnTo>
                <a:lnTo>
                  <a:pt x="0" y="7"/>
                </a:lnTo>
                <a:lnTo>
                  <a:pt x="0" y="12"/>
                </a:lnTo>
                <a:lnTo>
                  <a:pt x="12" y="5"/>
                </a:lnTo>
                <a:lnTo>
                  <a:pt x="12" y="45"/>
                </a:lnTo>
                <a:lnTo>
                  <a:pt x="0" y="45"/>
                </a:lnTo>
                <a:lnTo>
                  <a:pt x="0" y="48"/>
                </a:lnTo>
                <a:lnTo>
                  <a:pt x="26" y="48"/>
                </a:lnTo>
                <a:lnTo>
                  <a:pt x="26" y="45"/>
                </a:lnTo>
                <a:lnTo>
                  <a:pt x="16"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62" name="Freeform 54">
            <a:extLst>
              <a:ext uri="{FF2B5EF4-FFF2-40B4-BE49-F238E27FC236}">
                <a16:creationId xmlns:a16="http://schemas.microsoft.com/office/drawing/2014/main" id="{4C65AE93-E5D1-4F91-B2E9-FE88908E0E60}"/>
              </a:ext>
            </a:extLst>
          </p:cNvPr>
          <p:cNvSpPr>
            <a:spLocks/>
          </p:cNvSpPr>
          <p:nvPr/>
        </p:nvSpPr>
        <p:spPr bwMode="auto">
          <a:xfrm>
            <a:off x="5077566" y="5767845"/>
            <a:ext cx="39674" cy="70530"/>
          </a:xfrm>
          <a:custGeom>
            <a:avLst/>
            <a:gdLst>
              <a:gd name="T0" fmla="*/ 17 w 27"/>
              <a:gd name="T1" fmla="*/ 45 h 48"/>
              <a:gd name="T2" fmla="*/ 17 w 27"/>
              <a:gd name="T3" fmla="*/ 0 h 48"/>
              <a:gd name="T4" fmla="*/ 12 w 27"/>
              <a:gd name="T5" fmla="*/ 0 h 48"/>
              <a:gd name="T6" fmla="*/ 0 w 27"/>
              <a:gd name="T7" fmla="*/ 7 h 48"/>
              <a:gd name="T8" fmla="*/ 0 w 27"/>
              <a:gd name="T9" fmla="*/ 12 h 48"/>
              <a:gd name="T10" fmla="*/ 12 w 27"/>
              <a:gd name="T11" fmla="*/ 5 h 48"/>
              <a:gd name="T12" fmla="*/ 12 w 27"/>
              <a:gd name="T13" fmla="*/ 45 h 48"/>
              <a:gd name="T14" fmla="*/ 0 w 27"/>
              <a:gd name="T15" fmla="*/ 45 h 48"/>
              <a:gd name="T16" fmla="*/ 0 w 27"/>
              <a:gd name="T17" fmla="*/ 48 h 48"/>
              <a:gd name="T18" fmla="*/ 27 w 27"/>
              <a:gd name="T19" fmla="*/ 48 h 48"/>
              <a:gd name="T20" fmla="*/ 27 w 27"/>
              <a:gd name="T21" fmla="*/ 45 h 48"/>
              <a:gd name="T22" fmla="*/ 17 w 27"/>
              <a:gd name="T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48">
                <a:moveTo>
                  <a:pt x="17" y="45"/>
                </a:moveTo>
                <a:lnTo>
                  <a:pt x="17" y="0"/>
                </a:lnTo>
                <a:lnTo>
                  <a:pt x="12" y="0"/>
                </a:lnTo>
                <a:lnTo>
                  <a:pt x="0" y="7"/>
                </a:lnTo>
                <a:lnTo>
                  <a:pt x="0" y="12"/>
                </a:lnTo>
                <a:lnTo>
                  <a:pt x="12" y="5"/>
                </a:lnTo>
                <a:lnTo>
                  <a:pt x="12" y="45"/>
                </a:lnTo>
                <a:lnTo>
                  <a:pt x="0" y="45"/>
                </a:lnTo>
                <a:lnTo>
                  <a:pt x="0" y="48"/>
                </a:lnTo>
                <a:lnTo>
                  <a:pt x="27" y="48"/>
                </a:lnTo>
                <a:lnTo>
                  <a:pt x="27" y="45"/>
                </a:lnTo>
                <a:lnTo>
                  <a:pt x="17"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63" name="Freeform 55">
            <a:extLst>
              <a:ext uri="{FF2B5EF4-FFF2-40B4-BE49-F238E27FC236}">
                <a16:creationId xmlns:a16="http://schemas.microsoft.com/office/drawing/2014/main" id="{51134511-28F0-4296-A7C2-A86B9948D221}"/>
              </a:ext>
            </a:extLst>
          </p:cNvPr>
          <p:cNvSpPr>
            <a:spLocks noEditPoints="1"/>
          </p:cNvSpPr>
          <p:nvPr/>
        </p:nvSpPr>
        <p:spPr bwMode="auto">
          <a:xfrm>
            <a:off x="5137810" y="5792824"/>
            <a:ext cx="13225" cy="48490"/>
          </a:xfrm>
          <a:custGeom>
            <a:avLst/>
            <a:gdLst>
              <a:gd name="T0" fmla="*/ 2 w 4"/>
              <a:gd name="T1" fmla="*/ 4 h 14"/>
              <a:gd name="T2" fmla="*/ 4 w 4"/>
              <a:gd name="T3" fmla="*/ 2 h 14"/>
              <a:gd name="T4" fmla="*/ 2 w 4"/>
              <a:gd name="T5" fmla="*/ 0 h 14"/>
              <a:gd name="T6" fmla="*/ 0 w 4"/>
              <a:gd name="T7" fmla="*/ 2 h 14"/>
              <a:gd name="T8" fmla="*/ 2 w 4"/>
              <a:gd name="T9" fmla="*/ 4 h 14"/>
              <a:gd name="T10" fmla="*/ 2 w 4"/>
              <a:gd name="T11" fmla="*/ 14 h 14"/>
              <a:gd name="T12" fmla="*/ 4 w 4"/>
              <a:gd name="T13" fmla="*/ 12 h 14"/>
              <a:gd name="T14" fmla="*/ 2 w 4"/>
              <a:gd name="T15" fmla="*/ 10 h 14"/>
              <a:gd name="T16" fmla="*/ 0 w 4"/>
              <a:gd name="T17" fmla="*/ 12 h 14"/>
              <a:gd name="T18" fmla="*/ 2 w 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2" y="4"/>
                </a:moveTo>
                <a:cubicBezTo>
                  <a:pt x="3" y="4"/>
                  <a:pt x="4" y="3"/>
                  <a:pt x="4" y="2"/>
                </a:cubicBezTo>
                <a:cubicBezTo>
                  <a:pt x="4" y="1"/>
                  <a:pt x="3" y="0"/>
                  <a:pt x="2" y="0"/>
                </a:cubicBezTo>
                <a:cubicBezTo>
                  <a:pt x="1" y="0"/>
                  <a:pt x="0" y="1"/>
                  <a:pt x="0" y="2"/>
                </a:cubicBezTo>
                <a:cubicBezTo>
                  <a:pt x="0" y="3"/>
                  <a:pt x="1" y="4"/>
                  <a:pt x="2" y="4"/>
                </a:cubicBezTo>
                <a:close/>
                <a:moveTo>
                  <a:pt x="2" y="14"/>
                </a:moveTo>
                <a:cubicBezTo>
                  <a:pt x="3" y="14"/>
                  <a:pt x="4" y="13"/>
                  <a:pt x="4" y="12"/>
                </a:cubicBezTo>
                <a:cubicBezTo>
                  <a:pt x="4" y="11"/>
                  <a:pt x="3" y="10"/>
                  <a:pt x="2" y="10"/>
                </a:cubicBezTo>
                <a:cubicBezTo>
                  <a:pt x="1" y="10"/>
                  <a:pt x="0" y="11"/>
                  <a:pt x="0" y="12"/>
                </a:cubicBezTo>
                <a:cubicBezTo>
                  <a:pt x="0" y="13"/>
                  <a:pt x="1" y="14"/>
                  <a:pt x="2"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64" name="Freeform 56">
            <a:extLst>
              <a:ext uri="{FF2B5EF4-FFF2-40B4-BE49-F238E27FC236}">
                <a16:creationId xmlns:a16="http://schemas.microsoft.com/office/drawing/2014/main" id="{8876112C-756D-4A92-B2AD-E1DE783FE91B}"/>
              </a:ext>
            </a:extLst>
          </p:cNvPr>
          <p:cNvSpPr>
            <a:spLocks noEditPoints="1"/>
          </p:cNvSpPr>
          <p:nvPr/>
        </p:nvSpPr>
        <p:spPr bwMode="auto">
          <a:xfrm>
            <a:off x="5165729" y="5764906"/>
            <a:ext cx="51429"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65" name="Freeform 57">
            <a:extLst>
              <a:ext uri="{FF2B5EF4-FFF2-40B4-BE49-F238E27FC236}">
                <a16:creationId xmlns:a16="http://schemas.microsoft.com/office/drawing/2014/main" id="{3487C074-A078-4002-914C-0F1555B4F098}"/>
              </a:ext>
            </a:extLst>
          </p:cNvPr>
          <p:cNvSpPr>
            <a:spLocks noEditPoints="1"/>
          </p:cNvSpPr>
          <p:nvPr/>
        </p:nvSpPr>
        <p:spPr bwMode="auto">
          <a:xfrm>
            <a:off x="5224504" y="5764906"/>
            <a:ext cx="52898" cy="76408"/>
          </a:xfrm>
          <a:custGeom>
            <a:avLst/>
            <a:gdLst>
              <a:gd name="T0" fmla="*/ 8 w 15"/>
              <a:gd name="T1" fmla="*/ 22 h 22"/>
              <a:gd name="T2" fmla="*/ 15 w 15"/>
              <a:gd name="T3" fmla="*/ 11 h 22"/>
              <a:gd name="T4" fmla="*/ 8 w 15"/>
              <a:gd name="T5" fmla="*/ 0 h 22"/>
              <a:gd name="T6" fmla="*/ 0 w 15"/>
              <a:gd name="T7" fmla="*/ 11 h 22"/>
              <a:gd name="T8" fmla="*/ 8 w 15"/>
              <a:gd name="T9" fmla="*/ 22 h 22"/>
              <a:gd name="T10" fmla="*/ 8 w 15"/>
              <a:gd name="T11" fmla="*/ 20 h 22"/>
              <a:gd name="T12" fmla="*/ 2 w 15"/>
              <a:gd name="T13" fmla="*/ 11 h 22"/>
              <a:gd name="T14" fmla="*/ 8 w 15"/>
              <a:gd name="T15" fmla="*/ 2 h 22"/>
              <a:gd name="T16" fmla="*/ 13 w 15"/>
              <a:gd name="T17" fmla="*/ 11 h 22"/>
              <a:gd name="T18" fmla="*/ 8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8" y="22"/>
                </a:moveTo>
                <a:cubicBezTo>
                  <a:pt x="12" y="22"/>
                  <a:pt x="15" y="18"/>
                  <a:pt x="15" y="11"/>
                </a:cubicBezTo>
                <a:cubicBezTo>
                  <a:pt x="15" y="4"/>
                  <a:pt x="12" y="0"/>
                  <a:pt x="8" y="0"/>
                </a:cubicBezTo>
                <a:cubicBezTo>
                  <a:pt x="4" y="0"/>
                  <a:pt x="0" y="4"/>
                  <a:pt x="0" y="11"/>
                </a:cubicBezTo>
                <a:cubicBezTo>
                  <a:pt x="0" y="18"/>
                  <a:pt x="4" y="22"/>
                  <a:pt x="8" y="22"/>
                </a:cubicBezTo>
                <a:close/>
                <a:moveTo>
                  <a:pt x="8" y="20"/>
                </a:moveTo>
                <a:cubicBezTo>
                  <a:pt x="5" y="20"/>
                  <a:pt x="2" y="17"/>
                  <a:pt x="2" y="11"/>
                </a:cubicBezTo>
                <a:cubicBezTo>
                  <a:pt x="2" y="5"/>
                  <a:pt x="5" y="2"/>
                  <a:pt x="8" y="2"/>
                </a:cubicBezTo>
                <a:cubicBezTo>
                  <a:pt x="11" y="2"/>
                  <a:pt x="13" y="5"/>
                  <a:pt x="13" y="11"/>
                </a:cubicBezTo>
                <a:cubicBezTo>
                  <a:pt x="13"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66" name="Freeform 58">
            <a:extLst>
              <a:ext uri="{FF2B5EF4-FFF2-40B4-BE49-F238E27FC236}">
                <a16:creationId xmlns:a16="http://schemas.microsoft.com/office/drawing/2014/main" id="{5E81E341-0051-495C-A065-29D8D044194E}"/>
              </a:ext>
            </a:extLst>
          </p:cNvPr>
          <p:cNvSpPr>
            <a:spLocks/>
          </p:cNvSpPr>
          <p:nvPr/>
        </p:nvSpPr>
        <p:spPr bwMode="auto">
          <a:xfrm>
            <a:off x="5521320" y="5767845"/>
            <a:ext cx="42613" cy="70530"/>
          </a:xfrm>
          <a:custGeom>
            <a:avLst/>
            <a:gdLst>
              <a:gd name="T0" fmla="*/ 17 w 29"/>
              <a:gd name="T1" fmla="*/ 45 h 48"/>
              <a:gd name="T2" fmla="*/ 17 w 29"/>
              <a:gd name="T3" fmla="*/ 0 h 48"/>
              <a:gd name="T4" fmla="*/ 12 w 29"/>
              <a:gd name="T5" fmla="*/ 0 h 48"/>
              <a:gd name="T6" fmla="*/ 0 w 29"/>
              <a:gd name="T7" fmla="*/ 7 h 48"/>
              <a:gd name="T8" fmla="*/ 0 w 29"/>
              <a:gd name="T9" fmla="*/ 12 h 48"/>
              <a:gd name="T10" fmla="*/ 12 w 29"/>
              <a:gd name="T11" fmla="*/ 5 h 48"/>
              <a:gd name="T12" fmla="*/ 12 w 29"/>
              <a:gd name="T13" fmla="*/ 45 h 48"/>
              <a:gd name="T14" fmla="*/ 0 w 29"/>
              <a:gd name="T15" fmla="*/ 45 h 48"/>
              <a:gd name="T16" fmla="*/ 0 w 29"/>
              <a:gd name="T17" fmla="*/ 48 h 48"/>
              <a:gd name="T18" fmla="*/ 29 w 29"/>
              <a:gd name="T19" fmla="*/ 48 h 48"/>
              <a:gd name="T20" fmla="*/ 29 w 29"/>
              <a:gd name="T21" fmla="*/ 45 h 48"/>
              <a:gd name="T22" fmla="*/ 17 w 29"/>
              <a:gd name="T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8">
                <a:moveTo>
                  <a:pt x="17" y="45"/>
                </a:moveTo>
                <a:lnTo>
                  <a:pt x="17" y="0"/>
                </a:lnTo>
                <a:lnTo>
                  <a:pt x="12" y="0"/>
                </a:lnTo>
                <a:lnTo>
                  <a:pt x="0" y="7"/>
                </a:lnTo>
                <a:lnTo>
                  <a:pt x="0" y="12"/>
                </a:lnTo>
                <a:lnTo>
                  <a:pt x="12" y="5"/>
                </a:lnTo>
                <a:lnTo>
                  <a:pt x="12" y="45"/>
                </a:lnTo>
                <a:lnTo>
                  <a:pt x="0" y="45"/>
                </a:lnTo>
                <a:lnTo>
                  <a:pt x="0" y="48"/>
                </a:lnTo>
                <a:lnTo>
                  <a:pt x="29" y="48"/>
                </a:lnTo>
                <a:lnTo>
                  <a:pt x="29" y="45"/>
                </a:lnTo>
                <a:lnTo>
                  <a:pt x="17"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67" name="Freeform 59">
            <a:extLst>
              <a:ext uri="{FF2B5EF4-FFF2-40B4-BE49-F238E27FC236}">
                <a16:creationId xmlns:a16="http://schemas.microsoft.com/office/drawing/2014/main" id="{E50D13EF-DAB7-4F95-B83A-F2CC0C2D0886}"/>
              </a:ext>
            </a:extLst>
          </p:cNvPr>
          <p:cNvSpPr>
            <a:spLocks/>
          </p:cNvSpPr>
          <p:nvPr/>
        </p:nvSpPr>
        <p:spPr bwMode="auto">
          <a:xfrm>
            <a:off x="5580096" y="5764906"/>
            <a:ext cx="45551" cy="73469"/>
          </a:xfrm>
          <a:custGeom>
            <a:avLst/>
            <a:gdLst>
              <a:gd name="T0" fmla="*/ 3 w 13"/>
              <a:gd name="T1" fmla="*/ 20 h 21"/>
              <a:gd name="T2" fmla="*/ 9 w 13"/>
              <a:gd name="T3" fmla="*/ 13 h 21"/>
              <a:gd name="T4" fmla="*/ 12 w 13"/>
              <a:gd name="T5" fmla="*/ 6 h 21"/>
              <a:gd name="T6" fmla="*/ 6 w 13"/>
              <a:gd name="T7" fmla="*/ 0 h 21"/>
              <a:gd name="T8" fmla="*/ 0 w 13"/>
              <a:gd name="T9" fmla="*/ 5 h 21"/>
              <a:gd name="T10" fmla="*/ 1 w 13"/>
              <a:gd name="T11" fmla="*/ 6 h 21"/>
              <a:gd name="T12" fmla="*/ 6 w 13"/>
              <a:gd name="T13" fmla="*/ 2 h 21"/>
              <a:gd name="T14" fmla="*/ 11 w 13"/>
              <a:gd name="T15" fmla="*/ 6 h 21"/>
              <a:gd name="T16" fmla="*/ 7 w 13"/>
              <a:gd name="T17" fmla="*/ 12 h 21"/>
              <a:gd name="T18" fmla="*/ 0 w 13"/>
              <a:gd name="T19" fmla="*/ 20 h 21"/>
              <a:gd name="T20" fmla="*/ 0 w 13"/>
              <a:gd name="T21" fmla="*/ 21 h 21"/>
              <a:gd name="T22" fmla="*/ 13 w 13"/>
              <a:gd name="T23" fmla="*/ 21 h 21"/>
              <a:gd name="T24" fmla="*/ 13 w 13"/>
              <a:gd name="T25" fmla="*/ 20 h 21"/>
              <a:gd name="T26" fmla="*/ 3 w 13"/>
              <a:gd name="T2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21">
                <a:moveTo>
                  <a:pt x="3" y="20"/>
                </a:moveTo>
                <a:cubicBezTo>
                  <a:pt x="9" y="13"/>
                  <a:pt x="9" y="13"/>
                  <a:pt x="9" y="13"/>
                </a:cubicBezTo>
                <a:cubicBezTo>
                  <a:pt x="12" y="10"/>
                  <a:pt x="12" y="8"/>
                  <a:pt x="12" y="6"/>
                </a:cubicBezTo>
                <a:cubicBezTo>
                  <a:pt x="12" y="3"/>
                  <a:pt x="10" y="0"/>
                  <a:pt x="6" y="0"/>
                </a:cubicBezTo>
                <a:cubicBezTo>
                  <a:pt x="4" y="0"/>
                  <a:pt x="1" y="2"/>
                  <a:pt x="0" y="5"/>
                </a:cubicBezTo>
                <a:cubicBezTo>
                  <a:pt x="1" y="6"/>
                  <a:pt x="1" y="6"/>
                  <a:pt x="1" y="6"/>
                </a:cubicBezTo>
                <a:cubicBezTo>
                  <a:pt x="2" y="3"/>
                  <a:pt x="4" y="2"/>
                  <a:pt x="6" y="2"/>
                </a:cubicBezTo>
                <a:cubicBezTo>
                  <a:pt x="9" y="2"/>
                  <a:pt x="11" y="4"/>
                  <a:pt x="11" y="6"/>
                </a:cubicBezTo>
                <a:cubicBezTo>
                  <a:pt x="11" y="8"/>
                  <a:pt x="10" y="9"/>
                  <a:pt x="7" y="12"/>
                </a:cubicBezTo>
                <a:cubicBezTo>
                  <a:pt x="0" y="20"/>
                  <a:pt x="0" y="20"/>
                  <a:pt x="0" y="20"/>
                </a:cubicBezTo>
                <a:cubicBezTo>
                  <a:pt x="0" y="21"/>
                  <a:pt x="0" y="21"/>
                  <a:pt x="0" y="21"/>
                </a:cubicBezTo>
                <a:cubicBezTo>
                  <a:pt x="13" y="21"/>
                  <a:pt x="13" y="21"/>
                  <a:pt x="13" y="21"/>
                </a:cubicBezTo>
                <a:cubicBezTo>
                  <a:pt x="13" y="20"/>
                  <a:pt x="13" y="20"/>
                  <a:pt x="13" y="20"/>
                </a:cubicBezTo>
                <a:lnTo>
                  <a:pt x="3" y="2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68" name="Freeform 60">
            <a:extLst>
              <a:ext uri="{FF2B5EF4-FFF2-40B4-BE49-F238E27FC236}">
                <a16:creationId xmlns:a16="http://schemas.microsoft.com/office/drawing/2014/main" id="{F45D9A74-5611-4BB7-B185-55A1BE9ED77D}"/>
              </a:ext>
            </a:extLst>
          </p:cNvPr>
          <p:cNvSpPr>
            <a:spLocks noEditPoints="1"/>
          </p:cNvSpPr>
          <p:nvPr/>
        </p:nvSpPr>
        <p:spPr bwMode="auto">
          <a:xfrm>
            <a:off x="5643279" y="5792824"/>
            <a:ext cx="14694" cy="48490"/>
          </a:xfrm>
          <a:custGeom>
            <a:avLst/>
            <a:gdLst>
              <a:gd name="T0" fmla="*/ 2 w 4"/>
              <a:gd name="T1" fmla="*/ 4 h 14"/>
              <a:gd name="T2" fmla="*/ 4 w 4"/>
              <a:gd name="T3" fmla="*/ 2 h 14"/>
              <a:gd name="T4" fmla="*/ 2 w 4"/>
              <a:gd name="T5" fmla="*/ 0 h 14"/>
              <a:gd name="T6" fmla="*/ 0 w 4"/>
              <a:gd name="T7" fmla="*/ 2 h 14"/>
              <a:gd name="T8" fmla="*/ 2 w 4"/>
              <a:gd name="T9" fmla="*/ 4 h 14"/>
              <a:gd name="T10" fmla="*/ 2 w 4"/>
              <a:gd name="T11" fmla="*/ 14 h 14"/>
              <a:gd name="T12" fmla="*/ 4 w 4"/>
              <a:gd name="T13" fmla="*/ 12 h 14"/>
              <a:gd name="T14" fmla="*/ 2 w 4"/>
              <a:gd name="T15" fmla="*/ 10 h 14"/>
              <a:gd name="T16" fmla="*/ 0 w 4"/>
              <a:gd name="T17" fmla="*/ 12 h 14"/>
              <a:gd name="T18" fmla="*/ 2 w 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2" y="4"/>
                </a:moveTo>
                <a:cubicBezTo>
                  <a:pt x="3" y="4"/>
                  <a:pt x="4" y="3"/>
                  <a:pt x="4" y="2"/>
                </a:cubicBezTo>
                <a:cubicBezTo>
                  <a:pt x="4" y="1"/>
                  <a:pt x="3" y="0"/>
                  <a:pt x="2" y="0"/>
                </a:cubicBezTo>
                <a:cubicBezTo>
                  <a:pt x="1" y="0"/>
                  <a:pt x="0" y="1"/>
                  <a:pt x="0" y="2"/>
                </a:cubicBezTo>
                <a:cubicBezTo>
                  <a:pt x="0" y="3"/>
                  <a:pt x="1" y="4"/>
                  <a:pt x="2" y="4"/>
                </a:cubicBezTo>
                <a:close/>
                <a:moveTo>
                  <a:pt x="2" y="14"/>
                </a:moveTo>
                <a:cubicBezTo>
                  <a:pt x="3" y="14"/>
                  <a:pt x="4" y="13"/>
                  <a:pt x="4" y="12"/>
                </a:cubicBezTo>
                <a:cubicBezTo>
                  <a:pt x="4" y="11"/>
                  <a:pt x="3" y="10"/>
                  <a:pt x="2" y="10"/>
                </a:cubicBezTo>
                <a:cubicBezTo>
                  <a:pt x="1" y="10"/>
                  <a:pt x="0" y="11"/>
                  <a:pt x="0" y="12"/>
                </a:cubicBezTo>
                <a:cubicBezTo>
                  <a:pt x="0" y="13"/>
                  <a:pt x="1" y="14"/>
                  <a:pt x="2"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69" name="Freeform 61">
            <a:extLst>
              <a:ext uri="{FF2B5EF4-FFF2-40B4-BE49-F238E27FC236}">
                <a16:creationId xmlns:a16="http://schemas.microsoft.com/office/drawing/2014/main" id="{9F6FC46C-6EB8-480C-B09D-C12BB19DFDCB}"/>
              </a:ext>
            </a:extLst>
          </p:cNvPr>
          <p:cNvSpPr>
            <a:spLocks noEditPoints="1"/>
          </p:cNvSpPr>
          <p:nvPr/>
        </p:nvSpPr>
        <p:spPr bwMode="auto">
          <a:xfrm>
            <a:off x="5671197" y="5764906"/>
            <a:ext cx="52898"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70" name="Freeform 62">
            <a:extLst>
              <a:ext uri="{FF2B5EF4-FFF2-40B4-BE49-F238E27FC236}">
                <a16:creationId xmlns:a16="http://schemas.microsoft.com/office/drawing/2014/main" id="{5A2945BC-4F03-4735-A947-71466572A30D}"/>
              </a:ext>
            </a:extLst>
          </p:cNvPr>
          <p:cNvSpPr>
            <a:spLocks noEditPoints="1"/>
          </p:cNvSpPr>
          <p:nvPr/>
        </p:nvSpPr>
        <p:spPr bwMode="auto">
          <a:xfrm>
            <a:off x="5731442" y="5764906"/>
            <a:ext cx="51429" cy="76408"/>
          </a:xfrm>
          <a:custGeom>
            <a:avLst/>
            <a:gdLst>
              <a:gd name="T0" fmla="*/ 8 w 15"/>
              <a:gd name="T1" fmla="*/ 22 h 22"/>
              <a:gd name="T2" fmla="*/ 15 w 15"/>
              <a:gd name="T3" fmla="*/ 11 h 22"/>
              <a:gd name="T4" fmla="*/ 8 w 15"/>
              <a:gd name="T5" fmla="*/ 0 h 22"/>
              <a:gd name="T6" fmla="*/ 0 w 15"/>
              <a:gd name="T7" fmla="*/ 11 h 22"/>
              <a:gd name="T8" fmla="*/ 8 w 15"/>
              <a:gd name="T9" fmla="*/ 22 h 22"/>
              <a:gd name="T10" fmla="*/ 8 w 15"/>
              <a:gd name="T11" fmla="*/ 20 h 22"/>
              <a:gd name="T12" fmla="*/ 2 w 15"/>
              <a:gd name="T13" fmla="*/ 11 h 22"/>
              <a:gd name="T14" fmla="*/ 8 w 15"/>
              <a:gd name="T15" fmla="*/ 2 h 22"/>
              <a:gd name="T16" fmla="*/ 14 w 15"/>
              <a:gd name="T17" fmla="*/ 11 h 22"/>
              <a:gd name="T18" fmla="*/ 8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8" y="22"/>
                </a:moveTo>
                <a:cubicBezTo>
                  <a:pt x="12" y="22"/>
                  <a:pt x="15" y="18"/>
                  <a:pt x="15" y="11"/>
                </a:cubicBezTo>
                <a:cubicBezTo>
                  <a:pt x="15" y="4"/>
                  <a:pt x="12" y="0"/>
                  <a:pt x="8" y="0"/>
                </a:cubicBezTo>
                <a:cubicBezTo>
                  <a:pt x="4" y="0"/>
                  <a:pt x="0" y="4"/>
                  <a:pt x="0" y="11"/>
                </a:cubicBezTo>
                <a:cubicBezTo>
                  <a:pt x="0" y="18"/>
                  <a:pt x="4" y="22"/>
                  <a:pt x="8" y="22"/>
                </a:cubicBezTo>
                <a:close/>
                <a:moveTo>
                  <a:pt x="8" y="20"/>
                </a:moveTo>
                <a:cubicBezTo>
                  <a:pt x="5" y="20"/>
                  <a:pt x="2" y="17"/>
                  <a:pt x="2" y="11"/>
                </a:cubicBezTo>
                <a:cubicBezTo>
                  <a:pt x="2" y="5"/>
                  <a:pt x="5" y="2"/>
                  <a:pt x="8" y="2"/>
                </a:cubicBezTo>
                <a:cubicBezTo>
                  <a:pt x="11" y="2"/>
                  <a:pt x="14" y="5"/>
                  <a:pt x="14" y="11"/>
                </a:cubicBezTo>
                <a:cubicBezTo>
                  <a:pt x="14"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71" name="Freeform 63">
            <a:extLst>
              <a:ext uri="{FF2B5EF4-FFF2-40B4-BE49-F238E27FC236}">
                <a16:creationId xmlns:a16="http://schemas.microsoft.com/office/drawing/2014/main" id="{D7902681-0202-460D-9352-9C8A83857261}"/>
              </a:ext>
            </a:extLst>
          </p:cNvPr>
          <p:cNvSpPr>
            <a:spLocks/>
          </p:cNvSpPr>
          <p:nvPr/>
        </p:nvSpPr>
        <p:spPr bwMode="auto">
          <a:xfrm>
            <a:off x="6026789" y="5767845"/>
            <a:ext cx="42613" cy="70530"/>
          </a:xfrm>
          <a:custGeom>
            <a:avLst/>
            <a:gdLst>
              <a:gd name="T0" fmla="*/ 17 w 29"/>
              <a:gd name="T1" fmla="*/ 45 h 48"/>
              <a:gd name="T2" fmla="*/ 17 w 29"/>
              <a:gd name="T3" fmla="*/ 0 h 48"/>
              <a:gd name="T4" fmla="*/ 12 w 29"/>
              <a:gd name="T5" fmla="*/ 0 h 48"/>
              <a:gd name="T6" fmla="*/ 3 w 29"/>
              <a:gd name="T7" fmla="*/ 7 h 48"/>
              <a:gd name="T8" fmla="*/ 3 w 29"/>
              <a:gd name="T9" fmla="*/ 12 h 48"/>
              <a:gd name="T10" fmla="*/ 12 w 29"/>
              <a:gd name="T11" fmla="*/ 5 h 48"/>
              <a:gd name="T12" fmla="*/ 12 w 29"/>
              <a:gd name="T13" fmla="*/ 45 h 48"/>
              <a:gd name="T14" fmla="*/ 0 w 29"/>
              <a:gd name="T15" fmla="*/ 45 h 48"/>
              <a:gd name="T16" fmla="*/ 0 w 29"/>
              <a:gd name="T17" fmla="*/ 48 h 48"/>
              <a:gd name="T18" fmla="*/ 29 w 29"/>
              <a:gd name="T19" fmla="*/ 48 h 48"/>
              <a:gd name="T20" fmla="*/ 29 w 29"/>
              <a:gd name="T21" fmla="*/ 45 h 48"/>
              <a:gd name="T22" fmla="*/ 17 w 29"/>
              <a:gd name="T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8">
                <a:moveTo>
                  <a:pt x="17" y="45"/>
                </a:moveTo>
                <a:lnTo>
                  <a:pt x="17" y="0"/>
                </a:lnTo>
                <a:lnTo>
                  <a:pt x="12" y="0"/>
                </a:lnTo>
                <a:lnTo>
                  <a:pt x="3" y="7"/>
                </a:lnTo>
                <a:lnTo>
                  <a:pt x="3" y="12"/>
                </a:lnTo>
                <a:lnTo>
                  <a:pt x="12" y="5"/>
                </a:lnTo>
                <a:lnTo>
                  <a:pt x="12" y="45"/>
                </a:lnTo>
                <a:lnTo>
                  <a:pt x="0" y="45"/>
                </a:lnTo>
                <a:lnTo>
                  <a:pt x="0" y="48"/>
                </a:lnTo>
                <a:lnTo>
                  <a:pt x="29" y="48"/>
                </a:lnTo>
                <a:lnTo>
                  <a:pt x="29" y="45"/>
                </a:lnTo>
                <a:lnTo>
                  <a:pt x="17"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72" name="Freeform 64">
            <a:extLst>
              <a:ext uri="{FF2B5EF4-FFF2-40B4-BE49-F238E27FC236}">
                <a16:creationId xmlns:a16="http://schemas.microsoft.com/office/drawing/2014/main" id="{C7DED168-7AEB-440E-9B91-E61A122F3C81}"/>
              </a:ext>
            </a:extLst>
          </p:cNvPr>
          <p:cNvSpPr>
            <a:spLocks/>
          </p:cNvSpPr>
          <p:nvPr/>
        </p:nvSpPr>
        <p:spPr bwMode="auto">
          <a:xfrm>
            <a:off x="6082625" y="5764906"/>
            <a:ext cx="49959" cy="76408"/>
          </a:xfrm>
          <a:custGeom>
            <a:avLst/>
            <a:gdLst>
              <a:gd name="T0" fmla="*/ 11 w 14"/>
              <a:gd name="T1" fmla="*/ 10 h 22"/>
              <a:gd name="T2" fmla="*/ 13 w 14"/>
              <a:gd name="T3" fmla="*/ 6 h 22"/>
              <a:gd name="T4" fmla="*/ 7 w 14"/>
              <a:gd name="T5" fmla="*/ 0 h 22"/>
              <a:gd name="T6" fmla="*/ 0 w 14"/>
              <a:gd name="T7" fmla="*/ 5 h 22"/>
              <a:gd name="T8" fmla="*/ 2 w 14"/>
              <a:gd name="T9" fmla="*/ 6 h 22"/>
              <a:gd name="T10" fmla="*/ 7 w 14"/>
              <a:gd name="T11" fmla="*/ 2 h 22"/>
              <a:gd name="T12" fmla="*/ 12 w 14"/>
              <a:gd name="T13" fmla="*/ 6 h 22"/>
              <a:gd name="T14" fmla="*/ 10 w 14"/>
              <a:gd name="T15" fmla="*/ 9 h 22"/>
              <a:gd name="T16" fmla="*/ 7 w 14"/>
              <a:gd name="T17" fmla="*/ 10 h 22"/>
              <a:gd name="T18" fmla="*/ 5 w 14"/>
              <a:gd name="T19" fmla="*/ 10 h 22"/>
              <a:gd name="T20" fmla="*/ 5 w 14"/>
              <a:gd name="T21" fmla="*/ 11 h 22"/>
              <a:gd name="T22" fmla="*/ 8 w 14"/>
              <a:gd name="T23" fmla="*/ 11 h 22"/>
              <a:gd name="T24" fmla="*/ 11 w 14"/>
              <a:gd name="T25" fmla="*/ 12 h 22"/>
              <a:gd name="T26" fmla="*/ 12 w 14"/>
              <a:gd name="T27" fmla="*/ 16 h 22"/>
              <a:gd name="T28" fmla="*/ 7 w 14"/>
              <a:gd name="T29" fmla="*/ 20 h 22"/>
              <a:gd name="T30" fmla="*/ 1 w 14"/>
              <a:gd name="T31" fmla="*/ 17 h 22"/>
              <a:gd name="T32" fmla="*/ 0 w 14"/>
              <a:gd name="T33" fmla="*/ 18 h 22"/>
              <a:gd name="T34" fmla="*/ 7 w 14"/>
              <a:gd name="T35" fmla="*/ 22 h 22"/>
              <a:gd name="T36" fmla="*/ 14 w 14"/>
              <a:gd name="T37" fmla="*/ 16 h 22"/>
              <a:gd name="T38" fmla="*/ 11 w 14"/>
              <a:gd name="T39"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 h="22">
                <a:moveTo>
                  <a:pt x="11" y="10"/>
                </a:moveTo>
                <a:cubicBezTo>
                  <a:pt x="12" y="10"/>
                  <a:pt x="13" y="8"/>
                  <a:pt x="13" y="6"/>
                </a:cubicBezTo>
                <a:cubicBezTo>
                  <a:pt x="13" y="3"/>
                  <a:pt x="11" y="0"/>
                  <a:pt x="7" y="0"/>
                </a:cubicBezTo>
                <a:cubicBezTo>
                  <a:pt x="4" y="0"/>
                  <a:pt x="2" y="2"/>
                  <a:pt x="0" y="5"/>
                </a:cubicBezTo>
                <a:cubicBezTo>
                  <a:pt x="2" y="6"/>
                  <a:pt x="2" y="6"/>
                  <a:pt x="2" y="6"/>
                </a:cubicBezTo>
                <a:cubicBezTo>
                  <a:pt x="3" y="3"/>
                  <a:pt x="5" y="2"/>
                  <a:pt x="7" y="2"/>
                </a:cubicBezTo>
                <a:cubicBezTo>
                  <a:pt x="10" y="2"/>
                  <a:pt x="12" y="4"/>
                  <a:pt x="12" y="6"/>
                </a:cubicBezTo>
                <a:cubicBezTo>
                  <a:pt x="12" y="7"/>
                  <a:pt x="11" y="8"/>
                  <a:pt x="10" y="9"/>
                </a:cubicBezTo>
                <a:cubicBezTo>
                  <a:pt x="10" y="10"/>
                  <a:pt x="9" y="10"/>
                  <a:pt x="7" y="10"/>
                </a:cubicBezTo>
                <a:cubicBezTo>
                  <a:pt x="5" y="10"/>
                  <a:pt x="5" y="10"/>
                  <a:pt x="5" y="10"/>
                </a:cubicBezTo>
                <a:cubicBezTo>
                  <a:pt x="5" y="11"/>
                  <a:pt x="5" y="11"/>
                  <a:pt x="5" y="11"/>
                </a:cubicBezTo>
                <a:cubicBezTo>
                  <a:pt x="8" y="11"/>
                  <a:pt x="8" y="11"/>
                  <a:pt x="8" y="11"/>
                </a:cubicBezTo>
                <a:cubicBezTo>
                  <a:pt x="9" y="11"/>
                  <a:pt x="10" y="12"/>
                  <a:pt x="11" y="12"/>
                </a:cubicBezTo>
                <a:cubicBezTo>
                  <a:pt x="12" y="13"/>
                  <a:pt x="12" y="14"/>
                  <a:pt x="12" y="16"/>
                </a:cubicBezTo>
                <a:cubicBezTo>
                  <a:pt x="12" y="18"/>
                  <a:pt x="11" y="20"/>
                  <a:pt x="7" y="20"/>
                </a:cubicBezTo>
                <a:cubicBezTo>
                  <a:pt x="5" y="20"/>
                  <a:pt x="3" y="19"/>
                  <a:pt x="1" y="17"/>
                </a:cubicBezTo>
                <a:cubicBezTo>
                  <a:pt x="0" y="18"/>
                  <a:pt x="0" y="18"/>
                  <a:pt x="0" y="18"/>
                </a:cubicBezTo>
                <a:cubicBezTo>
                  <a:pt x="2" y="21"/>
                  <a:pt x="5" y="22"/>
                  <a:pt x="7" y="22"/>
                </a:cubicBezTo>
                <a:cubicBezTo>
                  <a:pt x="12" y="22"/>
                  <a:pt x="14" y="19"/>
                  <a:pt x="14" y="16"/>
                </a:cubicBezTo>
                <a:cubicBezTo>
                  <a:pt x="14" y="13"/>
                  <a:pt x="13" y="11"/>
                  <a:pt x="11" y="1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73" name="Freeform 65">
            <a:extLst>
              <a:ext uri="{FF2B5EF4-FFF2-40B4-BE49-F238E27FC236}">
                <a16:creationId xmlns:a16="http://schemas.microsoft.com/office/drawing/2014/main" id="{172B5386-E961-4E46-A10C-43B3D5D23164}"/>
              </a:ext>
            </a:extLst>
          </p:cNvPr>
          <p:cNvSpPr>
            <a:spLocks noEditPoints="1"/>
          </p:cNvSpPr>
          <p:nvPr/>
        </p:nvSpPr>
        <p:spPr bwMode="auto">
          <a:xfrm>
            <a:off x="6150217" y="5792824"/>
            <a:ext cx="13225" cy="48490"/>
          </a:xfrm>
          <a:custGeom>
            <a:avLst/>
            <a:gdLst>
              <a:gd name="T0" fmla="*/ 2 w 4"/>
              <a:gd name="T1" fmla="*/ 4 h 14"/>
              <a:gd name="T2" fmla="*/ 4 w 4"/>
              <a:gd name="T3" fmla="*/ 2 h 14"/>
              <a:gd name="T4" fmla="*/ 2 w 4"/>
              <a:gd name="T5" fmla="*/ 0 h 14"/>
              <a:gd name="T6" fmla="*/ 0 w 4"/>
              <a:gd name="T7" fmla="*/ 2 h 14"/>
              <a:gd name="T8" fmla="*/ 2 w 4"/>
              <a:gd name="T9" fmla="*/ 4 h 14"/>
              <a:gd name="T10" fmla="*/ 2 w 4"/>
              <a:gd name="T11" fmla="*/ 14 h 14"/>
              <a:gd name="T12" fmla="*/ 4 w 4"/>
              <a:gd name="T13" fmla="*/ 12 h 14"/>
              <a:gd name="T14" fmla="*/ 2 w 4"/>
              <a:gd name="T15" fmla="*/ 10 h 14"/>
              <a:gd name="T16" fmla="*/ 0 w 4"/>
              <a:gd name="T17" fmla="*/ 12 h 14"/>
              <a:gd name="T18" fmla="*/ 2 w 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2" y="4"/>
                </a:moveTo>
                <a:cubicBezTo>
                  <a:pt x="3" y="4"/>
                  <a:pt x="4" y="3"/>
                  <a:pt x="4" y="2"/>
                </a:cubicBezTo>
                <a:cubicBezTo>
                  <a:pt x="4" y="1"/>
                  <a:pt x="3" y="0"/>
                  <a:pt x="2" y="0"/>
                </a:cubicBezTo>
                <a:cubicBezTo>
                  <a:pt x="1" y="0"/>
                  <a:pt x="0" y="1"/>
                  <a:pt x="0" y="2"/>
                </a:cubicBezTo>
                <a:cubicBezTo>
                  <a:pt x="0" y="3"/>
                  <a:pt x="1" y="4"/>
                  <a:pt x="2" y="4"/>
                </a:cubicBezTo>
                <a:close/>
                <a:moveTo>
                  <a:pt x="2" y="14"/>
                </a:moveTo>
                <a:cubicBezTo>
                  <a:pt x="3" y="14"/>
                  <a:pt x="4" y="13"/>
                  <a:pt x="4" y="12"/>
                </a:cubicBezTo>
                <a:cubicBezTo>
                  <a:pt x="4" y="11"/>
                  <a:pt x="3" y="10"/>
                  <a:pt x="2" y="10"/>
                </a:cubicBezTo>
                <a:cubicBezTo>
                  <a:pt x="1" y="10"/>
                  <a:pt x="0" y="11"/>
                  <a:pt x="0" y="12"/>
                </a:cubicBezTo>
                <a:cubicBezTo>
                  <a:pt x="0" y="13"/>
                  <a:pt x="1" y="14"/>
                  <a:pt x="2"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74" name="Freeform 66">
            <a:extLst>
              <a:ext uri="{FF2B5EF4-FFF2-40B4-BE49-F238E27FC236}">
                <a16:creationId xmlns:a16="http://schemas.microsoft.com/office/drawing/2014/main" id="{8FFAD509-99D2-460E-9249-E18A39B20181}"/>
              </a:ext>
            </a:extLst>
          </p:cNvPr>
          <p:cNvSpPr>
            <a:spLocks noEditPoints="1"/>
          </p:cNvSpPr>
          <p:nvPr/>
        </p:nvSpPr>
        <p:spPr bwMode="auto">
          <a:xfrm>
            <a:off x="6178135" y="5764906"/>
            <a:ext cx="51429"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75" name="Freeform 67">
            <a:extLst>
              <a:ext uri="{FF2B5EF4-FFF2-40B4-BE49-F238E27FC236}">
                <a16:creationId xmlns:a16="http://schemas.microsoft.com/office/drawing/2014/main" id="{CECC5DC4-1528-403F-BD0B-C91C50DD9528}"/>
              </a:ext>
            </a:extLst>
          </p:cNvPr>
          <p:cNvSpPr>
            <a:spLocks noEditPoints="1"/>
          </p:cNvSpPr>
          <p:nvPr/>
        </p:nvSpPr>
        <p:spPr bwMode="auto">
          <a:xfrm>
            <a:off x="6236910" y="5764906"/>
            <a:ext cx="55837" cy="76408"/>
          </a:xfrm>
          <a:custGeom>
            <a:avLst/>
            <a:gdLst>
              <a:gd name="T0" fmla="*/ 8 w 16"/>
              <a:gd name="T1" fmla="*/ 22 h 22"/>
              <a:gd name="T2" fmla="*/ 16 w 16"/>
              <a:gd name="T3" fmla="*/ 11 h 22"/>
              <a:gd name="T4" fmla="*/ 8 w 16"/>
              <a:gd name="T5" fmla="*/ 0 h 22"/>
              <a:gd name="T6" fmla="*/ 0 w 16"/>
              <a:gd name="T7" fmla="*/ 11 h 22"/>
              <a:gd name="T8" fmla="*/ 8 w 16"/>
              <a:gd name="T9" fmla="*/ 22 h 22"/>
              <a:gd name="T10" fmla="*/ 8 w 16"/>
              <a:gd name="T11" fmla="*/ 20 h 22"/>
              <a:gd name="T12" fmla="*/ 2 w 16"/>
              <a:gd name="T13" fmla="*/ 11 h 22"/>
              <a:gd name="T14" fmla="*/ 8 w 16"/>
              <a:gd name="T15" fmla="*/ 2 h 22"/>
              <a:gd name="T16" fmla="*/ 14 w 16"/>
              <a:gd name="T17" fmla="*/ 11 h 22"/>
              <a:gd name="T18" fmla="*/ 8 w 16"/>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2">
                <a:moveTo>
                  <a:pt x="8" y="22"/>
                </a:moveTo>
                <a:cubicBezTo>
                  <a:pt x="12" y="22"/>
                  <a:pt x="16" y="18"/>
                  <a:pt x="16" y="11"/>
                </a:cubicBezTo>
                <a:cubicBezTo>
                  <a:pt x="16" y="4"/>
                  <a:pt x="12" y="0"/>
                  <a:pt x="8" y="0"/>
                </a:cubicBezTo>
                <a:cubicBezTo>
                  <a:pt x="4" y="0"/>
                  <a:pt x="0" y="4"/>
                  <a:pt x="0" y="11"/>
                </a:cubicBezTo>
                <a:cubicBezTo>
                  <a:pt x="0" y="18"/>
                  <a:pt x="4" y="22"/>
                  <a:pt x="8" y="22"/>
                </a:cubicBezTo>
                <a:close/>
                <a:moveTo>
                  <a:pt x="8" y="20"/>
                </a:moveTo>
                <a:cubicBezTo>
                  <a:pt x="5" y="20"/>
                  <a:pt x="2" y="17"/>
                  <a:pt x="2" y="11"/>
                </a:cubicBezTo>
                <a:cubicBezTo>
                  <a:pt x="2" y="5"/>
                  <a:pt x="5" y="2"/>
                  <a:pt x="8" y="2"/>
                </a:cubicBezTo>
                <a:cubicBezTo>
                  <a:pt x="11" y="2"/>
                  <a:pt x="14" y="5"/>
                  <a:pt x="14" y="11"/>
                </a:cubicBezTo>
                <a:cubicBezTo>
                  <a:pt x="14"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76" name="Freeform 68">
            <a:extLst>
              <a:ext uri="{FF2B5EF4-FFF2-40B4-BE49-F238E27FC236}">
                <a16:creationId xmlns:a16="http://schemas.microsoft.com/office/drawing/2014/main" id="{56DD2946-EE3C-40F0-A6BB-A844D912F47C}"/>
              </a:ext>
            </a:extLst>
          </p:cNvPr>
          <p:cNvSpPr>
            <a:spLocks/>
          </p:cNvSpPr>
          <p:nvPr/>
        </p:nvSpPr>
        <p:spPr bwMode="auto">
          <a:xfrm>
            <a:off x="6533726" y="5767845"/>
            <a:ext cx="41143" cy="70530"/>
          </a:xfrm>
          <a:custGeom>
            <a:avLst/>
            <a:gdLst>
              <a:gd name="T0" fmla="*/ 16 w 28"/>
              <a:gd name="T1" fmla="*/ 45 h 48"/>
              <a:gd name="T2" fmla="*/ 16 w 28"/>
              <a:gd name="T3" fmla="*/ 0 h 48"/>
              <a:gd name="T4" fmla="*/ 12 w 28"/>
              <a:gd name="T5" fmla="*/ 0 h 48"/>
              <a:gd name="T6" fmla="*/ 2 w 28"/>
              <a:gd name="T7" fmla="*/ 7 h 48"/>
              <a:gd name="T8" fmla="*/ 2 w 28"/>
              <a:gd name="T9" fmla="*/ 12 h 48"/>
              <a:gd name="T10" fmla="*/ 12 w 28"/>
              <a:gd name="T11" fmla="*/ 5 h 48"/>
              <a:gd name="T12" fmla="*/ 12 w 28"/>
              <a:gd name="T13" fmla="*/ 45 h 48"/>
              <a:gd name="T14" fmla="*/ 0 w 28"/>
              <a:gd name="T15" fmla="*/ 45 h 48"/>
              <a:gd name="T16" fmla="*/ 0 w 28"/>
              <a:gd name="T17" fmla="*/ 48 h 48"/>
              <a:gd name="T18" fmla="*/ 28 w 28"/>
              <a:gd name="T19" fmla="*/ 48 h 48"/>
              <a:gd name="T20" fmla="*/ 28 w 28"/>
              <a:gd name="T21" fmla="*/ 45 h 48"/>
              <a:gd name="T22" fmla="*/ 16 w 28"/>
              <a:gd name="T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8">
                <a:moveTo>
                  <a:pt x="16" y="45"/>
                </a:moveTo>
                <a:lnTo>
                  <a:pt x="16" y="0"/>
                </a:lnTo>
                <a:lnTo>
                  <a:pt x="12" y="0"/>
                </a:lnTo>
                <a:lnTo>
                  <a:pt x="2" y="7"/>
                </a:lnTo>
                <a:lnTo>
                  <a:pt x="2" y="12"/>
                </a:lnTo>
                <a:lnTo>
                  <a:pt x="12" y="5"/>
                </a:lnTo>
                <a:lnTo>
                  <a:pt x="12" y="45"/>
                </a:lnTo>
                <a:lnTo>
                  <a:pt x="0" y="45"/>
                </a:lnTo>
                <a:lnTo>
                  <a:pt x="0" y="48"/>
                </a:lnTo>
                <a:lnTo>
                  <a:pt x="28" y="48"/>
                </a:lnTo>
                <a:lnTo>
                  <a:pt x="28" y="45"/>
                </a:lnTo>
                <a:lnTo>
                  <a:pt x="16"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77" name="Freeform 69">
            <a:extLst>
              <a:ext uri="{FF2B5EF4-FFF2-40B4-BE49-F238E27FC236}">
                <a16:creationId xmlns:a16="http://schemas.microsoft.com/office/drawing/2014/main" id="{0D602314-730A-464A-9239-12F65EA93D4C}"/>
              </a:ext>
            </a:extLst>
          </p:cNvPr>
          <p:cNvSpPr>
            <a:spLocks/>
          </p:cNvSpPr>
          <p:nvPr/>
        </p:nvSpPr>
        <p:spPr bwMode="auto">
          <a:xfrm>
            <a:off x="6589562" y="5767845"/>
            <a:ext cx="51429" cy="70530"/>
          </a:xfrm>
          <a:custGeom>
            <a:avLst/>
            <a:gdLst>
              <a:gd name="T0" fmla="*/ 35 w 35"/>
              <a:gd name="T1" fmla="*/ 31 h 48"/>
              <a:gd name="T2" fmla="*/ 28 w 35"/>
              <a:gd name="T3" fmla="*/ 31 h 48"/>
              <a:gd name="T4" fmla="*/ 28 w 35"/>
              <a:gd name="T5" fmla="*/ 14 h 48"/>
              <a:gd name="T6" fmla="*/ 24 w 35"/>
              <a:gd name="T7" fmla="*/ 17 h 48"/>
              <a:gd name="T8" fmla="*/ 24 w 35"/>
              <a:gd name="T9" fmla="*/ 31 h 48"/>
              <a:gd name="T10" fmla="*/ 5 w 35"/>
              <a:gd name="T11" fmla="*/ 31 h 48"/>
              <a:gd name="T12" fmla="*/ 16 w 35"/>
              <a:gd name="T13" fmla="*/ 0 h 48"/>
              <a:gd name="T14" fmla="*/ 12 w 35"/>
              <a:gd name="T15" fmla="*/ 0 h 48"/>
              <a:gd name="T16" fmla="*/ 0 w 35"/>
              <a:gd name="T17" fmla="*/ 31 h 48"/>
              <a:gd name="T18" fmla="*/ 0 w 35"/>
              <a:gd name="T19" fmla="*/ 36 h 48"/>
              <a:gd name="T20" fmla="*/ 24 w 35"/>
              <a:gd name="T21" fmla="*/ 36 h 48"/>
              <a:gd name="T22" fmla="*/ 24 w 35"/>
              <a:gd name="T23" fmla="*/ 48 h 48"/>
              <a:gd name="T24" fmla="*/ 28 w 35"/>
              <a:gd name="T25" fmla="*/ 48 h 48"/>
              <a:gd name="T26" fmla="*/ 28 w 35"/>
              <a:gd name="T27" fmla="*/ 36 h 48"/>
              <a:gd name="T28" fmla="*/ 35 w 35"/>
              <a:gd name="T29" fmla="*/ 36 h 48"/>
              <a:gd name="T30" fmla="*/ 35 w 35"/>
              <a:gd name="T31" fmla="*/ 3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48">
                <a:moveTo>
                  <a:pt x="35" y="31"/>
                </a:moveTo>
                <a:lnTo>
                  <a:pt x="28" y="31"/>
                </a:lnTo>
                <a:lnTo>
                  <a:pt x="28" y="14"/>
                </a:lnTo>
                <a:lnTo>
                  <a:pt x="24" y="17"/>
                </a:lnTo>
                <a:lnTo>
                  <a:pt x="24" y="31"/>
                </a:lnTo>
                <a:lnTo>
                  <a:pt x="5" y="31"/>
                </a:lnTo>
                <a:lnTo>
                  <a:pt x="16" y="0"/>
                </a:lnTo>
                <a:lnTo>
                  <a:pt x="12" y="0"/>
                </a:lnTo>
                <a:lnTo>
                  <a:pt x="0" y="31"/>
                </a:lnTo>
                <a:lnTo>
                  <a:pt x="0" y="36"/>
                </a:lnTo>
                <a:lnTo>
                  <a:pt x="24" y="36"/>
                </a:lnTo>
                <a:lnTo>
                  <a:pt x="24" y="48"/>
                </a:lnTo>
                <a:lnTo>
                  <a:pt x="28" y="48"/>
                </a:lnTo>
                <a:lnTo>
                  <a:pt x="28" y="36"/>
                </a:lnTo>
                <a:lnTo>
                  <a:pt x="35" y="36"/>
                </a:lnTo>
                <a:lnTo>
                  <a:pt x="35" y="3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78" name="Freeform 70">
            <a:extLst>
              <a:ext uri="{FF2B5EF4-FFF2-40B4-BE49-F238E27FC236}">
                <a16:creationId xmlns:a16="http://schemas.microsoft.com/office/drawing/2014/main" id="{49D5DB03-64F5-413E-8D21-F466E1F98683}"/>
              </a:ext>
            </a:extLst>
          </p:cNvPr>
          <p:cNvSpPr>
            <a:spLocks noEditPoints="1"/>
          </p:cNvSpPr>
          <p:nvPr/>
        </p:nvSpPr>
        <p:spPr bwMode="auto">
          <a:xfrm>
            <a:off x="6655685" y="5792824"/>
            <a:ext cx="13225" cy="48490"/>
          </a:xfrm>
          <a:custGeom>
            <a:avLst/>
            <a:gdLst>
              <a:gd name="T0" fmla="*/ 2 w 4"/>
              <a:gd name="T1" fmla="*/ 4 h 14"/>
              <a:gd name="T2" fmla="*/ 4 w 4"/>
              <a:gd name="T3" fmla="*/ 2 h 14"/>
              <a:gd name="T4" fmla="*/ 2 w 4"/>
              <a:gd name="T5" fmla="*/ 0 h 14"/>
              <a:gd name="T6" fmla="*/ 0 w 4"/>
              <a:gd name="T7" fmla="*/ 2 h 14"/>
              <a:gd name="T8" fmla="*/ 2 w 4"/>
              <a:gd name="T9" fmla="*/ 4 h 14"/>
              <a:gd name="T10" fmla="*/ 2 w 4"/>
              <a:gd name="T11" fmla="*/ 14 h 14"/>
              <a:gd name="T12" fmla="*/ 4 w 4"/>
              <a:gd name="T13" fmla="*/ 12 h 14"/>
              <a:gd name="T14" fmla="*/ 2 w 4"/>
              <a:gd name="T15" fmla="*/ 10 h 14"/>
              <a:gd name="T16" fmla="*/ 0 w 4"/>
              <a:gd name="T17" fmla="*/ 12 h 14"/>
              <a:gd name="T18" fmla="*/ 2 w 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2" y="4"/>
                </a:moveTo>
                <a:cubicBezTo>
                  <a:pt x="3" y="4"/>
                  <a:pt x="4" y="3"/>
                  <a:pt x="4" y="2"/>
                </a:cubicBezTo>
                <a:cubicBezTo>
                  <a:pt x="4" y="1"/>
                  <a:pt x="3" y="0"/>
                  <a:pt x="2" y="0"/>
                </a:cubicBezTo>
                <a:cubicBezTo>
                  <a:pt x="1" y="0"/>
                  <a:pt x="0" y="1"/>
                  <a:pt x="0" y="2"/>
                </a:cubicBezTo>
                <a:cubicBezTo>
                  <a:pt x="0" y="3"/>
                  <a:pt x="1" y="4"/>
                  <a:pt x="2" y="4"/>
                </a:cubicBezTo>
                <a:close/>
                <a:moveTo>
                  <a:pt x="2" y="14"/>
                </a:moveTo>
                <a:cubicBezTo>
                  <a:pt x="3" y="14"/>
                  <a:pt x="4" y="13"/>
                  <a:pt x="4" y="12"/>
                </a:cubicBezTo>
                <a:cubicBezTo>
                  <a:pt x="4" y="11"/>
                  <a:pt x="3" y="10"/>
                  <a:pt x="2" y="10"/>
                </a:cubicBezTo>
                <a:cubicBezTo>
                  <a:pt x="1" y="10"/>
                  <a:pt x="0" y="11"/>
                  <a:pt x="0" y="12"/>
                </a:cubicBezTo>
                <a:cubicBezTo>
                  <a:pt x="0" y="13"/>
                  <a:pt x="1" y="14"/>
                  <a:pt x="2"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79" name="Freeform 71">
            <a:extLst>
              <a:ext uri="{FF2B5EF4-FFF2-40B4-BE49-F238E27FC236}">
                <a16:creationId xmlns:a16="http://schemas.microsoft.com/office/drawing/2014/main" id="{04B24961-722B-45FA-B96E-796E7A7E7FD0}"/>
              </a:ext>
            </a:extLst>
          </p:cNvPr>
          <p:cNvSpPr>
            <a:spLocks noEditPoints="1"/>
          </p:cNvSpPr>
          <p:nvPr/>
        </p:nvSpPr>
        <p:spPr bwMode="auto">
          <a:xfrm>
            <a:off x="6683603" y="5764906"/>
            <a:ext cx="52898"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80" name="Freeform 72">
            <a:extLst>
              <a:ext uri="{FF2B5EF4-FFF2-40B4-BE49-F238E27FC236}">
                <a16:creationId xmlns:a16="http://schemas.microsoft.com/office/drawing/2014/main" id="{7DA0D156-4DF2-42B0-9D33-B0D005A2E0CB}"/>
              </a:ext>
            </a:extLst>
          </p:cNvPr>
          <p:cNvSpPr>
            <a:spLocks noEditPoints="1"/>
          </p:cNvSpPr>
          <p:nvPr/>
        </p:nvSpPr>
        <p:spPr bwMode="auto">
          <a:xfrm>
            <a:off x="6742378" y="5764906"/>
            <a:ext cx="55837" cy="76408"/>
          </a:xfrm>
          <a:custGeom>
            <a:avLst/>
            <a:gdLst>
              <a:gd name="T0" fmla="*/ 8 w 16"/>
              <a:gd name="T1" fmla="*/ 22 h 22"/>
              <a:gd name="T2" fmla="*/ 16 w 16"/>
              <a:gd name="T3" fmla="*/ 11 h 22"/>
              <a:gd name="T4" fmla="*/ 8 w 16"/>
              <a:gd name="T5" fmla="*/ 0 h 22"/>
              <a:gd name="T6" fmla="*/ 0 w 16"/>
              <a:gd name="T7" fmla="*/ 11 h 22"/>
              <a:gd name="T8" fmla="*/ 8 w 16"/>
              <a:gd name="T9" fmla="*/ 22 h 22"/>
              <a:gd name="T10" fmla="*/ 8 w 16"/>
              <a:gd name="T11" fmla="*/ 20 h 22"/>
              <a:gd name="T12" fmla="*/ 2 w 16"/>
              <a:gd name="T13" fmla="*/ 11 h 22"/>
              <a:gd name="T14" fmla="*/ 8 w 16"/>
              <a:gd name="T15" fmla="*/ 2 h 22"/>
              <a:gd name="T16" fmla="*/ 14 w 16"/>
              <a:gd name="T17" fmla="*/ 11 h 22"/>
              <a:gd name="T18" fmla="*/ 8 w 16"/>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2">
                <a:moveTo>
                  <a:pt x="8" y="22"/>
                </a:moveTo>
                <a:cubicBezTo>
                  <a:pt x="12" y="22"/>
                  <a:pt x="16" y="18"/>
                  <a:pt x="16" y="11"/>
                </a:cubicBezTo>
                <a:cubicBezTo>
                  <a:pt x="16" y="4"/>
                  <a:pt x="12" y="0"/>
                  <a:pt x="8" y="0"/>
                </a:cubicBezTo>
                <a:cubicBezTo>
                  <a:pt x="4" y="0"/>
                  <a:pt x="0" y="4"/>
                  <a:pt x="0" y="11"/>
                </a:cubicBezTo>
                <a:cubicBezTo>
                  <a:pt x="0" y="18"/>
                  <a:pt x="4" y="22"/>
                  <a:pt x="8" y="22"/>
                </a:cubicBezTo>
                <a:close/>
                <a:moveTo>
                  <a:pt x="8" y="20"/>
                </a:moveTo>
                <a:cubicBezTo>
                  <a:pt x="5" y="20"/>
                  <a:pt x="2" y="17"/>
                  <a:pt x="2" y="11"/>
                </a:cubicBezTo>
                <a:cubicBezTo>
                  <a:pt x="2" y="5"/>
                  <a:pt x="5" y="2"/>
                  <a:pt x="8" y="2"/>
                </a:cubicBezTo>
                <a:cubicBezTo>
                  <a:pt x="11" y="2"/>
                  <a:pt x="14" y="5"/>
                  <a:pt x="14" y="11"/>
                </a:cubicBezTo>
                <a:cubicBezTo>
                  <a:pt x="14"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81" name="Freeform 73">
            <a:extLst>
              <a:ext uri="{FF2B5EF4-FFF2-40B4-BE49-F238E27FC236}">
                <a16:creationId xmlns:a16="http://schemas.microsoft.com/office/drawing/2014/main" id="{4F87C87D-D6CC-4BD7-A68C-2281C94C3CB2}"/>
              </a:ext>
            </a:extLst>
          </p:cNvPr>
          <p:cNvSpPr>
            <a:spLocks/>
          </p:cNvSpPr>
          <p:nvPr/>
        </p:nvSpPr>
        <p:spPr bwMode="auto">
          <a:xfrm>
            <a:off x="7039194" y="5767845"/>
            <a:ext cx="42613" cy="70530"/>
          </a:xfrm>
          <a:custGeom>
            <a:avLst/>
            <a:gdLst>
              <a:gd name="T0" fmla="*/ 17 w 29"/>
              <a:gd name="T1" fmla="*/ 45 h 48"/>
              <a:gd name="T2" fmla="*/ 17 w 29"/>
              <a:gd name="T3" fmla="*/ 0 h 48"/>
              <a:gd name="T4" fmla="*/ 12 w 29"/>
              <a:gd name="T5" fmla="*/ 0 h 48"/>
              <a:gd name="T6" fmla="*/ 3 w 29"/>
              <a:gd name="T7" fmla="*/ 7 h 48"/>
              <a:gd name="T8" fmla="*/ 3 w 29"/>
              <a:gd name="T9" fmla="*/ 12 h 48"/>
              <a:gd name="T10" fmla="*/ 12 w 29"/>
              <a:gd name="T11" fmla="*/ 5 h 48"/>
              <a:gd name="T12" fmla="*/ 12 w 29"/>
              <a:gd name="T13" fmla="*/ 45 h 48"/>
              <a:gd name="T14" fmla="*/ 0 w 29"/>
              <a:gd name="T15" fmla="*/ 45 h 48"/>
              <a:gd name="T16" fmla="*/ 0 w 29"/>
              <a:gd name="T17" fmla="*/ 48 h 48"/>
              <a:gd name="T18" fmla="*/ 29 w 29"/>
              <a:gd name="T19" fmla="*/ 48 h 48"/>
              <a:gd name="T20" fmla="*/ 29 w 29"/>
              <a:gd name="T21" fmla="*/ 45 h 48"/>
              <a:gd name="T22" fmla="*/ 17 w 29"/>
              <a:gd name="T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8">
                <a:moveTo>
                  <a:pt x="17" y="45"/>
                </a:moveTo>
                <a:lnTo>
                  <a:pt x="17" y="0"/>
                </a:lnTo>
                <a:lnTo>
                  <a:pt x="12" y="0"/>
                </a:lnTo>
                <a:lnTo>
                  <a:pt x="3" y="7"/>
                </a:lnTo>
                <a:lnTo>
                  <a:pt x="3" y="12"/>
                </a:lnTo>
                <a:lnTo>
                  <a:pt x="12" y="5"/>
                </a:lnTo>
                <a:lnTo>
                  <a:pt x="12" y="45"/>
                </a:lnTo>
                <a:lnTo>
                  <a:pt x="0" y="45"/>
                </a:lnTo>
                <a:lnTo>
                  <a:pt x="0" y="48"/>
                </a:lnTo>
                <a:lnTo>
                  <a:pt x="29" y="48"/>
                </a:lnTo>
                <a:lnTo>
                  <a:pt x="29" y="45"/>
                </a:lnTo>
                <a:lnTo>
                  <a:pt x="17"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82" name="Freeform 74">
            <a:extLst>
              <a:ext uri="{FF2B5EF4-FFF2-40B4-BE49-F238E27FC236}">
                <a16:creationId xmlns:a16="http://schemas.microsoft.com/office/drawing/2014/main" id="{1A7395A5-11F7-4B05-BEE2-1B8065EEAF73}"/>
              </a:ext>
            </a:extLst>
          </p:cNvPr>
          <p:cNvSpPr>
            <a:spLocks/>
          </p:cNvSpPr>
          <p:nvPr/>
        </p:nvSpPr>
        <p:spPr bwMode="auto">
          <a:xfrm>
            <a:off x="7095031" y="5767845"/>
            <a:ext cx="52898" cy="73469"/>
          </a:xfrm>
          <a:custGeom>
            <a:avLst/>
            <a:gdLst>
              <a:gd name="T0" fmla="*/ 8 w 15"/>
              <a:gd name="T1" fmla="*/ 7 h 21"/>
              <a:gd name="T2" fmla="*/ 3 w 15"/>
              <a:gd name="T3" fmla="*/ 9 h 21"/>
              <a:gd name="T4" fmla="*/ 4 w 15"/>
              <a:gd name="T5" fmla="*/ 1 h 21"/>
              <a:gd name="T6" fmla="*/ 13 w 15"/>
              <a:gd name="T7" fmla="*/ 1 h 21"/>
              <a:gd name="T8" fmla="*/ 13 w 15"/>
              <a:gd name="T9" fmla="*/ 0 h 21"/>
              <a:gd name="T10" fmla="*/ 2 w 15"/>
              <a:gd name="T11" fmla="*/ 0 h 21"/>
              <a:gd name="T12" fmla="*/ 1 w 15"/>
              <a:gd name="T13" fmla="*/ 10 h 21"/>
              <a:gd name="T14" fmla="*/ 3 w 15"/>
              <a:gd name="T15" fmla="*/ 11 h 21"/>
              <a:gd name="T16" fmla="*/ 8 w 15"/>
              <a:gd name="T17" fmla="*/ 9 h 21"/>
              <a:gd name="T18" fmla="*/ 13 w 15"/>
              <a:gd name="T19" fmla="*/ 14 h 21"/>
              <a:gd name="T20" fmla="*/ 7 w 15"/>
              <a:gd name="T21" fmla="*/ 19 h 21"/>
              <a:gd name="T22" fmla="*/ 2 w 15"/>
              <a:gd name="T23" fmla="*/ 16 h 21"/>
              <a:gd name="T24" fmla="*/ 0 w 15"/>
              <a:gd name="T25" fmla="*/ 17 h 21"/>
              <a:gd name="T26" fmla="*/ 7 w 15"/>
              <a:gd name="T27" fmla="*/ 21 h 21"/>
              <a:gd name="T28" fmla="*/ 15 w 15"/>
              <a:gd name="T29" fmla="*/ 13 h 21"/>
              <a:gd name="T30" fmla="*/ 8 w 15"/>
              <a:gd name="T31" fmla="*/ 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21">
                <a:moveTo>
                  <a:pt x="8" y="7"/>
                </a:moveTo>
                <a:cubicBezTo>
                  <a:pt x="6" y="7"/>
                  <a:pt x="4" y="8"/>
                  <a:pt x="3" y="9"/>
                </a:cubicBezTo>
                <a:cubicBezTo>
                  <a:pt x="4" y="1"/>
                  <a:pt x="4" y="1"/>
                  <a:pt x="4" y="1"/>
                </a:cubicBezTo>
                <a:cubicBezTo>
                  <a:pt x="13" y="1"/>
                  <a:pt x="13" y="1"/>
                  <a:pt x="13" y="1"/>
                </a:cubicBezTo>
                <a:cubicBezTo>
                  <a:pt x="13" y="0"/>
                  <a:pt x="13" y="0"/>
                  <a:pt x="13" y="0"/>
                </a:cubicBezTo>
                <a:cubicBezTo>
                  <a:pt x="2" y="0"/>
                  <a:pt x="2" y="0"/>
                  <a:pt x="2" y="0"/>
                </a:cubicBezTo>
                <a:cubicBezTo>
                  <a:pt x="1" y="10"/>
                  <a:pt x="1" y="10"/>
                  <a:pt x="1" y="10"/>
                </a:cubicBezTo>
                <a:cubicBezTo>
                  <a:pt x="3" y="11"/>
                  <a:pt x="3" y="11"/>
                  <a:pt x="3" y="11"/>
                </a:cubicBezTo>
                <a:cubicBezTo>
                  <a:pt x="5" y="9"/>
                  <a:pt x="6" y="9"/>
                  <a:pt x="8" y="9"/>
                </a:cubicBezTo>
                <a:cubicBezTo>
                  <a:pt x="11" y="9"/>
                  <a:pt x="13" y="11"/>
                  <a:pt x="13" y="14"/>
                </a:cubicBezTo>
                <a:cubicBezTo>
                  <a:pt x="13" y="16"/>
                  <a:pt x="11" y="19"/>
                  <a:pt x="7" y="19"/>
                </a:cubicBezTo>
                <a:cubicBezTo>
                  <a:pt x="5" y="19"/>
                  <a:pt x="3" y="18"/>
                  <a:pt x="2" y="16"/>
                </a:cubicBezTo>
                <a:cubicBezTo>
                  <a:pt x="0" y="17"/>
                  <a:pt x="0" y="17"/>
                  <a:pt x="0" y="17"/>
                </a:cubicBezTo>
                <a:cubicBezTo>
                  <a:pt x="2" y="20"/>
                  <a:pt x="5" y="21"/>
                  <a:pt x="7" y="21"/>
                </a:cubicBezTo>
                <a:cubicBezTo>
                  <a:pt x="12" y="21"/>
                  <a:pt x="15" y="17"/>
                  <a:pt x="15" y="13"/>
                </a:cubicBezTo>
                <a:cubicBezTo>
                  <a:pt x="15" y="10"/>
                  <a:pt x="12" y="7"/>
                  <a:pt x="8" y="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83" name="Freeform 75">
            <a:extLst>
              <a:ext uri="{FF2B5EF4-FFF2-40B4-BE49-F238E27FC236}">
                <a16:creationId xmlns:a16="http://schemas.microsoft.com/office/drawing/2014/main" id="{2486D1D8-6F8D-48A0-9927-5791CFA337C4}"/>
              </a:ext>
            </a:extLst>
          </p:cNvPr>
          <p:cNvSpPr>
            <a:spLocks noEditPoints="1"/>
          </p:cNvSpPr>
          <p:nvPr/>
        </p:nvSpPr>
        <p:spPr bwMode="auto">
          <a:xfrm>
            <a:off x="7161154" y="5792824"/>
            <a:ext cx="14694" cy="48490"/>
          </a:xfrm>
          <a:custGeom>
            <a:avLst/>
            <a:gdLst>
              <a:gd name="T0" fmla="*/ 2 w 4"/>
              <a:gd name="T1" fmla="*/ 4 h 14"/>
              <a:gd name="T2" fmla="*/ 4 w 4"/>
              <a:gd name="T3" fmla="*/ 2 h 14"/>
              <a:gd name="T4" fmla="*/ 2 w 4"/>
              <a:gd name="T5" fmla="*/ 0 h 14"/>
              <a:gd name="T6" fmla="*/ 0 w 4"/>
              <a:gd name="T7" fmla="*/ 2 h 14"/>
              <a:gd name="T8" fmla="*/ 2 w 4"/>
              <a:gd name="T9" fmla="*/ 4 h 14"/>
              <a:gd name="T10" fmla="*/ 2 w 4"/>
              <a:gd name="T11" fmla="*/ 14 h 14"/>
              <a:gd name="T12" fmla="*/ 4 w 4"/>
              <a:gd name="T13" fmla="*/ 12 h 14"/>
              <a:gd name="T14" fmla="*/ 2 w 4"/>
              <a:gd name="T15" fmla="*/ 10 h 14"/>
              <a:gd name="T16" fmla="*/ 0 w 4"/>
              <a:gd name="T17" fmla="*/ 12 h 14"/>
              <a:gd name="T18" fmla="*/ 2 w 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2" y="4"/>
                </a:moveTo>
                <a:cubicBezTo>
                  <a:pt x="3" y="4"/>
                  <a:pt x="4" y="3"/>
                  <a:pt x="4" y="2"/>
                </a:cubicBezTo>
                <a:cubicBezTo>
                  <a:pt x="4" y="1"/>
                  <a:pt x="3" y="0"/>
                  <a:pt x="2" y="0"/>
                </a:cubicBezTo>
                <a:cubicBezTo>
                  <a:pt x="1" y="0"/>
                  <a:pt x="0" y="1"/>
                  <a:pt x="0" y="2"/>
                </a:cubicBezTo>
                <a:cubicBezTo>
                  <a:pt x="0" y="3"/>
                  <a:pt x="1" y="4"/>
                  <a:pt x="2" y="4"/>
                </a:cubicBezTo>
                <a:close/>
                <a:moveTo>
                  <a:pt x="2" y="14"/>
                </a:moveTo>
                <a:cubicBezTo>
                  <a:pt x="3" y="14"/>
                  <a:pt x="4" y="13"/>
                  <a:pt x="4" y="12"/>
                </a:cubicBezTo>
                <a:cubicBezTo>
                  <a:pt x="4" y="11"/>
                  <a:pt x="3" y="10"/>
                  <a:pt x="2" y="10"/>
                </a:cubicBezTo>
                <a:cubicBezTo>
                  <a:pt x="1" y="10"/>
                  <a:pt x="0" y="11"/>
                  <a:pt x="0" y="12"/>
                </a:cubicBezTo>
                <a:cubicBezTo>
                  <a:pt x="0" y="13"/>
                  <a:pt x="1" y="14"/>
                  <a:pt x="2"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84" name="Freeform 76">
            <a:extLst>
              <a:ext uri="{FF2B5EF4-FFF2-40B4-BE49-F238E27FC236}">
                <a16:creationId xmlns:a16="http://schemas.microsoft.com/office/drawing/2014/main" id="{D0F51918-71EE-4764-91C0-792A26E1DA4A}"/>
              </a:ext>
            </a:extLst>
          </p:cNvPr>
          <p:cNvSpPr>
            <a:spLocks noEditPoints="1"/>
          </p:cNvSpPr>
          <p:nvPr/>
        </p:nvSpPr>
        <p:spPr bwMode="auto">
          <a:xfrm>
            <a:off x="7189071" y="5764906"/>
            <a:ext cx="52898"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85" name="Freeform 77">
            <a:extLst>
              <a:ext uri="{FF2B5EF4-FFF2-40B4-BE49-F238E27FC236}">
                <a16:creationId xmlns:a16="http://schemas.microsoft.com/office/drawing/2014/main" id="{192BD411-A82E-47CD-8EB4-A4B1941E6F11}"/>
              </a:ext>
            </a:extLst>
          </p:cNvPr>
          <p:cNvSpPr>
            <a:spLocks noEditPoints="1"/>
          </p:cNvSpPr>
          <p:nvPr/>
        </p:nvSpPr>
        <p:spPr bwMode="auto">
          <a:xfrm>
            <a:off x="7249317" y="5764906"/>
            <a:ext cx="55837" cy="76408"/>
          </a:xfrm>
          <a:custGeom>
            <a:avLst/>
            <a:gdLst>
              <a:gd name="T0" fmla="*/ 8 w 16"/>
              <a:gd name="T1" fmla="*/ 22 h 22"/>
              <a:gd name="T2" fmla="*/ 16 w 16"/>
              <a:gd name="T3" fmla="*/ 11 h 22"/>
              <a:gd name="T4" fmla="*/ 8 w 16"/>
              <a:gd name="T5" fmla="*/ 0 h 22"/>
              <a:gd name="T6" fmla="*/ 0 w 16"/>
              <a:gd name="T7" fmla="*/ 11 h 22"/>
              <a:gd name="T8" fmla="*/ 8 w 16"/>
              <a:gd name="T9" fmla="*/ 22 h 22"/>
              <a:gd name="T10" fmla="*/ 8 w 16"/>
              <a:gd name="T11" fmla="*/ 20 h 22"/>
              <a:gd name="T12" fmla="*/ 2 w 16"/>
              <a:gd name="T13" fmla="*/ 11 h 22"/>
              <a:gd name="T14" fmla="*/ 8 w 16"/>
              <a:gd name="T15" fmla="*/ 2 h 22"/>
              <a:gd name="T16" fmla="*/ 14 w 16"/>
              <a:gd name="T17" fmla="*/ 11 h 22"/>
              <a:gd name="T18" fmla="*/ 8 w 16"/>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2">
                <a:moveTo>
                  <a:pt x="8" y="22"/>
                </a:moveTo>
                <a:cubicBezTo>
                  <a:pt x="12" y="22"/>
                  <a:pt x="16" y="18"/>
                  <a:pt x="16" y="11"/>
                </a:cubicBezTo>
                <a:cubicBezTo>
                  <a:pt x="16" y="4"/>
                  <a:pt x="12" y="0"/>
                  <a:pt x="8" y="0"/>
                </a:cubicBezTo>
                <a:cubicBezTo>
                  <a:pt x="4" y="0"/>
                  <a:pt x="0" y="4"/>
                  <a:pt x="0" y="11"/>
                </a:cubicBezTo>
                <a:cubicBezTo>
                  <a:pt x="0" y="18"/>
                  <a:pt x="4" y="22"/>
                  <a:pt x="8" y="22"/>
                </a:cubicBezTo>
                <a:close/>
                <a:moveTo>
                  <a:pt x="8" y="20"/>
                </a:moveTo>
                <a:cubicBezTo>
                  <a:pt x="5" y="20"/>
                  <a:pt x="2" y="17"/>
                  <a:pt x="2" y="11"/>
                </a:cubicBezTo>
                <a:cubicBezTo>
                  <a:pt x="2" y="5"/>
                  <a:pt x="5" y="2"/>
                  <a:pt x="8" y="2"/>
                </a:cubicBezTo>
                <a:cubicBezTo>
                  <a:pt x="11" y="2"/>
                  <a:pt x="14" y="5"/>
                  <a:pt x="14" y="11"/>
                </a:cubicBezTo>
                <a:cubicBezTo>
                  <a:pt x="14" y="17"/>
                  <a:pt x="11" y="20"/>
                  <a:pt x="8"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86" name="Freeform 78">
            <a:extLst>
              <a:ext uri="{FF2B5EF4-FFF2-40B4-BE49-F238E27FC236}">
                <a16:creationId xmlns:a16="http://schemas.microsoft.com/office/drawing/2014/main" id="{075C47AB-C291-4837-A6EC-F951F71C3029}"/>
              </a:ext>
            </a:extLst>
          </p:cNvPr>
          <p:cNvSpPr>
            <a:spLocks/>
          </p:cNvSpPr>
          <p:nvPr/>
        </p:nvSpPr>
        <p:spPr bwMode="auto">
          <a:xfrm>
            <a:off x="7546132" y="5767845"/>
            <a:ext cx="41143" cy="70530"/>
          </a:xfrm>
          <a:custGeom>
            <a:avLst/>
            <a:gdLst>
              <a:gd name="T0" fmla="*/ 16 w 28"/>
              <a:gd name="T1" fmla="*/ 45 h 48"/>
              <a:gd name="T2" fmla="*/ 16 w 28"/>
              <a:gd name="T3" fmla="*/ 0 h 48"/>
              <a:gd name="T4" fmla="*/ 11 w 28"/>
              <a:gd name="T5" fmla="*/ 0 h 48"/>
              <a:gd name="T6" fmla="*/ 2 w 28"/>
              <a:gd name="T7" fmla="*/ 7 h 48"/>
              <a:gd name="T8" fmla="*/ 2 w 28"/>
              <a:gd name="T9" fmla="*/ 12 h 48"/>
              <a:gd name="T10" fmla="*/ 11 w 28"/>
              <a:gd name="T11" fmla="*/ 5 h 48"/>
              <a:gd name="T12" fmla="*/ 11 w 28"/>
              <a:gd name="T13" fmla="*/ 45 h 48"/>
              <a:gd name="T14" fmla="*/ 0 w 28"/>
              <a:gd name="T15" fmla="*/ 45 h 48"/>
              <a:gd name="T16" fmla="*/ 0 w 28"/>
              <a:gd name="T17" fmla="*/ 48 h 48"/>
              <a:gd name="T18" fmla="*/ 28 w 28"/>
              <a:gd name="T19" fmla="*/ 48 h 48"/>
              <a:gd name="T20" fmla="*/ 28 w 28"/>
              <a:gd name="T21" fmla="*/ 45 h 48"/>
              <a:gd name="T22" fmla="*/ 16 w 28"/>
              <a:gd name="T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8">
                <a:moveTo>
                  <a:pt x="16" y="45"/>
                </a:moveTo>
                <a:lnTo>
                  <a:pt x="16" y="0"/>
                </a:lnTo>
                <a:lnTo>
                  <a:pt x="11" y="0"/>
                </a:lnTo>
                <a:lnTo>
                  <a:pt x="2" y="7"/>
                </a:lnTo>
                <a:lnTo>
                  <a:pt x="2" y="12"/>
                </a:lnTo>
                <a:lnTo>
                  <a:pt x="11" y="5"/>
                </a:lnTo>
                <a:lnTo>
                  <a:pt x="11" y="45"/>
                </a:lnTo>
                <a:lnTo>
                  <a:pt x="0" y="45"/>
                </a:lnTo>
                <a:lnTo>
                  <a:pt x="0" y="48"/>
                </a:lnTo>
                <a:lnTo>
                  <a:pt x="28" y="48"/>
                </a:lnTo>
                <a:lnTo>
                  <a:pt x="28" y="45"/>
                </a:lnTo>
                <a:lnTo>
                  <a:pt x="16"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87" name="Freeform 79">
            <a:extLst>
              <a:ext uri="{FF2B5EF4-FFF2-40B4-BE49-F238E27FC236}">
                <a16:creationId xmlns:a16="http://schemas.microsoft.com/office/drawing/2014/main" id="{FE468ACE-0B14-4411-94F9-78BAC9F76572}"/>
              </a:ext>
            </a:extLst>
          </p:cNvPr>
          <p:cNvSpPr>
            <a:spLocks noEditPoints="1"/>
          </p:cNvSpPr>
          <p:nvPr/>
        </p:nvSpPr>
        <p:spPr bwMode="auto">
          <a:xfrm>
            <a:off x="7601969" y="5764906"/>
            <a:ext cx="51429" cy="76408"/>
          </a:xfrm>
          <a:custGeom>
            <a:avLst/>
            <a:gdLst>
              <a:gd name="T0" fmla="*/ 8 w 15"/>
              <a:gd name="T1" fmla="*/ 22 h 22"/>
              <a:gd name="T2" fmla="*/ 15 w 15"/>
              <a:gd name="T3" fmla="*/ 15 h 22"/>
              <a:gd name="T4" fmla="*/ 8 w 15"/>
              <a:gd name="T5" fmla="*/ 8 h 22"/>
              <a:gd name="T6" fmla="*/ 2 w 15"/>
              <a:gd name="T7" fmla="*/ 13 h 22"/>
              <a:gd name="T8" fmla="*/ 9 w 15"/>
              <a:gd name="T9" fmla="*/ 2 h 22"/>
              <a:gd name="T10" fmla="*/ 13 w 15"/>
              <a:gd name="T11" fmla="*/ 5 h 22"/>
              <a:gd name="T12" fmla="*/ 15 w 15"/>
              <a:gd name="T13" fmla="*/ 4 h 22"/>
              <a:gd name="T14" fmla="*/ 9 w 15"/>
              <a:gd name="T15" fmla="*/ 0 h 22"/>
              <a:gd name="T16" fmla="*/ 0 w 15"/>
              <a:gd name="T17" fmla="*/ 11 h 22"/>
              <a:gd name="T18" fmla="*/ 8 w 15"/>
              <a:gd name="T19" fmla="*/ 22 h 22"/>
              <a:gd name="T20" fmla="*/ 3 w 15"/>
              <a:gd name="T21" fmla="*/ 15 h 22"/>
              <a:gd name="T22" fmla="*/ 8 w 15"/>
              <a:gd name="T23" fmla="*/ 10 h 22"/>
              <a:gd name="T24" fmla="*/ 13 w 15"/>
              <a:gd name="T25" fmla="*/ 15 h 22"/>
              <a:gd name="T26" fmla="*/ 8 w 15"/>
              <a:gd name="T27" fmla="*/ 20 h 22"/>
              <a:gd name="T28" fmla="*/ 3 w 15"/>
              <a:gd name="T29"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2">
                <a:moveTo>
                  <a:pt x="8" y="22"/>
                </a:moveTo>
                <a:cubicBezTo>
                  <a:pt x="13" y="22"/>
                  <a:pt x="15" y="18"/>
                  <a:pt x="15" y="15"/>
                </a:cubicBezTo>
                <a:cubicBezTo>
                  <a:pt x="15" y="11"/>
                  <a:pt x="11" y="8"/>
                  <a:pt x="8" y="8"/>
                </a:cubicBezTo>
                <a:cubicBezTo>
                  <a:pt x="6" y="8"/>
                  <a:pt x="3" y="10"/>
                  <a:pt x="2" y="13"/>
                </a:cubicBezTo>
                <a:cubicBezTo>
                  <a:pt x="2" y="6"/>
                  <a:pt x="4" y="2"/>
                  <a:pt x="9" y="2"/>
                </a:cubicBezTo>
                <a:cubicBezTo>
                  <a:pt x="10" y="2"/>
                  <a:pt x="12" y="3"/>
                  <a:pt x="13" y="5"/>
                </a:cubicBezTo>
                <a:cubicBezTo>
                  <a:pt x="15" y="4"/>
                  <a:pt x="15" y="4"/>
                  <a:pt x="15" y="4"/>
                </a:cubicBezTo>
                <a:cubicBezTo>
                  <a:pt x="14" y="2"/>
                  <a:pt x="12" y="0"/>
                  <a:pt x="9" y="0"/>
                </a:cubicBezTo>
                <a:cubicBezTo>
                  <a:pt x="3" y="0"/>
                  <a:pt x="0" y="5"/>
                  <a:pt x="0" y="11"/>
                </a:cubicBezTo>
                <a:cubicBezTo>
                  <a:pt x="0" y="18"/>
                  <a:pt x="3" y="22"/>
                  <a:pt x="8" y="22"/>
                </a:cubicBezTo>
                <a:close/>
                <a:moveTo>
                  <a:pt x="3" y="15"/>
                </a:moveTo>
                <a:cubicBezTo>
                  <a:pt x="3" y="12"/>
                  <a:pt x="6" y="10"/>
                  <a:pt x="8" y="10"/>
                </a:cubicBezTo>
                <a:cubicBezTo>
                  <a:pt x="11" y="10"/>
                  <a:pt x="13" y="12"/>
                  <a:pt x="13" y="15"/>
                </a:cubicBezTo>
                <a:cubicBezTo>
                  <a:pt x="13" y="18"/>
                  <a:pt x="11" y="20"/>
                  <a:pt x="8" y="20"/>
                </a:cubicBezTo>
                <a:cubicBezTo>
                  <a:pt x="5" y="20"/>
                  <a:pt x="3" y="18"/>
                  <a:pt x="3" y="1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88" name="Freeform 80">
            <a:extLst>
              <a:ext uri="{FF2B5EF4-FFF2-40B4-BE49-F238E27FC236}">
                <a16:creationId xmlns:a16="http://schemas.microsoft.com/office/drawing/2014/main" id="{5441A01C-E148-4801-B66F-5E3EEFF9F25F}"/>
              </a:ext>
            </a:extLst>
          </p:cNvPr>
          <p:cNvSpPr>
            <a:spLocks noEditPoints="1"/>
          </p:cNvSpPr>
          <p:nvPr/>
        </p:nvSpPr>
        <p:spPr bwMode="auto">
          <a:xfrm>
            <a:off x="7668091" y="5792824"/>
            <a:ext cx="13225" cy="48490"/>
          </a:xfrm>
          <a:custGeom>
            <a:avLst/>
            <a:gdLst>
              <a:gd name="T0" fmla="*/ 2 w 4"/>
              <a:gd name="T1" fmla="*/ 4 h 14"/>
              <a:gd name="T2" fmla="*/ 4 w 4"/>
              <a:gd name="T3" fmla="*/ 2 h 14"/>
              <a:gd name="T4" fmla="*/ 2 w 4"/>
              <a:gd name="T5" fmla="*/ 0 h 14"/>
              <a:gd name="T6" fmla="*/ 0 w 4"/>
              <a:gd name="T7" fmla="*/ 2 h 14"/>
              <a:gd name="T8" fmla="*/ 2 w 4"/>
              <a:gd name="T9" fmla="*/ 4 h 14"/>
              <a:gd name="T10" fmla="*/ 2 w 4"/>
              <a:gd name="T11" fmla="*/ 14 h 14"/>
              <a:gd name="T12" fmla="*/ 4 w 4"/>
              <a:gd name="T13" fmla="*/ 12 h 14"/>
              <a:gd name="T14" fmla="*/ 2 w 4"/>
              <a:gd name="T15" fmla="*/ 10 h 14"/>
              <a:gd name="T16" fmla="*/ 0 w 4"/>
              <a:gd name="T17" fmla="*/ 12 h 14"/>
              <a:gd name="T18" fmla="*/ 2 w 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2" y="4"/>
                </a:moveTo>
                <a:cubicBezTo>
                  <a:pt x="3" y="4"/>
                  <a:pt x="4" y="3"/>
                  <a:pt x="4" y="2"/>
                </a:cubicBezTo>
                <a:cubicBezTo>
                  <a:pt x="4" y="1"/>
                  <a:pt x="3" y="0"/>
                  <a:pt x="2" y="0"/>
                </a:cubicBezTo>
                <a:cubicBezTo>
                  <a:pt x="1" y="0"/>
                  <a:pt x="0" y="1"/>
                  <a:pt x="0" y="2"/>
                </a:cubicBezTo>
                <a:cubicBezTo>
                  <a:pt x="0" y="3"/>
                  <a:pt x="1" y="4"/>
                  <a:pt x="2" y="4"/>
                </a:cubicBezTo>
                <a:close/>
                <a:moveTo>
                  <a:pt x="2" y="14"/>
                </a:moveTo>
                <a:cubicBezTo>
                  <a:pt x="3" y="14"/>
                  <a:pt x="4" y="13"/>
                  <a:pt x="4" y="12"/>
                </a:cubicBezTo>
                <a:cubicBezTo>
                  <a:pt x="4" y="11"/>
                  <a:pt x="3" y="10"/>
                  <a:pt x="2" y="10"/>
                </a:cubicBezTo>
                <a:cubicBezTo>
                  <a:pt x="1" y="10"/>
                  <a:pt x="0" y="11"/>
                  <a:pt x="0" y="12"/>
                </a:cubicBezTo>
                <a:cubicBezTo>
                  <a:pt x="0" y="13"/>
                  <a:pt x="1" y="14"/>
                  <a:pt x="2"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89" name="Freeform 81">
            <a:extLst>
              <a:ext uri="{FF2B5EF4-FFF2-40B4-BE49-F238E27FC236}">
                <a16:creationId xmlns:a16="http://schemas.microsoft.com/office/drawing/2014/main" id="{DE41A935-E37D-4F81-AF5C-2D2635E5A292}"/>
              </a:ext>
            </a:extLst>
          </p:cNvPr>
          <p:cNvSpPr>
            <a:spLocks noEditPoints="1"/>
          </p:cNvSpPr>
          <p:nvPr/>
        </p:nvSpPr>
        <p:spPr bwMode="auto">
          <a:xfrm>
            <a:off x="7696010" y="5764906"/>
            <a:ext cx="51429"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90" name="Freeform 82">
            <a:extLst>
              <a:ext uri="{FF2B5EF4-FFF2-40B4-BE49-F238E27FC236}">
                <a16:creationId xmlns:a16="http://schemas.microsoft.com/office/drawing/2014/main" id="{B903B70C-362F-4846-B2C0-930DDF1CD6CB}"/>
              </a:ext>
            </a:extLst>
          </p:cNvPr>
          <p:cNvSpPr>
            <a:spLocks noEditPoints="1"/>
          </p:cNvSpPr>
          <p:nvPr/>
        </p:nvSpPr>
        <p:spPr bwMode="auto">
          <a:xfrm>
            <a:off x="7757724" y="5764906"/>
            <a:ext cx="52898"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1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1" y="17"/>
                  <a:pt x="1" y="11"/>
                </a:cubicBezTo>
                <a:cubicBezTo>
                  <a:pt x="1"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91" name="Freeform 83">
            <a:extLst>
              <a:ext uri="{FF2B5EF4-FFF2-40B4-BE49-F238E27FC236}">
                <a16:creationId xmlns:a16="http://schemas.microsoft.com/office/drawing/2014/main" id="{CF3C5C64-B23D-47D0-BFAA-631B069E2302}"/>
              </a:ext>
            </a:extLst>
          </p:cNvPr>
          <p:cNvSpPr>
            <a:spLocks/>
          </p:cNvSpPr>
          <p:nvPr/>
        </p:nvSpPr>
        <p:spPr bwMode="auto">
          <a:xfrm>
            <a:off x="8051601" y="5767845"/>
            <a:ext cx="42613" cy="70530"/>
          </a:xfrm>
          <a:custGeom>
            <a:avLst/>
            <a:gdLst>
              <a:gd name="T0" fmla="*/ 17 w 29"/>
              <a:gd name="T1" fmla="*/ 45 h 48"/>
              <a:gd name="T2" fmla="*/ 17 w 29"/>
              <a:gd name="T3" fmla="*/ 0 h 48"/>
              <a:gd name="T4" fmla="*/ 12 w 29"/>
              <a:gd name="T5" fmla="*/ 0 h 48"/>
              <a:gd name="T6" fmla="*/ 2 w 29"/>
              <a:gd name="T7" fmla="*/ 7 h 48"/>
              <a:gd name="T8" fmla="*/ 2 w 29"/>
              <a:gd name="T9" fmla="*/ 12 h 48"/>
              <a:gd name="T10" fmla="*/ 12 w 29"/>
              <a:gd name="T11" fmla="*/ 5 h 48"/>
              <a:gd name="T12" fmla="*/ 12 w 29"/>
              <a:gd name="T13" fmla="*/ 45 h 48"/>
              <a:gd name="T14" fmla="*/ 0 w 29"/>
              <a:gd name="T15" fmla="*/ 45 h 48"/>
              <a:gd name="T16" fmla="*/ 0 w 29"/>
              <a:gd name="T17" fmla="*/ 48 h 48"/>
              <a:gd name="T18" fmla="*/ 29 w 29"/>
              <a:gd name="T19" fmla="*/ 48 h 48"/>
              <a:gd name="T20" fmla="*/ 29 w 29"/>
              <a:gd name="T21" fmla="*/ 45 h 48"/>
              <a:gd name="T22" fmla="*/ 17 w 29"/>
              <a:gd name="T23"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 h="48">
                <a:moveTo>
                  <a:pt x="17" y="45"/>
                </a:moveTo>
                <a:lnTo>
                  <a:pt x="17" y="0"/>
                </a:lnTo>
                <a:lnTo>
                  <a:pt x="12" y="0"/>
                </a:lnTo>
                <a:lnTo>
                  <a:pt x="2" y="7"/>
                </a:lnTo>
                <a:lnTo>
                  <a:pt x="2" y="12"/>
                </a:lnTo>
                <a:lnTo>
                  <a:pt x="12" y="5"/>
                </a:lnTo>
                <a:lnTo>
                  <a:pt x="12" y="45"/>
                </a:lnTo>
                <a:lnTo>
                  <a:pt x="0" y="45"/>
                </a:lnTo>
                <a:lnTo>
                  <a:pt x="0" y="48"/>
                </a:lnTo>
                <a:lnTo>
                  <a:pt x="29" y="48"/>
                </a:lnTo>
                <a:lnTo>
                  <a:pt x="29" y="45"/>
                </a:lnTo>
                <a:lnTo>
                  <a:pt x="17" y="4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92" name="Freeform 84">
            <a:extLst>
              <a:ext uri="{FF2B5EF4-FFF2-40B4-BE49-F238E27FC236}">
                <a16:creationId xmlns:a16="http://schemas.microsoft.com/office/drawing/2014/main" id="{3878E0C4-A0B5-44B1-B002-D094C5F92210}"/>
              </a:ext>
            </a:extLst>
          </p:cNvPr>
          <p:cNvSpPr>
            <a:spLocks/>
          </p:cNvSpPr>
          <p:nvPr/>
        </p:nvSpPr>
        <p:spPr bwMode="auto">
          <a:xfrm>
            <a:off x="8110376" y="5767845"/>
            <a:ext cx="49959" cy="70530"/>
          </a:xfrm>
          <a:custGeom>
            <a:avLst/>
            <a:gdLst>
              <a:gd name="T0" fmla="*/ 0 w 34"/>
              <a:gd name="T1" fmla="*/ 0 h 48"/>
              <a:gd name="T2" fmla="*/ 0 w 34"/>
              <a:gd name="T3" fmla="*/ 14 h 48"/>
              <a:gd name="T4" fmla="*/ 5 w 34"/>
              <a:gd name="T5" fmla="*/ 14 h 48"/>
              <a:gd name="T6" fmla="*/ 5 w 34"/>
              <a:gd name="T7" fmla="*/ 3 h 48"/>
              <a:gd name="T8" fmla="*/ 29 w 34"/>
              <a:gd name="T9" fmla="*/ 3 h 48"/>
              <a:gd name="T10" fmla="*/ 5 w 34"/>
              <a:gd name="T11" fmla="*/ 48 h 48"/>
              <a:gd name="T12" fmla="*/ 12 w 34"/>
              <a:gd name="T13" fmla="*/ 48 h 48"/>
              <a:gd name="T14" fmla="*/ 34 w 34"/>
              <a:gd name="T15" fmla="*/ 3 h 48"/>
              <a:gd name="T16" fmla="*/ 34 w 34"/>
              <a:gd name="T17" fmla="*/ 0 h 48"/>
              <a:gd name="T18" fmla="*/ 0 w 34"/>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48">
                <a:moveTo>
                  <a:pt x="0" y="0"/>
                </a:moveTo>
                <a:lnTo>
                  <a:pt x="0" y="14"/>
                </a:lnTo>
                <a:lnTo>
                  <a:pt x="5" y="14"/>
                </a:lnTo>
                <a:lnTo>
                  <a:pt x="5" y="3"/>
                </a:lnTo>
                <a:lnTo>
                  <a:pt x="29" y="3"/>
                </a:lnTo>
                <a:lnTo>
                  <a:pt x="5" y="48"/>
                </a:lnTo>
                <a:lnTo>
                  <a:pt x="12" y="48"/>
                </a:lnTo>
                <a:lnTo>
                  <a:pt x="34" y="3"/>
                </a:lnTo>
                <a:lnTo>
                  <a:pt x="34" y="0"/>
                </a:ln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93" name="Freeform 85">
            <a:extLst>
              <a:ext uri="{FF2B5EF4-FFF2-40B4-BE49-F238E27FC236}">
                <a16:creationId xmlns:a16="http://schemas.microsoft.com/office/drawing/2014/main" id="{02402AAA-9F9B-4744-805A-ED32A2F9ECAE}"/>
              </a:ext>
            </a:extLst>
          </p:cNvPr>
          <p:cNvSpPr>
            <a:spLocks noEditPoints="1"/>
          </p:cNvSpPr>
          <p:nvPr/>
        </p:nvSpPr>
        <p:spPr bwMode="auto">
          <a:xfrm>
            <a:off x="8173559" y="5792824"/>
            <a:ext cx="14694" cy="48490"/>
          </a:xfrm>
          <a:custGeom>
            <a:avLst/>
            <a:gdLst>
              <a:gd name="T0" fmla="*/ 2 w 4"/>
              <a:gd name="T1" fmla="*/ 4 h 14"/>
              <a:gd name="T2" fmla="*/ 4 w 4"/>
              <a:gd name="T3" fmla="*/ 2 h 14"/>
              <a:gd name="T4" fmla="*/ 2 w 4"/>
              <a:gd name="T5" fmla="*/ 0 h 14"/>
              <a:gd name="T6" fmla="*/ 0 w 4"/>
              <a:gd name="T7" fmla="*/ 2 h 14"/>
              <a:gd name="T8" fmla="*/ 2 w 4"/>
              <a:gd name="T9" fmla="*/ 4 h 14"/>
              <a:gd name="T10" fmla="*/ 2 w 4"/>
              <a:gd name="T11" fmla="*/ 14 h 14"/>
              <a:gd name="T12" fmla="*/ 4 w 4"/>
              <a:gd name="T13" fmla="*/ 12 h 14"/>
              <a:gd name="T14" fmla="*/ 2 w 4"/>
              <a:gd name="T15" fmla="*/ 10 h 14"/>
              <a:gd name="T16" fmla="*/ 0 w 4"/>
              <a:gd name="T17" fmla="*/ 12 h 14"/>
              <a:gd name="T18" fmla="*/ 2 w 4"/>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14">
                <a:moveTo>
                  <a:pt x="2" y="4"/>
                </a:moveTo>
                <a:cubicBezTo>
                  <a:pt x="3" y="4"/>
                  <a:pt x="4" y="3"/>
                  <a:pt x="4" y="2"/>
                </a:cubicBezTo>
                <a:cubicBezTo>
                  <a:pt x="4" y="1"/>
                  <a:pt x="3" y="0"/>
                  <a:pt x="2" y="0"/>
                </a:cubicBezTo>
                <a:cubicBezTo>
                  <a:pt x="1" y="0"/>
                  <a:pt x="0" y="1"/>
                  <a:pt x="0" y="2"/>
                </a:cubicBezTo>
                <a:cubicBezTo>
                  <a:pt x="0" y="3"/>
                  <a:pt x="1" y="4"/>
                  <a:pt x="2" y="4"/>
                </a:cubicBezTo>
                <a:close/>
                <a:moveTo>
                  <a:pt x="2" y="14"/>
                </a:moveTo>
                <a:cubicBezTo>
                  <a:pt x="3" y="14"/>
                  <a:pt x="4" y="13"/>
                  <a:pt x="4" y="12"/>
                </a:cubicBezTo>
                <a:cubicBezTo>
                  <a:pt x="4" y="11"/>
                  <a:pt x="3" y="10"/>
                  <a:pt x="2" y="10"/>
                </a:cubicBezTo>
                <a:cubicBezTo>
                  <a:pt x="1" y="10"/>
                  <a:pt x="0" y="11"/>
                  <a:pt x="0" y="12"/>
                </a:cubicBezTo>
                <a:cubicBezTo>
                  <a:pt x="0" y="13"/>
                  <a:pt x="1" y="14"/>
                  <a:pt x="2"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94" name="Freeform 86">
            <a:extLst>
              <a:ext uri="{FF2B5EF4-FFF2-40B4-BE49-F238E27FC236}">
                <a16:creationId xmlns:a16="http://schemas.microsoft.com/office/drawing/2014/main" id="{4627CD31-C704-4E4B-AA11-1B0C426F0F2A}"/>
              </a:ext>
            </a:extLst>
          </p:cNvPr>
          <p:cNvSpPr>
            <a:spLocks noEditPoints="1"/>
          </p:cNvSpPr>
          <p:nvPr/>
        </p:nvSpPr>
        <p:spPr bwMode="auto">
          <a:xfrm>
            <a:off x="8201478" y="5764906"/>
            <a:ext cx="52898"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95" name="Freeform 87">
            <a:extLst>
              <a:ext uri="{FF2B5EF4-FFF2-40B4-BE49-F238E27FC236}">
                <a16:creationId xmlns:a16="http://schemas.microsoft.com/office/drawing/2014/main" id="{9620A240-F89A-412B-869C-935EDDD25555}"/>
              </a:ext>
            </a:extLst>
          </p:cNvPr>
          <p:cNvSpPr>
            <a:spLocks noEditPoints="1"/>
          </p:cNvSpPr>
          <p:nvPr/>
        </p:nvSpPr>
        <p:spPr bwMode="auto">
          <a:xfrm>
            <a:off x="8264661" y="5764906"/>
            <a:ext cx="52898" cy="76408"/>
          </a:xfrm>
          <a:custGeom>
            <a:avLst/>
            <a:gdLst>
              <a:gd name="T0" fmla="*/ 7 w 15"/>
              <a:gd name="T1" fmla="*/ 22 h 22"/>
              <a:gd name="T2" fmla="*/ 15 w 15"/>
              <a:gd name="T3" fmla="*/ 11 h 22"/>
              <a:gd name="T4" fmla="*/ 7 w 15"/>
              <a:gd name="T5" fmla="*/ 0 h 22"/>
              <a:gd name="T6" fmla="*/ 0 w 15"/>
              <a:gd name="T7" fmla="*/ 11 h 22"/>
              <a:gd name="T8" fmla="*/ 7 w 15"/>
              <a:gd name="T9" fmla="*/ 22 h 22"/>
              <a:gd name="T10" fmla="*/ 7 w 15"/>
              <a:gd name="T11" fmla="*/ 20 h 22"/>
              <a:gd name="T12" fmla="*/ 2 w 15"/>
              <a:gd name="T13" fmla="*/ 11 h 22"/>
              <a:gd name="T14" fmla="*/ 7 w 15"/>
              <a:gd name="T15" fmla="*/ 2 h 22"/>
              <a:gd name="T16" fmla="*/ 13 w 15"/>
              <a:gd name="T17" fmla="*/ 11 h 22"/>
              <a:gd name="T18" fmla="*/ 7 w 15"/>
              <a:gd name="T1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2">
                <a:moveTo>
                  <a:pt x="7" y="22"/>
                </a:moveTo>
                <a:cubicBezTo>
                  <a:pt x="11" y="22"/>
                  <a:pt x="15" y="18"/>
                  <a:pt x="15" y="11"/>
                </a:cubicBezTo>
                <a:cubicBezTo>
                  <a:pt x="15" y="4"/>
                  <a:pt x="11" y="0"/>
                  <a:pt x="7" y="0"/>
                </a:cubicBezTo>
                <a:cubicBezTo>
                  <a:pt x="3" y="0"/>
                  <a:pt x="0" y="4"/>
                  <a:pt x="0" y="11"/>
                </a:cubicBezTo>
                <a:cubicBezTo>
                  <a:pt x="0" y="18"/>
                  <a:pt x="3" y="22"/>
                  <a:pt x="7" y="22"/>
                </a:cubicBezTo>
                <a:close/>
                <a:moveTo>
                  <a:pt x="7" y="20"/>
                </a:moveTo>
                <a:cubicBezTo>
                  <a:pt x="4" y="20"/>
                  <a:pt x="2" y="17"/>
                  <a:pt x="2" y="11"/>
                </a:cubicBezTo>
                <a:cubicBezTo>
                  <a:pt x="2" y="5"/>
                  <a:pt x="4" y="2"/>
                  <a:pt x="7" y="2"/>
                </a:cubicBezTo>
                <a:cubicBezTo>
                  <a:pt x="10" y="2"/>
                  <a:pt x="13" y="5"/>
                  <a:pt x="13" y="11"/>
                </a:cubicBezTo>
                <a:cubicBezTo>
                  <a:pt x="13" y="17"/>
                  <a:pt x="10" y="20"/>
                  <a:pt x="7" y="20"/>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nb-NO"/>
          </a:p>
        </p:txBody>
      </p:sp>
      <p:sp>
        <p:nvSpPr>
          <p:cNvPr id="96" name="TekstSylinder 95">
            <a:extLst>
              <a:ext uri="{FF2B5EF4-FFF2-40B4-BE49-F238E27FC236}">
                <a16:creationId xmlns:a16="http://schemas.microsoft.com/office/drawing/2014/main" id="{A87813F3-7E92-44FF-BE96-376292D9BC13}"/>
              </a:ext>
            </a:extLst>
          </p:cNvPr>
          <p:cNvSpPr txBox="1"/>
          <p:nvPr/>
        </p:nvSpPr>
        <p:spPr>
          <a:xfrm>
            <a:off x="3053734" y="5311445"/>
            <a:ext cx="500786" cy="261610"/>
          </a:xfrm>
          <a:prstGeom prst="rect">
            <a:avLst/>
          </a:prstGeom>
          <a:noFill/>
        </p:spPr>
        <p:txBody>
          <a:bodyPr wrap="square" rtlCol="0">
            <a:spAutoFit/>
          </a:bodyPr>
          <a:lstStyle/>
          <a:p>
            <a:pPr algn="r"/>
            <a:r>
              <a:rPr lang="nb-NO" sz="1100"/>
              <a:t>Lav</a:t>
            </a:r>
          </a:p>
        </p:txBody>
      </p:sp>
      <p:sp>
        <p:nvSpPr>
          <p:cNvPr id="97" name="TekstSylinder 96">
            <a:extLst>
              <a:ext uri="{FF2B5EF4-FFF2-40B4-BE49-F238E27FC236}">
                <a16:creationId xmlns:a16="http://schemas.microsoft.com/office/drawing/2014/main" id="{D79E8092-B0CE-4017-B584-460C809D26B8}"/>
              </a:ext>
            </a:extLst>
          </p:cNvPr>
          <p:cNvSpPr txBox="1"/>
          <p:nvPr/>
        </p:nvSpPr>
        <p:spPr>
          <a:xfrm>
            <a:off x="2777607" y="4691423"/>
            <a:ext cx="776913" cy="261610"/>
          </a:xfrm>
          <a:prstGeom prst="rect">
            <a:avLst/>
          </a:prstGeom>
          <a:noFill/>
        </p:spPr>
        <p:txBody>
          <a:bodyPr wrap="square" rtlCol="0">
            <a:spAutoFit/>
          </a:bodyPr>
          <a:lstStyle/>
          <a:p>
            <a:pPr algn="r"/>
            <a:r>
              <a:rPr lang="nb-NO" sz="1100"/>
              <a:t>Moderat</a:t>
            </a:r>
          </a:p>
        </p:txBody>
      </p:sp>
      <p:sp>
        <p:nvSpPr>
          <p:cNvPr id="98" name="TekstSylinder 97">
            <a:extLst>
              <a:ext uri="{FF2B5EF4-FFF2-40B4-BE49-F238E27FC236}">
                <a16:creationId xmlns:a16="http://schemas.microsoft.com/office/drawing/2014/main" id="{75DDF370-FCF6-4AFE-82AC-EE4CD54DF148}"/>
              </a:ext>
            </a:extLst>
          </p:cNvPr>
          <p:cNvSpPr txBox="1"/>
          <p:nvPr/>
        </p:nvSpPr>
        <p:spPr>
          <a:xfrm>
            <a:off x="2777607" y="4071400"/>
            <a:ext cx="776913" cy="261610"/>
          </a:xfrm>
          <a:prstGeom prst="rect">
            <a:avLst/>
          </a:prstGeom>
          <a:noFill/>
        </p:spPr>
        <p:txBody>
          <a:bodyPr wrap="square" rtlCol="0">
            <a:spAutoFit/>
          </a:bodyPr>
          <a:lstStyle/>
          <a:p>
            <a:pPr algn="r"/>
            <a:r>
              <a:rPr lang="nb-NO" sz="1100"/>
              <a:t>Høy</a:t>
            </a:r>
          </a:p>
        </p:txBody>
      </p:sp>
      <p:sp>
        <p:nvSpPr>
          <p:cNvPr id="100" name="Rektangel 99">
            <a:hlinkClick r:id="rId7" action="ppaction://hlinksldjump"/>
            <a:extLst>
              <a:ext uri="{FF2B5EF4-FFF2-40B4-BE49-F238E27FC236}">
                <a16:creationId xmlns:a16="http://schemas.microsoft.com/office/drawing/2014/main" id="{16231FD3-4D6E-449D-94D7-50CBEF6ADA45}"/>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93162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3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C46081E6-BDA9-41BE-B996-B482FEF9D662}"/>
              </a:ext>
            </a:extLst>
          </p:cNvPr>
          <p:cNvPicPr>
            <a:picLocks noChangeAspect="1"/>
          </p:cNvPicPr>
          <p:nvPr/>
        </p:nvPicPr>
        <p:blipFill>
          <a:blip r:embed="rId5"/>
          <a:stretch>
            <a:fillRect/>
          </a:stretch>
        </p:blipFill>
        <p:spPr>
          <a:xfrm>
            <a:off x="-27159" y="-18984"/>
            <a:ext cx="11992497" cy="6894000"/>
          </a:xfrm>
          <a:prstGeom prst="rect">
            <a:avLst/>
          </a:prstGeom>
        </p:spPr>
      </p:pic>
      <p:pic>
        <p:nvPicPr>
          <p:cNvPr id="4" name="Innspilt lyd">
            <a:hlinkClick r:id="" action="ppaction://media"/>
            <a:extLst>
              <a:ext uri="{FF2B5EF4-FFF2-40B4-BE49-F238E27FC236}">
                <a16:creationId xmlns:a16="http://schemas.microsoft.com/office/drawing/2014/main" id="{6DF44D18-92FC-4CB5-9CD3-EA330B517D20}"/>
              </a:ext>
            </a:extLst>
          </p:cNvPr>
          <p:cNvPicPr>
            <a:picLocks noChangeAspect="1"/>
          </p:cNvPicPr>
          <p:nvPr>
            <a:audioFile r:link="rId1"/>
            <p:extLst>
              <p:ext uri="{DAA4B4D4-6D71-4841-9C94-3DE7FCFB9230}">
                <p14:media xmlns:p14="http://schemas.microsoft.com/office/powerpoint/2010/main" r:embed="rId2">
                  <p14:trim st="704" end="434.3083"/>
                </p14:media>
              </p:ext>
            </p:extLst>
          </p:nvPr>
        </p:nvPicPr>
        <p:blipFill>
          <a:blip r:embed="rId6"/>
          <a:stretch>
            <a:fillRect/>
          </a:stretch>
        </p:blipFill>
        <p:spPr>
          <a:xfrm>
            <a:off x="36000" y="9525"/>
            <a:ext cx="486000" cy="486000"/>
          </a:xfrm>
          <a:prstGeom prst="rect">
            <a:avLst/>
          </a:prstGeom>
        </p:spPr>
      </p:pic>
      <p:sp>
        <p:nvSpPr>
          <p:cNvPr id="6" name="Rektangel 5">
            <a:hlinkClick r:id="rId7" action="ppaction://hlinksldjump"/>
            <a:extLst>
              <a:ext uri="{FF2B5EF4-FFF2-40B4-BE49-F238E27FC236}">
                <a16:creationId xmlns:a16="http://schemas.microsoft.com/office/drawing/2014/main" id="{12631BF3-4741-4F1C-A554-CFB1533BA991}"/>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95678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4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C40817B-C523-4C51-ABDA-3BA9BF7C5801}"/>
              </a:ext>
            </a:extLst>
          </p:cNvPr>
          <p:cNvPicPr>
            <a:picLocks noChangeAspect="1"/>
          </p:cNvPicPr>
          <p:nvPr/>
        </p:nvPicPr>
        <p:blipFill>
          <a:blip r:embed="rId5"/>
          <a:stretch>
            <a:fillRect/>
          </a:stretch>
        </p:blipFill>
        <p:spPr>
          <a:xfrm>
            <a:off x="-24021" y="-18106"/>
            <a:ext cx="12231489" cy="6894000"/>
          </a:xfrm>
          <a:prstGeom prst="rect">
            <a:avLst/>
          </a:prstGeom>
        </p:spPr>
      </p:pic>
      <p:pic>
        <p:nvPicPr>
          <p:cNvPr id="4" name="Innspilt lyd">
            <a:hlinkClick r:id="" action="ppaction://media"/>
            <a:extLst>
              <a:ext uri="{FF2B5EF4-FFF2-40B4-BE49-F238E27FC236}">
                <a16:creationId xmlns:a16="http://schemas.microsoft.com/office/drawing/2014/main" id="{DF5E15EE-2DCB-44C9-A5BE-259F851C46B8}"/>
              </a:ext>
            </a:extLst>
          </p:cNvPr>
          <p:cNvPicPr>
            <a:picLocks noChangeAspect="1"/>
          </p:cNvPicPr>
          <p:nvPr>
            <a:audioFile r:link="rId1"/>
            <p:extLst>
              <p:ext uri="{DAA4B4D4-6D71-4841-9C94-3DE7FCFB9230}">
                <p14:media xmlns:p14="http://schemas.microsoft.com/office/powerpoint/2010/main" r:embed="rId2">
                  <p14:trim st="1000" end="301.9274"/>
                </p14:media>
              </p:ext>
            </p:extLst>
          </p:nvPr>
        </p:nvPicPr>
        <p:blipFill>
          <a:blip r:embed="rId6"/>
          <a:stretch>
            <a:fillRect/>
          </a:stretch>
        </p:blipFill>
        <p:spPr>
          <a:xfrm>
            <a:off x="0" y="0"/>
            <a:ext cx="487363" cy="487363"/>
          </a:xfrm>
          <a:prstGeom prst="rect">
            <a:avLst/>
          </a:prstGeom>
        </p:spPr>
      </p:pic>
      <p:sp>
        <p:nvSpPr>
          <p:cNvPr id="6" name="Rektangel 5">
            <a:hlinkClick r:id="rId7" action="ppaction://hlinksldjump"/>
            <a:extLst>
              <a:ext uri="{FF2B5EF4-FFF2-40B4-BE49-F238E27FC236}">
                <a16:creationId xmlns:a16="http://schemas.microsoft.com/office/drawing/2014/main" id="{CACB9FF4-8687-4755-8E95-0DC067943BF9}"/>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34870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54BF326-0AFA-4322-947F-3A5723516A39}"/>
              </a:ext>
            </a:extLst>
          </p:cNvPr>
          <p:cNvPicPr>
            <a:picLocks noChangeAspect="1"/>
          </p:cNvPicPr>
          <p:nvPr/>
        </p:nvPicPr>
        <p:blipFill rotWithShape="1">
          <a:blip r:embed="rId5"/>
          <a:srcRect l="1437"/>
          <a:stretch/>
        </p:blipFill>
        <p:spPr>
          <a:xfrm>
            <a:off x="-37562" y="8378"/>
            <a:ext cx="12248403" cy="6876000"/>
          </a:xfrm>
          <a:prstGeom prst="rect">
            <a:avLst/>
          </a:prstGeom>
        </p:spPr>
      </p:pic>
      <p:pic>
        <p:nvPicPr>
          <p:cNvPr id="4" name="Innspilt lyd">
            <a:hlinkClick r:id="" action="ppaction://media"/>
            <a:extLst>
              <a:ext uri="{FF2B5EF4-FFF2-40B4-BE49-F238E27FC236}">
                <a16:creationId xmlns:a16="http://schemas.microsoft.com/office/drawing/2014/main" id="{28B95567-2C9A-4CB0-863E-309F6C4DD0D0}"/>
              </a:ext>
            </a:extLst>
          </p:cNvPr>
          <p:cNvPicPr>
            <a:picLocks noChangeAspect="1"/>
          </p:cNvPicPr>
          <p:nvPr>
            <a:audioFile r:link="rId1"/>
            <p:extLst>
              <p:ext uri="{DAA4B4D4-6D71-4841-9C94-3DE7FCFB9230}">
                <p14:media xmlns:p14="http://schemas.microsoft.com/office/powerpoint/2010/main" r:embed="rId2">
                  <p14:trim st="1100" end="844.9433"/>
                </p14:media>
              </p:ext>
            </p:extLst>
          </p:nvPr>
        </p:nvPicPr>
        <p:blipFill>
          <a:blip r:embed="rId6"/>
          <a:stretch>
            <a:fillRect/>
          </a:stretch>
        </p:blipFill>
        <p:spPr>
          <a:xfrm>
            <a:off x="36000" y="0"/>
            <a:ext cx="487363" cy="487363"/>
          </a:xfrm>
          <a:prstGeom prst="rect">
            <a:avLst/>
          </a:prstGeom>
          <a:ln>
            <a:noFill/>
          </a:ln>
        </p:spPr>
      </p:pic>
      <p:sp>
        <p:nvSpPr>
          <p:cNvPr id="6" name="Rektangel 5">
            <a:hlinkClick r:id="rId7" action="ppaction://hlinksldjump"/>
            <a:extLst>
              <a:ext uri="{FF2B5EF4-FFF2-40B4-BE49-F238E27FC236}">
                <a16:creationId xmlns:a16="http://schemas.microsoft.com/office/drawing/2014/main" id="{4CD48AC5-4FF6-4756-81F4-ABF260A80270}"/>
              </a:ext>
            </a:extLst>
          </p:cNvPr>
          <p:cNvSpPr/>
          <p:nvPr/>
        </p:nvSpPr>
        <p:spPr>
          <a:xfrm>
            <a:off x="178904" y="5913783"/>
            <a:ext cx="675861" cy="77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9184777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Presentasjon6" id="{DDEC73CC-74F5-44B9-9C62-DF98DDDE316C}" vid="{67161073-4402-421E-AEE8-146B51FBEF4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8C51689A0E41541B39A944CCE595565" ma:contentTypeVersion="13" ma:contentTypeDescription="Opprett et nytt dokument." ma:contentTypeScope="" ma:versionID="15923307c3e23c6ca2a6296e84ce1d9c">
  <xsd:schema xmlns:xsd="http://www.w3.org/2001/XMLSchema" xmlns:xs="http://www.w3.org/2001/XMLSchema" xmlns:p="http://schemas.microsoft.com/office/2006/metadata/properties" xmlns:ns2="b8f83e52-0fa3-4b10-bee3-c1c8bff03d99" xmlns:ns3="85974b9d-27a7-4c79-b190-cbdb368bd36a" targetNamespace="http://schemas.microsoft.com/office/2006/metadata/properties" ma:root="true" ma:fieldsID="fa5f2f2f0ae5f01b6dbeba8af998fa88" ns2:_="" ns3:_="">
    <xsd:import namespace="b8f83e52-0fa3-4b10-bee3-c1c8bff03d99"/>
    <xsd:import namespace="85974b9d-27a7-4c79-b190-cbdb368bd3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83e52-0fa3-4b10-bee3-c1c8bff03d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974b9d-27a7-4c79-b190-cbdb368bd36a"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258FD2-192C-4B0D-B472-67C621D94344}">
  <ds:schemaRefs>
    <ds:schemaRef ds:uri="85974b9d-27a7-4c79-b190-cbdb368bd36a"/>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8f83e52-0fa3-4b10-bee3-c1c8bff03d99"/>
    <ds:schemaRef ds:uri="http://www.w3.org/XML/1998/namespace"/>
    <ds:schemaRef ds:uri="http://purl.org/dc/dcmitype/"/>
  </ds:schemaRefs>
</ds:datastoreItem>
</file>

<file path=customXml/itemProps2.xml><?xml version="1.0" encoding="utf-8"?>
<ds:datastoreItem xmlns:ds="http://schemas.openxmlformats.org/officeDocument/2006/customXml" ds:itemID="{C44278B6-AE6D-4625-AF26-23A5ACA3FE82}">
  <ds:schemaRefs>
    <ds:schemaRef ds:uri="85974b9d-27a7-4c79-b190-cbdb368bd36a"/>
    <ds:schemaRef ds:uri="b8f83e52-0fa3-4b10-bee3-c1c8bff03d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628083E-1BEF-4E1F-B3FB-5AA6EB5435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4307</Words>
  <Application>Microsoft Office PowerPoint</Application>
  <PresentationFormat>Widescreen</PresentationFormat>
  <Paragraphs>186</Paragraphs>
  <Slides>28</Slides>
  <Notes>28</Notes>
  <HiddenSlides>0</HiddenSlides>
  <MMClips>28</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28</vt:i4>
      </vt:variant>
    </vt:vector>
  </HeadingPairs>
  <TitlesOfParts>
    <vt:vector size="33" baseType="lpstr">
      <vt:lpstr>Wingdings</vt:lpstr>
      <vt:lpstr>Oslo Sans Office</vt:lpstr>
      <vt:lpstr>Arial</vt:lpstr>
      <vt:lpstr>Calibri</vt:lpstr>
      <vt:lpstr>Oslo 2019 / positiv</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Fysisk aktivitet i barnehagen</dc:title>
  <dc:creator>Marte Diana Østlien Getz</dc:creator>
  <cp:lastModifiedBy>Julie Dønnestad</cp:lastModifiedBy>
  <cp:revision>1</cp:revision>
  <cp:lastPrinted>2019-03-22T09:42:42Z</cp:lastPrinted>
  <dcterms:created xsi:type="dcterms:W3CDTF">2022-05-27T11:30:40Z</dcterms:created>
  <dcterms:modified xsi:type="dcterms:W3CDTF">2022-08-16T09:21:52Z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2022-05-23T13:29:10Z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eda04488-e61c-408c-b7c8-11da6150dfee</vt:lpwstr>
  </property>
  <property fmtid="{D5CDD505-2E9C-101B-9397-08002B2CF9AE}" pid="8" name="MSIP_Label_7a2396b7-5846-48ff-8468-5f49f8ad722a_ContentBits">
    <vt:lpwstr>0</vt:lpwstr>
  </property>
  <property fmtid="{D5CDD505-2E9C-101B-9397-08002B2CF9AE}" pid="9" name="ContentTypeId">
    <vt:lpwstr>0x01010098C51689A0E41541B39A944CCE595565</vt:lpwstr>
  </property>
</Properties>
</file>