
<file path=[Content_Types].xml><?xml version="1.0" encoding="utf-8"?>
<Types xmlns="http://schemas.openxmlformats.org/package/2006/content-types">
  <Default Extension="fntdata" ContentType="application/x-fontdata"/>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714" r:id="rId4"/>
  </p:sldMasterIdLst>
  <p:notesMasterIdLst>
    <p:notesMasterId r:id="rId35"/>
  </p:notesMasterIdLst>
  <p:sldIdLst>
    <p:sldId id="540" r:id="rId5"/>
    <p:sldId id="570" r:id="rId6"/>
    <p:sldId id="571" r:id="rId7"/>
    <p:sldId id="587" r:id="rId8"/>
    <p:sldId id="573" r:id="rId9"/>
    <p:sldId id="574" r:id="rId10"/>
    <p:sldId id="588" r:id="rId11"/>
    <p:sldId id="576" r:id="rId12"/>
    <p:sldId id="586" r:id="rId13"/>
    <p:sldId id="578" r:id="rId14"/>
    <p:sldId id="579" r:id="rId15"/>
    <p:sldId id="580" r:id="rId16"/>
    <p:sldId id="581" r:id="rId17"/>
    <p:sldId id="582" r:id="rId18"/>
    <p:sldId id="583" r:id="rId19"/>
    <p:sldId id="584" r:id="rId20"/>
    <p:sldId id="556" r:id="rId21"/>
    <p:sldId id="557" r:id="rId22"/>
    <p:sldId id="558" r:id="rId23"/>
    <p:sldId id="559" r:id="rId24"/>
    <p:sldId id="560" r:id="rId25"/>
    <p:sldId id="561" r:id="rId26"/>
    <p:sldId id="562" r:id="rId27"/>
    <p:sldId id="563" r:id="rId28"/>
    <p:sldId id="585" r:id="rId29"/>
    <p:sldId id="589" r:id="rId30"/>
    <p:sldId id="590" r:id="rId31"/>
    <p:sldId id="591" r:id="rId32"/>
    <p:sldId id="592" r:id="rId33"/>
    <p:sldId id="593" r:id="rId34"/>
  </p:sldIdLst>
  <p:sldSz cx="12192000" cy="6858000"/>
  <p:notesSz cx="6858000" cy="9144000"/>
  <p:embeddedFontLst>
    <p:embeddedFont>
      <p:font typeface="Calibri" panose="020F0502020204030204" pitchFamily="34" charset="0"/>
      <p:regular r:id="rId36"/>
      <p:bold r:id="rId37"/>
      <p:italic r:id="rId38"/>
      <p:boldItalic r:id="rId39"/>
    </p:embeddedFont>
    <p:embeddedFont>
      <p:font typeface="Oslo Sans Office" panose="02000000000000000000" pitchFamily="2" charset="0"/>
      <p:regular r:id="rId40"/>
      <p:bold r:id="rId41"/>
      <p:italic r:id="rId42"/>
      <p:boldItalic r:id="rId43"/>
    </p:embeddedFont>
    <p:embeddedFont>
      <p:font typeface="Oslo Sans Office Normal" panose="020B0604020202020204" charset="0"/>
      <p:regular r:id="rId44"/>
      <p:bold r:id="rId45"/>
      <p:italic r:id="rId46"/>
      <p:boldItalic r:id="rId47"/>
    </p:embeddedFont>
  </p:embeddedFontLst>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 inndeling" id="{BFE82C7D-DE78-9B41-9138-E7CD198A3DC4}">
          <p14:sldIdLst>
            <p14:sldId id="540"/>
            <p14:sldId id="570"/>
            <p14:sldId id="571"/>
            <p14:sldId id="587"/>
            <p14:sldId id="573"/>
            <p14:sldId id="574"/>
            <p14:sldId id="588"/>
            <p14:sldId id="576"/>
            <p14:sldId id="586"/>
            <p14:sldId id="578"/>
            <p14:sldId id="579"/>
            <p14:sldId id="580"/>
            <p14:sldId id="581"/>
            <p14:sldId id="582"/>
            <p14:sldId id="583"/>
            <p14:sldId id="584"/>
            <p14:sldId id="556"/>
            <p14:sldId id="557"/>
            <p14:sldId id="558"/>
            <p14:sldId id="559"/>
            <p14:sldId id="560"/>
            <p14:sldId id="561"/>
            <p14:sldId id="562"/>
            <p14:sldId id="563"/>
            <p14:sldId id="585"/>
            <p14:sldId id="589"/>
            <p14:sldId id="590"/>
            <p14:sldId id="591"/>
            <p14:sldId id="592"/>
            <p14:sldId id="59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FE9FF"/>
    <a:srgbClr val="D0BFAE"/>
    <a:srgbClr val="B3F6FF"/>
    <a:srgbClr val="B3F5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3C49135-84DC-4F2A-9170-51C6C405612B}" v="275" dt="2022-07-05T12:50:26.730"/>
    <p1510:client id="{C1D10727-EB7E-493D-A490-0D2AC3DD335C}" v="1" dt="2022-07-05T13:00:06.4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6938" autoAdjust="0"/>
  </p:normalViewPr>
  <p:slideViewPr>
    <p:cSldViewPr snapToGrid="0">
      <p:cViewPr varScale="1">
        <p:scale>
          <a:sx n="108" d="100"/>
          <a:sy n="108" d="100"/>
        </p:scale>
        <p:origin x="994" y="120"/>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4.fntdata"/><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3.fntdata"/><Relationship Id="rId46" Type="http://schemas.openxmlformats.org/officeDocument/2006/relationships/font" Target="fonts/font11.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font" Target="fonts/font6.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1.fntdata"/><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9.fntdata"/><Relationship Id="rId52"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te Diana Østlien Getz" userId="00b55472-a65a-455a-acaa-9e80c08b341f" providerId="ADAL" clId="{C1D10727-EB7E-493D-A490-0D2AC3DD335C}"/>
    <pc:docChg chg="modSld">
      <pc:chgData name="Marte Diana Østlien Getz" userId="00b55472-a65a-455a-acaa-9e80c08b341f" providerId="ADAL" clId="{C1D10727-EB7E-493D-A490-0D2AC3DD335C}" dt="2022-07-05T13:00:06.471" v="1"/>
      <pc:docMkLst>
        <pc:docMk/>
      </pc:docMkLst>
      <pc:sldChg chg="addSp modSp mod modAnim">
        <pc:chgData name="Marte Diana Østlien Getz" userId="00b55472-a65a-455a-acaa-9e80c08b341f" providerId="ADAL" clId="{C1D10727-EB7E-493D-A490-0D2AC3DD335C}" dt="2022-07-05T13:00:06.471" v="1"/>
        <pc:sldMkLst>
          <pc:docMk/>
          <pc:sldMk cId="2440824822" sldId="587"/>
        </pc:sldMkLst>
        <pc:picChg chg="add mod">
          <ac:chgData name="Marte Diana Østlien Getz" userId="00b55472-a65a-455a-acaa-9e80c08b341f" providerId="ADAL" clId="{C1D10727-EB7E-493D-A490-0D2AC3DD335C}" dt="2022-07-05T13:00:06.471" v="1"/>
          <ac:picMkLst>
            <pc:docMk/>
            <pc:sldMk cId="2440824822" sldId="587"/>
            <ac:picMk id="4" creationId="{8030C58E-4B7C-4089-8106-E5318EB50457}"/>
          </ac:picMkLst>
        </pc:picChg>
        <pc:picChg chg="ord">
          <ac:chgData name="Marte Diana Østlien Getz" userId="00b55472-a65a-455a-acaa-9e80c08b341f" providerId="ADAL" clId="{C1D10727-EB7E-493D-A490-0D2AC3DD335C}" dt="2022-07-05T12:59:36.131" v="0" actId="167"/>
          <ac:picMkLst>
            <pc:docMk/>
            <pc:sldMk cId="2440824822" sldId="587"/>
            <ac:picMk id="6" creationId="{DAC7E4A2-C8B7-4958-ABE4-09BB5F333E44}"/>
          </ac:picMkLst>
        </pc:picChg>
      </pc:sldChg>
    </pc:docChg>
  </pc:docChgLst>
  <pc:docChgLst>
    <pc:chgData name="Marte Diana Østlien Getz" userId="00b55472-a65a-455a-acaa-9e80c08b341f" providerId="ADAL" clId="{73C49135-84DC-4F2A-9170-51C6C405612B}"/>
    <pc:docChg chg="undo redo custSel addSld delSld modSld modSection">
      <pc:chgData name="Marte Diana Østlien Getz" userId="00b55472-a65a-455a-acaa-9e80c08b341f" providerId="ADAL" clId="{73C49135-84DC-4F2A-9170-51C6C405612B}" dt="2022-07-05T12:50:31.120" v="1254" actId="1076"/>
      <pc:docMkLst>
        <pc:docMk/>
      </pc:docMkLst>
      <pc:sldChg chg="modSp del mod">
        <pc:chgData name="Marte Diana Østlien Getz" userId="00b55472-a65a-455a-acaa-9e80c08b341f" providerId="ADAL" clId="{73C49135-84DC-4F2A-9170-51C6C405612B}" dt="2022-07-04T13:18:02.606" v="234" actId="47"/>
        <pc:sldMkLst>
          <pc:docMk/>
          <pc:sldMk cId="3495574301" sldId="541"/>
        </pc:sldMkLst>
        <pc:spChg chg="mod">
          <ac:chgData name="Marte Diana Østlien Getz" userId="00b55472-a65a-455a-acaa-9e80c08b341f" providerId="ADAL" clId="{73C49135-84DC-4F2A-9170-51C6C405612B}" dt="2022-07-04T10:14:04.799" v="14" actId="20577"/>
          <ac:spMkLst>
            <pc:docMk/>
            <pc:sldMk cId="3495574301" sldId="541"/>
            <ac:spMk id="41" creationId="{109E9015-81F7-477A-89BE-9D125AE4E83A}"/>
          </ac:spMkLst>
        </pc:spChg>
      </pc:sldChg>
      <pc:sldChg chg="delSp modSp del mod">
        <pc:chgData name="Marte Diana Østlien Getz" userId="00b55472-a65a-455a-acaa-9e80c08b341f" providerId="ADAL" clId="{73C49135-84DC-4F2A-9170-51C6C405612B}" dt="2022-07-04T10:43:02.658" v="218" actId="47"/>
        <pc:sldMkLst>
          <pc:docMk/>
          <pc:sldMk cId="886574376" sldId="542"/>
        </pc:sldMkLst>
        <pc:spChg chg="mod topLvl">
          <ac:chgData name="Marte Diana Østlien Getz" userId="00b55472-a65a-455a-acaa-9e80c08b341f" providerId="ADAL" clId="{73C49135-84DC-4F2A-9170-51C6C405612B}" dt="2022-07-04T10:39:19.863" v="190" actId="14100"/>
          <ac:spMkLst>
            <pc:docMk/>
            <pc:sldMk cId="886574376" sldId="542"/>
            <ac:spMk id="5" creationId="{7C35BEB0-98DB-45E5-8693-DA1A6E22FE98}"/>
          </ac:spMkLst>
        </pc:spChg>
        <pc:spChg chg="mod">
          <ac:chgData name="Marte Diana Østlien Getz" userId="00b55472-a65a-455a-acaa-9e80c08b341f" providerId="ADAL" clId="{73C49135-84DC-4F2A-9170-51C6C405612B}" dt="2022-07-04T10:42:21.928" v="211" actId="14100"/>
          <ac:spMkLst>
            <pc:docMk/>
            <pc:sldMk cId="886574376" sldId="542"/>
            <ac:spMk id="7" creationId="{00000000-0000-0000-0000-000000000000}"/>
          </ac:spMkLst>
        </pc:spChg>
        <pc:spChg chg="mod">
          <ac:chgData name="Marte Diana Østlien Getz" userId="00b55472-a65a-455a-acaa-9e80c08b341f" providerId="ADAL" clId="{73C49135-84DC-4F2A-9170-51C6C405612B}" dt="2022-07-04T10:39:13.581" v="187" actId="14100"/>
          <ac:spMkLst>
            <pc:docMk/>
            <pc:sldMk cId="886574376" sldId="542"/>
            <ac:spMk id="36" creationId="{00000000-0000-0000-0000-000000000000}"/>
          </ac:spMkLst>
        </pc:spChg>
        <pc:spChg chg="mod">
          <ac:chgData name="Marte Diana Østlien Getz" userId="00b55472-a65a-455a-acaa-9e80c08b341f" providerId="ADAL" clId="{73C49135-84DC-4F2A-9170-51C6C405612B}" dt="2022-07-04T10:39:13.581" v="187" actId="14100"/>
          <ac:spMkLst>
            <pc:docMk/>
            <pc:sldMk cId="886574376" sldId="542"/>
            <ac:spMk id="37" creationId="{00000000-0000-0000-0000-000000000000}"/>
          </ac:spMkLst>
        </pc:spChg>
        <pc:spChg chg="mod">
          <ac:chgData name="Marte Diana Østlien Getz" userId="00b55472-a65a-455a-acaa-9e80c08b341f" providerId="ADAL" clId="{73C49135-84DC-4F2A-9170-51C6C405612B}" dt="2022-07-04T10:39:13.581" v="187" actId="14100"/>
          <ac:spMkLst>
            <pc:docMk/>
            <pc:sldMk cId="886574376" sldId="542"/>
            <ac:spMk id="38" creationId="{00000000-0000-0000-0000-000000000000}"/>
          </ac:spMkLst>
        </pc:spChg>
        <pc:spChg chg="mod">
          <ac:chgData name="Marte Diana Østlien Getz" userId="00b55472-a65a-455a-acaa-9e80c08b341f" providerId="ADAL" clId="{73C49135-84DC-4F2A-9170-51C6C405612B}" dt="2022-07-04T10:39:13.581" v="187" actId="14100"/>
          <ac:spMkLst>
            <pc:docMk/>
            <pc:sldMk cId="886574376" sldId="542"/>
            <ac:spMk id="39" creationId="{00000000-0000-0000-0000-000000000000}"/>
          </ac:spMkLst>
        </pc:spChg>
        <pc:spChg chg="mod">
          <ac:chgData name="Marte Diana Østlien Getz" userId="00b55472-a65a-455a-acaa-9e80c08b341f" providerId="ADAL" clId="{73C49135-84DC-4F2A-9170-51C6C405612B}" dt="2022-07-04T10:39:13.581" v="187" actId="14100"/>
          <ac:spMkLst>
            <pc:docMk/>
            <pc:sldMk cId="886574376" sldId="542"/>
            <ac:spMk id="40" creationId="{00000000-0000-0000-0000-000000000000}"/>
          </ac:spMkLst>
        </pc:spChg>
        <pc:grpChg chg="del mod">
          <ac:chgData name="Marte Diana Østlien Getz" userId="00b55472-a65a-455a-acaa-9e80c08b341f" providerId="ADAL" clId="{73C49135-84DC-4F2A-9170-51C6C405612B}" dt="2022-07-04T10:38:55.178" v="183" actId="165"/>
          <ac:grpSpMkLst>
            <pc:docMk/>
            <pc:sldMk cId="886574376" sldId="542"/>
            <ac:grpSpMk id="6" creationId="{390E93EF-B005-494D-BC8E-7EFF2BDB244F}"/>
          </ac:grpSpMkLst>
        </pc:grpChg>
        <pc:grpChg chg="mod topLvl">
          <ac:chgData name="Marte Diana Østlien Getz" userId="00b55472-a65a-455a-acaa-9e80c08b341f" providerId="ADAL" clId="{73C49135-84DC-4F2A-9170-51C6C405612B}" dt="2022-07-04T10:39:13.581" v="187" actId="14100"/>
          <ac:grpSpMkLst>
            <pc:docMk/>
            <pc:sldMk cId="886574376" sldId="542"/>
            <ac:grpSpMk id="32" creationId="{00000000-0000-0000-0000-000000000000}"/>
          </ac:grpSpMkLst>
        </pc:grpChg>
        <pc:grpChg chg="mod">
          <ac:chgData name="Marte Diana Østlien Getz" userId="00b55472-a65a-455a-acaa-9e80c08b341f" providerId="ADAL" clId="{73C49135-84DC-4F2A-9170-51C6C405612B}" dt="2022-07-04T10:39:13.581" v="187" actId="14100"/>
          <ac:grpSpMkLst>
            <pc:docMk/>
            <pc:sldMk cId="886574376" sldId="542"/>
            <ac:grpSpMk id="33" creationId="{00000000-0000-0000-0000-000000000000}"/>
          </ac:grpSpMkLst>
        </pc:grpChg>
      </pc:sldChg>
      <pc:sldChg chg="modSp del mod">
        <pc:chgData name="Marte Diana Østlien Getz" userId="00b55472-a65a-455a-acaa-9e80c08b341f" providerId="ADAL" clId="{73C49135-84DC-4F2A-9170-51C6C405612B}" dt="2022-07-04T10:45:47.867" v="232" actId="47"/>
        <pc:sldMkLst>
          <pc:docMk/>
          <pc:sldMk cId="1415315856" sldId="543"/>
        </pc:sldMkLst>
        <pc:spChg chg="mod">
          <ac:chgData name="Marte Diana Østlien Getz" userId="00b55472-a65a-455a-acaa-9e80c08b341f" providerId="ADAL" clId="{73C49135-84DC-4F2A-9170-51C6C405612B}" dt="2022-07-04T10:44:23.645" v="226" actId="1076"/>
          <ac:spMkLst>
            <pc:docMk/>
            <pc:sldMk cId="1415315856" sldId="543"/>
            <ac:spMk id="6" creationId="{E16858AB-6817-4DF5-9B9C-F57326842D28}"/>
          </ac:spMkLst>
        </pc:spChg>
        <pc:spChg chg="mod">
          <ac:chgData name="Marte Diana Østlien Getz" userId="00b55472-a65a-455a-acaa-9e80c08b341f" providerId="ADAL" clId="{73C49135-84DC-4F2A-9170-51C6C405612B}" dt="2022-07-04T10:44:16.042" v="224" actId="1076"/>
          <ac:spMkLst>
            <pc:docMk/>
            <pc:sldMk cId="1415315856" sldId="543"/>
            <ac:spMk id="21" creationId="{F87F7303-13F3-4463-835A-26658FF72D50}"/>
          </ac:spMkLst>
        </pc:spChg>
        <pc:spChg chg="mod">
          <ac:chgData name="Marte Diana Østlien Getz" userId="00b55472-a65a-455a-acaa-9e80c08b341f" providerId="ADAL" clId="{73C49135-84DC-4F2A-9170-51C6C405612B}" dt="2022-07-04T10:44:16.042" v="224" actId="1076"/>
          <ac:spMkLst>
            <pc:docMk/>
            <pc:sldMk cId="1415315856" sldId="543"/>
            <ac:spMk id="22" creationId="{8744F83C-411C-4567-B225-5EB16896830F}"/>
          </ac:spMkLst>
        </pc:spChg>
        <pc:spChg chg="mod">
          <ac:chgData name="Marte Diana Østlien Getz" userId="00b55472-a65a-455a-acaa-9e80c08b341f" providerId="ADAL" clId="{73C49135-84DC-4F2A-9170-51C6C405612B}" dt="2022-07-04T10:44:16.042" v="224" actId="1076"/>
          <ac:spMkLst>
            <pc:docMk/>
            <pc:sldMk cId="1415315856" sldId="543"/>
            <ac:spMk id="23" creationId="{3E5B8620-91A8-4BBC-BFE0-59E3399EEA1E}"/>
          </ac:spMkLst>
        </pc:spChg>
        <pc:spChg chg="mod">
          <ac:chgData name="Marte Diana Østlien Getz" userId="00b55472-a65a-455a-acaa-9e80c08b341f" providerId="ADAL" clId="{73C49135-84DC-4F2A-9170-51C6C405612B}" dt="2022-07-04T10:44:16.042" v="224" actId="1076"/>
          <ac:spMkLst>
            <pc:docMk/>
            <pc:sldMk cId="1415315856" sldId="543"/>
            <ac:spMk id="24" creationId="{F6AEF978-1A61-4E02-BFAB-85537FDA2F5C}"/>
          </ac:spMkLst>
        </pc:spChg>
        <pc:spChg chg="mod">
          <ac:chgData name="Marte Diana Østlien Getz" userId="00b55472-a65a-455a-acaa-9e80c08b341f" providerId="ADAL" clId="{73C49135-84DC-4F2A-9170-51C6C405612B}" dt="2022-07-04T10:44:16.042" v="224" actId="1076"/>
          <ac:spMkLst>
            <pc:docMk/>
            <pc:sldMk cId="1415315856" sldId="543"/>
            <ac:spMk id="27" creationId="{30EE004A-5FC7-47B2-B238-CA12BEF9BECD}"/>
          </ac:spMkLst>
        </pc:spChg>
        <pc:grpChg chg="mod">
          <ac:chgData name="Marte Diana Østlien Getz" userId="00b55472-a65a-455a-acaa-9e80c08b341f" providerId="ADAL" clId="{73C49135-84DC-4F2A-9170-51C6C405612B}" dt="2022-07-04T10:44:16.042" v="224" actId="1076"/>
          <ac:grpSpMkLst>
            <pc:docMk/>
            <pc:sldMk cId="1415315856" sldId="543"/>
            <ac:grpSpMk id="7" creationId="{67418F30-9A72-4BED-92BF-FA4D20930790}"/>
          </ac:grpSpMkLst>
        </pc:grpChg>
        <pc:grpChg chg="mod">
          <ac:chgData name="Marte Diana Østlien Getz" userId="00b55472-a65a-455a-acaa-9e80c08b341f" providerId="ADAL" clId="{73C49135-84DC-4F2A-9170-51C6C405612B}" dt="2022-07-04T10:44:16.042" v="224" actId="1076"/>
          <ac:grpSpMkLst>
            <pc:docMk/>
            <pc:sldMk cId="1415315856" sldId="543"/>
            <ac:grpSpMk id="19" creationId="{EC2A9E6E-063A-4BC0-84E5-C4E72ABA91B0}"/>
          </ac:grpSpMkLst>
        </pc:grpChg>
        <pc:grpChg chg="mod">
          <ac:chgData name="Marte Diana Østlien Getz" userId="00b55472-a65a-455a-acaa-9e80c08b341f" providerId="ADAL" clId="{73C49135-84DC-4F2A-9170-51C6C405612B}" dt="2022-07-04T10:44:16.042" v="224" actId="1076"/>
          <ac:grpSpMkLst>
            <pc:docMk/>
            <pc:sldMk cId="1415315856" sldId="543"/>
            <ac:grpSpMk id="20" creationId="{B5C66C97-6C16-40C9-815B-C2BF839378A2}"/>
          </ac:grpSpMkLst>
        </pc:grpChg>
      </pc:sldChg>
      <pc:sldChg chg="del">
        <pc:chgData name="Marte Diana Østlien Getz" userId="00b55472-a65a-455a-acaa-9e80c08b341f" providerId="ADAL" clId="{73C49135-84DC-4F2A-9170-51C6C405612B}" dt="2022-07-04T13:22:53.827" v="263" actId="47"/>
        <pc:sldMkLst>
          <pc:docMk/>
          <pc:sldMk cId="3469340651" sldId="544"/>
        </pc:sldMkLst>
      </pc:sldChg>
      <pc:sldChg chg="del">
        <pc:chgData name="Marte Diana Østlien Getz" userId="00b55472-a65a-455a-acaa-9e80c08b341f" providerId="ADAL" clId="{73C49135-84DC-4F2A-9170-51C6C405612B}" dt="2022-07-04T13:31:42.210" v="284" actId="47"/>
        <pc:sldMkLst>
          <pc:docMk/>
          <pc:sldMk cId="1538739382" sldId="545"/>
        </pc:sldMkLst>
      </pc:sldChg>
      <pc:sldChg chg="del">
        <pc:chgData name="Marte Diana Østlien Getz" userId="00b55472-a65a-455a-acaa-9e80c08b341f" providerId="ADAL" clId="{73C49135-84DC-4F2A-9170-51C6C405612B}" dt="2022-07-04T13:39:57.771" v="334" actId="47"/>
        <pc:sldMkLst>
          <pc:docMk/>
          <pc:sldMk cId="1999811991" sldId="546"/>
        </pc:sldMkLst>
      </pc:sldChg>
      <pc:sldChg chg="del">
        <pc:chgData name="Marte Diana Østlien Getz" userId="00b55472-a65a-455a-acaa-9e80c08b341f" providerId="ADAL" clId="{73C49135-84DC-4F2A-9170-51C6C405612B}" dt="2022-07-04T13:41:08.385" v="348" actId="47"/>
        <pc:sldMkLst>
          <pc:docMk/>
          <pc:sldMk cId="3804212751" sldId="547"/>
        </pc:sldMkLst>
      </pc:sldChg>
      <pc:sldChg chg="del">
        <pc:chgData name="Marte Diana Østlien Getz" userId="00b55472-a65a-455a-acaa-9e80c08b341f" providerId="ADAL" clId="{73C49135-84DC-4F2A-9170-51C6C405612B}" dt="2022-07-04T13:43:44.519" v="383" actId="47"/>
        <pc:sldMkLst>
          <pc:docMk/>
          <pc:sldMk cId="86125981" sldId="548"/>
        </pc:sldMkLst>
      </pc:sldChg>
      <pc:sldChg chg="del">
        <pc:chgData name="Marte Diana Østlien Getz" userId="00b55472-a65a-455a-acaa-9e80c08b341f" providerId="ADAL" clId="{73C49135-84DC-4F2A-9170-51C6C405612B}" dt="2022-07-04T13:44:37.216" v="398" actId="47"/>
        <pc:sldMkLst>
          <pc:docMk/>
          <pc:sldMk cId="2537688135" sldId="549"/>
        </pc:sldMkLst>
      </pc:sldChg>
      <pc:sldChg chg="modSp del mod">
        <pc:chgData name="Marte Diana Østlien Getz" userId="00b55472-a65a-455a-acaa-9e80c08b341f" providerId="ADAL" clId="{73C49135-84DC-4F2A-9170-51C6C405612B}" dt="2022-07-04T13:50:27.117" v="433" actId="47"/>
        <pc:sldMkLst>
          <pc:docMk/>
          <pc:sldMk cId="801192890" sldId="550"/>
        </pc:sldMkLst>
        <pc:spChg chg="mod">
          <ac:chgData name="Marte Diana Østlien Getz" userId="00b55472-a65a-455a-acaa-9e80c08b341f" providerId="ADAL" clId="{73C49135-84DC-4F2A-9170-51C6C405612B}" dt="2022-07-04T13:49:59.778" v="431" actId="14100"/>
          <ac:spMkLst>
            <pc:docMk/>
            <pc:sldMk cId="801192890" sldId="550"/>
            <ac:spMk id="28" creationId="{57D40D02-C041-4422-B637-D1B3E6367F74}"/>
          </ac:spMkLst>
        </pc:spChg>
        <pc:spChg chg="mod">
          <ac:chgData name="Marte Diana Østlien Getz" userId="00b55472-a65a-455a-acaa-9e80c08b341f" providerId="ADAL" clId="{73C49135-84DC-4F2A-9170-51C6C405612B}" dt="2022-07-04T13:48:10.979" v="415" actId="14100"/>
          <ac:spMkLst>
            <pc:docMk/>
            <pc:sldMk cId="801192890" sldId="550"/>
            <ac:spMk id="30" creationId="{00000000-0000-0000-0000-000000000000}"/>
          </ac:spMkLst>
        </pc:spChg>
        <pc:spChg chg="mod">
          <ac:chgData name="Marte Diana Østlien Getz" userId="00b55472-a65a-455a-acaa-9e80c08b341f" providerId="ADAL" clId="{73C49135-84DC-4F2A-9170-51C6C405612B}" dt="2022-07-04T13:49:59.778" v="431" actId="14100"/>
          <ac:spMkLst>
            <pc:docMk/>
            <pc:sldMk cId="801192890" sldId="550"/>
            <ac:spMk id="32" creationId="{D987B174-8E46-4C80-A124-39F5833611E3}"/>
          </ac:spMkLst>
        </pc:spChg>
        <pc:spChg chg="mod">
          <ac:chgData name="Marte Diana Østlien Getz" userId="00b55472-a65a-455a-acaa-9e80c08b341f" providerId="ADAL" clId="{73C49135-84DC-4F2A-9170-51C6C405612B}" dt="2022-07-04T13:49:59.778" v="431" actId="14100"/>
          <ac:spMkLst>
            <pc:docMk/>
            <pc:sldMk cId="801192890" sldId="550"/>
            <ac:spMk id="33" creationId="{227C5296-9B8A-4E7E-B1E6-D0B4DA6DE80B}"/>
          </ac:spMkLst>
        </pc:spChg>
        <pc:spChg chg="mod">
          <ac:chgData name="Marte Diana Østlien Getz" userId="00b55472-a65a-455a-acaa-9e80c08b341f" providerId="ADAL" clId="{73C49135-84DC-4F2A-9170-51C6C405612B}" dt="2022-07-04T13:49:59.778" v="431" actId="14100"/>
          <ac:spMkLst>
            <pc:docMk/>
            <pc:sldMk cId="801192890" sldId="550"/>
            <ac:spMk id="34" creationId="{C0F92865-89F6-424B-9F19-08393866B4FA}"/>
          </ac:spMkLst>
        </pc:spChg>
        <pc:spChg chg="mod">
          <ac:chgData name="Marte Diana Østlien Getz" userId="00b55472-a65a-455a-acaa-9e80c08b341f" providerId="ADAL" clId="{73C49135-84DC-4F2A-9170-51C6C405612B}" dt="2022-07-04T13:49:59.778" v="431" actId="14100"/>
          <ac:spMkLst>
            <pc:docMk/>
            <pc:sldMk cId="801192890" sldId="550"/>
            <ac:spMk id="35" creationId="{6E5D3EB9-CB19-42B2-887F-02F9486D500A}"/>
          </ac:spMkLst>
        </pc:spChg>
        <pc:spChg chg="mod">
          <ac:chgData name="Marte Diana Østlien Getz" userId="00b55472-a65a-455a-acaa-9e80c08b341f" providerId="ADAL" clId="{73C49135-84DC-4F2A-9170-51C6C405612B}" dt="2022-07-04T13:49:59.778" v="431" actId="14100"/>
          <ac:spMkLst>
            <pc:docMk/>
            <pc:sldMk cId="801192890" sldId="550"/>
            <ac:spMk id="38" creationId="{0D7A202C-345A-492F-B6C1-CCE902ACC746}"/>
          </ac:spMkLst>
        </pc:spChg>
        <pc:grpChg chg="mod">
          <ac:chgData name="Marte Diana Østlien Getz" userId="00b55472-a65a-455a-acaa-9e80c08b341f" providerId="ADAL" clId="{73C49135-84DC-4F2A-9170-51C6C405612B}" dt="2022-07-04T13:49:59.778" v="431" actId="14100"/>
          <ac:grpSpMkLst>
            <pc:docMk/>
            <pc:sldMk cId="801192890" sldId="550"/>
            <ac:grpSpMk id="26" creationId="{068C4BB3-5AE6-4640-8EA0-3BC8BFA51E6D}"/>
          </ac:grpSpMkLst>
        </pc:grpChg>
        <pc:grpChg chg="mod">
          <ac:chgData name="Marte Diana Østlien Getz" userId="00b55472-a65a-455a-acaa-9e80c08b341f" providerId="ADAL" clId="{73C49135-84DC-4F2A-9170-51C6C405612B}" dt="2022-07-04T13:49:59.778" v="431" actId="14100"/>
          <ac:grpSpMkLst>
            <pc:docMk/>
            <pc:sldMk cId="801192890" sldId="550"/>
            <ac:grpSpMk id="27" creationId="{C9219FA0-1C81-4AA5-AC18-C419E8FA3E03}"/>
          </ac:grpSpMkLst>
        </pc:grpChg>
        <pc:grpChg chg="mod">
          <ac:chgData name="Marte Diana Østlien Getz" userId="00b55472-a65a-455a-acaa-9e80c08b341f" providerId="ADAL" clId="{73C49135-84DC-4F2A-9170-51C6C405612B}" dt="2022-07-04T13:49:59.778" v="431" actId="14100"/>
          <ac:grpSpMkLst>
            <pc:docMk/>
            <pc:sldMk cId="801192890" sldId="550"/>
            <ac:grpSpMk id="29" creationId="{D070FB01-209D-4FA8-B495-11C774206150}"/>
          </ac:grpSpMkLst>
        </pc:grpChg>
        <pc:picChg chg="mod">
          <ac:chgData name="Marte Diana Østlien Getz" userId="00b55472-a65a-455a-acaa-9e80c08b341f" providerId="ADAL" clId="{73C49135-84DC-4F2A-9170-51C6C405612B}" dt="2022-07-04T13:46:10.117" v="412" actId="1076"/>
          <ac:picMkLst>
            <pc:docMk/>
            <pc:sldMk cId="801192890" sldId="550"/>
            <ac:picMk id="31" creationId="{00000000-0000-0000-0000-000000000000}"/>
          </ac:picMkLst>
        </pc:picChg>
      </pc:sldChg>
      <pc:sldChg chg="addSp delSp modSp del mod">
        <pc:chgData name="Marte Diana Østlien Getz" userId="00b55472-a65a-455a-acaa-9e80c08b341f" providerId="ADAL" clId="{73C49135-84DC-4F2A-9170-51C6C405612B}" dt="2022-07-04T13:53:23.556" v="466" actId="47"/>
        <pc:sldMkLst>
          <pc:docMk/>
          <pc:sldMk cId="2814642015" sldId="551"/>
        </pc:sldMkLst>
        <pc:spChg chg="add del mod">
          <ac:chgData name="Marte Diana Østlien Getz" userId="00b55472-a65a-455a-acaa-9e80c08b341f" providerId="ADAL" clId="{73C49135-84DC-4F2A-9170-51C6C405612B}" dt="2022-07-04T13:52:24.272" v="454" actId="478"/>
          <ac:spMkLst>
            <pc:docMk/>
            <pc:sldMk cId="2814642015" sldId="551"/>
            <ac:spMk id="17" creationId="{00000000-0000-0000-0000-000000000000}"/>
          </ac:spMkLst>
        </pc:spChg>
      </pc:sldChg>
      <pc:sldChg chg="modSp del mod">
        <pc:chgData name="Marte Diana Østlien Getz" userId="00b55472-a65a-455a-acaa-9e80c08b341f" providerId="ADAL" clId="{73C49135-84DC-4F2A-9170-51C6C405612B}" dt="2022-07-04T13:56:29.440" v="501" actId="47"/>
        <pc:sldMkLst>
          <pc:docMk/>
          <pc:sldMk cId="711622614" sldId="552"/>
        </pc:sldMkLst>
        <pc:spChg chg="mod">
          <ac:chgData name="Marte Diana Østlien Getz" userId="00b55472-a65a-455a-acaa-9e80c08b341f" providerId="ADAL" clId="{73C49135-84DC-4F2A-9170-51C6C405612B}" dt="2022-07-04T13:56:05.125" v="498" actId="14100"/>
          <ac:spMkLst>
            <pc:docMk/>
            <pc:sldMk cId="711622614" sldId="552"/>
            <ac:spMk id="24" creationId="{9EC16950-063F-4CE2-88F2-A781A83A068A}"/>
          </ac:spMkLst>
        </pc:spChg>
      </pc:sldChg>
      <pc:sldChg chg="modSp del">
        <pc:chgData name="Marte Diana Østlien Getz" userId="00b55472-a65a-455a-acaa-9e80c08b341f" providerId="ADAL" clId="{73C49135-84DC-4F2A-9170-51C6C405612B}" dt="2022-07-04T13:57:55.951" v="513" actId="47"/>
        <pc:sldMkLst>
          <pc:docMk/>
          <pc:sldMk cId="2028811879" sldId="553"/>
        </pc:sldMkLst>
        <pc:spChg chg="mod">
          <ac:chgData name="Marte Diana Østlien Getz" userId="00b55472-a65a-455a-acaa-9e80c08b341f" providerId="ADAL" clId="{73C49135-84DC-4F2A-9170-51C6C405612B}" dt="2022-07-04T13:57:30.414" v="508" actId="1076"/>
          <ac:spMkLst>
            <pc:docMk/>
            <pc:sldMk cId="2028811879" sldId="553"/>
            <ac:spMk id="24" creationId="{F17E4022-1E02-488E-9FE5-697E250F2744}"/>
          </ac:spMkLst>
        </pc:spChg>
        <pc:spChg chg="mod">
          <ac:chgData name="Marte Diana Østlien Getz" userId="00b55472-a65a-455a-acaa-9e80c08b341f" providerId="ADAL" clId="{73C49135-84DC-4F2A-9170-51C6C405612B}" dt="2022-07-04T13:57:30.414" v="508" actId="1076"/>
          <ac:spMkLst>
            <pc:docMk/>
            <pc:sldMk cId="2028811879" sldId="553"/>
            <ac:spMk id="33" creationId="{941BA4E7-74D2-4D86-BB4E-A044DC9F20D3}"/>
          </ac:spMkLst>
        </pc:spChg>
        <pc:spChg chg="mod">
          <ac:chgData name="Marte Diana Østlien Getz" userId="00b55472-a65a-455a-acaa-9e80c08b341f" providerId="ADAL" clId="{73C49135-84DC-4F2A-9170-51C6C405612B}" dt="2022-07-04T13:57:30.414" v="508" actId="1076"/>
          <ac:spMkLst>
            <pc:docMk/>
            <pc:sldMk cId="2028811879" sldId="553"/>
            <ac:spMk id="34" creationId="{E8F5F7F3-72C3-45E2-AD0F-40246E80465F}"/>
          </ac:spMkLst>
        </pc:spChg>
        <pc:spChg chg="mod">
          <ac:chgData name="Marte Diana Østlien Getz" userId="00b55472-a65a-455a-acaa-9e80c08b341f" providerId="ADAL" clId="{73C49135-84DC-4F2A-9170-51C6C405612B}" dt="2022-07-04T13:57:30.414" v="508" actId="1076"/>
          <ac:spMkLst>
            <pc:docMk/>
            <pc:sldMk cId="2028811879" sldId="553"/>
            <ac:spMk id="35" creationId="{CA782242-6461-4250-B7D7-E1C0430E0F95}"/>
          </ac:spMkLst>
        </pc:spChg>
        <pc:spChg chg="mod">
          <ac:chgData name="Marte Diana Østlien Getz" userId="00b55472-a65a-455a-acaa-9e80c08b341f" providerId="ADAL" clId="{73C49135-84DC-4F2A-9170-51C6C405612B}" dt="2022-07-04T13:57:30.414" v="508" actId="1076"/>
          <ac:spMkLst>
            <pc:docMk/>
            <pc:sldMk cId="2028811879" sldId="553"/>
            <ac:spMk id="36" creationId="{0BF38CCB-B394-4D65-9DBF-98CA84D5874E}"/>
          </ac:spMkLst>
        </pc:spChg>
        <pc:spChg chg="mod">
          <ac:chgData name="Marte Diana Østlien Getz" userId="00b55472-a65a-455a-acaa-9e80c08b341f" providerId="ADAL" clId="{73C49135-84DC-4F2A-9170-51C6C405612B}" dt="2022-07-04T13:57:30.414" v="508" actId="1076"/>
          <ac:spMkLst>
            <pc:docMk/>
            <pc:sldMk cId="2028811879" sldId="553"/>
            <ac:spMk id="37" creationId="{4E7086EE-DF3E-4DB7-BF0D-609BE29E60B9}"/>
          </ac:spMkLst>
        </pc:spChg>
        <pc:grpChg chg="mod">
          <ac:chgData name="Marte Diana Østlien Getz" userId="00b55472-a65a-455a-acaa-9e80c08b341f" providerId="ADAL" clId="{73C49135-84DC-4F2A-9170-51C6C405612B}" dt="2022-07-04T13:57:30.414" v="508" actId="1076"/>
          <ac:grpSpMkLst>
            <pc:docMk/>
            <pc:sldMk cId="2028811879" sldId="553"/>
            <ac:grpSpMk id="22" creationId="{D4281AEC-8F91-456F-A352-8FFCBFF2E6E6}"/>
          </ac:grpSpMkLst>
        </pc:grpChg>
        <pc:grpChg chg="mod">
          <ac:chgData name="Marte Diana Østlien Getz" userId="00b55472-a65a-455a-acaa-9e80c08b341f" providerId="ADAL" clId="{73C49135-84DC-4F2A-9170-51C6C405612B}" dt="2022-07-04T13:57:30.414" v="508" actId="1076"/>
          <ac:grpSpMkLst>
            <pc:docMk/>
            <pc:sldMk cId="2028811879" sldId="553"/>
            <ac:grpSpMk id="23" creationId="{91CA3014-6CD1-41EA-B636-80AC560575FB}"/>
          </ac:grpSpMkLst>
        </pc:grpChg>
        <pc:grpChg chg="mod">
          <ac:chgData name="Marte Diana Østlien Getz" userId="00b55472-a65a-455a-acaa-9e80c08b341f" providerId="ADAL" clId="{73C49135-84DC-4F2A-9170-51C6C405612B}" dt="2022-07-04T13:57:30.414" v="508" actId="1076"/>
          <ac:grpSpMkLst>
            <pc:docMk/>
            <pc:sldMk cId="2028811879" sldId="553"/>
            <ac:grpSpMk id="26" creationId="{56E0B2B6-D55B-4F00-8DE8-EDE7A5CB265D}"/>
          </ac:grpSpMkLst>
        </pc:grpChg>
      </pc:sldChg>
      <pc:sldChg chg="del">
        <pc:chgData name="Marte Diana Østlien Getz" userId="00b55472-a65a-455a-acaa-9e80c08b341f" providerId="ADAL" clId="{73C49135-84DC-4F2A-9170-51C6C405612B}" dt="2022-07-04T14:00:32.397" v="528" actId="47"/>
        <pc:sldMkLst>
          <pc:docMk/>
          <pc:sldMk cId="443003910" sldId="554"/>
        </pc:sldMkLst>
      </pc:sldChg>
      <pc:sldChg chg="del">
        <pc:chgData name="Marte Diana Østlien Getz" userId="00b55472-a65a-455a-acaa-9e80c08b341f" providerId="ADAL" clId="{73C49135-84DC-4F2A-9170-51C6C405612B}" dt="2022-07-04T14:10:53.476" v="543" actId="47"/>
        <pc:sldMkLst>
          <pc:docMk/>
          <pc:sldMk cId="1922874331" sldId="555"/>
        </pc:sldMkLst>
      </pc:sldChg>
      <pc:sldChg chg="addSp delSp modSp mod">
        <pc:chgData name="Marte Diana Østlien Getz" userId="00b55472-a65a-455a-acaa-9e80c08b341f" providerId="ADAL" clId="{73C49135-84DC-4F2A-9170-51C6C405612B}" dt="2022-07-05T11:55:33.278" v="932" actId="1037"/>
        <pc:sldMkLst>
          <pc:docMk/>
          <pc:sldMk cId="794945330" sldId="556"/>
        </pc:sldMkLst>
        <pc:spChg chg="del">
          <ac:chgData name="Marte Diana Østlien Getz" userId="00b55472-a65a-455a-acaa-9e80c08b341f" providerId="ADAL" clId="{73C49135-84DC-4F2A-9170-51C6C405612B}" dt="2022-07-04T14:11:12.232" v="544" actId="478"/>
          <ac:spMkLst>
            <pc:docMk/>
            <pc:sldMk cId="794945330" sldId="556"/>
            <ac:spMk id="3" creationId="{00000000-0000-0000-0000-000000000000}"/>
          </ac:spMkLst>
        </pc:spChg>
        <pc:spChg chg="del">
          <ac:chgData name="Marte Diana Østlien Getz" userId="00b55472-a65a-455a-acaa-9e80c08b341f" providerId="ADAL" clId="{73C49135-84DC-4F2A-9170-51C6C405612B}" dt="2022-07-04T14:11:12.232" v="544" actId="478"/>
          <ac:spMkLst>
            <pc:docMk/>
            <pc:sldMk cId="794945330" sldId="556"/>
            <ac:spMk id="6" creationId="{00000000-0000-0000-0000-000000000000}"/>
          </ac:spMkLst>
        </pc:spChg>
        <pc:spChg chg="add del mod">
          <ac:chgData name="Marte Diana Østlien Getz" userId="00b55472-a65a-455a-acaa-9e80c08b341f" providerId="ADAL" clId="{73C49135-84DC-4F2A-9170-51C6C405612B}" dt="2022-07-04T14:11:14.799" v="545"/>
          <ac:spMkLst>
            <pc:docMk/>
            <pc:sldMk cId="794945330" sldId="556"/>
            <ac:spMk id="7" creationId="{14E70616-3010-4F68-8667-DED22C6C9CDB}"/>
          </ac:spMkLst>
        </pc:spChg>
        <pc:spChg chg="del">
          <ac:chgData name="Marte Diana Østlien Getz" userId="00b55472-a65a-455a-acaa-9e80c08b341f" providerId="ADAL" clId="{73C49135-84DC-4F2A-9170-51C6C405612B}" dt="2022-07-04T14:11:12.232" v="544" actId="478"/>
          <ac:spMkLst>
            <pc:docMk/>
            <pc:sldMk cId="794945330" sldId="556"/>
            <ac:spMk id="20" creationId="{00000000-0000-0000-0000-000000000000}"/>
          </ac:spMkLst>
        </pc:spChg>
        <pc:spChg chg="del">
          <ac:chgData name="Marte Diana Østlien Getz" userId="00b55472-a65a-455a-acaa-9e80c08b341f" providerId="ADAL" clId="{73C49135-84DC-4F2A-9170-51C6C405612B}" dt="2022-07-04T14:11:12.232" v="544" actId="478"/>
          <ac:spMkLst>
            <pc:docMk/>
            <pc:sldMk cId="794945330" sldId="556"/>
            <ac:spMk id="22" creationId="{00000000-0000-0000-0000-000000000000}"/>
          </ac:spMkLst>
        </pc:spChg>
        <pc:spChg chg="del">
          <ac:chgData name="Marte Diana Østlien Getz" userId="00b55472-a65a-455a-acaa-9e80c08b341f" providerId="ADAL" clId="{73C49135-84DC-4F2A-9170-51C6C405612B}" dt="2022-07-04T14:11:12.232" v="544" actId="478"/>
          <ac:spMkLst>
            <pc:docMk/>
            <pc:sldMk cId="794945330" sldId="556"/>
            <ac:spMk id="31" creationId="{00000000-0000-0000-0000-000000000000}"/>
          </ac:spMkLst>
        </pc:spChg>
        <pc:spChg chg="del">
          <ac:chgData name="Marte Diana Østlien Getz" userId="00b55472-a65a-455a-acaa-9e80c08b341f" providerId="ADAL" clId="{73C49135-84DC-4F2A-9170-51C6C405612B}" dt="2022-07-04T14:11:12.232" v="544" actId="478"/>
          <ac:spMkLst>
            <pc:docMk/>
            <pc:sldMk cId="794945330" sldId="556"/>
            <ac:spMk id="32" creationId="{00000000-0000-0000-0000-000000000000}"/>
          </ac:spMkLst>
        </pc:spChg>
        <pc:spChg chg="add del mod">
          <ac:chgData name="Marte Diana Østlien Getz" userId="00b55472-a65a-455a-acaa-9e80c08b341f" providerId="ADAL" clId="{73C49135-84DC-4F2A-9170-51C6C405612B}" dt="2022-07-04T14:14:23.778" v="613" actId="478"/>
          <ac:spMkLst>
            <pc:docMk/>
            <pc:sldMk cId="794945330" sldId="556"/>
            <ac:spMk id="36" creationId="{82CDF43D-CA73-4461-9D36-553E0DCEC6BF}"/>
          </ac:spMkLst>
        </pc:spChg>
        <pc:spChg chg="add mod">
          <ac:chgData name="Marte Diana Østlien Getz" userId="00b55472-a65a-455a-acaa-9e80c08b341f" providerId="ADAL" clId="{73C49135-84DC-4F2A-9170-51C6C405612B}" dt="2022-07-04T14:14:26.808" v="615" actId="1076"/>
          <ac:spMkLst>
            <pc:docMk/>
            <pc:sldMk cId="794945330" sldId="556"/>
            <ac:spMk id="37" creationId="{BA2D2FE5-484F-4A3A-89DF-B7D0F02952EF}"/>
          </ac:spMkLst>
        </pc:spChg>
        <pc:grpChg chg="del">
          <ac:chgData name="Marte Diana Østlien Getz" userId="00b55472-a65a-455a-acaa-9e80c08b341f" providerId="ADAL" clId="{73C49135-84DC-4F2A-9170-51C6C405612B}" dt="2022-07-04T14:11:12.232" v="544" actId="478"/>
          <ac:grpSpMkLst>
            <pc:docMk/>
            <pc:sldMk cId="794945330" sldId="556"/>
            <ac:grpSpMk id="2" creationId="{35FA1A4E-232A-4D3C-9180-112FF73D98B7}"/>
          </ac:grpSpMkLst>
        </pc:grpChg>
        <pc:grpChg chg="del">
          <ac:chgData name="Marte Diana Østlien Getz" userId="00b55472-a65a-455a-acaa-9e80c08b341f" providerId="ADAL" clId="{73C49135-84DC-4F2A-9170-51C6C405612B}" dt="2022-07-04T14:11:12.232" v="544" actId="478"/>
          <ac:grpSpMkLst>
            <pc:docMk/>
            <pc:sldMk cId="794945330" sldId="556"/>
            <ac:grpSpMk id="23" creationId="{34F9FDDE-063F-4B37-9C08-2ECD9CC2DB57}"/>
          </ac:grpSpMkLst>
        </pc:grpChg>
        <pc:picChg chg="del">
          <ac:chgData name="Marte Diana Østlien Getz" userId="00b55472-a65a-455a-acaa-9e80c08b341f" providerId="ADAL" clId="{73C49135-84DC-4F2A-9170-51C6C405612B}" dt="2022-07-04T14:11:12.232" v="544" actId="478"/>
          <ac:picMkLst>
            <pc:docMk/>
            <pc:sldMk cId="794945330" sldId="556"/>
            <ac:picMk id="4" creationId="{00000000-0000-0000-0000-000000000000}"/>
          </ac:picMkLst>
        </pc:picChg>
        <pc:picChg chg="add mod ord modCrop">
          <ac:chgData name="Marte Diana Østlien Getz" userId="00b55472-a65a-455a-acaa-9e80c08b341f" providerId="ADAL" clId="{73C49135-84DC-4F2A-9170-51C6C405612B}" dt="2022-07-05T11:55:33.278" v="932" actId="1037"/>
          <ac:picMkLst>
            <pc:docMk/>
            <pc:sldMk cId="794945330" sldId="556"/>
            <ac:picMk id="8" creationId="{E6AF205F-3DE7-4B16-BF2F-3E2C2F2FAF12}"/>
          </ac:picMkLst>
        </pc:picChg>
      </pc:sldChg>
      <pc:sldChg chg="addSp delSp modSp mod">
        <pc:chgData name="Marte Diana Østlien Getz" userId="00b55472-a65a-455a-acaa-9e80c08b341f" providerId="ADAL" clId="{73C49135-84DC-4F2A-9170-51C6C405612B}" dt="2022-07-05T11:55:59.756" v="934" actId="1036"/>
        <pc:sldMkLst>
          <pc:docMk/>
          <pc:sldMk cId="4118024917" sldId="557"/>
        </pc:sldMkLst>
        <pc:spChg chg="del">
          <ac:chgData name="Marte Diana Østlien Getz" userId="00b55472-a65a-455a-acaa-9e80c08b341f" providerId="ADAL" clId="{73C49135-84DC-4F2A-9170-51C6C405612B}" dt="2022-07-04T14:12:21.240" v="583" actId="478"/>
          <ac:spMkLst>
            <pc:docMk/>
            <pc:sldMk cId="4118024917" sldId="557"/>
            <ac:spMk id="18" creationId="{00000000-0000-0000-0000-000000000000}"/>
          </ac:spMkLst>
        </pc:spChg>
        <pc:spChg chg="del">
          <ac:chgData name="Marte Diana Østlien Getz" userId="00b55472-a65a-455a-acaa-9e80c08b341f" providerId="ADAL" clId="{73C49135-84DC-4F2A-9170-51C6C405612B}" dt="2022-07-04T14:12:21.240" v="583" actId="478"/>
          <ac:spMkLst>
            <pc:docMk/>
            <pc:sldMk cId="4118024917" sldId="557"/>
            <ac:spMk id="22" creationId="{00000000-0000-0000-0000-000000000000}"/>
          </ac:spMkLst>
        </pc:spChg>
        <pc:spChg chg="del">
          <ac:chgData name="Marte Diana Østlien Getz" userId="00b55472-a65a-455a-acaa-9e80c08b341f" providerId="ADAL" clId="{73C49135-84DC-4F2A-9170-51C6C405612B}" dt="2022-07-04T14:12:21.240" v="583" actId="478"/>
          <ac:spMkLst>
            <pc:docMk/>
            <pc:sldMk cId="4118024917" sldId="557"/>
            <ac:spMk id="26" creationId="{00000000-0000-0000-0000-000000000000}"/>
          </ac:spMkLst>
        </pc:spChg>
        <pc:spChg chg="del">
          <ac:chgData name="Marte Diana Østlien Getz" userId="00b55472-a65a-455a-acaa-9e80c08b341f" providerId="ADAL" clId="{73C49135-84DC-4F2A-9170-51C6C405612B}" dt="2022-07-04T14:12:21.240" v="583" actId="478"/>
          <ac:spMkLst>
            <pc:docMk/>
            <pc:sldMk cId="4118024917" sldId="557"/>
            <ac:spMk id="32" creationId="{00000000-0000-0000-0000-000000000000}"/>
          </ac:spMkLst>
        </pc:spChg>
        <pc:spChg chg="del">
          <ac:chgData name="Marte Diana Østlien Getz" userId="00b55472-a65a-455a-acaa-9e80c08b341f" providerId="ADAL" clId="{73C49135-84DC-4F2A-9170-51C6C405612B}" dt="2022-07-04T14:12:21.240" v="583" actId="478"/>
          <ac:spMkLst>
            <pc:docMk/>
            <pc:sldMk cId="4118024917" sldId="557"/>
            <ac:spMk id="33" creationId="{00000000-0000-0000-0000-000000000000}"/>
          </ac:spMkLst>
        </pc:spChg>
        <pc:spChg chg="add del mod">
          <ac:chgData name="Marte Diana Østlien Getz" userId="00b55472-a65a-455a-acaa-9e80c08b341f" providerId="ADAL" clId="{73C49135-84DC-4F2A-9170-51C6C405612B}" dt="2022-07-04T14:14:47.337" v="616" actId="478"/>
          <ac:spMkLst>
            <pc:docMk/>
            <pc:sldMk cId="4118024917" sldId="557"/>
            <ac:spMk id="34" creationId="{CA75B1F9-9F26-438F-B450-4F5A94DA2A2E}"/>
          </ac:spMkLst>
        </pc:spChg>
        <pc:spChg chg="add mod">
          <ac:chgData name="Marte Diana Østlien Getz" userId="00b55472-a65a-455a-acaa-9e80c08b341f" providerId="ADAL" clId="{73C49135-84DC-4F2A-9170-51C6C405612B}" dt="2022-07-04T14:14:47.989" v="617"/>
          <ac:spMkLst>
            <pc:docMk/>
            <pc:sldMk cId="4118024917" sldId="557"/>
            <ac:spMk id="35" creationId="{99207AB4-400B-423E-ADA4-4BD9A4F316FA}"/>
          </ac:spMkLst>
        </pc:spChg>
        <pc:spChg chg="del">
          <ac:chgData name="Marte Diana Østlien Getz" userId="00b55472-a65a-455a-acaa-9e80c08b341f" providerId="ADAL" clId="{73C49135-84DC-4F2A-9170-51C6C405612B}" dt="2022-07-04T14:12:21.240" v="583" actId="478"/>
          <ac:spMkLst>
            <pc:docMk/>
            <pc:sldMk cId="4118024917" sldId="557"/>
            <ac:spMk id="36" creationId="{00000000-0000-0000-0000-000000000000}"/>
          </ac:spMkLst>
        </pc:spChg>
        <pc:spChg chg="del">
          <ac:chgData name="Marte Diana Østlien Getz" userId="00b55472-a65a-455a-acaa-9e80c08b341f" providerId="ADAL" clId="{73C49135-84DC-4F2A-9170-51C6C405612B}" dt="2022-07-04T14:12:21.240" v="583" actId="478"/>
          <ac:spMkLst>
            <pc:docMk/>
            <pc:sldMk cId="4118024917" sldId="557"/>
            <ac:spMk id="38" creationId="{00000000-0000-0000-0000-000000000000}"/>
          </ac:spMkLst>
        </pc:spChg>
        <pc:grpChg chg="del">
          <ac:chgData name="Marte Diana Østlien Getz" userId="00b55472-a65a-455a-acaa-9e80c08b341f" providerId="ADAL" clId="{73C49135-84DC-4F2A-9170-51C6C405612B}" dt="2022-07-04T14:12:21.240" v="583" actId="478"/>
          <ac:grpSpMkLst>
            <pc:docMk/>
            <pc:sldMk cId="4118024917" sldId="557"/>
            <ac:grpSpMk id="20" creationId="{C7DE2650-5F82-460E-B503-1F8BFAE32DDD}"/>
          </ac:grpSpMkLst>
        </pc:grpChg>
        <pc:picChg chg="add mod ord modCrop">
          <ac:chgData name="Marte Diana Østlien Getz" userId="00b55472-a65a-455a-acaa-9e80c08b341f" providerId="ADAL" clId="{73C49135-84DC-4F2A-9170-51C6C405612B}" dt="2022-07-05T11:55:59.756" v="934" actId="1036"/>
          <ac:picMkLst>
            <pc:docMk/>
            <pc:sldMk cId="4118024917" sldId="557"/>
            <ac:picMk id="3" creationId="{64063792-15DD-424A-BA08-7EA3D00F3F90}"/>
          </ac:picMkLst>
        </pc:picChg>
        <pc:picChg chg="del">
          <ac:chgData name="Marte Diana Østlien Getz" userId="00b55472-a65a-455a-acaa-9e80c08b341f" providerId="ADAL" clId="{73C49135-84DC-4F2A-9170-51C6C405612B}" dt="2022-07-04T14:12:21.240" v="583" actId="478"/>
          <ac:picMkLst>
            <pc:docMk/>
            <pc:sldMk cId="4118024917" sldId="557"/>
            <ac:picMk id="29" creationId="{CD069333-94E7-4844-9311-76854773AA00}"/>
          </ac:picMkLst>
        </pc:picChg>
      </pc:sldChg>
      <pc:sldChg chg="addSp delSp modSp mod">
        <pc:chgData name="Marte Diana Østlien Getz" userId="00b55472-a65a-455a-acaa-9e80c08b341f" providerId="ADAL" clId="{73C49135-84DC-4F2A-9170-51C6C405612B}" dt="2022-07-05T11:56:48.286" v="938" actId="1036"/>
        <pc:sldMkLst>
          <pc:docMk/>
          <pc:sldMk cId="3011946252" sldId="558"/>
        </pc:sldMkLst>
        <pc:spChg chg="add del mod">
          <ac:chgData name="Marte Diana Østlien Getz" userId="00b55472-a65a-455a-acaa-9e80c08b341f" providerId="ADAL" clId="{73C49135-84DC-4F2A-9170-51C6C405612B}" dt="2022-07-04T14:15:16.273" v="619"/>
          <ac:spMkLst>
            <pc:docMk/>
            <pc:sldMk cId="3011946252" sldId="558"/>
            <ac:spMk id="2" creationId="{D67FAC7D-90EC-4DB0-A451-111383179426}"/>
          </ac:spMkLst>
        </pc:spChg>
        <pc:spChg chg="del">
          <ac:chgData name="Marte Diana Østlien Getz" userId="00b55472-a65a-455a-acaa-9e80c08b341f" providerId="ADAL" clId="{73C49135-84DC-4F2A-9170-51C6C405612B}" dt="2022-07-04T14:15:12.720" v="618" actId="478"/>
          <ac:spMkLst>
            <pc:docMk/>
            <pc:sldMk cId="3011946252" sldId="558"/>
            <ac:spMk id="16" creationId="{00000000-0000-0000-0000-000000000000}"/>
          </ac:spMkLst>
        </pc:spChg>
        <pc:spChg chg="del">
          <ac:chgData name="Marte Diana Østlien Getz" userId="00b55472-a65a-455a-acaa-9e80c08b341f" providerId="ADAL" clId="{73C49135-84DC-4F2A-9170-51C6C405612B}" dt="2022-07-04T14:15:12.720" v="618" actId="478"/>
          <ac:spMkLst>
            <pc:docMk/>
            <pc:sldMk cId="3011946252" sldId="558"/>
            <ac:spMk id="20" creationId="{00000000-0000-0000-0000-000000000000}"/>
          </ac:spMkLst>
        </pc:spChg>
        <pc:spChg chg="del">
          <ac:chgData name="Marte Diana Østlien Getz" userId="00b55472-a65a-455a-acaa-9e80c08b341f" providerId="ADAL" clId="{73C49135-84DC-4F2A-9170-51C6C405612B}" dt="2022-07-04T14:15:12.720" v="618" actId="478"/>
          <ac:spMkLst>
            <pc:docMk/>
            <pc:sldMk cId="3011946252" sldId="558"/>
            <ac:spMk id="26" creationId="{00000000-0000-0000-0000-000000000000}"/>
          </ac:spMkLst>
        </pc:spChg>
        <pc:spChg chg="del">
          <ac:chgData name="Marte Diana Østlien Getz" userId="00b55472-a65a-455a-acaa-9e80c08b341f" providerId="ADAL" clId="{73C49135-84DC-4F2A-9170-51C6C405612B}" dt="2022-07-04T14:15:12.720" v="618" actId="478"/>
          <ac:spMkLst>
            <pc:docMk/>
            <pc:sldMk cId="3011946252" sldId="558"/>
            <ac:spMk id="31" creationId="{E4F36F65-B323-4E96-A2B3-10DF9BADEC0B}"/>
          </ac:spMkLst>
        </pc:spChg>
        <pc:spChg chg="add mod">
          <ac:chgData name="Marte Diana Østlien Getz" userId="00b55472-a65a-455a-acaa-9e80c08b341f" providerId="ADAL" clId="{73C49135-84DC-4F2A-9170-51C6C405612B}" dt="2022-07-04T14:15:45.074" v="629"/>
          <ac:spMkLst>
            <pc:docMk/>
            <pc:sldMk cId="3011946252" sldId="558"/>
            <ac:spMk id="32" creationId="{F81FDD7F-350A-40D5-BB7E-FA621FBCFEFB}"/>
          </ac:spMkLst>
        </pc:spChg>
        <pc:spChg chg="del">
          <ac:chgData name="Marte Diana Østlien Getz" userId="00b55472-a65a-455a-acaa-9e80c08b341f" providerId="ADAL" clId="{73C49135-84DC-4F2A-9170-51C6C405612B}" dt="2022-07-04T14:15:12.720" v="618" actId="478"/>
          <ac:spMkLst>
            <pc:docMk/>
            <pc:sldMk cId="3011946252" sldId="558"/>
            <ac:spMk id="34" creationId="{00000000-0000-0000-0000-000000000000}"/>
          </ac:spMkLst>
        </pc:spChg>
        <pc:spChg chg="del">
          <ac:chgData name="Marte Diana Østlien Getz" userId="00b55472-a65a-455a-acaa-9e80c08b341f" providerId="ADAL" clId="{73C49135-84DC-4F2A-9170-51C6C405612B}" dt="2022-07-04T14:15:12.720" v="618" actId="478"/>
          <ac:spMkLst>
            <pc:docMk/>
            <pc:sldMk cId="3011946252" sldId="558"/>
            <ac:spMk id="39" creationId="{00000000-0000-0000-0000-000000000000}"/>
          </ac:spMkLst>
        </pc:spChg>
        <pc:spChg chg="del">
          <ac:chgData name="Marte Diana Østlien Getz" userId="00b55472-a65a-455a-acaa-9e80c08b341f" providerId="ADAL" clId="{73C49135-84DC-4F2A-9170-51C6C405612B}" dt="2022-07-04T14:15:12.720" v="618" actId="478"/>
          <ac:spMkLst>
            <pc:docMk/>
            <pc:sldMk cId="3011946252" sldId="558"/>
            <ac:spMk id="46" creationId="{00000000-0000-0000-0000-000000000000}"/>
          </ac:spMkLst>
        </pc:spChg>
        <pc:grpChg chg="del">
          <ac:chgData name="Marte Diana Østlien Getz" userId="00b55472-a65a-455a-acaa-9e80c08b341f" providerId="ADAL" clId="{73C49135-84DC-4F2A-9170-51C6C405612B}" dt="2022-07-04T14:15:12.720" v="618" actId="478"/>
          <ac:grpSpMkLst>
            <pc:docMk/>
            <pc:sldMk cId="3011946252" sldId="558"/>
            <ac:grpSpMk id="21" creationId="{B137E7A0-3307-4B5D-A625-E08353EA768B}"/>
          </ac:grpSpMkLst>
        </pc:grpChg>
        <pc:picChg chg="add mod ord modCrop">
          <ac:chgData name="Marte Diana Østlien Getz" userId="00b55472-a65a-455a-acaa-9e80c08b341f" providerId="ADAL" clId="{73C49135-84DC-4F2A-9170-51C6C405612B}" dt="2022-07-05T11:56:48.286" v="938" actId="1036"/>
          <ac:picMkLst>
            <pc:docMk/>
            <pc:sldMk cId="3011946252" sldId="558"/>
            <ac:picMk id="4" creationId="{D623EA64-4D20-4772-99DC-4A68F8FE5EAF}"/>
          </ac:picMkLst>
        </pc:picChg>
        <pc:picChg chg="del">
          <ac:chgData name="Marte Diana Østlien Getz" userId="00b55472-a65a-455a-acaa-9e80c08b341f" providerId="ADAL" clId="{73C49135-84DC-4F2A-9170-51C6C405612B}" dt="2022-07-04T14:15:12.720" v="618" actId="478"/>
          <ac:picMkLst>
            <pc:docMk/>
            <pc:sldMk cId="3011946252" sldId="558"/>
            <ac:picMk id="19" creationId="{00000000-0000-0000-0000-000000000000}"/>
          </ac:picMkLst>
        </pc:picChg>
      </pc:sldChg>
      <pc:sldChg chg="addSp delSp modSp mod">
        <pc:chgData name="Marte Diana Østlien Getz" userId="00b55472-a65a-455a-acaa-9e80c08b341f" providerId="ADAL" clId="{73C49135-84DC-4F2A-9170-51C6C405612B}" dt="2022-07-05T11:57:25.284" v="942" actId="1036"/>
        <pc:sldMkLst>
          <pc:docMk/>
          <pc:sldMk cId="3517005291" sldId="559"/>
        </pc:sldMkLst>
        <pc:spChg chg="del">
          <ac:chgData name="Marte Diana Østlien Getz" userId="00b55472-a65a-455a-acaa-9e80c08b341f" providerId="ADAL" clId="{73C49135-84DC-4F2A-9170-51C6C405612B}" dt="2022-07-04T14:16:49.010" v="630" actId="478"/>
          <ac:spMkLst>
            <pc:docMk/>
            <pc:sldMk cId="3517005291" sldId="559"/>
            <ac:spMk id="2" creationId="{00000000-0000-0000-0000-000000000000}"/>
          </ac:spMkLst>
        </pc:spChg>
        <pc:spChg chg="add del mod">
          <ac:chgData name="Marte Diana Østlien Getz" userId="00b55472-a65a-455a-acaa-9e80c08b341f" providerId="ADAL" clId="{73C49135-84DC-4F2A-9170-51C6C405612B}" dt="2022-07-04T14:16:53.235" v="631"/>
          <ac:spMkLst>
            <pc:docMk/>
            <pc:sldMk cId="3517005291" sldId="559"/>
            <ac:spMk id="3" creationId="{4364F6B4-921B-418E-A372-3A8F20FA16C0}"/>
          </ac:spMkLst>
        </pc:spChg>
        <pc:spChg chg="del">
          <ac:chgData name="Marte Diana Østlien Getz" userId="00b55472-a65a-455a-acaa-9e80c08b341f" providerId="ADAL" clId="{73C49135-84DC-4F2A-9170-51C6C405612B}" dt="2022-07-04T14:16:49.010" v="630" actId="478"/>
          <ac:spMkLst>
            <pc:docMk/>
            <pc:sldMk cId="3517005291" sldId="559"/>
            <ac:spMk id="4" creationId="{00000000-0000-0000-0000-000000000000}"/>
          </ac:spMkLst>
        </pc:spChg>
        <pc:spChg chg="add mod">
          <ac:chgData name="Marte Diana Østlien Getz" userId="00b55472-a65a-455a-acaa-9e80c08b341f" providerId="ADAL" clId="{73C49135-84DC-4F2A-9170-51C6C405612B}" dt="2022-07-04T14:17:43.272" v="653" actId="1036"/>
          <ac:spMkLst>
            <pc:docMk/>
            <pc:sldMk cId="3517005291" sldId="559"/>
            <ac:spMk id="23" creationId="{1B33E580-1443-47D9-9792-E3B3764C12F7}"/>
          </ac:spMkLst>
        </pc:spChg>
        <pc:spChg chg="del">
          <ac:chgData name="Marte Diana Østlien Getz" userId="00b55472-a65a-455a-acaa-9e80c08b341f" providerId="ADAL" clId="{73C49135-84DC-4F2A-9170-51C6C405612B}" dt="2022-07-04T14:16:49.010" v="630" actId="478"/>
          <ac:spMkLst>
            <pc:docMk/>
            <pc:sldMk cId="3517005291" sldId="559"/>
            <ac:spMk id="25" creationId="{00000000-0000-0000-0000-000000000000}"/>
          </ac:spMkLst>
        </pc:spChg>
        <pc:spChg chg="del">
          <ac:chgData name="Marte Diana Østlien Getz" userId="00b55472-a65a-455a-acaa-9e80c08b341f" providerId="ADAL" clId="{73C49135-84DC-4F2A-9170-51C6C405612B}" dt="2022-07-04T14:16:49.010" v="630" actId="478"/>
          <ac:spMkLst>
            <pc:docMk/>
            <pc:sldMk cId="3517005291" sldId="559"/>
            <ac:spMk id="26" creationId="{00000000-0000-0000-0000-000000000000}"/>
          </ac:spMkLst>
        </pc:spChg>
        <pc:spChg chg="del">
          <ac:chgData name="Marte Diana Østlien Getz" userId="00b55472-a65a-455a-acaa-9e80c08b341f" providerId="ADAL" clId="{73C49135-84DC-4F2A-9170-51C6C405612B}" dt="2022-07-04T14:16:49.010" v="630" actId="478"/>
          <ac:spMkLst>
            <pc:docMk/>
            <pc:sldMk cId="3517005291" sldId="559"/>
            <ac:spMk id="30" creationId="{00000000-0000-0000-0000-000000000000}"/>
          </ac:spMkLst>
        </pc:spChg>
        <pc:grpChg chg="del">
          <ac:chgData name="Marte Diana Østlien Getz" userId="00b55472-a65a-455a-acaa-9e80c08b341f" providerId="ADAL" clId="{73C49135-84DC-4F2A-9170-51C6C405612B}" dt="2022-07-04T14:16:49.010" v="630" actId="478"/>
          <ac:grpSpMkLst>
            <pc:docMk/>
            <pc:sldMk cId="3517005291" sldId="559"/>
            <ac:grpSpMk id="18" creationId="{8B804EF5-E277-49A1-9967-96D32C89B821}"/>
          </ac:grpSpMkLst>
        </pc:grpChg>
        <pc:picChg chg="add mod ord modCrop">
          <ac:chgData name="Marte Diana Østlien Getz" userId="00b55472-a65a-455a-acaa-9e80c08b341f" providerId="ADAL" clId="{73C49135-84DC-4F2A-9170-51C6C405612B}" dt="2022-07-05T11:57:25.284" v="942" actId="1036"/>
          <ac:picMkLst>
            <pc:docMk/>
            <pc:sldMk cId="3517005291" sldId="559"/>
            <ac:picMk id="6" creationId="{ED9FF9A0-D5EB-484A-B84D-7715AD343C4A}"/>
          </ac:picMkLst>
        </pc:picChg>
        <pc:picChg chg="del">
          <ac:chgData name="Marte Diana Østlien Getz" userId="00b55472-a65a-455a-acaa-9e80c08b341f" providerId="ADAL" clId="{73C49135-84DC-4F2A-9170-51C6C405612B}" dt="2022-07-04T14:16:49.010" v="630" actId="478"/>
          <ac:picMkLst>
            <pc:docMk/>
            <pc:sldMk cId="3517005291" sldId="559"/>
            <ac:picMk id="8" creationId="{00000000-0000-0000-0000-000000000000}"/>
          </ac:picMkLst>
        </pc:picChg>
      </pc:sldChg>
      <pc:sldChg chg="addSp delSp modSp mod">
        <pc:chgData name="Marte Diana Østlien Getz" userId="00b55472-a65a-455a-acaa-9e80c08b341f" providerId="ADAL" clId="{73C49135-84DC-4F2A-9170-51C6C405612B}" dt="2022-07-05T11:58:29.558" v="950" actId="1036"/>
        <pc:sldMkLst>
          <pc:docMk/>
          <pc:sldMk cId="90620935" sldId="560"/>
        </pc:sldMkLst>
        <pc:spChg chg="del">
          <ac:chgData name="Marte Diana Østlien Getz" userId="00b55472-a65a-455a-acaa-9e80c08b341f" providerId="ADAL" clId="{73C49135-84DC-4F2A-9170-51C6C405612B}" dt="2022-07-04T14:18:02.184" v="654" actId="478"/>
          <ac:spMkLst>
            <pc:docMk/>
            <pc:sldMk cId="90620935" sldId="560"/>
            <ac:spMk id="4" creationId="{00000000-0000-0000-0000-000000000000}"/>
          </ac:spMkLst>
        </pc:spChg>
        <pc:spChg chg="add del mod">
          <ac:chgData name="Marte Diana Østlien Getz" userId="00b55472-a65a-455a-acaa-9e80c08b341f" providerId="ADAL" clId="{73C49135-84DC-4F2A-9170-51C6C405612B}" dt="2022-07-04T14:18:04.939" v="655"/>
          <ac:spMkLst>
            <pc:docMk/>
            <pc:sldMk cId="90620935" sldId="560"/>
            <ac:spMk id="6" creationId="{CC910FCB-AAB1-46B1-AD7E-889CC62387F4}"/>
          </ac:spMkLst>
        </pc:spChg>
        <pc:spChg chg="add mod">
          <ac:chgData name="Marte Diana Østlien Getz" userId="00b55472-a65a-455a-acaa-9e80c08b341f" providerId="ADAL" clId="{73C49135-84DC-4F2A-9170-51C6C405612B}" dt="2022-07-04T14:18:27.947" v="658"/>
          <ac:spMkLst>
            <pc:docMk/>
            <pc:sldMk cId="90620935" sldId="560"/>
            <ac:spMk id="24" creationId="{3431787E-11D7-4A74-8C2B-9DE89EB297E2}"/>
          </ac:spMkLst>
        </pc:spChg>
        <pc:spChg chg="del">
          <ac:chgData name="Marte Diana Østlien Getz" userId="00b55472-a65a-455a-acaa-9e80c08b341f" providerId="ADAL" clId="{73C49135-84DC-4F2A-9170-51C6C405612B}" dt="2022-07-04T14:18:02.184" v="654" actId="478"/>
          <ac:spMkLst>
            <pc:docMk/>
            <pc:sldMk cId="90620935" sldId="560"/>
            <ac:spMk id="28" creationId="{00000000-0000-0000-0000-000000000000}"/>
          </ac:spMkLst>
        </pc:spChg>
        <pc:spChg chg="del">
          <ac:chgData name="Marte Diana Østlien Getz" userId="00b55472-a65a-455a-acaa-9e80c08b341f" providerId="ADAL" clId="{73C49135-84DC-4F2A-9170-51C6C405612B}" dt="2022-07-04T14:18:02.184" v="654" actId="478"/>
          <ac:spMkLst>
            <pc:docMk/>
            <pc:sldMk cId="90620935" sldId="560"/>
            <ac:spMk id="30" creationId="{00000000-0000-0000-0000-000000000000}"/>
          </ac:spMkLst>
        </pc:spChg>
        <pc:spChg chg="del">
          <ac:chgData name="Marte Diana Østlien Getz" userId="00b55472-a65a-455a-acaa-9e80c08b341f" providerId="ADAL" clId="{73C49135-84DC-4F2A-9170-51C6C405612B}" dt="2022-07-04T14:18:02.184" v="654" actId="478"/>
          <ac:spMkLst>
            <pc:docMk/>
            <pc:sldMk cId="90620935" sldId="560"/>
            <ac:spMk id="31" creationId="{00000000-0000-0000-0000-000000000000}"/>
          </ac:spMkLst>
        </pc:spChg>
        <pc:spChg chg="del">
          <ac:chgData name="Marte Diana Østlien Getz" userId="00b55472-a65a-455a-acaa-9e80c08b341f" providerId="ADAL" clId="{73C49135-84DC-4F2A-9170-51C6C405612B}" dt="2022-07-04T14:18:02.184" v="654" actId="478"/>
          <ac:spMkLst>
            <pc:docMk/>
            <pc:sldMk cId="90620935" sldId="560"/>
            <ac:spMk id="46" creationId="{00000000-0000-0000-0000-000000000000}"/>
          </ac:spMkLst>
        </pc:spChg>
        <pc:grpChg chg="del">
          <ac:chgData name="Marte Diana Østlien Getz" userId="00b55472-a65a-455a-acaa-9e80c08b341f" providerId="ADAL" clId="{73C49135-84DC-4F2A-9170-51C6C405612B}" dt="2022-07-04T14:18:02.184" v="654" actId="478"/>
          <ac:grpSpMkLst>
            <pc:docMk/>
            <pc:sldMk cId="90620935" sldId="560"/>
            <ac:grpSpMk id="5" creationId="{17EA6469-91C5-4B16-A809-0291604A217E}"/>
          </ac:grpSpMkLst>
        </pc:grpChg>
        <pc:grpChg chg="del">
          <ac:chgData name="Marte Diana Østlien Getz" userId="00b55472-a65a-455a-acaa-9e80c08b341f" providerId="ADAL" clId="{73C49135-84DC-4F2A-9170-51C6C405612B}" dt="2022-07-04T14:18:02.184" v="654" actId="478"/>
          <ac:grpSpMkLst>
            <pc:docMk/>
            <pc:sldMk cId="90620935" sldId="560"/>
            <ac:grpSpMk id="32" creationId="{10B5B99F-41B7-4EC7-B8E3-A0C40B1E6907}"/>
          </ac:grpSpMkLst>
        </pc:grpChg>
        <pc:picChg chg="del">
          <ac:chgData name="Marte Diana Østlien Getz" userId="00b55472-a65a-455a-acaa-9e80c08b341f" providerId="ADAL" clId="{73C49135-84DC-4F2A-9170-51C6C405612B}" dt="2022-07-04T14:18:02.184" v="654" actId="478"/>
          <ac:picMkLst>
            <pc:docMk/>
            <pc:sldMk cId="90620935" sldId="560"/>
            <ac:picMk id="3" creationId="{00000000-0000-0000-0000-000000000000}"/>
          </ac:picMkLst>
        </pc:picChg>
        <pc:picChg chg="add mod ord modCrop">
          <ac:chgData name="Marte Diana Østlien Getz" userId="00b55472-a65a-455a-acaa-9e80c08b341f" providerId="ADAL" clId="{73C49135-84DC-4F2A-9170-51C6C405612B}" dt="2022-07-05T11:58:29.558" v="950" actId="1036"/>
          <ac:picMkLst>
            <pc:docMk/>
            <pc:sldMk cId="90620935" sldId="560"/>
            <ac:picMk id="7" creationId="{E00FB7A7-0E6B-4312-8290-55169338AB08}"/>
          </ac:picMkLst>
        </pc:picChg>
      </pc:sldChg>
      <pc:sldChg chg="addSp delSp modSp mod">
        <pc:chgData name="Marte Diana Østlien Getz" userId="00b55472-a65a-455a-acaa-9e80c08b341f" providerId="ADAL" clId="{73C49135-84DC-4F2A-9170-51C6C405612B}" dt="2022-07-05T11:59:04.677" v="952" actId="1036"/>
        <pc:sldMkLst>
          <pc:docMk/>
          <pc:sldMk cId="3512466248" sldId="561"/>
        </pc:sldMkLst>
        <pc:spChg chg="del">
          <ac:chgData name="Marte Diana Østlien Getz" userId="00b55472-a65a-455a-acaa-9e80c08b341f" providerId="ADAL" clId="{73C49135-84DC-4F2A-9170-51C6C405612B}" dt="2022-07-04T14:19:53.705" v="672" actId="478"/>
          <ac:spMkLst>
            <pc:docMk/>
            <pc:sldMk cId="3512466248" sldId="561"/>
            <ac:spMk id="44" creationId="{00000000-0000-0000-0000-000000000000}"/>
          </ac:spMkLst>
        </pc:spChg>
        <pc:spChg chg="add mod">
          <ac:chgData name="Marte Diana Østlien Getz" userId="00b55472-a65a-455a-acaa-9e80c08b341f" providerId="ADAL" clId="{73C49135-84DC-4F2A-9170-51C6C405612B}" dt="2022-07-04T14:20:22.342" v="680"/>
          <ac:spMkLst>
            <pc:docMk/>
            <pc:sldMk cId="3512466248" sldId="561"/>
            <ac:spMk id="47" creationId="{CB6331C4-140E-4130-820B-3F6117A9A379}"/>
          </ac:spMkLst>
        </pc:spChg>
        <pc:spChg chg="del">
          <ac:chgData name="Marte Diana Østlien Getz" userId="00b55472-a65a-455a-acaa-9e80c08b341f" providerId="ADAL" clId="{73C49135-84DC-4F2A-9170-51C6C405612B}" dt="2022-07-04T14:19:53.705" v="672" actId="478"/>
          <ac:spMkLst>
            <pc:docMk/>
            <pc:sldMk cId="3512466248" sldId="561"/>
            <ac:spMk id="51" creationId="{00000000-0000-0000-0000-000000000000}"/>
          </ac:spMkLst>
        </pc:spChg>
        <pc:spChg chg="del">
          <ac:chgData name="Marte Diana Østlien Getz" userId="00b55472-a65a-455a-acaa-9e80c08b341f" providerId="ADAL" clId="{73C49135-84DC-4F2A-9170-51C6C405612B}" dt="2022-07-04T14:19:53.705" v="672" actId="478"/>
          <ac:spMkLst>
            <pc:docMk/>
            <pc:sldMk cId="3512466248" sldId="561"/>
            <ac:spMk id="53" creationId="{00000000-0000-0000-0000-000000000000}"/>
          </ac:spMkLst>
        </pc:spChg>
        <pc:grpChg chg="del">
          <ac:chgData name="Marte Diana Østlien Getz" userId="00b55472-a65a-455a-acaa-9e80c08b341f" providerId="ADAL" clId="{73C49135-84DC-4F2A-9170-51C6C405612B}" dt="2022-07-04T14:19:53.705" v="672" actId="478"/>
          <ac:grpSpMkLst>
            <pc:docMk/>
            <pc:sldMk cId="3512466248" sldId="561"/>
            <ac:grpSpMk id="54" creationId="{57D463A6-9F4F-47FE-963C-9F7D7A0DD7DF}"/>
          </ac:grpSpMkLst>
        </pc:grpChg>
        <pc:grpChg chg="del">
          <ac:chgData name="Marte Diana Østlien Getz" userId="00b55472-a65a-455a-acaa-9e80c08b341f" providerId="ADAL" clId="{73C49135-84DC-4F2A-9170-51C6C405612B}" dt="2022-07-04T14:19:53.705" v="672" actId="478"/>
          <ac:grpSpMkLst>
            <pc:docMk/>
            <pc:sldMk cId="3512466248" sldId="561"/>
            <ac:grpSpMk id="88" creationId="{00000000-0000-0000-0000-000000000000}"/>
          </ac:grpSpMkLst>
        </pc:grpChg>
        <pc:picChg chg="add mod ord modCrop">
          <ac:chgData name="Marte Diana Østlien Getz" userId="00b55472-a65a-455a-acaa-9e80c08b341f" providerId="ADAL" clId="{73C49135-84DC-4F2A-9170-51C6C405612B}" dt="2022-07-05T11:59:04.677" v="952" actId="1036"/>
          <ac:picMkLst>
            <pc:docMk/>
            <pc:sldMk cId="3512466248" sldId="561"/>
            <ac:picMk id="3" creationId="{FBEF960F-B92A-47B2-B451-2702D2D1BD9D}"/>
          </ac:picMkLst>
        </pc:picChg>
      </pc:sldChg>
      <pc:sldChg chg="addSp delSp modSp mod">
        <pc:chgData name="Marte Diana Østlien Getz" userId="00b55472-a65a-455a-acaa-9e80c08b341f" providerId="ADAL" clId="{73C49135-84DC-4F2A-9170-51C6C405612B}" dt="2022-07-05T12:01:28.563" v="968" actId="14100"/>
        <pc:sldMkLst>
          <pc:docMk/>
          <pc:sldMk cId="2017471850" sldId="562"/>
        </pc:sldMkLst>
        <pc:spChg chg="del">
          <ac:chgData name="Marte Diana Østlien Getz" userId="00b55472-a65a-455a-acaa-9e80c08b341f" providerId="ADAL" clId="{73C49135-84DC-4F2A-9170-51C6C405612B}" dt="2022-07-04T14:20:50.272" v="683" actId="478"/>
          <ac:spMkLst>
            <pc:docMk/>
            <pc:sldMk cId="2017471850" sldId="562"/>
            <ac:spMk id="2" creationId="{00000000-0000-0000-0000-000000000000}"/>
          </ac:spMkLst>
        </pc:spChg>
        <pc:spChg chg="del">
          <ac:chgData name="Marte Diana Østlien Getz" userId="00b55472-a65a-455a-acaa-9e80c08b341f" providerId="ADAL" clId="{73C49135-84DC-4F2A-9170-51C6C405612B}" dt="2022-07-04T14:20:50.272" v="683" actId="478"/>
          <ac:spMkLst>
            <pc:docMk/>
            <pc:sldMk cId="2017471850" sldId="562"/>
            <ac:spMk id="4" creationId="{00000000-0000-0000-0000-000000000000}"/>
          </ac:spMkLst>
        </pc:spChg>
        <pc:spChg chg="add del mod">
          <ac:chgData name="Marte Diana Østlien Getz" userId="00b55472-a65a-455a-acaa-9e80c08b341f" providerId="ADAL" clId="{73C49135-84DC-4F2A-9170-51C6C405612B}" dt="2022-07-04T14:20:57.654" v="686"/>
          <ac:spMkLst>
            <pc:docMk/>
            <pc:sldMk cId="2017471850" sldId="562"/>
            <ac:spMk id="5" creationId="{80AECA5C-08C2-4654-9BA9-BC8ABDCFC263}"/>
          </ac:spMkLst>
        </pc:spChg>
        <pc:spChg chg="del">
          <ac:chgData name="Marte Diana Østlien Getz" userId="00b55472-a65a-455a-acaa-9e80c08b341f" providerId="ADAL" clId="{73C49135-84DC-4F2A-9170-51C6C405612B}" dt="2022-07-04T14:20:50.272" v="683" actId="478"/>
          <ac:spMkLst>
            <pc:docMk/>
            <pc:sldMk cId="2017471850" sldId="562"/>
            <ac:spMk id="10" creationId="{00000000-0000-0000-0000-000000000000}"/>
          </ac:spMkLst>
        </pc:spChg>
        <pc:spChg chg="add mod">
          <ac:chgData name="Marte Diana Østlien Getz" userId="00b55472-a65a-455a-acaa-9e80c08b341f" providerId="ADAL" clId="{73C49135-84DC-4F2A-9170-51C6C405612B}" dt="2022-07-04T14:21:47.895" v="697" actId="1076"/>
          <ac:spMkLst>
            <pc:docMk/>
            <pc:sldMk cId="2017471850" sldId="562"/>
            <ac:spMk id="21" creationId="{6238A15C-652C-470A-B66C-C4BFA0C39A4F}"/>
          </ac:spMkLst>
        </pc:spChg>
        <pc:spChg chg="add del mod">
          <ac:chgData name="Marte Diana Østlien Getz" userId="00b55472-a65a-455a-acaa-9e80c08b341f" providerId="ADAL" clId="{73C49135-84DC-4F2A-9170-51C6C405612B}" dt="2022-07-04T14:20:55.169" v="685"/>
          <ac:spMkLst>
            <pc:docMk/>
            <pc:sldMk cId="2017471850" sldId="562"/>
            <ac:spMk id="23" creationId="{C1F9ED15-77D0-41EA-81FD-9AFB8F904C39}"/>
          </ac:spMkLst>
        </pc:spChg>
        <pc:spChg chg="add del mod">
          <ac:chgData name="Marte Diana Østlien Getz" userId="00b55472-a65a-455a-acaa-9e80c08b341f" providerId="ADAL" clId="{73C49135-84DC-4F2A-9170-51C6C405612B}" dt="2022-07-04T14:20:55.169" v="685"/>
          <ac:spMkLst>
            <pc:docMk/>
            <pc:sldMk cId="2017471850" sldId="562"/>
            <ac:spMk id="24" creationId="{05B60A3D-4410-47F3-9358-01E71DA859BA}"/>
          </ac:spMkLst>
        </pc:spChg>
        <pc:spChg chg="del">
          <ac:chgData name="Marte Diana Østlien Getz" userId="00b55472-a65a-455a-acaa-9e80c08b341f" providerId="ADAL" clId="{73C49135-84DC-4F2A-9170-51C6C405612B}" dt="2022-07-04T14:20:50.272" v="683" actId="478"/>
          <ac:spMkLst>
            <pc:docMk/>
            <pc:sldMk cId="2017471850" sldId="562"/>
            <ac:spMk id="25" creationId="{00000000-0000-0000-0000-000000000000}"/>
          </ac:spMkLst>
        </pc:spChg>
        <pc:spChg chg="del">
          <ac:chgData name="Marte Diana Østlien Getz" userId="00b55472-a65a-455a-acaa-9e80c08b341f" providerId="ADAL" clId="{73C49135-84DC-4F2A-9170-51C6C405612B}" dt="2022-07-04T14:20:50.272" v="683" actId="478"/>
          <ac:spMkLst>
            <pc:docMk/>
            <pc:sldMk cId="2017471850" sldId="562"/>
            <ac:spMk id="26" creationId="{00000000-0000-0000-0000-000000000000}"/>
          </ac:spMkLst>
        </pc:spChg>
        <pc:spChg chg="del">
          <ac:chgData name="Marte Diana Østlien Getz" userId="00b55472-a65a-455a-acaa-9e80c08b341f" providerId="ADAL" clId="{73C49135-84DC-4F2A-9170-51C6C405612B}" dt="2022-07-04T14:20:50.272" v="683" actId="478"/>
          <ac:spMkLst>
            <pc:docMk/>
            <pc:sldMk cId="2017471850" sldId="562"/>
            <ac:spMk id="27" creationId="{00000000-0000-0000-0000-000000000000}"/>
          </ac:spMkLst>
        </pc:spChg>
        <pc:spChg chg="del">
          <ac:chgData name="Marte Diana Østlien Getz" userId="00b55472-a65a-455a-acaa-9e80c08b341f" providerId="ADAL" clId="{73C49135-84DC-4F2A-9170-51C6C405612B}" dt="2022-07-04T14:20:50.272" v="683" actId="478"/>
          <ac:spMkLst>
            <pc:docMk/>
            <pc:sldMk cId="2017471850" sldId="562"/>
            <ac:spMk id="28" creationId="{00000000-0000-0000-0000-000000000000}"/>
          </ac:spMkLst>
        </pc:spChg>
        <pc:spChg chg="add del mod">
          <ac:chgData name="Marte Diana Østlien Getz" userId="00b55472-a65a-455a-acaa-9e80c08b341f" providerId="ADAL" clId="{73C49135-84DC-4F2A-9170-51C6C405612B}" dt="2022-07-04T14:20:55.169" v="685"/>
          <ac:spMkLst>
            <pc:docMk/>
            <pc:sldMk cId="2017471850" sldId="562"/>
            <ac:spMk id="29" creationId="{FFA6943A-5321-4A96-96AF-D6C3FC8EBF05}"/>
          </ac:spMkLst>
        </pc:spChg>
        <pc:spChg chg="del">
          <ac:chgData name="Marte Diana Østlien Getz" userId="00b55472-a65a-455a-acaa-9e80c08b341f" providerId="ADAL" clId="{73C49135-84DC-4F2A-9170-51C6C405612B}" dt="2022-07-04T14:20:50.272" v="683" actId="478"/>
          <ac:spMkLst>
            <pc:docMk/>
            <pc:sldMk cId="2017471850" sldId="562"/>
            <ac:spMk id="37" creationId="{00000000-0000-0000-0000-000000000000}"/>
          </ac:spMkLst>
        </pc:spChg>
        <pc:spChg chg="add del mod">
          <ac:chgData name="Marte Diana Østlien Getz" userId="00b55472-a65a-455a-acaa-9e80c08b341f" providerId="ADAL" clId="{73C49135-84DC-4F2A-9170-51C6C405612B}" dt="2022-07-04T14:20:55.169" v="685"/>
          <ac:spMkLst>
            <pc:docMk/>
            <pc:sldMk cId="2017471850" sldId="562"/>
            <ac:spMk id="38" creationId="{7E8A856D-3DC0-489A-A0A6-104026C4E261}"/>
          </ac:spMkLst>
        </pc:spChg>
        <pc:spChg chg="add del mod">
          <ac:chgData name="Marte Diana Østlien Getz" userId="00b55472-a65a-455a-acaa-9e80c08b341f" providerId="ADAL" clId="{73C49135-84DC-4F2A-9170-51C6C405612B}" dt="2022-07-04T14:20:55.169" v="685"/>
          <ac:spMkLst>
            <pc:docMk/>
            <pc:sldMk cId="2017471850" sldId="562"/>
            <ac:spMk id="39" creationId="{FD6F9E78-480C-4D6B-9395-C26897A09A6F}"/>
          </ac:spMkLst>
        </pc:spChg>
        <pc:spChg chg="add del mod">
          <ac:chgData name="Marte Diana Østlien Getz" userId="00b55472-a65a-455a-acaa-9e80c08b341f" providerId="ADAL" clId="{73C49135-84DC-4F2A-9170-51C6C405612B}" dt="2022-07-04T14:20:55.169" v="685"/>
          <ac:spMkLst>
            <pc:docMk/>
            <pc:sldMk cId="2017471850" sldId="562"/>
            <ac:spMk id="42" creationId="{2CFACED7-A83B-4125-9AD1-F7BBB7C90938}"/>
          </ac:spMkLst>
        </pc:spChg>
        <pc:spChg chg="add del mod">
          <ac:chgData name="Marte Diana Østlien Getz" userId="00b55472-a65a-455a-acaa-9e80c08b341f" providerId="ADAL" clId="{73C49135-84DC-4F2A-9170-51C6C405612B}" dt="2022-07-04T14:20:55.169" v="685"/>
          <ac:spMkLst>
            <pc:docMk/>
            <pc:sldMk cId="2017471850" sldId="562"/>
            <ac:spMk id="43" creationId="{EC42591B-7ACB-4054-80D6-62FD7ABAF8E7}"/>
          </ac:spMkLst>
        </pc:spChg>
        <pc:spChg chg="add del mod">
          <ac:chgData name="Marte Diana Østlien Getz" userId="00b55472-a65a-455a-acaa-9e80c08b341f" providerId="ADAL" clId="{73C49135-84DC-4F2A-9170-51C6C405612B}" dt="2022-07-04T14:20:55.169" v="685"/>
          <ac:spMkLst>
            <pc:docMk/>
            <pc:sldMk cId="2017471850" sldId="562"/>
            <ac:spMk id="44" creationId="{DA7C22AA-B108-42B2-AC56-0BAC3160C200}"/>
          </ac:spMkLst>
        </pc:spChg>
        <pc:spChg chg="mod">
          <ac:chgData name="Marte Diana Østlien Getz" userId="00b55472-a65a-455a-acaa-9e80c08b341f" providerId="ADAL" clId="{73C49135-84DC-4F2A-9170-51C6C405612B}" dt="2022-07-04T14:20:53" v="684"/>
          <ac:spMkLst>
            <pc:docMk/>
            <pc:sldMk cId="2017471850" sldId="562"/>
            <ac:spMk id="48" creationId="{6E320254-6684-44E6-A4CD-5E75F31305AB}"/>
          </ac:spMkLst>
        </pc:spChg>
        <pc:spChg chg="mod">
          <ac:chgData name="Marte Diana Østlien Getz" userId="00b55472-a65a-455a-acaa-9e80c08b341f" providerId="ADAL" clId="{73C49135-84DC-4F2A-9170-51C6C405612B}" dt="2022-07-04T14:20:53" v="684"/>
          <ac:spMkLst>
            <pc:docMk/>
            <pc:sldMk cId="2017471850" sldId="562"/>
            <ac:spMk id="50" creationId="{8F5590A8-4CD4-46A6-8F60-C49AF3459B46}"/>
          </ac:spMkLst>
        </pc:spChg>
        <pc:spChg chg="mod">
          <ac:chgData name="Marte Diana Østlien Getz" userId="00b55472-a65a-455a-acaa-9e80c08b341f" providerId="ADAL" clId="{73C49135-84DC-4F2A-9170-51C6C405612B}" dt="2022-07-04T14:20:53" v="684"/>
          <ac:spMkLst>
            <pc:docMk/>
            <pc:sldMk cId="2017471850" sldId="562"/>
            <ac:spMk id="51" creationId="{E0BA4B9A-136A-4E18-BDBC-AAEC0847F8D7}"/>
          </ac:spMkLst>
        </pc:spChg>
        <pc:spChg chg="mod">
          <ac:chgData name="Marte Diana Østlien Getz" userId="00b55472-a65a-455a-acaa-9e80c08b341f" providerId="ADAL" clId="{73C49135-84DC-4F2A-9170-51C6C405612B}" dt="2022-07-04T14:20:53" v="684"/>
          <ac:spMkLst>
            <pc:docMk/>
            <pc:sldMk cId="2017471850" sldId="562"/>
            <ac:spMk id="52" creationId="{5ECC8E9C-D5C3-41FD-B296-31A66BED7EA9}"/>
          </ac:spMkLst>
        </pc:spChg>
        <pc:spChg chg="mod">
          <ac:chgData name="Marte Diana Østlien Getz" userId="00b55472-a65a-455a-acaa-9e80c08b341f" providerId="ADAL" clId="{73C49135-84DC-4F2A-9170-51C6C405612B}" dt="2022-07-04T14:20:53" v="684"/>
          <ac:spMkLst>
            <pc:docMk/>
            <pc:sldMk cId="2017471850" sldId="562"/>
            <ac:spMk id="53" creationId="{F91F19ED-F5BD-4C62-B6A7-DD2B1622D6E3}"/>
          </ac:spMkLst>
        </pc:spChg>
        <pc:spChg chg="mod">
          <ac:chgData name="Marte Diana Østlien Getz" userId="00b55472-a65a-455a-acaa-9e80c08b341f" providerId="ADAL" clId="{73C49135-84DC-4F2A-9170-51C6C405612B}" dt="2022-07-04T14:20:53" v="684"/>
          <ac:spMkLst>
            <pc:docMk/>
            <pc:sldMk cId="2017471850" sldId="562"/>
            <ac:spMk id="54" creationId="{E23CF877-1207-4499-8D5F-BE7085301032}"/>
          </ac:spMkLst>
        </pc:spChg>
        <pc:spChg chg="add del mod">
          <ac:chgData name="Marte Diana Østlien Getz" userId="00b55472-a65a-455a-acaa-9e80c08b341f" providerId="ADAL" clId="{73C49135-84DC-4F2A-9170-51C6C405612B}" dt="2022-07-04T14:21:52.512" v="699" actId="478"/>
          <ac:spMkLst>
            <pc:docMk/>
            <pc:sldMk cId="2017471850" sldId="562"/>
            <ac:spMk id="55" creationId="{CE7BA328-DE64-4577-8A50-2DB6CB14DA64}"/>
          </ac:spMkLst>
        </pc:spChg>
        <pc:spChg chg="add del mod">
          <ac:chgData name="Marte Diana Østlien Getz" userId="00b55472-a65a-455a-acaa-9e80c08b341f" providerId="ADAL" clId="{73C49135-84DC-4F2A-9170-51C6C405612B}" dt="2022-07-04T14:21:52.512" v="699" actId="478"/>
          <ac:spMkLst>
            <pc:docMk/>
            <pc:sldMk cId="2017471850" sldId="562"/>
            <ac:spMk id="56" creationId="{A4B5CEE4-603A-4FDC-91C3-BA6AC810F7BE}"/>
          </ac:spMkLst>
        </pc:spChg>
        <pc:spChg chg="add del mod">
          <ac:chgData name="Marte Diana Østlien Getz" userId="00b55472-a65a-455a-acaa-9e80c08b341f" providerId="ADAL" clId="{73C49135-84DC-4F2A-9170-51C6C405612B}" dt="2022-07-04T14:21:52.512" v="699" actId="478"/>
          <ac:spMkLst>
            <pc:docMk/>
            <pc:sldMk cId="2017471850" sldId="562"/>
            <ac:spMk id="57" creationId="{11D9F67F-7873-467A-9100-D5EE6807C93F}"/>
          </ac:spMkLst>
        </pc:spChg>
        <pc:spChg chg="add del mod">
          <ac:chgData name="Marte Diana Østlien Getz" userId="00b55472-a65a-455a-acaa-9e80c08b341f" providerId="ADAL" clId="{73C49135-84DC-4F2A-9170-51C6C405612B}" dt="2022-07-04T14:21:52.512" v="699" actId="478"/>
          <ac:spMkLst>
            <pc:docMk/>
            <pc:sldMk cId="2017471850" sldId="562"/>
            <ac:spMk id="58" creationId="{A7932ECA-3D66-4C1E-9FCF-5ACB45B26CBE}"/>
          </ac:spMkLst>
        </pc:spChg>
        <pc:spChg chg="add del mod">
          <ac:chgData name="Marte Diana Østlien Getz" userId="00b55472-a65a-455a-acaa-9e80c08b341f" providerId="ADAL" clId="{73C49135-84DC-4F2A-9170-51C6C405612B}" dt="2022-07-04T14:21:52.512" v="699" actId="478"/>
          <ac:spMkLst>
            <pc:docMk/>
            <pc:sldMk cId="2017471850" sldId="562"/>
            <ac:spMk id="59" creationId="{6332C0C7-CDC6-4B7B-B732-DB99098A207B}"/>
          </ac:spMkLst>
        </pc:spChg>
        <pc:spChg chg="add del mod">
          <ac:chgData name="Marte Diana Østlien Getz" userId="00b55472-a65a-455a-acaa-9e80c08b341f" providerId="ADAL" clId="{73C49135-84DC-4F2A-9170-51C6C405612B}" dt="2022-07-04T14:21:52.512" v="699" actId="478"/>
          <ac:spMkLst>
            <pc:docMk/>
            <pc:sldMk cId="2017471850" sldId="562"/>
            <ac:spMk id="60" creationId="{3D4B7012-5B72-4C70-8E00-B863B0C60EE1}"/>
          </ac:spMkLst>
        </pc:spChg>
        <pc:spChg chg="add del mod">
          <ac:chgData name="Marte Diana Østlien Getz" userId="00b55472-a65a-455a-acaa-9e80c08b341f" providerId="ADAL" clId="{73C49135-84DC-4F2A-9170-51C6C405612B}" dt="2022-07-04T14:21:52.512" v="699" actId="478"/>
          <ac:spMkLst>
            <pc:docMk/>
            <pc:sldMk cId="2017471850" sldId="562"/>
            <ac:spMk id="61" creationId="{8521DF0F-8727-4AA6-87B8-43FB657D36D1}"/>
          </ac:spMkLst>
        </pc:spChg>
        <pc:spChg chg="add del mod">
          <ac:chgData name="Marte Diana Østlien Getz" userId="00b55472-a65a-455a-acaa-9e80c08b341f" providerId="ADAL" clId="{73C49135-84DC-4F2A-9170-51C6C405612B}" dt="2022-07-04T14:21:52.512" v="699" actId="478"/>
          <ac:spMkLst>
            <pc:docMk/>
            <pc:sldMk cId="2017471850" sldId="562"/>
            <ac:spMk id="62" creationId="{9C7F452C-53A2-4603-A9DE-A8B8C5FBE2B5}"/>
          </ac:spMkLst>
        </pc:spChg>
        <pc:spChg chg="mod">
          <ac:chgData name="Marte Diana Østlien Getz" userId="00b55472-a65a-455a-acaa-9e80c08b341f" providerId="ADAL" clId="{73C49135-84DC-4F2A-9170-51C6C405612B}" dt="2022-07-04T14:21:50.266" v="698"/>
          <ac:spMkLst>
            <pc:docMk/>
            <pc:sldMk cId="2017471850" sldId="562"/>
            <ac:spMk id="66" creationId="{6378C2CE-4586-4ED5-B843-C2B188EC61BD}"/>
          </ac:spMkLst>
        </pc:spChg>
        <pc:spChg chg="mod">
          <ac:chgData name="Marte Diana Østlien Getz" userId="00b55472-a65a-455a-acaa-9e80c08b341f" providerId="ADAL" clId="{73C49135-84DC-4F2A-9170-51C6C405612B}" dt="2022-07-04T14:21:50.266" v="698"/>
          <ac:spMkLst>
            <pc:docMk/>
            <pc:sldMk cId="2017471850" sldId="562"/>
            <ac:spMk id="68" creationId="{ECDAAAE2-C6FB-4182-B85E-4161795670E3}"/>
          </ac:spMkLst>
        </pc:spChg>
        <pc:spChg chg="mod">
          <ac:chgData name="Marte Diana Østlien Getz" userId="00b55472-a65a-455a-acaa-9e80c08b341f" providerId="ADAL" clId="{73C49135-84DC-4F2A-9170-51C6C405612B}" dt="2022-07-04T14:21:50.266" v="698"/>
          <ac:spMkLst>
            <pc:docMk/>
            <pc:sldMk cId="2017471850" sldId="562"/>
            <ac:spMk id="69" creationId="{0674708C-224A-4101-97DB-CE4C0B8CF902}"/>
          </ac:spMkLst>
        </pc:spChg>
        <pc:spChg chg="mod">
          <ac:chgData name="Marte Diana Østlien Getz" userId="00b55472-a65a-455a-acaa-9e80c08b341f" providerId="ADAL" clId="{73C49135-84DC-4F2A-9170-51C6C405612B}" dt="2022-07-04T14:21:50.266" v="698"/>
          <ac:spMkLst>
            <pc:docMk/>
            <pc:sldMk cId="2017471850" sldId="562"/>
            <ac:spMk id="70" creationId="{ED3C6D5F-BAD8-4A0C-A7C1-00551A35CDC7}"/>
          </ac:spMkLst>
        </pc:spChg>
        <pc:spChg chg="mod">
          <ac:chgData name="Marte Diana Østlien Getz" userId="00b55472-a65a-455a-acaa-9e80c08b341f" providerId="ADAL" clId="{73C49135-84DC-4F2A-9170-51C6C405612B}" dt="2022-07-04T14:21:50.266" v="698"/>
          <ac:spMkLst>
            <pc:docMk/>
            <pc:sldMk cId="2017471850" sldId="562"/>
            <ac:spMk id="71" creationId="{4BC6C0FF-6AB9-4259-AC39-D9B6FE36CC62}"/>
          </ac:spMkLst>
        </pc:spChg>
        <pc:spChg chg="mod">
          <ac:chgData name="Marte Diana Østlien Getz" userId="00b55472-a65a-455a-acaa-9e80c08b341f" providerId="ADAL" clId="{73C49135-84DC-4F2A-9170-51C6C405612B}" dt="2022-07-04T14:21:50.266" v="698"/>
          <ac:spMkLst>
            <pc:docMk/>
            <pc:sldMk cId="2017471850" sldId="562"/>
            <ac:spMk id="72" creationId="{80BC67B6-7477-4336-BA25-28B6E64F4B34}"/>
          </ac:spMkLst>
        </pc:spChg>
        <pc:grpChg chg="del">
          <ac:chgData name="Marte Diana Østlien Getz" userId="00b55472-a65a-455a-acaa-9e80c08b341f" providerId="ADAL" clId="{73C49135-84DC-4F2A-9170-51C6C405612B}" dt="2022-07-04T14:20:50.272" v="683" actId="478"/>
          <ac:grpSpMkLst>
            <pc:docMk/>
            <pc:sldMk cId="2017471850" sldId="562"/>
            <ac:grpSpMk id="30" creationId="{609FA6BE-94A8-4743-BA9A-E973EBAF6913}"/>
          </ac:grpSpMkLst>
        </pc:grpChg>
        <pc:grpChg chg="add del mod">
          <ac:chgData name="Marte Diana Østlien Getz" userId="00b55472-a65a-455a-acaa-9e80c08b341f" providerId="ADAL" clId="{73C49135-84DC-4F2A-9170-51C6C405612B}" dt="2022-07-04T14:20:55.169" v="685"/>
          <ac:grpSpMkLst>
            <pc:docMk/>
            <pc:sldMk cId="2017471850" sldId="562"/>
            <ac:grpSpMk id="46" creationId="{5815869C-BF72-40FC-9AC5-619AD4379E86}"/>
          </ac:grpSpMkLst>
        </pc:grpChg>
        <pc:grpChg chg="mod">
          <ac:chgData name="Marte Diana Østlien Getz" userId="00b55472-a65a-455a-acaa-9e80c08b341f" providerId="ADAL" clId="{73C49135-84DC-4F2A-9170-51C6C405612B}" dt="2022-07-04T14:20:53" v="684"/>
          <ac:grpSpMkLst>
            <pc:docMk/>
            <pc:sldMk cId="2017471850" sldId="562"/>
            <ac:grpSpMk id="47" creationId="{DFE0653F-8EEB-4C5D-A2FA-562738E8CA7A}"/>
          </ac:grpSpMkLst>
        </pc:grpChg>
        <pc:grpChg chg="mod">
          <ac:chgData name="Marte Diana Østlien Getz" userId="00b55472-a65a-455a-acaa-9e80c08b341f" providerId="ADAL" clId="{73C49135-84DC-4F2A-9170-51C6C405612B}" dt="2022-07-04T14:20:53" v="684"/>
          <ac:grpSpMkLst>
            <pc:docMk/>
            <pc:sldMk cId="2017471850" sldId="562"/>
            <ac:grpSpMk id="49" creationId="{E7DE2666-4F33-48C3-9937-E6976DFC04AB}"/>
          </ac:grpSpMkLst>
        </pc:grpChg>
        <pc:grpChg chg="add del mod">
          <ac:chgData name="Marte Diana Østlien Getz" userId="00b55472-a65a-455a-acaa-9e80c08b341f" providerId="ADAL" clId="{73C49135-84DC-4F2A-9170-51C6C405612B}" dt="2022-07-04T14:21:52.512" v="699" actId="478"/>
          <ac:grpSpMkLst>
            <pc:docMk/>
            <pc:sldMk cId="2017471850" sldId="562"/>
            <ac:grpSpMk id="64" creationId="{5E3DF5D1-F5BE-41D6-B305-C75BE3263E9A}"/>
          </ac:grpSpMkLst>
        </pc:grpChg>
        <pc:grpChg chg="mod">
          <ac:chgData name="Marte Diana Østlien Getz" userId="00b55472-a65a-455a-acaa-9e80c08b341f" providerId="ADAL" clId="{73C49135-84DC-4F2A-9170-51C6C405612B}" dt="2022-07-04T14:21:50.266" v="698"/>
          <ac:grpSpMkLst>
            <pc:docMk/>
            <pc:sldMk cId="2017471850" sldId="562"/>
            <ac:grpSpMk id="65" creationId="{7270BB95-9AB7-4964-AA87-617112826377}"/>
          </ac:grpSpMkLst>
        </pc:grpChg>
        <pc:grpChg chg="mod">
          <ac:chgData name="Marte Diana Østlien Getz" userId="00b55472-a65a-455a-acaa-9e80c08b341f" providerId="ADAL" clId="{73C49135-84DC-4F2A-9170-51C6C405612B}" dt="2022-07-04T14:21:50.266" v="698"/>
          <ac:grpSpMkLst>
            <pc:docMk/>
            <pc:sldMk cId="2017471850" sldId="562"/>
            <ac:grpSpMk id="67" creationId="{436DB5BC-F271-4854-A73D-EB7A0B5C74C0}"/>
          </ac:grpSpMkLst>
        </pc:grpChg>
        <pc:picChg chg="add mod ord modCrop">
          <ac:chgData name="Marte Diana Østlien Getz" userId="00b55472-a65a-455a-acaa-9e80c08b341f" providerId="ADAL" clId="{73C49135-84DC-4F2A-9170-51C6C405612B}" dt="2022-07-05T12:01:28.563" v="968" actId="14100"/>
          <ac:picMkLst>
            <pc:docMk/>
            <pc:sldMk cId="2017471850" sldId="562"/>
            <ac:picMk id="6" creationId="{40CE11E8-EE48-48AD-B6DF-E103DA16AED3}"/>
          </ac:picMkLst>
        </pc:picChg>
        <pc:picChg chg="del">
          <ac:chgData name="Marte Diana Østlien Getz" userId="00b55472-a65a-455a-acaa-9e80c08b341f" providerId="ADAL" clId="{73C49135-84DC-4F2A-9170-51C6C405612B}" dt="2022-07-04T14:20:50.272" v="683" actId="478"/>
          <ac:picMkLst>
            <pc:docMk/>
            <pc:sldMk cId="2017471850" sldId="562"/>
            <ac:picMk id="8" creationId="{00000000-0000-0000-0000-000000000000}"/>
          </ac:picMkLst>
        </pc:picChg>
        <pc:picChg chg="add del mod">
          <ac:chgData name="Marte Diana Østlien Getz" userId="00b55472-a65a-455a-acaa-9e80c08b341f" providerId="ADAL" clId="{73C49135-84DC-4F2A-9170-51C6C405612B}" dt="2022-07-04T14:20:55.169" v="685"/>
          <ac:picMkLst>
            <pc:docMk/>
            <pc:sldMk cId="2017471850" sldId="562"/>
            <ac:picMk id="45" creationId="{7CF360A3-6ED2-49AD-B5C2-CA720E203B64}"/>
          </ac:picMkLst>
        </pc:picChg>
        <pc:picChg chg="add del mod">
          <ac:chgData name="Marte Diana Østlien Getz" userId="00b55472-a65a-455a-acaa-9e80c08b341f" providerId="ADAL" clId="{73C49135-84DC-4F2A-9170-51C6C405612B}" dt="2022-07-04T14:21:52.512" v="699" actId="478"/>
          <ac:picMkLst>
            <pc:docMk/>
            <pc:sldMk cId="2017471850" sldId="562"/>
            <ac:picMk id="63" creationId="{DA9D07FC-C42E-4D90-AD02-202F63B5CDE2}"/>
          </ac:picMkLst>
        </pc:picChg>
      </pc:sldChg>
      <pc:sldChg chg="addSp delSp modSp mod">
        <pc:chgData name="Marte Diana Østlien Getz" userId="00b55472-a65a-455a-acaa-9e80c08b341f" providerId="ADAL" clId="{73C49135-84DC-4F2A-9170-51C6C405612B}" dt="2022-07-04T19:12:37.985" v="729" actId="14100"/>
        <pc:sldMkLst>
          <pc:docMk/>
          <pc:sldMk cId="3720830970" sldId="563"/>
        </pc:sldMkLst>
        <pc:spChg chg="add mod">
          <ac:chgData name="Marte Diana Østlien Getz" userId="00b55472-a65a-455a-acaa-9e80c08b341f" providerId="ADAL" clId="{73C49135-84DC-4F2A-9170-51C6C405612B}" dt="2022-07-04T19:12:37.985" v="729" actId="14100"/>
          <ac:spMkLst>
            <pc:docMk/>
            <pc:sldMk cId="3720830970" sldId="563"/>
            <ac:spMk id="23" creationId="{1D656195-6683-4546-9EC5-E4B73AD003EC}"/>
          </ac:spMkLst>
        </pc:spChg>
        <pc:spChg chg="del mod topLvl">
          <ac:chgData name="Marte Diana Østlien Getz" userId="00b55472-a65a-455a-acaa-9e80c08b341f" providerId="ADAL" clId="{73C49135-84DC-4F2A-9170-51C6C405612B}" dt="2022-07-04T19:12:26.314" v="725" actId="478"/>
          <ac:spMkLst>
            <pc:docMk/>
            <pc:sldMk cId="3720830970" sldId="563"/>
            <ac:spMk id="58" creationId="{880FD39F-D7DF-4CBF-8478-B70A7523990E}"/>
          </ac:spMkLst>
        </pc:spChg>
        <pc:spChg chg="mod">
          <ac:chgData name="Marte Diana Østlien Getz" userId="00b55472-a65a-455a-acaa-9e80c08b341f" providerId="ADAL" clId="{73C49135-84DC-4F2A-9170-51C6C405612B}" dt="2022-07-04T19:12:09.452" v="722" actId="1076"/>
          <ac:spMkLst>
            <pc:docMk/>
            <pc:sldMk cId="3720830970" sldId="563"/>
            <ac:spMk id="60" creationId="{07CD42AD-975B-4104-B141-230AC3870911}"/>
          </ac:spMkLst>
        </pc:spChg>
        <pc:spChg chg="mod">
          <ac:chgData name="Marte Diana Østlien Getz" userId="00b55472-a65a-455a-acaa-9e80c08b341f" providerId="ADAL" clId="{73C49135-84DC-4F2A-9170-51C6C405612B}" dt="2022-07-04T19:12:09.452" v="722" actId="1076"/>
          <ac:spMkLst>
            <pc:docMk/>
            <pc:sldMk cId="3720830970" sldId="563"/>
            <ac:spMk id="61" creationId="{085A8ABA-9E8F-444D-887C-BD5E2EEEF7C8}"/>
          </ac:spMkLst>
        </pc:spChg>
        <pc:spChg chg="mod">
          <ac:chgData name="Marte Diana Østlien Getz" userId="00b55472-a65a-455a-acaa-9e80c08b341f" providerId="ADAL" clId="{73C49135-84DC-4F2A-9170-51C6C405612B}" dt="2022-07-04T19:12:09.452" v="722" actId="1076"/>
          <ac:spMkLst>
            <pc:docMk/>
            <pc:sldMk cId="3720830970" sldId="563"/>
            <ac:spMk id="62" creationId="{0E016DDF-6947-4E3C-A376-31C6180F2D3A}"/>
          </ac:spMkLst>
        </pc:spChg>
        <pc:spChg chg="mod">
          <ac:chgData name="Marte Diana Østlien Getz" userId="00b55472-a65a-455a-acaa-9e80c08b341f" providerId="ADAL" clId="{73C49135-84DC-4F2A-9170-51C6C405612B}" dt="2022-07-04T19:12:09.452" v="722" actId="1076"/>
          <ac:spMkLst>
            <pc:docMk/>
            <pc:sldMk cId="3720830970" sldId="563"/>
            <ac:spMk id="63" creationId="{4B4B61A4-7F9A-454C-9A71-89DB336EB3EE}"/>
          </ac:spMkLst>
        </pc:spChg>
        <pc:spChg chg="mod">
          <ac:chgData name="Marte Diana Østlien Getz" userId="00b55472-a65a-455a-acaa-9e80c08b341f" providerId="ADAL" clId="{73C49135-84DC-4F2A-9170-51C6C405612B}" dt="2022-07-04T19:12:09.452" v="722" actId="1076"/>
          <ac:spMkLst>
            <pc:docMk/>
            <pc:sldMk cId="3720830970" sldId="563"/>
            <ac:spMk id="64" creationId="{44A8E464-C31B-4149-8856-3704237137F7}"/>
          </ac:spMkLst>
        </pc:spChg>
        <pc:grpChg chg="add del">
          <ac:chgData name="Marte Diana Østlien Getz" userId="00b55472-a65a-455a-acaa-9e80c08b341f" providerId="ADAL" clId="{73C49135-84DC-4F2A-9170-51C6C405612B}" dt="2022-07-04T19:11:40.484" v="716" actId="165"/>
          <ac:grpSpMkLst>
            <pc:docMk/>
            <pc:sldMk cId="3720830970" sldId="563"/>
            <ac:grpSpMk id="56" creationId="{345B2C58-8BFA-4EE4-A684-0B15146D37B8}"/>
          </ac:grpSpMkLst>
        </pc:grpChg>
        <pc:grpChg chg="mod topLvl">
          <ac:chgData name="Marte Diana Østlien Getz" userId="00b55472-a65a-455a-acaa-9e80c08b341f" providerId="ADAL" clId="{73C49135-84DC-4F2A-9170-51C6C405612B}" dt="2022-07-04T19:12:09.452" v="722" actId="1076"/>
          <ac:grpSpMkLst>
            <pc:docMk/>
            <pc:sldMk cId="3720830970" sldId="563"/>
            <ac:grpSpMk id="57" creationId="{433FB277-CC1F-474F-816C-A91E58D4DA27}"/>
          </ac:grpSpMkLst>
        </pc:grpChg>
        <pc:grpChg chg="mod">
          <ac:chgData name="Marte Diana Østlien Getz" userId="00b55472-a65a-455a-acaa-9e80c08b341f" providerId="ADAL" clId="{73C49135-84DC-4F2A-9170-51C6C405612B}" dt="2022-07-04T19:12:09.452" v="722" actId="1076"/>
          <ac:grpSpMkLst>
            <pc:docMk/>
            <pc:sldMk cId="3720830970" sldId="563"/>
            <ac:grpSpMk id="59" creationId="{A9B3EF6F-B9B9-4703-A5D1-AF388B576939}"/>
          </ac:grpSpMkLst>
        </pc:grpChg>
      </pc:sldChg>
      <pc:sldChg chg="addSp delSp modSp add del mod">
        <pc:chgData name="Marte Diana Østlien Getz" userId="00b55472-a65a-455a-acaa-9e80c08b341f" providerId="ADAL" clId="{73C49135-84DC-4F2A-9170-51C6C405612B}" dt="2022-07-05T11:01:02.814" v="778" actId="47"/>
        <pc:sldMkLst>
          <pc:docMk/>
          <pc:sldMk cId="960787000" sldId="564"/>
        </pc:sldMkLst>
        <pc:spChg chg="mod">
          <ac:chgData name="Marte Diana Østlien Getz" userId="00b55472-a65a-455a-acaa-9e80c08b341f" providerId="ADAL" clId="{73C49135-84DC-4F2A-9170-51C6C405612B}" dt="2022-07-04T10:24:17.400" v="44" actId="3626"/>
          <ac:spMkLst>
            <pc:docMk/>
            <pc:sldMk cId="960787000" sldId="564"/>
            <ac:spMk id="10" creationId="{00000000-0000-0000-0000-000000000000}"/>
          </ac:spMkLst>
        </pc:spChg>
        <pc:spChg chg="add del mod ord topLvl">
          <ac:chgData name="Marte Diana Østlien Getz" userId="00b55472-a65a-455a-acaa-9e80c08b341f" providerId="ADAL" clId="{73C49135-84DC-4F2A-9170-51C6C405612B}" dt="2022-07-05T10:56:50.777" v="772" actId="1076"/>
          <ac:spMkLst>
            <pc:docMk/>
            <pc:sldMk cId="960787000" sldId="564"/>
            <ac:spMk id="21" creationId="{6F7785C5-C642-4DDB-B9EA-552CD141F0A9}"/>
          </ac:spMkLst>
        </pc:spChg>
        <pc:spChg chg="mod">
          <ac:chgData name="Marte Diana Østlien Getz" userId="00b55472-a65a-455a-acaa-9e80c08b341f" providerId="ADAL" clId="{73C49135-84DC-4F2A-9170-51C6C405612B}" dt="2022-07-05T10:56:42.037" v="770" actId="1076"/>
          <ac:spMkLst>
            <pc:docMk/>
            <pc:sldMk cId="960787000" sldId="564"/>
            <ac:spMk id="23" creationId="{4CF26353-E744-4757-A962-9EFA7915A974}"/>
          </ac:spMkLst>
        </pc:spChg>
        <pc:spChg chg="mod">
          <ac:chgData name="Marte Diana Østlien Getz" userId="00b55472-a65a-455a-acaa-9e80c08b341f" providerId="ADAL" clId="{73C49135-84DC-4F2A-9170-51C6C405612B}" dt="2022-07-05T10:56:42.037" v="770" actId="1076"/>
          <ac:spMkLst>
            <pc:docMk/>
            <pc:sldMk cId="960787000" sldId="564"/>
            <ac:spMk id="24" creationId="{24EE07C2-BD5A-44C2-9E67-4D7B76EA0335}"/>
          </ac:spMkLst>
        </pc:spChg>
        <pc:spChg chg="mod">
          <ac:chgData name="Marte Diana Østlien Getz" userId="00b55472-a65a-455a-acaa-9e80c08b341f" providerId="ADAL" clId="{73C49135-84DC-4F2A-9170-51C6C405612B}" dt="2022-07-05T10:56:42.037" v="770" actId="1076"/>
          <ac:spMkLst>
            <pc:docMk/>
            <pc:sldMk cId="960787000" sldId="564"/>
            <ac:spMk id="28" creationId="{B5E128EA-2C92-4608-8940-D457D4D1473D}"/>
          </ac:spMkLst>
        </pc:spChg>
        <pc:spChg chg="mod">
          <ac:chgData name="Marte Diana Østlien Getz" userId="00b55472-a65a-455a-acaa-9e80c08b341f" providerId="ADAL" clId="{73C49135-84DC-4F2A-9170-51C6C405612B}" dt="2022-07-05T10:56:42.037" v="770" actId="1076"/>
          <ac:spMkLst>
            <pc:docMk/>
            <pc:sldMk cId="960787000" sldId="564"/>
            <ac:spMk id="29" creationId="{E5CC7D21-D0FB-41CB-AB6E-C43F8B0BBB9E}"/>
          </ac:spMkLst>
        </pc:spChg>
        <pc:spChg chg="mod">
          <ac:chgData name="Marte Diana Østlien Getz" userId="00b55472-a65a-455a-acaa-9e80c08b341f" providerId="ADAL" clId="{73C49135-84DC-4F2A-9170-51C6C405612B}" dt="2022-07-05T10:56:42.037" v="770" actId="1076"/>
          <ac:spMkLst>
            <pc:docMk/>
            <pc:sldMk cId="960787000" sldId="564"/>
            <ac:spMk id="31" creationId="{A74B44EE-97D6-4EEA-8DB6-B47C5C3F9CCF}"/>
          </ac:spMkLst>
        </pc:spChg>
        <pc:spChg chg="mod">
          <ac:chgData name="Marte Diana Østlien Getz" userId="00b55472-a65a-455a-acaa-9e80c08b341f" providerId="ADAL" clId="{73C49135-84DC-4F2A-9170-51C6C405612B}" dt="2022-07-04T10:21:28.157" v="28"/>
          <ac:spMkLst>
            <pc:docMk/>
            <pc:sldMk cId="960787000" sldId="564"/>
            <ac:spMk id="35" creationId="{36072457-DFF9-4033-B84E-6888C9FB363D}"/>
          </ac:spMkLst>
        </pc:spChg>
        <pc:spChg chg="mod">
          <ac:chgData name="Marte Diana Østlien Getz" userId="00b55472-a65a-455a-acaa-9e80c08b341f" providerId="ADAL" clId="{73C49135-84DC-4F2A-9170-51C6C405612B}" dt="2022-07-04T10:21:28.157" v="28"/>
          <ac:spMkLst>
            <pc:docMk/>
            <pc:sldMk cId="960787000" sldId="564"/>
            <ac:spMk id="37" creationId="{45B38506-5101-48C2-B108-295C1C56575B}"/>
          </ac:spMkLst>
        </pc:spChg>
        <pc:spChg chg="mod">
          <ac:chgData name="Marte Diana Østlien Getz" userId="00b55472-a65a-455a-acaa-9e80c08b341f" providerId="ADAL" clId="{73C49135-84DC-4F2A-9170-51C6C405612B}" dt="2022-07-04T10:21:28.157" v="28"/>
          <ac:spMkLst>
            <pc:docMk/>
            <pc:sldMk cId="960787000" sldId="564"/>
            <ac:spMk id="38" creationId="{95ECD386-B111-4C47-8756-A9252603D56E}"/>
          </ac:spMkLst>
        </pc:spChg>
        <pc:spChg chg="mod">
          <ac:chgData name="Marte Diana Østlien Getz" userId="00b55472-a65a-455a-acaa-9e80c08b341f" providerId="ADAL" clId="{73C49135-84DC-4F2A-9170-51C6C405612B}" dt="2022-07-04T10:21:28.157" v="28"/>
          <ac:spMkLst>
            <pc:docMk/>
            <pc:sldMk cId="960787000" sldId="564"/>
            <ac:spMk id="39" creationId="{898C187C-3EA8-42DA-9726-FD913D1717EC}"/>
          </ac:spMkLst>
        </pc:spChg>
        <pc:spChg chg="mod">
          <ac:chgData name="Marte Diana Østlien Getz" userId="00b55472-a65a-455a-acaa-9e80c08b341f" providerId="ADAL" clId="{73C49135-84DC-4F2A-9170-51C6C405612B}" dt="2022-07-04T10:21:28.157" v="28"/>
          <ac:spMkLst>
            <pc:docMk/>
            <pc:sldMk cId="960787000" sldId="564"/>
            <ac:spMk id="40" creationId="{6CB3B910-8C45-4296-9A31-9DE36BAE5792}"/>
          </ac:spMkLst>
        </pc:spChg>
        <pc:spChg chg="mod">
          <ac:chgData name="Marte Diana Østlien Getz" userId="00b55472-a65a-455a-acaa-9e80c08b341f" providerId="ADAL" clId="{73C49135-84DC-4F2A-9170-51C6C405612B}" dt="2022-07-04T10:21:28.157" v="28"/>
          <ac:spMkLst>
            <pc:docMk/>
            <pc:sldMk cId="960787000" sldId="564"/>
            <ac:spMk id="41" creationId="{62E608E6-73A0-4D1C-BAF1-F4F5FE9B41D9}"/>
          </ac:spMkLst>
        </pc:spChg>
        <pc:grpChg chg="add del">
          <ac:chgData name="Marte Diana Østlien Getz" userId="00b55472-a65a-455a-acaa-9e80c08b341f" providerId="ADAL" clId="{73C49135-84DC-4F2A-9170-51C6C405612B}" dt="2022-07-04T10:21:16.437" v="24" actId="165"/>
          <ac:grpSpMkLst>
            <pc:docMk/>
            <pc:sldMk cId="960787000" sldId="564"/>
            <ac:grpSpMk id="19" creationId="{50CB4FBF-A009-4381-9F8B-F07AB57CA531}"/>
          </ac:grpSpMkLst>
        </pc:grpChg>
        <pc:grpChg chg="mod topLvl">
          <ac:chgData name="Marte Diana Østlien Getz" userId="00b55472-a65a-455a-acaa-9e80c08b341f" providerId="ADAL" clId="{73C49135-84DC-4F2A-9170-51C6C405612B}" dt="2022-07-05T10:56:42.037" v="770" actId="1076"/>
          <ac:grpSpMkLst>
            <pc:docMk/>
            <pc:sldMk cId="960787000" sldId="564"/>
            <ac:grpSpMk id="20" creationId="{F2AEE115-9A7E-46BF-BCCC-EC2FE2287BED}"/>
          </ac:grpSpMkLst>
        </pc:grpChg>
        <pc:grpChg chg="mod">
          <ac:chgData name="Marte Diana Østlien Getz" userId="00b55472-a65a-455a-acaa-9e80c08b341f" providerId="ADAL" clId="{73C49135-84DC-4F2A-9170-51C6C405612B}" dt="2022-07-05T10:56:42.037" v="770" actId="1076"/>
          <ac:grpSpMkLst>
            <pc:docMk/>
            <pc:sldMk cId="960787000" sldId="564"/>
            <ac:grpSpMk id="22" creationId="{050BF9AE-6369-42A0-9636-F5DB970BEA76}"/>
          </ac:grpSpMkLst>
        </pc:grpChg>
        <pc:grpChg chg="add del mod">
          <ac:chgData name="Marte Diana Østlien Getz" userId="00b55472-a65a-455a-acaa-9e80c08b341f" providerId="ADAL" clId="{73C49135-84DC-4F2A-9170-51C6C405612B}" dt="2022-07-04T10:21:36.513" v="29"/>
          <ac:grpSpMkLst>
            <pc:docMk/>
            <pc:sldMk cId="960787000" sldId="564"/>
            <ac:grpSpMk id="32" creationId="{F20FD54D-6402-4FFB-A5DE-B80712334624}"/>
          </ac:grpSpMkLst>
        </pc:grpChg>
        <pc:grpChg chg="mod">
          <ac:chgData name="Marte Diana Østlien Getz" userId="00b55472-a65a-455a-acaa-9e80c08b341f" providerId="ADAL" clId="{73C49135-84DC-4F2A-9170-51C6C405612B}" dt="2022-07-04T10:21:28.157" v="28"/>
          <ac:grpSpMkLst>
            <pc:docMk/>
            <pc:sldMk cId="960787000" sldId="564"/>
            <ac:grpSpMk id="34" creationId="{98CE3373-69CC-4FB2-A596-44468DFBC4D8}"/>
          </ac:grpSpMkLst>
        </pc:grpChg>
        <pc:grpChg chg="mod">
          <ac:chgData name="Marte Diana Østlien Getz" userId="00b55472-a65a-455a-acaa-9e80c08b341f" providerId="ADAL" clId="{73C49135-84DC-4F2A-9170-51C6C405612B}" dt="2022-07-04T10:21:28.157" v="28"/>
          <ac:grpSpMkLst>
            <pc:docMk/>
            <pc:sldMk cId="960787000" sldId="564"/>
            <ac:grpSpMk id="36" creationId="{E28CB22D-5CF1-4D12-8670-574128F06C09}"/>
          </ac:grpSpMkLst>
        </pc:grpChg>
      </pc:sldChg>
      <pc:sldChg chg="addSp modSp del">
        <pc:chgData name="Marte Diana Østlien Getz" userId="00b55472-a65a-455a-acaa-9e80c08b341f" providerId="ADAL" clId="{73C49135-84DC-4F2A-9170-51C6C405612B}" dt="2022-07-05T12:04:56.318" v="989" actId="47"/>
        <pc:sldMkLst>
          <pc:docMk/>
          <pc:sldMk cId="138565134" sldId="565"/>
        </pc:sldMkLst>
        <pc:spChg chg="mod">
          <ac:chgData name="Marte Diana Østlien Getz" userId="00b55472-a65a-455a-acaa-9e80c08b341f" providerId="ADAL" clId="{73C49135-84DC-4F2A-9170-51C6C405612B}" dt="2022-07-05T12:03:46.119" v="986" actId="1076"/>
          <ac:spMkLst>
            <pc:docMk/>
            <pc:sldMk cId="138565134" sldId="565"/>
            <ac:spMk id="19" creationId="{1A386C5A-196E-422E-84A0-3E9F8D1AD027}"/>
          </ac:spMkLst>
        </pc:spChg>
        <pc:spChg chg="mod">
          <ac:chgData name="Marte Diana Østlien Getz" userId="00b55472-a65a-455a-acaa-9e80c08b341f" providerId="ADAL" clId="{73C49135-84DC-4F2A-9170-51C6C405612B}" dt="2022-07-05T12:03:46.119" v="986" actId="1076"/>
          <ac:spMkLst>
            <pc:docMk/>
            <pc:sldMk cId="138565134" sldId="565"/>
            <ac:spMk id="21" creationId="{01B6C343-7B15-45CD-A4DC-7665E4E5273E}"/>
          </ac:spMkLst>
        </pc:spChg>
        <pc:spChg chg="mod">
          <ac:chgData name="Marte Diana Østlien Getz" userId="00b55472-a65a-455a-acaa-9e80c08b341f" providerId="ADAL" clId="{73C49135-84DC-4F2A-9170-51C6C405612B}" dt="2022-07-05T12:03:46.119" v="986" actId="1076"/>
          <ac:spMkLst>
            <pc:docMk/>
            <pc:sldMk cId="138565134" sldId="565"/>
            <ac:spMk id="22" creationId="{3C59E200-B149-4A1D-BB8C-2E9E34E34313}"/>
          </ac:spMkLst>
        </pc:spChg>
        <pc:spChg chg="add mod">
          <ac:chgData name="Marte Diana Østlien Getz" userId="00b55472-a65a-455a-acaa-9e80c08b341f" providerId="ADAL" clId="{73C49135-84DC-4F2A-9170-51C6C405612B}" dt="2022-07-05T12:03:49.452" v="987"/>
          <ac:spMkLst>
            <pc:docMk/>
            <pc:sldMk cId="138565134" sldId="565"/>
            <ac:spMk id="24" creationId="{655E6E25-D658-4F7F-B207-F5158B3BBB50}"/>
          </ac:spMkLst>
        </pc:spChg>
        <pc:spChg chg="mod">
          <ac:chgData name="Marte Diana Østlien Getz" userId="00b55472-a65a-455a-acaa-9e80c08b341f" providerId="ADAL" clId="{73C49135-84DC-4F2A-9170-51C6C405612B}" dt="2022-07-05T12:03:46.119" v="986" actId="1076"/>
          <ac:spMkLst>
            <pc:docMk/>
            <pc:sldMk cId="138565134" sldId="565"/>
            <ac:spMk id="28" creationId="{CDC737A0-205D-4E01-B58E-5D87E50C0F2F}"/>
          </ac:spMkLst>
        </pc:spChg>
        <pc:spChg chg="mod">
          <ac:chgData name="Marte Diana Østlien Getz" userId="00b55472-a65a-455a-acaa-9e80c08b341f" providerId="ADAL" clId="{73C49135-84DC-4F2A-9170-51C6C405612B}" dt="2022-07-05T12:03:46.119" v="986" actId="1076"/>
          <ac:spMkLst>
            <pc:docMk/>
            <pc:sldMk cId="138565134" sldId="565"/>
            <ac:spMk id="31" creationId="{8412740A-FF1F-4ACE-9788-D8F8E168D928}"/>
          </ac:spMkLst>
        </pc:spChg>
        <pc:spChg chg="mod">
          <ac:chgData name="Marte Diana Østlien Getz" userId="00b55472-a65a-455a-acaa-9e80c08b341f" providerId="ADAL" clId="{73C49135-84DC-4F2A-9170-51C6C405612B}" dt="2022-07-05T12:03:46.119" v="986" actId="1076"/>
          <ac:spMkLst>
            <pc:docMk/>
            <pc:sldMk cId="138565134" sldId="565"/>
            <ac:spMk id="32" creationId="{832C633C-CDB2-472F-A62C-D738C4043A3D}"/>
          </ac:spMkLst>
        </pc:spChg>
        <pc:grpChg chg="mod">
          <ac:chgData name="Marte Diana Østlien Getz" userId="00b55472-a65a-455a-acaa-9e80c08b341f" providerId="ADAL" clId="{73C49135-84DC-4F2A-9170-51C6C405612B}" dt="2022-07-05T12:03:46.119" v="986" actId="1076"/>
          <ac:grpSpMkLst>
            <pc:docMk/>
            <pc:sldMk cId="138565134" sldId="565"/>
            <ac:grpSpMk id="17" creationId="{DEDD60E4-F24F-4A46-8A38-BC9887C50CB6}"/>
          </ac:grpSpMkLst>
        </pc:grpChg>
        <pc:grpChg chg="mod">
          <ac:chgData name="Marte Diana Østlien Getz" userId="00b55472-a65a-455a-acaa-9e80c08b341f" providerId="ADAL" clId="{73C49135-84DC-4F2A-9170-51C6C405612B}" dt="2022-07-05T12:03:46.119" v="986" actId="1076"/>
          <ac:grpSpMkLst>
            <pc:docMk/>
            <pc:sldMk cId="138565134" sldId="565"/>
            <ac:grpSpMk id="18" creationId="{ED68C01A-07AA-4027-A10D-B83F0F67DDF9}"/>
          </ac:grpSpMkLst>
        </pc:grpChg>
        <pc:grpChg chg="mod">
          <ac:chgData name="Marte Diana Østlien Getz" userId="00b55472-a65a-455a-acaa-9e80c08b341f" providerId="ADAL" clId="{73C49135-84DC-4F2A-9170-51C6C405612B}" dt="2022-07-05T12:03:46.119" v="986" actId="1076"/>
          <ac:grpSpMkLst>
            <pc:docMk/>
            <pc:sldMk cId="138565134" sldId="565"/>
            <ac:grpSpMk id="20" creationId="{3529B1A4-53BD-45E6-B13C-F5DBFB250A42}"/>
          </ac:grpSpMkLst>
        </pc:grpChg>
      </pc:sldChg>
      <pc:sldChg chg="addSp delSp modSp del mod">
        <pc:chgData name="Marte Diana Østlien Getz" userId="00b55472-a65a-455a-acaa-9e80c08b341f" providerId="ADAL" clId="{73C49135-84DC-4F2A-9170-51C6C405612B}" dt="2022-07-05T12:15:29.124" v="1077" actId="47"/>
        <pc:sldMkLst>
          <pc:docMk/>
          <pc:sldMk cId="893234930" sldId="566"/>
        </pc:sldMkLst>
        <pc:spChg chg="add mod ord">
          <ac:chgData name="Marte Diana Østlien Getz" userId="00b55472-a65a-455a-acaa-9e80c08b341f" providerId="ADAL" clId="{73C49135-84DC-4F2A-9170-51C6C405612B}" dt="2022-07-05T12:10:23.417" v="995" actId="167"/>
          <ac:spMkLst>
            <pc:docMk/>
            <pc:sldMk cId="893234930" sldId="566"/>
            <ac:spMk id="23" creationId="{AE755172-4878-436C-98E0-B0EEFE77BC49}"/>
          </ac:spMkLst>
        </pc:spChg>
        <pc:spChg chg="add mod">
          <ac:chgData name="Marte Diana Østlien Getz" userId="00b55472-a65a-455a-acaa-9e80c08b341f" providerId="ADAL" clId="{73C49135-84DC-4F2A-9170-51C6C405612B}" dt="2022-07-05T12:12:21.487" v="1063"/>
          <ac:spMkLst>
            <pc:docMk/>
            <pc:sldMk cId="893234930" sldId="566"/>
            <ac:spMk id="24" creationId="{60A30A0D-FF1B-49D4-8C3F-AF9937401353}"/>
          </ac:spMkLst>
        </pc:spChg>
        <pc:spChg chg="del mod">
          <ac:chgData name="Marte Diana Østlien Getz" userId="00b55472-a65a-455a-acaa-9e80c08b341f" providerId="ADAL" clId="{73C49135-84DC-4F2A-9170-51C6C405612B}" dt="2022-07-05T12:11:12.597" v="999" actId="478"/>
          <ac:spMkLst>
            <pc:docMk/>
            <pc:sldMk cId="893234930" sldId="566"/>
            <ac:spMk id="30" creationId="{00000000-0000-0000-0000-000000000000}"/>
          </ac:spMkLst>
        </pc:spChg>
      </pc:sldChg>
      <pc:sldChg chg="delSp modSp del mod">
        <pc:chgData name="Marte Diana Østlien Getz" userId="00b55472-a65a-455a-acaa-9e80c08b341f" providerId="ADAL" clId="{73C49135-84DC-4F2A-9170-51C6C405612B}" dt="2022-07-05T12:18:26.103" v="1099" actId="47"/>
        <pc:sldMkLst>
          <pc:docMk/>
          <pc:sldMk cId="882010581" sldId="567"/>
        </pc:sldMkLst>
        <pc:spChg chg="mod ord topLvl">
          <ac:chgData name="Marte Diana Østlien Getz" userId="00b55472-a65a-455a-acaa-9e80c08b341f" providerId="ADAL" clId="{73C49135-84DC-4F2A-9170-51C6C405612B}" dt="2022-07-04T10:25:25.064" v="50" actId="166"/>
          <ac:spMkLst>
            <pc:docMk/>
            <pc:sldMk cId="882010581" sldId="567"/>
            <ac:spMk id="20" creationId="{C35446C6-4DD3-4403-A42D-3FFC5EDE622B}"/>
          </ac:spMkLst>
        </pc:spChg>
        <pc:spChg chg="mod">
          <ac:chgData name="Marte Diana Østlien Getz" userId="00b55472-a65a-455a-acaa-9e80c08b341f" providerId="ADAL" clId="{73C49135-84DC-4F2A-9170-51C6C405612B}" dt="2022-07-04T10:25:05.276" v="46" actId="165"/>
          <ac:spMkLst>
            <pc:docMk/>
            <pc:sldMk cId="882010581" sldId="567"/>
            <ac:spMk id="22" creationId="{71942F8F-A928-4781-9AC8-30ED4BABB1F7}"/>
          </ac:spMkLst>
        </pc:spChg>
        <pc:spChg chg="mod">
          <ac:chgData name="Marte Diana Østlien Getz" userId="00b55472-a65a-455a-acaa-9e80c08b341f" providerId="ADAL" clId="{73C49135-84DC-4F2A-9170-51C6C405612B}" dt="2022-07-04T10:25:05.276" v="46" actId="165"/>
          <ac:spMkLst>
            <pc:docMk/>
            <pc:sldMk cId="882010581" sldId="567"/>
            <ac:spMk id="23" creationId="{0B5FA9F1-7991-4323-A690-C1F6F7D8653F}"/>
          </ac:spMkLst>
        </pc:spChg>
        <pc:spChg chg="mod">
          <ac:chgData name="Marte Diana Østlien Getz" userId="00b55472-a65a-455a-acaa-9e80c08b341f" providerId="ADAL" clId="{73C49135-84DC-4F2A-9170-51C6C405612B}" dt="2022-07-04T10:25:05.276" v="46" actId="165"/>
          <ac:spMkLst>
            <pc:docMk/>
            <pc:sldMk cId="882010581" sldId="567"/>
            <ac:spMk id="24" creationId="{E4ECFF08-917D-4787-ADDE-DD095A10AEA4}"/>
          </ac:spMkLst>
        </pc:spChg>
        <pc:spChg chg="mod">
          <ac:chgData name="Marte Diana Østlien Getz" userId="00b55472-a65a-455a-acaa-9e80c08b341f" providerId="ADAL" clId="{73C49135-84DC-4F2A-9170-51C6C405612B}" dt="2022-07-04T10:25:05.276" v="46" actId="165"/>
          <ac:spMkLst>
            <pc:docMk/>
            <pc:sldMk cId="882010581" sldId="567"/>
            <ac:spMk id="27" creationId="{DE79A0E2-20D4-4074-A3D0-3F7AFD852C46}"/>
          </ac:spMkLst>
        </pc:spChg>
        <pc:spChg chg="mod">
          <ac:chgData name="Marte Diana Østlien Getz" userId="00b55472-a65a-455a-acaa-9e80c08b341f" providerId="ADAL" clId="{73C49135-84DC-4F2A-9170-51C6C405612B}" dt="2022-07-04T10:25:05.276" v="46" actId="165"/>
          <ac:spMkLst>
            <pc:docMk/>
            <pc:sldMk cId="882010581" sldId="567"/>
            <ac:spMk id="29" creationId="{FF8847D0-3B1B-4F8B-8CA1-37E52DB6A92E}"/>
          </ac:spMkLst>
        </pc:spChg>
        <pc:grpChg chg="del">
          <ac:chgData name="Marte Diana Østlien Getz" userId="00b55472-a65a-455a-acaa-9e80c08b341f" providerId="ADAL" clId="{73C49135-84DC-4F2A-9170-51C6C405612B}" dt="2022-07-04T10:25:05.276" v="46" actId="165"/>
          <ac:grpSpMkLst>
            <pc:docMk/>
            <pc:sldMk cId="882010581" sldId="567"/>
            <ac:grpSpMk id="18" creationId="{480D602C-3F7B-4266-9789-91466AFFDB5C}"/>
          </ac:grpSpMkLst>
        </pc:grpChg>
        <pc:grpChg chg="mod topLvl">
          <ac:chgData name="Marte Diana Østlien Getz" userId="00b55472-a65a-455a-acaa-9e80c08b341f" providerId="ADAL" clId="{73C49135-84DC-4F2A-9170-51C6C405612B}" dt="2022-07-04T10:25:05.276" v="46" actId="165"/>
          <ac:grpSpMkLst>
            <pc:docMk/>
            <pc:sldMk cId="882010581" sldId="567"/>
            <ac:grpSpMk id="19" creationId="{0FACD00A-035F-49C3-AAA9-21DF53D198DF}"/>
          </ac:grpSpMkLst>
        </pc:grpChg>
        <pc:grpChg chg="mod">
          <ac:chgData name="Marte Diana Østlien Getz" userId="00b55472-a65a-455a-acaa-9e80c08b341f" providerId="ADAL" clId="{73C49135-84DC-4F2A-9170-51C6C405612B}" dt="2022-07-04T10:25:05.276" v="46" actId="165"/>
          <ac:grpSpMkLst>
            <pc:docMk/>
            <pc:sldMk cId="882010581" sldId="567"/>
            <ac:grpSpMk id="21" creationId="{5CABAF12-1E72-4A64-A7D5-44A05B0FF7D6}"/>
          </ac:grpSpMkLst>
        </pc:grpChg>
      </pc:sldChg>
      <pc:sldChg chg="addSp delSp modSp add del mod">
        <pc:chgData name="Marte Diana Østlien Getz" userId="00b55472-a65a-455a-acaa-9e80c08b341f" providerId="ADAL" clId="{73C49135-84DC-4F2A-9170-51C6C405612B}" dt="2022-07-05T12:29:39.809" v="1153" actId="47"/>
        <pc:sldMkLst>
          <pc:docMk/>
          <pc:sldMk cId="2186393747" sldId="568"/>
        </pc:sldMkLst>
        <pc:spChg chg="mod">
          <ac:chgData name="Marte Diana Østlien Getz" userId="00b55472-a65a-455a-acaa-9e80c08b341f" providerId="ADAL" clId="{73C49135-84DC-4F2A-9170-51C6C405612B}" dt="2022-07-04T10:26:40.427" v="52"/>
          <ac:spMkLst>
            <pc:docMk/>
            <pc:sldMk cId="2186393747" sldId="568"/>
            <ac:spMk id="23" creationId="{A3A9405C-87A2-473C-B8FE-7C6024848585}"/>
          </ac:spMkLst>
        </pc:spChg>
        <pc:spChg chg="mod">
          <ac:chgData name="Marte Diana Østlien Getz" userId="00b55472-a65a-455a-acaa-9e80c08b341f" providerId="ADAL" clId="{73C49135-84DC-4F2A-9170-51C6C405612B}" dt="2022-07-04T10:26:40.427" v="52"/>
          <ac:spMkLst>
            <pc:docMk/>
            <pc:sldMk cId="2186393747" sldId="568"/>
            <ac:spMk id="25" creationId="{DC227D1D-2D7F-4635-AF2E-8A19ABCA0D1D}"/>
          </ac:spMkLst>
        </pc:spChg>
        <pc:spChg chg="mod">
          <ac:chgData name="Marte Diana Østlien Getz" userId="00b55472-a65a-455a-acaa-9e80c08b341f" providerId="ADAL" clId="{73C49135-84DC-4F2A-9170-51C6C405612B}" dt="2022-07-04T10:26:40.427" v="52"/>
          <ac:spMkLst>
            <pc:docMk/>
            <pc:sldMk cId="2186393747" sldId="568"/>
            <ac:spMk id="26" creationId="{D43D6324-8BBB-49BD-938F-6B4ADA5E851C}"/>
          </ac:spMkLst>
        </pc:spChg>
        <pc:spChg chg="mod">
          <ac:chgData name="Marte Diana Østlien Getz" userId="00b55472-a65a-455a-acaa-9e80c08b341f" providerId="ADAL" clId="{73C49135-84DC-4F2A-9170-51C6C405612B}" dt="2022-07-04T10:26:40.427" v="52"/>
          <ac:spMkLst>
            <pc:docMk/>
            <pc:sldMk cId="2186393747" sldId="568"/>
            <ac:spMk id="28" creationId="{538CAA13-F56C-484A-88AA-055D01CDE596}"/>
          </ac:spMkLst>
        </pc:spChg>
        <pc:spChg chg="mod">
          <ac:chgData name="Marte Diana Østlien Getz" userId="00b55472-a65a-455a-acaa-9e80c08b341f" providerId="ADAL" clId="{73C49135-84DC-4F2A-9170-51C6C405612B}" dt="2022-07-04T10:26:40.427" v="52"/>
          <ac:spMkLst>
            <pc:docMk/>
            <pc:sldMk cId="2186393747" sldId="568"/>
            <ac:spMk id="29" creationId="{B0B62AE7-C7A1-42E1-BFFB-D557EE877E39}"/>
          </ac:spMkLst>
        </pc:spChg>
        <pc:spChg chg="mod">
          <ac:chgData name="Marte Diana Østlien Getz" userId="00b55472-a65a-455a-acaa-9e80c08b341f" providerId="ADAL" clId="{73C49135-84DC-4F2A-9170-51C6C405612B}" dt="2022-07-04T10:26:40.427" v="52"/>
          <ac:spMkLst>
            <pc:docMk/>
            <pc:sldMk cId="2186393747" sldId="568"/>
            <ac:spMk id="30" creationId="{082BF484-EF8B-4FAD-9C53-BF480EE94E93}"/>
          </ac:spMkLst>
        </pc:spChg>
        <pc:spChg chg="add mod">
          <ac:chgData name="Marte Diana Østlien Getz" userId="00b55472-a65a-455a-acaa-9e80c08b341f" providerId="ADAL" clId="{73C49135-84DC-4F2A-9170-51C6C405612B}" dt="2022-07-05T12:27:56.017" v="1150" actId="20577"/>
          <ac:spMkLst>
            <pc:docMk/>
            <pc:sldMk cId="2186393747" sldId="568"/>
            <ac:spMk id="31" creationId="{1B0984C7-3D11-4135-B5E3-B32487BE8E2D}"/>
          </ac:spMkLst>
        </pc:spChg>
        <pc:grpChg chg="add mod">
          <ac:chgData name="Marte Diana Østlien Getz" userId="00b55472-a65a-455a-acaa-9e80c08b341f" providerId="ADAL" clId="{73C49135-84DC-4F2A-9170-51C6C405612B}" dt="2022-07-04T10:26:40.427" v="52"/>
          <ac:grpSpMkLst>
            <pc:docMk/>
            <pc:sldMk cId="2186393747" sldId="568"/>
            <ac:grpSpMk id="20" creationId="{C848EE85-FCF6-464C-BC51-8915A881EBFF}"/>
          </ac:grpSpMkLst>
        </pc:grpChg>
        <pc:grpChg chg="mod">
          <ac:chgData name="Marte Diana Østlien Getz" userId="00b55472-a65a-455a-acaa-9e80c08b341f" providerId="ADAL" clId="{73C49135-84DC-4F2A-9170-51C6C405612B}" dt="2022-07-04T10:26:40.427" v="52"/>
          <ac:grpSpMkLst>
            <pc:docMk/>
            <pc:sldMk cId="2186393747" sldId="568"/>
            <ac:grpSpMk id="21" creationId="{D9FB9318-5AE9-42A0-9BB8-60EB96A53C59}"/>
          </ac:grpSpMkLst>
        </pc:grpChg>
        <pc:grpChg chg="mod">
          <ac:chgData name="Marte Diana Østlien Getz" userId="00b55472-a65a-455a-acaa-9e80c08b341f" providerId="ADAL" clId="{73C49135-84DC-4F2A-9170-51C6C405612B}" dt="2022-07-04T10:26:40.427" v="52"/>
          <ac:grpSpMkLst>
            <pc:docMk/>
            <pc:sldMk cId="2186393747" sldId="568"/>
            <ac:grpSpMk id="24" creationId="{A6357C53-0942-4FFE-940C-BB9E312533BE}"/>
          </ac:grpSpMkLst>
        </pc:grpChg>
        <pc:grpChg chg="del">
          <ac:chgData name="Marte Diana Østlien Getz" userId="00b55472-a65a-455a-acaa-9e80c08b341f" providerId="ADAL" clId="{73C49135-84DC-4F2A-9170-51C6C405612B}" dt="2022-07-04T10:26:39.661" v="51" actId="478"/>
          <ac:grpSpMkLst>
            <pc:docMk/>
            <pc:sldMk cId="2186393747" sldId="568"/>
            <ac:grpSpMk id="51" creationId="{40E9DC80-3E3C-420D-A104-8B4D9E9250D6}"/>
          </ac:grpSpMkLst>
        </pc:grpChg>
        <pc:picChg chg="mod">
          <ac:chgData name="Marte Diana Østlien Getz" userId="00b55472-a65a-455a-acaa-9e80c08b341f" providerId="ADAL" clId="{73C49135-84DC-4F2A-9170-51C6C405612B}" dt="2022-07-05T12:29:03.033" v="1151" actId="14100"/>
          <ac:picMkLst>
            <pc:docMk/>
            <pc:sldMk cId="2186393747" sldId="568"/>
            <ac:picMk id="10" creationId="{00000000-0000-0000-0000-000000000000}"/>
          </ac:picMkLst>
        </pc:picChg>
      </pc:sldChg>
      <pc:sldChg chg="delSp modSp del mod">
        <pc:chgData name="Marte Diana Østlien Getz" userId="00b55472-a65a-455a-acaa-9e80c08b341f" providerId="ADAL" clId="{73C49135-84DC-4F2A-9170-51C6C405612B}" dt="2022-07-05T12:39:25.668" v="1232" actId="47"/>
        <pc:sldMkLst>
          <pc:docMk/>
          <pc:sldMk cId="2790139826" sldId="569"/>
        </pc:sldMkLst>
        <pc:spChg chg="mod topLvl">
          <ac:chgData name="Marte Diana Østlien Getz" userId="00b55472-a65a-455a-acaa-9e80c08b341f" providerId="ADAL" clId="{73C49135-84DC-4F2A-9170-51C6C405612B}" dt="2022-07-04T10:27:43.566" v="58"/>
          <ac:spMkLst>
            <pc:docMk/>
            <pc:sldMk cId="2790139826" sldId="569"/>
            <ac:spMk id="104" creationId="{720202A0-B21D-4437-8679-CC50937FE674}"/>
          </ac:spMkLst>
        </pc:spChg>
        <pc:spChg chg="mod">
          <ac:chgData name="Marte Diana Østlien Getz" userId="00b55472-a65a-455a-acaa-9e80c08b341f" providerId="ADAL" clId="{73C49135-84DC-4F2A-9170-51C6C405612B}" dt="2022-07-04T10:27:23.408" v="55" actId="14100"/>
          <ac:spMkLst>
            <pc:docMk/>
            <pc:sldMk cId="2790139826" sldId="569"/>
            <ac:spMk id="106" creationId="{DFA84B64-ECE8-439E-873D-9493217E3CD0}"/>
          </ac:spMkLst>
        </pc:spChg>
        <pc:spChg chg="mod">
          <ac:chgData name="Marte Diana Østlien Getz" userId="00b55472-a65a-455a-acaa-9e80c08b341f" providerId="ADAL" clId="{73C49135-84DC-4F2A-9170-51C6C405612B}" dt="2022-07-04T10:27:23.408" v="55" actId="14100"/>
          <ac:spMkLst>
            <pc:docMk/>
            <pc:sldMk cId="2790139826" sldId="569"/>
            <ac:spMk id="107" creationId="{4E7FA98B-EE8D-4FD7-B56E-EF9271C6C981}"/>
          </ac:spMkLst>
        </pc:spChg>
        <pc:spChg chg="mod">
          <ac:chgData name="Marte Diana Østlien Getz" userId="00b55472-a65a-455a-acaa-9e80c08b341f" providerId="ADAL" clId="{73C49135-84DC-4F2A-9170-51C6C405612B}" dt="2022-07-04T10:27:23.408" v="55" actId="14100"/>
          <ac:spMkLst>
            <pc:docMk/>
            <pc:sldMk cId="2790139826" sldId="569"/>
            <ac:spMk id="108" creationId="{363D409C-B479-4EA6-9C80-C7A654DCF0D0}"/>
          </ac:spMkLst>
        </pc:spChg>
        <pc:spChg chg="mod">
          <ac:chgData name="Marte Diana Østlien Getz" userId="00b55472-a65a-455a-acaa-9e80c08b341f" providerId="ADAL" clId="{73C49135-84DC-4F2A-9170-51C6C405612B}" dt="2022-07-04T10:27:23.408" v="55" actId="14100"/>
          <ac:spMkLst>
            <pc:docMk/>
            <pc:sldMk cId="2790139826" sldId="569"/>
            <ac:spMk id="109" creationId="{460F371E-073C-4EDF-9914-0BD4BBF44D44}"/>
          </ac:spMkLst>
        </pc:spChg>
        <pc:spChg chg="mod">
          <ac:chgData name="Marte Diana Østlien Getz" userId="00b55472-a65a-455a-acaa-9e80c08b341f" providerId="ADAL" clId="{73C49135-84DC-4F2A-9170-51C6C405612B}" dt="2022-07-04T10:27:23.408" v="55" actId="14100"/>
          <ac:spMkLst>
            <pc:docMk/>
            <pc:sldMk cId="2790139826" sldId="569"/>
            <ac:spMk id="110" creationId="{FAAE4CAB-8EDA-4DD1-85AA-42404617C32E}"/>
          </ac:spMkLst>
        </pc:spChg>
        <pc:grpChg chg="del">
          <ac:chgData name="Marte Diana Østlien Getz" userId="00b55472-a65a-455a-acaa-9e80c08b341f" providerId="ADAL" clId="{73C49135-84DC-4F2A-9170-51C6C405612B}" dt="2022-07-04T10:27:12.149" v="53" actId="165"/>
          <ac:grpSpMkLst>
            <pc:docMk/>
            <pc:sldMk cId="2790139826" sldId="569"/>
            <ac:grpSpMk id="102" creationId="{ABCC42FF-CE99-4A32-BD5C-77583B14762B}"/>
          </ac:grpSpMkLst>
        </pc:grpChg>
        <pc:grpChg chg="mod topLvl">
          <ac:chgData name="Marte Diana Østlien Getz" userId="00b55472-a65a-455a-acaa-9e80c08b341f" providerId="ADAL" clId="{73C49135-84DC-4F2A-9170-51C6C405612B}" dt="2022-07-04T10:27:23.408" v="55" actId="14100"/>
          <ac:grpSpMkLst>
            <pc:docMk/>
            <pc:sldMk cId="2790139826" sldId="569"/>
            <ac:grpSpMk id="103" creationId="{10722787-58F1-4FFC-8CB0-1BA2C26A9BB9}"/>
          </ac:grpSpMkLst>
        </pc:grpChg>
        <pc:grpChg chg="mod">
          <ac:chgData name="Marte Diana Østlien Getz" userId="00b55472-a65a-455a-acaa-9e80c08b341f" providerId="ADAL" clId="{73C49135-84DC-4F2A-9170-51C6C405612B}" dt="2022-07-04T10:27:23.408" v="55" actId="14100"/>
          <ac:grpSpMkLst>
            <pc:docMk/>
            <pc:sldMk cId="2790139826" sldId="569"/>
            <ac:grpSpMk id="105" creationId="{5213B238-6089-43DE-B62F-221463E5B361}"/>
          </ac:grpSpMkLst>
        </pc:grpChg>
      </pc:sldChg>
      <pc:sldChg chg="addSp delSp modSp mod">
        <pc:chgData name="Marte Diana Østlien Getz" userId="00b55472-a65a-455a-acaa-9e80c08b341f" providerId="ADAL" clId="{73C49135-84DC-4F2A-9170-51C6C405612B}" dt="2022-07-05T12:47:43.411" v="1250"/>
        <pc:sldMkLst>
          <pc:docMk/>
          <pc:sldMk cId="690790923" sldId="570"/>
        </pc:sldMkLst>
        <pc:spChg chg="mod">
          <ac:chgData name="Marte Diana Østlien Getz" userId="00b55472-a65a-455a-acaa-9e80c08b341f" providerId="ADAL" clId="{73C49135-84DC-4F2A-9170-51C6C405612B}" dt="2022-07-05T12:43:50.977" v="1237"/>
          <ac:spMkLst>
            <pc:docMk/>
            <pc:sldMk cId="690790923" sldId="570"/>
            <ac:spMk id="5" creationId="{2D3D887E-D01A-4D4A-8387-F17643245111}"/>
          </ac:spMkLst>
        </pc:spChg>
        <pc:spChg chg="mod">
          <ac:chgData name="Marte Diana Østlien Getz" userId="00b55472-a65a-455a-acaa-9e80c08b341f" providerId="ADAL" clId="{73C49135-84DC-4F2A-9170-51C6C405612B}" dt="2022-07-05T12:44:00.647" v="1238"/>
          <ac:spMkLst>
            <pc:docMk/>
            <pc:sldMk cId="690790923" sldId="570"/>
            <ac:spMk id="11" creationId="{F01E9832-F59B-4E5A-BDA2-F724A3D3E38B}"/>
          </ac:spMkLst>
        </pc:spChg>
        <pc:spChg chg="mod">
          <ac:chgData name="Marte Diana Østlien Getz" userId="00b55472-a65a-455a-acaa-9e80c08b341f" providerId="ADAL" clId="{73C49135-84DC-4F2A-9170-51C6C405612B}" dt="2022-07-05T12:44:08.352" v="1239"/>
          <ac:spMkLst>
            <pc:docMk/>
            <pc:sldMk cId="690790923" sldId="570"/>
            <ac:spMk id="12" creationId="{8181AB07-7D36-444A-B4AB-D95C32C95D24}"/>
          </ac:spMkLst>
        </pc:spChg>
        <pc:spChg chg="mod">
          <ac:chgData name="Marte Diana Østlien Getz" userId="00b55472-a65a-455a-acaa-9e80c08b341f" providerId="ADAL" clId="{73C49135-84DC-4F2A-9170-51C6C405612B}" dt="2022-07-05T12:44:20.965" v="1240"/>
          <ac:spMkLst>
            <pc:docMk/>
            <pc:sldMk cId="690790923" sldId="570"/>
            <ac:spMk id="16" creationId="{C957B99C-0A6E-4255-9EFB-088558EFD29A}"/>
          </ac:spMkLst>
        </pc:spChg>
        <pc:spChg chg="mod">
          <ac:chgData name="Marte Diana Østlien Getz" userId="00b55472-a65a-455a-acaa-9e80c08b341f" providerId="ADAL" clId="{73C49135-84DC-4F2A-9170-51C6C405612B}" dt="2022-07-05T12:45:06.809" v="1241"/>
          <ac:spMkLst>
            <pc:docMk/>
            <pc:sldMk cId="690790923" sldId="570"/>
            <ac:spMk id="20" creationId="{295BEFDB-6FAE-4555-B6F6-5DD7B828E20F}"/>
          </ac:spMkLst>
        </pc:spChg>
        <pc:spChg chg="add del mod">
          <ac:chgData name="Marte Diana Østlien Getz" userId="00b55472-a65a-455a-acaa-9e80c08b341f" providerId="ADAL" clId="{73C49135-84DC-4F2A-9170-51C6C405612B}" dt="2022-07-04T10:15:01.302" v="17"/>
          <ac:spMkLst>
            <pc:docMk/>
            <pc:sldMk cId="690790923" sldId="570"/>
            <ac:spMk id="24" creationId="{DDB5BAA4-AC68-4B40-9BDE-469AEE2604F1}"/>
          </ac:spMkLst>
        </pc:spChg>
        <pc:spChg chg="add del mod">
          <ac:chgData name="Marte Diana Østlien Getz" userId="00b55472-a65a-455a-acaa-9e80c08b341f" providerId="ADAL" clId="{73C49135-84DC-4F2A-9170-51C6C405612B}" dt="2022-07-04T10:15:01.302" v="17"/>
          <ac:spMkLst>
            <pc:docMk/>
            <pc:sldMk cId="690790923" sldId="570"/>
            <ac:spMk id="25" creationId="{E5FDD0F5-DB40-4AFE-9730-DFF0C90AACBC}"/>
          </ac:spMkLst>
        </pc:spChg>
        <pc:spChg chg="add del mod">
          <ac:chgData name="Marte Diana Østlien Getz" userId="00b55472-a65a-455a-acaa-9e80c08b341f" providerId="ADAL" clId="{73C49135-84DC-4F2A-9170-51C6C405612B}" dt="2022-07-04T10:15:01.302" v="17"/>
          <ac:spMkLst>
            <pc:docMk/>
            <pc:sldMk cId="690790923" sldId="570"/>
            <ac:spMk id="26" creationId="{41A114BC-9A6A-42CE-928E-3B88FD584DCD}"/>
          </ac:spMkLst>
        </pc:spChg>
        <pc:spChg chg="add del mod">
          <ac:chgData name="Marte Diana Østlien Getz" userId="00b55472-a65a-455a-acaa-9e80c08b341f" providerId="ADAL" clId="{73C49135-84DC-4F2A-9170-51C6C405612B}" dt="2022-07-04T10:15:01.302" v="17"/>
          <ac:spMkLst>
            <pc:docMk/>
            <pc:sldMk cId="690790923" sldId="570"/>
            <ac:spMk id="27" creationId="{F2BF81A6-D704-48A6-B7ED-F78967C62122}"/>
          </ac:spMkLst>
        </pc:spChg>
        <pc:spChg chg="add del mod">
          <ac:chgData name="Marte Diana Østlien Getz" userId="00b55472-a65a-455a-acaa-9e80c08b341f" providerId="ADAL" clId="{73C49135-84DC-4F2A-9170-51C6C405612B}" dt="2022-07-04T10:15:01.302" v="17"/>
          <ac:spMkLst>
            <pc:docMk/>
            <pc:sldMk cId="690790923" sldId="570"/>
            <ac:spMk id="28" creationId="{2A3B1A36-9607-49CC-BE6F-F520D9844445}"/>
          </ac:spMkLst>
        </pc:spChg>
        <pc:spChg chg="add del mod">
          <ac:chgData name="Marte Diana Østlien Getz" userId="00b55472-a65a-455a-acaa-9e80c08b341f" providerId="ADAL" clId="{73C49135-84DC-4F2A-9170-51C6C405612B}" dt="2022-07-04T10:15:01.302" v="17"/>
          <ac:spMkLst>
            <pc:docMk/>
            <pc:sldMk cId="690790923" sldId="570"/>
            <ac:spMk id="29" creationId="{CCC74E81-B951-41AE-AFCE-B4DBD5C1E1A5}"/>
          </ac:spMkLst>
        </pc:spChg>
        <pc:spChg chg="add del mod">
          <ac:chgData name="Marte Diana Østlien Getz" userId="00b55472-a65a-455a-acaa-9e80c08b341f" providerId="ADAL" clId="{73C49135-84DC-4F2A-9170-51C6C405612B}" dt="2022-07-04T10:15:01.302" v="17"/>
          <ac:spMkLst>
            <pc:docMk/>
            <pc:sldMk cId="690790923" sldId="570"/>
            <ac:spMk id="30" creationId="{00AAD60E-6EBD-4769-9986-A1C754E57676}"/>
          </ac:spMkLst>
        </pc:spChg>
        <pc:spChg chg="add del mod">
          <ac:chgData name="Marte Diana Østlien Getz" userId="00b55472-a65a-455a-acaa-9e80c08b341f" providerId="ADAL" clId="{73C49135-84DC-4F2A-9170-51C6C405612B}" dt="2022-07-04T10:15:01.302" v="17"/>
          <ac:spMkLst>
            <pc:docMk/>
            <pc:sldMk cId="690790923" sldId="570"/>
            <ac:spMk id="31" creationId="{81059529-2605-4573-B6A3-D3BE33ED9D83}"/>
          </ac:spMkLst>
        </pc:spChg>
        <pc:spChg chg="add del mod">
          <ac:chgData name="Marte Diana Østlien Getz" userId="00b55472-a65a-455a-acaa-9e80c08b341f" providerId="ADAL" clId="{73C49135-84DC-4F2A-9170-51C6C405612B}" dt="2022-07-04T10:15:01.302" v="17"/>
          <ac:spMkLst>
            <pc:docMk/>
            <pc:sldMk cId="690790923" sldId="570"/>
            <ac:spMk id="32" creationId="{5258B0D8-373B-47C1-9885-372F142910C0}"/>
          </ac:spMkLst>
        </pc:spChg>
        <pc:spChg chg="add del mod">
          <ac:chgData name="Marte Diana Østlien Getz" userId="00b55472-a65a-455a-acaa-9e80c08b341f" providerId="ADAL" clId="{73C49135-84DC-4F2A-9170-51C6C405612B}" dt="2022-07-04T10:15:01.302" v="17"/>
          <ac:spMkLst>
            <pc:docMk/>
            <pc:sldMk cId="690790923" sldId="570"/>
            <ac:spMk id="33" creationId="{6931F197-36C8-40F4-BFF1-B2482B0AC845}"/>
          </ac:spMkLst>
        </pc:spChg>
        <pc:spChg chg="add del mod">
          <ac:chgData name="Marte Diana Østlien Getz" userId="00b55472-a65a-455a-acaa-9e80c08b341f" providerId="ADAL" clId="{73C49135-84DC-4F2A-9170-51C6C405612B}" dt="2022-07-04T10:15:01.302" v="17"/>
          <ac:spMkLst>
            <pc:docMk/>
            <pc:sldMk cId="690790923" sldId="570"/>
            <ac:spMk id="34" creationId="{8643912B-908B-4C7A-9440-96CD15AB4F21}"/>
          </ac:spMkLst>
        </pc:spChg>
        <pc:spChg chg="add del mod">
          <ac:chgData name="Marte Diana Østlien Getz" userId="00b55472-a65a-455a-acaa-9e80c08b341f" providerId="ADAL" clId="{73C49135-84DC-4F2A-9170-51C6C405612B}" dt="2022-07-04T10:15:01.302" v="17"/>
          <ac:spMkLst>
            <pc:docMk/>
            <pc:sldMk cId="690790923" sldId="570"/>
            <ac:spMk id="35" creationId="{5DF4E5D4-6A93-42AA-910A-7CE88DFCA706}"/>
          </ac:spMkLst>
        </pc:spChg>
        <pc:spChg chg="add del mod">
          <ac:chgData name="Marte Diana Østlien Getz" userId="00b55472-a65a-455a-acaa-9e80c08b341f" providerId="ADAL" clId="{73C49135-84DC-4F2A-9170-51C6C405612B}" dt="2022-07-04T10:15:01.302" v="17"/>
          <ac:spMkLst>
            <pc:docMk/>
            <pc:sldMk cId="690790923" sldId="570"/>
            <ac:spMk id="36" creationId="{717892F0-8362-4E77-8881-07235A782F8A}"/>
          </ac:spMkLst>
        </pc:spChg>
        <pc:spChg chg="add del mod">
          <ac:chgData name="Marte Diana Østlien Getz" userId="00b55472-a65a-455a-acaa-9e80c08b341f" providerId="ADAL" clId="{73C49135-84DC-4F2A-9170-51C6C405612B}" dt="2022-07-04T10:15:01.302" v="17"/>
          <ac:spMkLst>
            <pc:docMk/>
            <pc:sldMk cId="690790923" sldId="570"/>
            <ac:spMk id="37" creationId="{0B1EEC4E-A58E-42B3-9C36-7991EB118558}"/>
          </ac:spMkLst>
        </pc:spChg>
        <pc:spChg chg="add del mod">
          <ac:chgData name="Marte Diana Østlien Getz" userId="00b55472-a65a-455a-acaa-9e80c08b341f" providerId="ADAL" clId="{73C49135-84DC-4F2A-9170-51C6C405612B}" dt="2022-07-04T10:15:01.302" v="17"/>
          <ac:spMkLst>
            <pc:docMk/>
            <pc:sldMk cId="690790923" sldId="570"/>
            <ac:spMk id="38" creationId="{C8FEDDBC-9A91-4EBC-BB49-DB22F4B203A7}"/>
          </ac:spMkLst>
        </pc:spChg>
        <pc:spChg chg="add del mod">
          <ac:chgData name="Marte Diana Østlien Getz" userId="00b55472-a65a-455a-acaa-9e80c08b341f" providerId="ADAL" clId="{73C49135-84DC-4F2A-9170-51C6C405612B}" dt="2022-07-04T10:15:01.302" v="17"/>
          <ac:spMkLst>
            <pc:docMk/>
            <pc:sldMk cId="690790923" sldId="570"/>
            <ac:spMk id="39" creationId="{B2FF48F0-207E-4A67-8A20-FDCEA6A138BB}"/>
          </ac:spMkLst>
        </pc:spChg>
        <pc:spChg chg="add del mod">
          <ac:chgData name="Marte Diana Østlien Getz" userId="00b55472-a65a-455a-acaa-9e80c08b341f" providerId="ADAL" clId="{73C49135-84DC-4F2A-9170-51C6C405612B}" dt="2022-07-04T10:15:01.302" v="17"/>
          <ac:spMkLst>
            <pc:docMk/>
            <pc:sldMk cId="690790923" sldId="570"/>
            <ac:spMk id="40" creationId="{165A3F33-545A-41D0-BED2-9A3B5B5C4AC4}"/>
          </ac:spMkLst>
        </pc:spChg>
        <pc:spChg chg="add del mod">
          <ac:chgData name="Marte Diana Østlien Getz" userId="00b55472-a65a-455a-acaa-9e80c08b341f" providerId="ADAL" clId="{73C49135-84DC-4F2A-9170-51C6C405612B}" dt="2022-07-04T10:15:01.302" v="17"/>
          <ac:spMkLst>
            <pc:docMk/>
            <pc:sldMk cId="690790923" sldId="570"/>
            <ac:spMk id="41" creationId="{A8772C0E-12AD-4C09-A3EA-7BC9DF303DFE}"/>
          </ac:spMkLst>
        </pc:spChg>
        <pc:spChg chg="add del mod">
          <ac:chgData name="Marte Diana Østlien Getz" userId="00b55472-a65a-455a-acaa-9e80c08b341f" providerId="ADAL" clId="{73C49135-84DC-4F2A-9170-51C6C405612B}" dt="2022-07-04T10:15:01.302" v="17"/>
          <ac:spMkLst>
            <pc:docMk/>
            <pc:sldMk cId="690790923" sldId="570"/>
            <ac:spMk id="42" creationId="{19B48BFC-A896-4FEB-B7BE-F920D153454A}"/>
          </ac:spMkLst>
        </pc:spChg>
        <pc:spChg chg="add del mod">
          <ac:chgData name="Marte Diana Østlien Getz" userId="00b55472-a65a-455a-acaa-9e80c08b341f" providerId="ADAL" clId="{73C49135-84DC-4F2A-9170-51C6C405612B}" dt="2022-07-04T10:15:01.302" v="17"/>
          <ac:spMkLst>
            <pc:docMk/>
            <pc:sldMk cId="690790923" sldId="570"/>
            <ac:spMk id="43" creationId="{0F7EFC29-401F-453C-B8D8-AD200B0214D7}"/>
          </ac:spMkLst>
        </pc:spChg>
        <pc:spChg chg="add del mod">
          <ac:chgData name="Marte Diana Østlien Getz" userId="00b55472-a65a-455a-acaa-9e80c08b341f" providerId="ADAL" clId="{73C49135-84DC-4F2A-9170-51C6C405612B}" dt="2022-07-04T10:15:01.302" v="17"/>
          <ac:spMkLst>
            <pc:docMk/>
            <pc:sldMk cId="690790923" sldId="570"/>
            <ac:spMk id="44" creationId="{13F54A31-26FE-4BB4-BC19-824BDC365529}"/>
          </ac:spMkLst>
        </pc:spChg>
        <pc:spChg chg="add del mod">
          <ac:chgData name="Marte Diana Østlien Getz" userId="00b55472-a65a-455a-acaa-9e80c08b341f" providerId="ADAL" clId="{73C49135-84DC-4F2A-9170-51C6C405612B}" dt="2022-07-04T10:15:01.302" v="17"/>
          <ac:spMkLst>
            <pc:docMk/>
            <pc:sldMk cId="690790923" sldId="570"/>
            <ac:spMk id="45" creationId="{C895783E-059D-4B98-835B-8FE9D35F23BD}"/>
          </ac:spMkLst>
        </pc:spChg>
        <pc:spChg chg="add del mod">
          <ac:chgData name="Marte Diana Østlien Getz" userId="00b55472-a65a-455a-acaa-9e80c08b341f" providerId="ADAL" clId="{73C49135-84DC-4F2A-9170-51C6C405612B}" dt="2022-07-04T10:15:01.302" v="17"/>
          <ac:spMkLst>
            <pc:docMk/>
            <pc:sldMk cId="690790923" sldId="570"/>
            <ac:spMk id="46" creationId="{5548FE87-0FF0-4FDA-AA61-0ED8E7441872}"/>
          </ac:spMkLst>
        </pc:spChg>
        <pc:spChg chg="add del mod">
          <ac:chgData name="Marte Diana Østlien Getz" userId="00b55472-a65a-455a-acaa-9e80c08b341f" providerId="ADAL" clId="{73C49135-84DC-4F2A-9170-51C6C405612B}" dt="2022-07-04T10:15:01.302" v="17"/>
          <ac:spMkLst>
            <pc:docMk/>
            <pc:sldMk cId="690790923" sldId="570"/>
            <ac:spMk id="47" creationId="{F892CF5F-337C-44B9-B042-B1E66D7AAB48}"/>
          </ac:spMkLst>
        </pc:spChg>
        <pc:spChg chg="add del mod">
          <ac:chgData name="Marte Diana Østlien Getz" userId="00b55472-a65a-455a-acaa-9e80c08b341f" providerId="ADAL" clId="{73C49135-84DC-4F2A-9170-51C6C405612B}" dt="2022-07-04T10:15:01.302" v="17"/>
          <ac:spMkLst>
            <pc:docMk/>
            <pc:sldMk cId="690790923" sldId="570"/>
            <ac:spMk id="48" creationId="{097B400C-351D-4AF7-96C9-1F0CDCBFD6AE}"/>
          </ac:spMkLst>
        </pc:spChg>
        <pc:spChg chg="add del mod">
          <ac:chgData name="Marte Diana Østlien Getz" userId="00b55472-a65a-455a-acaa-9e80c08b341f" providerId="ADAL" clId="{73C49135-84DC-4F2A-9170-51C6C405612B}" dt="2022-07-04T10:15:01.302" v="17"/>
          <ac:spMkLst>
            <pc:docMk/>
            <pc:sldMk cId="690790923" sldId="570"/>
            <ac:spMk id="49" creationId="{32B53BE3-541F-4F51-855D-BCDB53FD9584}"/>
          </ac:spMkLst>
        </pc:spChg>
        <pc:spChg chg="add del mod">
          <ac:chgData name="Marte Diana Østlien Getz" userId="00b55472-a65a-455a-acaa-9e80c08b341f" providerId="ADAL" clId="{73C49135-84DC-4F2A-9170-51C6C405612B}" dt="2022-07-04T10:15:01.302" v="17"/>
          <ac:spMkLst>
            <pc:docMk/>
            <pc:sldMk cId="690790923" sldId="570"/>
            <ac:spMk id="50" creationId="{1176A6F6-2888-4081-B165-A3F657D3C9FA}"/>
          </ac:spMkLst>
        </pc:spChg>
        <pc:spChg chg="add del mod">
          <ac:chgData name="Marte Diana Østlien Getz" userId="00b55472-a65a-455a-acaa-9e80c08b341f" providerId="ADAL" clId="{73C49135-84DC-4F2A-9170-51C6C405612B}" dt="2022-07-04T10:15:01.302" v="17"/>
          <ac:spMkLst>
            <pc:docMk/>
            <pc:sldMk cId="690790923" sldId="570"/>
            <ac:spMk id="51" creationId="{F7C3B77E-9809-4845-ABDF-75CFB138331C}"/>
          </ac:spMkLst>
        </pc:spChg>
        <pc:spChg chg="mod">
          <ac:chgData name="Marte Diana Østlien Getz" userId="00b55472-a65a-455a-acaa-9e80c08b341f" providerId="ADAL" clId="{73C49135-84DC-4F2A-9170-51C6C405612B}" dt="2022-07-04T10:14:48.761" v="16"/>
          <ac:spMkLst>
            <pc:docMk/>
            <pc:sldMk cId="690790923" sldId="570"/>
            <ac:spMk id="53" creationId="{A3C2AD2D-A06F-4D76-B867-C7F3A83A2BC0}"/>
          </ac:spMkLst>
        </pc:spChg>
        <pc:spChg chg="mod">
          <ac:chgData name="Marte Diana Østlien Getz" userId="00b55472-a65a-455a-acaa-9e80c08b341f" providerId="ADAL" clId="{73C49135-84DC-4F2A-9170-51C6C405612B}" dt="2022-07-04T10:14:48.761" v="16"/>
          <ac:spMkLst>
            <pc:docMk/>
            <pc:sldMk cId="690790923" sldId="570"/>
            <ac:spMk id="54" creationId="{F48BEC1A-1374-4B07-B625-6ED9A88E0512}"/>
          </ac:spMkLst>
        </pc:spChg>
        <pc:spChg chg="mod">
          <ac:chgData name="Marte Diana Østlien Getz" userId="00b55472-a65a-455a-acaa-9e80c08b341f" providerId="ADAL" clId="{73C49135-84DC-4F2A-9170-51C6C405612B}" dt="2022-07-04T10:14:48.761" v="16"/>
          <ac:spMkLst>
            <pc:docMk/>
            <pc:sldMk cId="690790923" sldId="570"/>
            <ac:spMk id="55" creationId="{B6B6AE61-1B7B-41C5-AA86-A5B73D2D968B}"/>
          </ac:spMkLst>
        </pc:spChg>
        <pc:spChg chg="mod">
          <ac:chgData name="Marte Diana Østlien Getz" userId="00b55472-a65a-455a-acaa-9e80c08b341f" providerId="ADAL" clId="{73C49135-84DC-4F2A-9170-51C6C405612B}" dt="2022-07-04T10:14:48.761" v="16"/>
          <ac:spMkLst>
            <pc:docMk/>
            <pc:sldMk cId="690790923" sldId="570"/>
            <ac:spMk id="56" creationId="{9E4588F1-7521-4FD4-BD6E-DA5C710F01BE}"/>
          </ac:spMkLst>
        </pc:spChg>
        <pc:spChg chg="mod">
          <ac:chgData name="Marte Diana Østlien Getz" userId="00b55472-a65a-455a-acaa-9e80c08b341f" providerId="ADAL" clId="{73C49135-84DC-4F2A-9170-51C6C405612B}" dt="2022-07-05T12:45:20.545" v="1242"/>
          <ac:spMkLst>
            <pc:docMk/>
            <pc:sldMk cId="690790923" sldId="570"/>
            <ac:spMk id="86" creationId="{5D22CAF0-14F8-4B40-9332-6134CF2A9C59}"/>
          </ac:spMkLst>
        </pc:spChg>
        <pc:spChg chg="mod">
          <ac:chgData name="Marte Diana Østlien Getz" userId="00b55472-a65a-455a-acaa-9e80c08b341f" providerId="ADAL" clId="{73C49135-84DC-4F2A-9170-51C6C405612B}" dt="2022-07-05T12:45:29.249" v="1243"/>
          <ac:spMkLst>
            <pc:docMk/>
            <pc:sldMk cId="690790923" sldId="570"/>
            <ac:spMk id="87" creationId="{9F7789D3-B463-42F5-9F4F-51C86EE2FE27}"/>
          </ac:spMkLst>
        </pc:spChg>
        <pc:spChg chg="mod">
          <ac:chgData name="Marte Diana Østlien Getz" userId="00b55472-a65a-455a-acaa-9e80c08b341f" providerId="ADAL" clId="{73C49135-84DC-4F2A-9170-51C6C405612B}" dt="2022-07-05T12:45:47.015" v="1244"/>
          <ac:spMkLst>
            <pc:docMk/>
            <pc:sldMk cId="690790923" sldId="570"/>
            <ac:spMk id="88" creationId="{DAE880A8-1B11-4277-8301-418FF13999E2}"/>
          </ac:spMkLst>
        </pc:spChg>
        <pc:spChg chg="mod">
          <ac:chgData name="Marte Diana Østlien Getz" userId="00b55472-a65a-455a-acaa-9e80c08b341f" providerId="ADAL" clId="{73C49135-84DC-4F2A-9170-51C6C405612B}" dt="2022-07-05T12:45:54.417" v="1245"/>
          <ac:spMkLst>
            <pc:docMk/>
            <pc:sldMk cId="690790923" sldId="570"/>
            <ac:spMk id="89" creationId="{C0E07F95-A9D0-4E15-8409-99E1682C087E}"/>
          </ac:spMkLst>
        </pc:spChg>
        <pc:spChg chg="mod">
          <ac:chgData name="Marte Diana Østlien Getz" userId="00b55472-a65a-455a-acaa-9e80c08b341f" providerId="ADAL" clId="{73C49135-84DC-4F2A-9170-51C6C405612B}" dt="2022-07-05T12:47:10.585" v="1247"/>
          <ac:spMkLst>
            <pc:docMk/>
            <pc:sldMk cId="690790923" sldId="570"/>
            <ac:spMk id="92" creationId="{ABCA41DA-35E7-436E-82B5-248F2133A76E}"/>
          </ac:spMkLst>
        </pc:spChg>
        <pc:spChg chg="mod">
          <ac:chgData name="Marte Diana Østlien Getz" userId="00b55472-a65a-455a-acaa-9e80c08b341f" providerId="ADAL" clId="{73C49135-84DC-4F2A-9170-51C6C405612B}" dt="2022-07-05T12:46:14.006" v="1246"/>
          <ac:spMkLst>
            <pc:docMk/>
            <pc:sldMk cId="690790923" sldId="570"/>
            <ac:spMk id="98" creationId="{54F8E638-FEE5-40F8-8A1D-D0CEBAC43661}"/>
          </ac:spMkLst>
        </pc:spChg>
        <pc:spChg chg="mod">
          <ac:chgData name="Marte Diana Østlien Getz" userId="00b55472-a65a-455a-acaa-9e80c08b341f" providerId="ADAL" clId="{73C49135-84DC-4F2A-9170-51C6C405612B}" dt="2022-07-05T12:47:18.408" v="1248"/>
          <ac:spMkLst>
            <pc:docMk/>
            <pc:sldMk cId="690790923" sldId="570"/>
            <ac:spMk id="99" creationId="{0FE94AF7-4B52-450E-90FA-5084EB6B3E49}"/>
          </ac:spMkLst>
        </pc:spChg>
        <pc:spChg chg="mod">
          <ac:chgData name="Marte Diana Østlien Getz" userId="00b55472-a65a-455a-acaa-9e80c08b341f" providerId="ADAL" clId="{73C49135-84DC-4F2A-9170-51C6C405612B}" dt="2022-07-05T12:47:43.411" v="1250"/>
          <ac:spMkLst>
            <pc:docMk/>
            <pc:sldMk cId="690790923" sldId="570"/>
            <ac:spMk id="100" creationId="{D9FAC068-3DFA-4C1C-9C20-D78CCB4538C1}"/>
          </ac:spMkLst>
        </pc:spChg>
        <pc:spChg chg="mod">
          <ac:chgData name="Marte Diana Østlien Getz" userId="00b55472-a65a-455a-acaa-9e80c08b341f" providerId="ADAL" clId="{73C49135-84DC-4F2A-9170-51C6C405612B}" dt="2022-07-05T12:47:38.657" v="1249"/>
          <ac:spMkLst>
            <pc:docMk/>
            <pc:sldMk cId="690790923" sldId="570"/>
            <ac:spMk id="101" creationId="{4E719904-EA00-446B-BD6B-0DC7BE2239AE}"/>
          </ac:spMkLst>
        </pc:spChg>
        <pc:grpChg chg="add del mod">
          <ac:chgData name="Marte Diana Østlien Getz" userId="00b55472-a65a-455a-acaa-9e80c08b341f" providerId="ADAL" clId="{73C49135-84DC-4F2A-9170-51C6C405612B}" dt="2022-07-04T10:15:01.302" v="17"/>
          <ac:grpSpMkLst>
            <pc:docMk/>
            <pc:sldMk cId="690790923" sldId="570"/>
            <ac:grpSpMk id="52" creationId="{AFDBD16D-F2E6-41AA-8C04-20F2D3149C9D}"/>
          </ac:grpSpMkLst>
        </pc:grpChg>
        <pc:picChg chg="del">
          <ac:chgData name="Marte Diana Østlien Getz" userId="00b55472-a65a-455a-acaa-9e80c08b341f" providerId="ADAL" clId="{73C49135-84DC-4F2A-9170-51C6C405612B}" dt="2022-07-04T10:14:45.681" v="15" actId="478"/>
          <ac:picMkLst>
            <pc:docMk/>
            <pc:sldMk cId="690790923" sldId="570"/>
            <ac:picMk id="3" creationId="{03398893-1477-4496-9947-46DCB4B1CC35}"/>
          </ac:picMkLst>
        </pc:picChg>
        <pc:picChg chg="add mod ord modCrop">
          <ac:chgData name="Marte Diana Østlien Getz" userId="00b55472-a65a-455a-acaa-9e80c08b341f" providerId="ADAL" clId="{73C49135-84DC-4F2A-9170-51C6C405612B}" dt="2022-07-05T11:09:56.877" v="800" actId="732"/>
          <ac:picMkLst>
            <pc:docMk/>
            <pc:sldMk cId="690790923" sldId="570"/>
            <ac:picMk id="4" creationId="{1DB66E8E-B6EB-4C8F-8D58-9E62AB6A586E}"/>
          </ac:picMkLst>
        </pc:picChg>
      </pc:sldChg>
      <pc:sldChg chg="addSp delSp modSp add mod modClrScheme modAnim chgLayout">
        <pc:chgData name="Marte Diana Østlien Getz" userId="00b55472-a65a-455a-acaa-9e80c08b341f" providerId="ADAL" clId="{73C49135-84DC-4F2A-9170-51C6C405612B}" dt="2022-07-05T11:10:31.497" v="804" actId="732"/>
        <pc:sldMkLst>
          <pc:docMk/>
          <pc:sldMk cId="2926884939" sldId="571"/>
        </pc:sldMkLst>
        <pc:spChg chg="add del mod">
          <ac:chgData name="Marte Diana Østlien Getz" userId="00b55472-a65a-455a-acaa-9e80c08b341f" providerId="ADAL" clId="{73C49135-84DC-4F2A-9170-51C6C405612B}" dt="2022-07-04T10:30:57.855" v="75"/>
          <ac:spMkLst>
            <pc:docMk/>
            <pc:sldMk cId="2926884939" sldId="571"/>
            <ac:spMk id="3" creationId="{96DDBC4D-2EE7-4DF1-B43B-5222E4828EA6}"/>
          </ac:spMkLst>
        </pc:spChg>
        <pc:spChg chg="del">
          <ac:chgData name="Marte Diana Østlien Getz" userId="00b55472-a65a-455a-acaa-9e80c08b341f" providerId="ADAL" clId="{73C49135-84DC-4F2A-9170-51C6C405612B}" dt="2022-07-04T10:30:11.613" v="62" actId="478"/>
          <ac:spMkLst>
            <pc:docMk/>
            <pc:sldMk cId="2926884939" sldId="571"/>
            <ac:spMk id="7" creationId="{00000000-0000-0000-0000-000000000000}"/>
          </ac:spMkLst>
        </pc:spChg>
        <pc:spChg chg="add del">
          <ac:chgData name="Marte Diana Østlien Getz" userId="00b55472-a65a-455a-acaa-9e80c08b341f" providerId="ADAL" clId="{73C49135-84DC-4F2A-9170-51C6C405612B}" dt="2022-07-04T10:30:38.096" v="66" actId="26606"/>
          <ac:spMkLst>
            <pc:docMk/>
            <pc:sldMk cId="2926884939" sldId="571"/>
            <ac:spMk id="9" creationId="{51D8593E-707F-24C5-F961-85484DC98B88}"/>
          </ac:spMkLst>
        </pc:spChg>
        <pc:spChg chg="add del">
          <ac:chgData name="Marte Diana Østlien Getz" userId="00b55472-a65a-455a-acaa-9e80c08b341f" providerId="ADAL" clId="{73C49135-84DC-4F2A-9170-51C6C405612B}" dt="2022-07-04T10:30:38.096" v="66" actId="26606"/>
          <ac:spMkLst>
            <pc:docMk/>
            <pc:sldMk cId="2926884939" sldId="571"/>
            <ac:spMk id="11" creationId="{DA1C8933-70E1-81E9-A046-28EE632941E1}"/>
          </ac:spMkLst>
        </pc:spChg>
        <pc:spChg chg="add del mod">
          <ac:chgData name="Marte Diana Østlien Getz" userId="00b55472-a65a-455a-acaa-9e80c08b341f" providerId="ADAL" clId="{73C49135-84DC-4F2A-9170-51C6C405612B}" dt="2022-07-04T10:32:08.914" v="79"/>
          <ac:spMkLst>
            <pc:docMk/>
            <pc:sldMk cId="2926884939" sldId="571"/>
            <ac:spMk id="12" creationId="{D738247E-AE1D-4BD8-B5BD-A7BD68F3CDFD}"/>
          </ac:spMkLst>
        </pc:spChg>
        <pc:spChg chg="add del">
          <ac:chgData name="Marte Diana Østlien Getz" userId="00b55472-a65a-455a-acaa-9e80c08b341f" providerId="ADAL" clId="{73C49135-84DC-4F2A-9170-51C6C405612B}" dt="2022-07-04T10:30:38.096" v="66" actId="26606"/>
          <ac:spMkLst>
            <pc:docMk/>
            <pc:sldMk cId="2926884939" sldId="571"/>
            <ac:spMk id="13" creationId="{7F7C46FF-474A-6E6A-76D9-86F88ED5E8BD}"/>
          </ac:spMkLst>
        </pc:spChg>
        <pc:spChg chg="add del mod">
          <ac:chgData name="Marte Diana Østlien Getz" userId="00b55472-a65a-455a-acaa-9e80c08b341f" providerId="ADAL" clId="{73C49135-84DC-4F2A-9170-51C6C405612B}" dt="2022-07-04T10:30:44.591" v="68" actId="26606"/>
          <ac:spMkLst>
            <pc:docMk/>
            <pc:sldMk cId="2926884939" sldId="571"/>
            <ac:spMk id="15" creationId="{25BC2BFC-ADD4-2D0D-C97F-9DC7E15EC01B}"/>
          </ac:spMkLst>
        </pc:spChg>
        <pc:spChg chg="add del mod">
          <ac:chgData name="Marte Diana Østlien Getz" userId="00b55472-a65a-455a-acaa-9e80c08b341f" providerId="ADAL" clId="{73C49135-84DC-4F2A-9170-51C6C405612B}" dt="2022-07-04T10:30:44.591" v="68" actId="26606"/>
          <ac:spMkLst>
            <pc:docMk/>
            <pc:sldMk cId="2926884939" sldId="571"/>
            <ac:spMk id="16" creationId="{8EA57989-FDBC-F5DE-F5D3-7726DC1F3CD8}"/>
          </ac:spMkLst>
        </pc:spChg>
        <pc:spChg chg="add del mod">
          <ac:chgData name="Marte Diana Østlien Getz" userId="00b55472-a65a-455a-acaa-9e80c08b341f" providerId="ADAL" clId="{73C49135-84DC-4F2A-9170-51C6C405612B}" dt="2022-07-04T10:30:44.591" v="68" actId="26606"/>
          <ac:spMkLst>
            <pc:docMk/>
            <pc:sldMk cId="2926884939" sldId="571"/>
            <ac:spMk id="17" creationId="{B4E26FAB-3717-E679-0364-59D3205C7235}"/>
          </ac:spMkLst>
        </pc:spChg>
        <pc:spChg chg="add del">
          <ac:chgData name="Marte Diana Østlien Getz" userId="00b55472-a65a-455a-acaa-9e80c08b341f" providerId="ADAL" clId="{73C49135-84DC-4F2A-9170-51C6C405612B}" dt="2022-07-04T10:30:51.424" v="72" actId="26606"/>
          <ac:spMkLst>
            <pc:docMk/>
            <pc:sldMk cId="2926884939" sldId="571"/>
            <ac:spMk id="19" creationId="{51D8593E-707F-24C5-F961-85484DC98B88}"/>
          </ac:spMkLst>
        </pc:spChg>
        <pc:spChg chg="add del">
          <ac:chgData name="Marte Diana Østlien Getz" userId="00b55472-a65a-455a-acaa-9e80c08b341f" providerId="ADAL" clId="{73C49135-84DC-4F2A-9170-51C6C405612B}" dt="2022-07-04T10:30:51.424" v="72" actId="26606"/>
          <ac:spMkLst>
            <pc:docMk/>
            <pc:sldMk cId="2926884939" sldId="571"/>
            <ac:spMk id="20" creationId="{DA1C8933-70E1-81E9-A046-28EE632941E1}"/>
          </ac:spMkLst>
        </pc:spChg>
        <pc:spChg chg="add del">
          <ac:chgData name="Marte Diana Østlien Getz" userId="00b55472-a65a-455a-acaa-9e80c08b341f" providerId="ADAL" clId="{73C49135-84DC-4F2A-9170-51C6C405612B}" dt="2022-07-04T10:30:51.424" v="72" actId="26606"/>
          <ac:spMkLst>
            <pc:docMk/>
            <pc:sldMk cId="2926884939" sldId="571"/>
            <ac:spMk id="21" creationId="{7F7C46FF-474A-6E6A-76D9-86F88ED5E8BD}"/>
          </ac:spMkLst>
        </pc:spChg>
        <pc:spChg chg="add del mod">
          <ac:chgData name="Marte Diana Østlien Getz" userId="00b55472-a65a-455a-acaa-9e80c08b341f" providerId="ADAL" clId="{73C49135-84DC-4F2A-9170-51C6C405612B}" dt="2022-07-04T10:42:09.443" v="210" actId="478"/>
          <ac:spMkLst>
            <pc:docMk/>
            <pc:sldMk cId="2926884939" sldId="571"/>
            <ac:spMk id="22" creationId="{34D65818-36D1-4CB7-B2B1-9F9F86341385}"/>
          </ac:spMkLst>
        </pc:spChg>
        <pc:spChg chg="add del mod">
          <ac:chgData name="Marte Diana Østlien Getz" userId="00b55472-a65a-455a-acaa-9e80c08b341f" providerId="ADAL" clId="{73C49135-84DC-4F2A-9170-51C6C405612B}" dt="2022-07-04T10:42:50.191" v="217" actId="478"/>
          <ac:spMkLst>
            <pc:docMk/>
            <pc:sldMk cId="2926884939" sldId="571"/>
            <ac:spMk id="26" creationId="{F3337AC7-E5CF-401E-A9C3-D6B36FD58DB9}"/>
          </ac:spMkLst>
        </pc:spChg>
        <pc:spChg chg="del">
          <ac:chgData name="Marte Diana Østlien Getz" userId="00b55472-a65a-455a-acaa-9e80c08b341f" providerId="ADAL" clId="{73C49135-84DC-4F2A-9170-51C6C405612B}" dt="2022-07-04T10:30:11.613" v="62" actId="478"/>
          <ac:spMkLst>
            <pc:docMk/>
            <pc:sldMk cId="2926884939" sldId="571"/>
            <ac:spMk id="31" creationId="{00000000-0000-0000-0000-000000000000}"/>
          </ac:spMkLst>
        </pc:spChg>
        <pc:spChg chg="del">
          <ac:chgData name="Marte Diana Østlien Getz" userId="00b55472-a65a-455a-acaa-9e80c08b341f" providerId="ADAL" clId="{73C49135-84DC-4F2A-9170-51C6C405612B}" dt="2022-07-04T10:30:11.613" v="62" actId="478"/>
          <ac:spMkLst>
            <pc:docMk/>
            <pc:sldMk cId="2926884939" sldId="571"/>
            <ac:spMk id="34" creationId="{00000000-0000-0000-0000-000000000000}"/>
          </ac:spMkLst>
        </pc:spChg>
        <pc:spChg chg="del">
          <ac:chgData name="Marte Diana Østlien Getz" userId="00b55472-a65a-455a-acaa-9e80c08b341f" providerId="ADAL" clId="{73C49135-84DC-4F2A-9170-51C6C405612B}" dt="2022-07-04T10:30:11.613" v="62" actId="478"/>
          <ac:spMkLst>
            <pc:docMk/>
            <pc:sldMk cId="2926884939" sldId="571"/>
            <ac:spMk id="35" creationId="{00000000-0000-0000-0000-000000000000}"/>
          </ac:spMkLst>
        </pc:spChg>
        <pc:spChg chg="del">
          <ac:chgData name="Marte Diana Østlien Getz" userId="00b55472-a65a-455a-acaa-9e80c08b341f" providerId="ADAL" clId="{73C49135-84DC-4F2A-9170-51C6C405612B}" dt="2022-07-04T10:30:11.613" v="62" actId="478"/>
          <ac:spMkLst>
            <pc:docMk/>
            <pc:sldMk cId="2926884939" sldId="571"/>
            <ac:spMk id="41" creationId="{00000000-0000-0000-0000-000000000000}"/>
          </ac:spMkLst>
        </pc:spChg>
        <pc:spChg chg="add mod">
          <ac:chgData name="Marte Diana Østlien Getz" userId="00b55472-a65a-455a-acaa-9e80c08b341f" providerId="ADAL" clId="{73C49135-84DC-4F2A-9170-51C6C405612B}" dt="2022-07-04T13:20:39.019" v="253"/>
          <ac:spMkLst>
            <pc:docMk/>
            <pc:sldMk cId="2926884939" sldId="571"/>
            <ac:spMk id="43" creationId="{7CE6F1E1-4871-4130-B546-762362B9A963}"/>
          </ac:spMkLst>
        </pc:spChg>
        <pc:spChg chg="add del mod ord">
          <ac:chgData name="Marte Diana Østlien Getz" userId="00b55472-a65a-455a-acaa-9e80c08b341f" providerId="ADAL" clId="{73C49135-84DC-4F2A-9170-51C6C405612B}" dt="2022-07-04T10:41:16.434" v="201" actId="478"/>
          <ac:spMkLst>
            <pc:docMk/>
            <pc:sldMk cId="2926884939" sldId="571"/>
            <ac:spMk id="44" creationId="{CA39C294-AA4C-4ED9-9793-CE79A463F612}"/>
          </ac:spMkLst>
        </pc:spChg>
        <pc:spChg chg="add del mod">
          <ac:chgData name="Marte Diana Østlien Getz" userId="00b55472-a65a-455a-acaa-9e80c08b341f" providerId="ADAL" clId="{73C49135-84DC-4F2A-9170-51C6C405612B}" dt="2022-07-04T10:42:01.077" v="207"/>
          <ac:spMkLst>
            <pc:docMk/>
            <pc:sldMk cId="2926884939" sldId="571"/>
            <ac:spMk id="45" creationId="{A848B867-CE6E-4981-AC4A-0D10A3996358}"/>
          </ac:spMkLst>
        </pc:spChg>
        <pc:spChg chg="add del mod">
          <ac:chgData name="Marte Diana Østlien Getz" userId="00b55472-a65a-455a-acaa-9e80c08b341f" providerId="ADAL" clId="{73C49135-84DC-4F2A-9170-51C6C405612B}" dt="2022-07-04T10:42:01.077" v="207"/>
          <ac:spMkLst>
            <pc:docMk/>
            <pc:sldMk cId="2926884939" sldId="571"/>
            <ac:spMk id="47" creationId="{9927640D-483A-47A7-A452-1E976F4D7299}"/>
          </ac:spMkLst>
        </pc:spChg>
        <pc:spChg chg="add del mod">
          <ac:chgData name="Marte Diana Østlien Getz" userId="00b55472-a65a-455a-acaa-9e80c08b341f" providerId="ADAL" clId="{73C49135-84DC-4F2A-9170-51C6C405612B}" dt="2022-07-04T10:42:01.077" v="207"/>
          <ac:spMkLst>
            <pc:docMk/>
            <pc:sldMk cId="2926884939" sldId="571"/>
            <ac:spMk id="48" creationId="{9B218E0D-9C40-4D79-A9A1-5F231925A7EF}"/>
          </ac:spMkLst>
        </pc:spChg>
        <pc:spChg chg="mod">
          <ac:chgData name="Marte Diana Østlien Getz" userId="00b55472-a65a-455a-acaa-9e80c08b341f" providerId="ADAL" clId="{73C49135-84DC-4F2A-9170-51C6C405612B}" dt="2022-07-04T10:41:58.788" v="206"/>
          <ac:spMkLst>
            <pc:docMk/>
            <pc:sldMk cId="2926884939" sldId="571"/>
            <ac:spMk id="50" creationId="{098C1D15-E9F5-4475-8F28-AEBDFF46386F}"/>
          </ac:spMkLst>
        </pc:spChg>
        <pc:spChg chg="mod">
          <ac:chgData name="Marte Diana Østlien Getz" userId="00b55472-a65a-455a-acaa-9e80c08b341f" providerId="ADAL" clId="{73C49135-84DC-4F2A-9170-51C6C405612B}" dt="2022-07-04T10:41:58.788" v="206"/>
          <ac:spMkLst>
            <pc:docMk/>
            <pc:sldMk cId="2926884939" sldId="571"/>
            <ac:spMk id="51" creationId="{3F248016-DDFB-4916-A03C-84618EA4540B}"/>
          </ac:spMkLst>
        </pc:spChg>
        <pc:spChg chg="add del mod">
          <ac:chgData name="Marte Diana Østlien Getz" userId="00b55472-a65a-455a-acaa-9e80c08b341f" providerId="ADAL" clId="{73C49135-84DC-4F2A-9170-51C6C405612B}" dt="2022-07-04T10:42:01.077" v="207"/>
          <ac:spMkLst>
            <pc:docMk/>
            <pc:sldMk cId="2926884939" sldId="571"/>
            <ac:spMk id="52" creationId="{292A62AA-7355-446B-913E-FBDCA1B466D4}"/>
          </ac:spMkLst>
        </pc:spChg>
        <pc:spChg chg="add del mod">
          <ac:chgData name="Marte Diana Østlien Getz" userId="00b55472-a65a-455a-acaa-9e80c08b341f" providerId="ADAL" clId="{73C49135-84DC-4F2A-9170-51C6C405612B}" dt="2022-07-04T10:42:01.077" v="207"/>
          <ac:spMkLst>
            <pc:docMk/>
            <pc:sldMk cId="2926884939" sldId="571"/>
            <ac:spMk id="53" creationId="{736D29CF-5568-4A08-9AF6-65CCD4A60A1B}"/>
          </ac:spMkLst>
        </pc:spChg>
        <pc:spChg chg="mod">
          <ac:chgData name="Marte Diana Østlien Getz" userId="00b55472-a65a-455a-acaa-9e80c08b341f" providerId="ADAL" clId="{73C49135-84DC-4F2A-9170-51C6C405612B}" dt="2022-07-04T10:41:58.788" v="206"/>
          <ac:spMkLst>
            <pc:docMk/>
            <pc:sldMk cId="2926884939" sldId="571"/>
            <ac:spMk id="56" creationId="{5A74BBFB-8AB6-49E7-B347-906D867827BC}"/>
          </ac:spMkLst>
        </pc:spChg>
        <pc:spChg chg="mod">
          <ac:chgData name="Marte Diana Østlien Getz" userId="00b55472-a65a-455a-acaa-9e80c08b341f" providerId="ADAL" clId="{73C49135-84DC-4F2A-9170-51C6C405612B}" dt="2022-07-04T10:41:58.788" v="206"/>
          <ac:spMkLst>
            <pc:docMk/>
            <pc:sldMk cId="2926884939" sldId="571"/>
            <ac:spMk id="57" creationId="{570B2766-37F0-4EA6-9348-A286FCF04585}"/>
          </ac:spMkLst>
        </pc:spChg>
        <pc:spChg chg="mod">
          <ac:chgData name="Marte Diana Østlien Getz" userId="00b55472-a65a-455a-acaa-9e80c08b341f" providerId="ADAL" clId="{73C49135-84DC-4F2A-9170-51C6C405612B}" dt="2022-07-04T10:41:58.788" v="206"/>
          <ac:spMkLst>
            <pc:docMk/>
            <pc:sldMk cId="2926884939" sldId="571"/>
            <ac:spMk id="58" creationId="{11A3BB42-0575-4C60-A046-EF876AE1BAE4}"/>
          </ac:spMkLst>
        </pc:spChg>
        <pc:spChg chg="mod">
          <ac:chgData name="Marte Diana Østlien Getz" userId="00b55472-a65a-455a-acaa-9e80c08b341f" providerId="ADAL" clId="{73C49135-84DC-4F2A-9170-51C6C405612B}" dt="2022-07-04T10:41:58.788" v="206"/>
          <ac:spMkLst>
            <pc:docMk/>
            <pc:sldMk cId="2926884939" sldId="571"/>
            <ac:spMk id="59" creationId="{0FBBA010-710A-4A06-AEDF-E1B6CAA9A3E5}"/>
          </ac:spMkLst>
        </pc:spChg>
        <pc:spChg chg="mod">
          <ac:chgData name="Marte Diana Østlien Getz" userId="00b55472-a65a-455a-acaa-9e80c08b341f" providerId="ADAL" clId="{73C49135-84DC-4F2A-9170-51C6C405612B}" dt="2022-07-04T10:41:58.788" v="206"/>
          <ac:spMkLst>
            <pc:docMk/>
            <pc:sldMk cId="2926884939" sldId="571"/>
            <ac:spMk id="60" creationId="{32237537-04FD-4369-A157-D397F95E07E1}"/>
          </ac:spMkLst>
        </pc:spChg>
        <pc:spChg chg="add del mod">
          <ac:chgData name="Marte Diana Østlien Getz" userId="00b55472-a65a-455a-acaa-9e80c08b341f" providerId="ADAL" clId="{73C49135-84DC-4F2A-9170-51C6C405612B}" dt="2022-07-04T10:42:47.206" v="215" actId="478"/>
          <ac:spMkLst>
            <pc:docMk/>
            <pc:sldMk cId="2926884939" sldId="571"/>
            <ac:spMk id="62" creationId="{AFED85A9-460F-4CD6-9043-5D5AB07B2BCD}"/>
          </ac:spMkLst>
        </pc:spChg>
        <pc:grpChg chg="del">
          <ac:chgData name="Marte Diana Østlien Getz" userId="00b55472-a65a-455a-acaa-9e80c08b341f" providerId="ADAL" clId="{73C49135-84DC-4F2A-9170-51C6C405612B}" dt="2022-07-04T10:30:11.613" v="62" actId="478"/>
          <ac:grpSpMkLst>
            <pc:docMk/>
            <pc:sldMk cId="2926884939" sldId="571"/>
            <ac:grpSpMk id="6" creationId="{390E93EF-B005-494D-BC8E-7EFF2BDB244F}"/>
          </ac:grpSpMkLst>
        </pc:grpChg>
        <pc:grpChg chg="del">
          <ac:chgData name="Marte Diana Østlien Getz" userId="00b55472-a65a-455a-acaa-9e80c08b341f" providerId="ADAL" clId="{73C49135-84DC-4F2A-9170-51C6C405612B}" dt="2022-07-04T10:30:11.613" v="62" actId="478"/>
          <ac:grpSpMkLst>
            <pc:docMk/>
            <pc:sldMk cId="2926884939" sldId="571"/>
            <ac:grpSpMk id="25" creationId="{00000000-0000-0000-0000-000000000000}"/>
          </ac:grpSpMkLst>
        </pc:grpChg>
        <pc:grpChg chg="add del mod">
          <ac:chgData name="Marte Diana Østlien Getz" userId="00b55472-a65a-455a-acaa-9e80c08b341f" providerId="ADAL" clId="{73C49135-84DC-4F2A-9170-51C6C405612B}" dt="2022-07-04T10:42:01.077" v="207"/>
          <ac:grpSpMkLst>
            <pc:docMk/>
            <pc:sldMk cId="2926884939" sldId="571"/>
            <ac:grpSpMk id="49" creationId="{56ED3EBC-1413-45D1-BC9E-0F8FBDFE86F0}"/>
          </ac:grpSpMkLst>
        </pc:grpChg>
        <pc:grpChg chg="add del mod">
          <ac:chgData name="Marte Diana Østlien Getz" userId="00b55472-a65a-455a-acaa-9e80c08b341f" providerId="ADAL" clId="{73C49135-84DC-4F2A-9170-51C6C405612B}" dt="2022-07-04T10:42:01.077" v="207"/>
          <ac:grpSpMkLst>
            <pc:docMk/>
            <pc:sldMk cId="2926884939" sldId="571"/>
            <ac:grpSpMk id="54" creationId="{E0C56FED-4F7A-4DCF-B591-9F167CAC0020}"/>
          </ac:grpSpMkLst>
        </pc:grpChg>
        <pc:grpChg chg="mod">
          <ac:chgData name="Marte Diana Østlien Getz" userId="00b55472-a65a-455a-acaa-9e80c08b341f" providerId="ADAL" clId="{73C49135-84DC-4F2A-9170-51C6C405612B}" dt="2022-07-04T10:41:58.788" v="206"/>
          <ac:grpSpMkLst>
            <pc:docMk/>
            <pc:sldMk cId="2926884939" sldId="571"/>
            <ac:grpSpMk id="55" creationId="{FEC8E75E-3B1E-4FCA-A03A-82A5CD9B21FF}"/>
          </ac:grpSpMkLst>
        </pc:grpChg>
        <pc:picChg chg="del">
          <ac:chgData name="Marte Diana Østlien Getz" userId="00b55472-a65a-455a-acaa-9e80c08b341f" providerId="ADAL" clId="{73C49135-84DC-4F2A-9170-51C6C405612B}" dt="2022-07-04T10:30:11.613" v="62" actId="478"/>
          <ac:picMkLst>
            <pc:docMk/>
            <pc:sldMk cId="2926884939" sldId="571"/>
            <ac:picMk id="2" creationId="{9255B62F-E043-4A1B-963F-DE7C03F4EB1B}"/>
          </ac:picMkLst>
        </pc:picChg>
        <pc:picChg chg="add del mod">
          <ac:chgData name="Marte Diana Østlien Getz" userId="00b55472-a65a-455a-acaa-9e80c08b341f" providerId="ADAL" clId="{73C49135-84DC-4F2A-9170-51C6C405612B}" dt="2022-07-04T10:30:52.117" v="73"/>
          <ac:picMkLst>
            <pc:docMk/>
            <pc:sldMk cId="2926884939" sldId="571"/>
            <ac:picMk id="4" creationId="{A230D1CA-A0A6-49FF-BF02-AB6532F1362D}"/>
          </ac:picMkLst>
        </pc:picChg>
        <pc:picChg chg="add del mod">
          <ac:chgData name="Marte Diana Østlien Getz" userId="00b55472-a65a-455a-acaa-9e80c08b341f" providerId="ADAL" clId="{73C49135-84DC-4F2A-9170-51C6C405612B}" dt="2022-07-04T10:31:31.727" v="78" actId="478"/>
          <ac:picMkLst>
            <pc:docMk/>
            <pc:sldMk cId="2926884939" sldId="571"/>
            <ac:picMk id="8" creationId="{638130CC-AECE-4F7D-9252-E4B9231396AC}"/>
          </ac:picMkLst>
        </pc:picChg>
        <pc:picChg chg="add del mod modCrop">
          <ac:chgData name="Marte Diana Østlien Getz" userId="00b55472-a65a-455a-acaa-9e80c08b341f" providerId="ADAL" clId="{73C49135-84DC-4F2A-9170-51C6C405612B}" dt="2022-07-05T11:10:31.497" v="804" actId="732"/>
          <ac:picMkLst>
            <pc:docMk/>
            <pc:sldMk cId="2926884939" sldId="571"/>
            <ac:picMk id="14" creationId="{1CC1CC0F-ADA1-43B7-9259-F092A9D3D1DC}"/>
          </ac:picMkLst>
        </pc:picChg>
        <pc:picChg chg="add del mod">
          <ac:chgData name="Marte Diana Østlien Getz" userId="00b55472-a65a-455a-acaa-9e80c08b341f" providerId="ADAL" clId="{73C49135-84DC-4F2A-9170-51C6C405612B}" dt="2022-07-04T10:42:08.797" v="209"/>
          <ac:picMkLst>
            <pc:docMk/>
            <pc:sldMk cId="2926884939" sldId="571"/>
            <ac:picMk id="23" creationId="{4C688EAF-29C9-45DC-9D83-B4C8B517402F}"/>
          </ac:picMkLst>
        </pc:picChg>
        <pc:picChg chg="del">
          <ac:chgData name="Marte Diana Østlien Getz" userId="00b55472-a65a-455a-acaa-9e80c08b341f" providerId="ADAL" clId="{73C49135-84DC-4F2A-9170-51C6C405612B}" dt="2022-07-04T10:30:11.613" v="62" actId="478"/>
          <ac:picMkLst>
            <pc:docMk/>
            <pc:sldMk cId="2926884939" sldId="571"/>
            <ac:picMk id="28" creationId="{00000000-0000-0000-0000-000000000000}"/>
          </ac:picMkLst>
        </pc:picChg>
        <pc:picChg chg="add del mod">
          <ac:chgData name="Marte Diana Østlien Getz" userId="00b55472-a65a-455a-acaa-9e80c08b341f" providerId="ADAL" clId="{73C49135-84DC-4F2A-9170-51C6C405612B}" dt="2022-07-04T10:42:49.443" v="216"/>
          <ac:picMkLst>
            <pc:docMk/>
            <pc:sldMk cId="2926884939" sldId="571"/>
            <ac:picMk id="29" creationId="{0C7F171A-AF24-4681-BB5F-7C6A413A1CB8}"/>
          </ac:picMkLst>
        </pc:picChg>
        <pc:picChg chg="add mod ord">
          <ac:chgData name="Marte Diana Østlien Getz" userId="00b55472-a65a-455a-acaa-9e80c08b341f" providerId="ADAL" clId="{73C49135-84DC-4F2A-9170-51C6C405612B}" dt="2022-07-04T10:34:14.041" v="96" actId="166"/>
          <ac:picMkLst>
            <pc:docMk/>
            <pc:sldMk cId="2926884939" sldId="571"/>
            <ac:picMk id="42" creationId="{778C33C0-12E6-417C-A94C-FC229154A8E5}"/>
          </ac:picMkLst>
        </pc:picChg>
        <pc:picChg chg="add del mod">
          <ac:chgData name="Marte Diana Østlien Getz" userId="00b55472-a65a-455a-acaa-9e80c08b341f" providerId="ADAL" clId="{73C49135-84DC-4F2A-9170-51C6C405612B}" dt="2022-07-04T10:42:01.077" v="207"/>
          <ac:picMkLst>
            <pc:docMk/>
            <pc:sldMk cId="2926884939" sldId="571"/>
            <ac:picMk id="46" creationId="{46736F21-3448-46E9-BEEE-2596C64CA07F}"/>
          </ac:picMkLst>
        </pc:picChg>
      </pc:sldChg>
      <pc:sldChg chg="addSp delSp modSp add del mod">
        <pc:chgData name="Marte Diana Østlien Getz" userId="00b55472-a65a-455a-acaa-9e80c08b341f" providerId="ADAL" clId="{73C49135-84DC-4F2A-9170-51C6C405612B}" dt="2022-07-05T11:18:50.886" v="836" actId="47"/>
        <pc:sldMkLst>
          <pc:docMk/>
          <pc:sldMk cId="1216814833" sldId="572"/>
        </pc:sldMkLst>
        <pc:spChg chg="del">
          <ac:chgData name="Marte Diana Østlien Getz" userId="00b55472-a65a-455a-acaa-9e80c08b341f" providerId="ADAL" clId="{73C49135-84DC-4F2A-9170-51C6C405612B}" dt="2022-07-04T10:43:49.515" v="220" actId="478"/>
          <ac:spMkLst>
            <pc:docMk/>
            <pc:sldMk cId="1216814833" sldId="572"/>
            <ac:spMk id="2" creationId="{0BAAF1B8-3B1D-E4A7-3224-5767932AEFB7}"/>
          </ac:spMkLst>
        </pc:spChg>
        <pc:spChg chg="del">
          <ac:chgData name="Marte Diana Østlien Getz" userId="00b55472-a65a-455a-acaa-9e80c08b341f" providerId="ADAL" clId="{73C49135-84DC-4F2A-9170-51C6C405612B}" dt="2022-07-04T10:43:49.515" v="220" actId="478"/>
          <ac:spMkLst>
            <pc:docMk/>
            <pc:sldMk cId="1216814833" sldId="572"/>
            <ac:spMk id="4" creationId="{00000000-0000-0000-0000-000000000000}"/>
          </ac:spMkLst>
        </pc:spChg>
        <pc:spChg chg="add del mod">
          <ac:chgData name="Marte Diana Østlien Getz" userId="00b55472-a65a-455a-acaa-9e80c08b341f" providerId="ADAL" clId="{73C49135-84DC-4F2A-9170-51C6C405612B}" dt="2022-07-04T10:43:54.094" v="221"/>
          <ac:spMkLst>
            <pc:docMk/>
            <pc:sldMk cId="1216814833" sldId="572"/>
            <ac:spMk id="9" creationId="{4603BD76-CE81-4758-86C4-BF06093447E3}"/>
          </ac:spMkLst>
        </pc:spChg>
        <pc:spChg chg="del">
          <ac:chgData name="Marte Diana Østlien Getz" userId="00b55472-a65a-455a-acaa-9e80c08b341f" providerId="ADAL" clId="{73C49135-84DC-4F2A-9170-51C6C405612B}" dt="2022-07-04T10:43:49.515" v="220" actId="478"/>
          <ac:spMkLst>
            <pc:docMk/>
            <pc:sldMk cId="1216814833" sldId="572"/>
            <ac:spMk id="28" creationId="{00000000-0000-0000-0000-000000000000}"/>
          </ac:spMkLst>
        </pc:spChg>
        <pc:spChg chg="add del mod">
          <ac:chgData name="Marte Diana Østlien Getz" userId="00b55472-a65a-455a-acaa-9e80c08b341f" providerId="ADAL" clId="{73C49135-84DC-4F2A-9170-51C6C405612B}" dt="2022-07-04T13:20:45.113" v="254" actId="478"/>
          <ac:spMkLst>
            <pc:docMk/>
            <pc:sldMk cId="1216814833" sldId="572"/>
            <ac:spMk id="29" creationId="{70406BFA-CE49-4D1B-B0CB-D4D1E0EC983C}"/>
          </ac:spMkLst>
        </pc:spChg>
        <pc:spChg chg="del">
          <ac:chgData name="Marte Diana Østlien Getz" userId="00b55472-a65a-455a-acaa-9e80c08b341f" providerId="ADAL" clId="{73C49135-84DC-4F2A-9170-51C6C405612B}" dt="2022-07-04T10:43:49.515" v="220" actId="478"/>
          <ac:spMkLst>
            <pc:docMk/>
            <pc:sldMk cId="1216814833" sldId="572"/>
            <ac:spMk id="30" creationId="{00000000-0000-0000-0000-000000000000}"/>
          </ac:spMkLst>
        </pc:spChg>
        <pc:spChg chg="add mod">
          <ac:chgData name="Marte Diana Østlien Getz" userId="00b55472-a65a-455a-acaa-9e80c08b341f" providerId="ADAL" clId="{73C49135-84DC-4F2A-9170-51C6C405612B}" dt="2022-07-04T13:20:55.429" v="256"/>
          <ac:spMkLst>
            <pc:docMk/>
            <pc:sldMk cId="1216814833" sldId="572"/>
            <ac:spMk id="31" creationId="{567AA9B7-81B5-4EB1-9312-EDAF6896FFCA}"/>
          </ac:spMkLst>
        </pc:spChg>
        <pc:spChg chg="del">
          <ac:chgData name="Marte Diana Østlien Getz" userId="00b55472-a65a-455a-acaa-9e80c08b341f" providerId="ADAL" clId="{73C49135-84DC-4F2A-9170-51C6C405612B}" dt="2022-07-04T10:43:49.515" v="220" actId="478"/>
          <ac:spMkLst>
            <pc:docMk/>
            <pc:sldMk cId="1216814833" sldId="572"/>
            <ac:spMk id="38" creationId="{00000000-0000-0000-0000-000000000000}"/>
          </ac:spMkLst>
        </pc:spChg>
        <pc:grpChg chg="del">
          <ac:chgData name="Marte Diana Østlien Getz" userId="00b55472-a65a-455a-acaa-9e80c08b341f" providerId="ADAL" clId="{73C49135-84DC-4F2A-9170-51C6C405612B}" dt="2022-07-04T10:43:49.515" v="220" actId="478"/>
          <ac:grpSpMkLst>
            <pc:docMk/>
            <pc:sldMk cId="1216814833" sldId="572"/>
            <ac:grpSpMk id="7" creationId="{67418F30-9A72-4BED-92BF-FA4D20930790}"/>
          </ac:grpSpMkLst>
        </pc:grpChg>
        <pc:grpChg chg="del">
          <ac:chgData name="Marte Diana Østlien Getz" userId="00b55472-a65a-455a-acaa-9e80c08b341f" providerId="ADAL" clId="{73C49135-84DC-4F2A-9170-51C6C405612B}" dt="2022-07-04T10:43:49.515" v="220" actId="478"/>
          <ac:grpSpMkLst>
            <pc:docMk/>
            <pc:sldMk cId="1216814833" sldId="572"/>
            <ac:grpSpMk id="8" creationId="{EFF4D047-785E-4EB3-BC2E-B174E3A57F4E}"/>
          </ac:grpSpMkLst>
        </pc:grpChg>
        <pc:picChg chg="del">
          <ac:chgData name="Marte Diana Østlien Getz" userId="00b55472-a65a-455a-acaa-9e80c08b341f" providerId="ADAL" clId="{73C49135-84DC-4F2A-9170-51C6C405612B}" dt="2022-07-04T10:43:49.515" v="220" actId="478"/>
          <ac:picMkLst>
            <pc:docMk/>
            <pc:sldMk cId="1216814833" sldId="572"/>
            <ac:picMk id="3" creationId="{00000000-0000-0000-0000-000000000000}"/>
          </ac:picMkLst>
        </pc:picChg>
        <pc:picChg chg="add mod ord modCrop">
          <ac:chgData name="Marte Diana Østlien Getz" userId="00b55472-a65a-455a-acaa-9e80c08b341f" providerId="ADAL" clId="{73C49135-84DC-4F2A-9170-51C6C405612B}" dt="2022-07-05T11:11:49.088" v="814" actId="1076"/>
          <ac:picMkLst>
            <pc:docMk/>
            <pc:sldMk cId="1216814833" sldId="572"/>
            <ac:picMk id="10" creationId="{E7F5BC76-2649-4A1A-AEEE-E0670C1DE754}"/>
          </ac:picMkLst>
        </pc:picChg>
      </pc:sldChg>
      <pc:sldChg chg="addSp delSp modSp add mod modAnim">
        <pc:chgData name="Marte Diana Østlien Getz" userId="00b55472-a65a-455a-acaa-9e80c08b341f" providerId="ADAL" clId="{73C49135-84DC-4F2A-9170-51C6C405612B}" dt="2022-07-05T11:11:12.902" v="809" actId="732"/>
        <pc:sldMkLst>
          <pc:docMk/>
          <pc:sldMk cId="61787868" sldId="573"/>
        </pc:sldMkLst>
        <pc:spChg chg="add del mod">
          <ac:chgData name="Marte Diana Østlien Getz" userId="00b55472-a65a-455a-acaa-9e80c08b341f" providerId="ADAL" clId="{73C49135-84DC-4F2A-9170-51C6C405612B}" dt="2022-07-04T13:18:35.756" v="236"/>
          <ac:spMkLst>
            <pc:docMk/>
            <pc:sldMk cId="61787868" sldId="573"/>
            <ac:spMk id="2" creationId="{D791218E-9227-4552-9A58-50B0072B0955}"/>
          </ac:spMkLst>
        </pc:spChg>
        <pc:spChg chg="del">
          <ac:chgData name="Marte Diana Østlien Getz" userId="00b55472-a65a-455a-acaa-9e80c08b341f" providerId="ADAL" clId="{73C49135-84DC-4F2A-9170-51C6C405612B}" dt="2022-07-04T13:18:32.447" v="235" actId="478"/>
          <ac:spMkLst>
            <pc:docMk/>
            <pc:sldMk cId="61787868" sldId="573"/>
            <ac:spMk id="3" creationId="{0AFB4D6E-7A28-F27D-B2A3-A050A64E53A6}"/>
          </ac:spMkLst>
        </pc:spChg>
        <pc:spChg chg="del">
          <ac:chgData name="Marte Diana Østlien Getz" userId="00b55472-a65a-455a-acaa-9e80c08b341f" providerId="ADAL" clId="{73C49135-84DC-4F2A-9170-51C6C405612B}" dt="2022-07-04T13:18:32.447" v="235" actId="478"/>
          <ac:spMkLst>
            <pc:docMk/>
            <pc:sldMk cId="61787868" sldId="573"/>
            <ac:spMk id="17" creationId="{00000000-0000-0000-0000-000000000000}"/>
          </ac:spMkLst>
        </pc:spChg>
        <pc:spChg chg="del">
          <ac:chgData name="Marte Diana Østlien Getz" userId="00b55472-a65a-455a-acaa-9e80c08b341f" providerId="ADAL" clId="{73C49135-84DC-4F2A-9170-51C6C405612B}" dt="2022-07-04T13:18:32.447" v="235" actId="478"/>
          <ac:spMkLst>
            <pc:docMk/>
            <pc:sldMk cId="61787868" sldId="573"/>
            <ac:spMk id="23" creationId="{525466FF-4BBC-4EA1-A185-6A117BC0E047}"/>
          </ac:spMkLst>
        </pc:spChg>
        <pc:spChg chg="del">
          <ac:chgData name="Marte Diana Østlien Getz" userId="00b55472-a65a-455a-acaa-9e80c08b341f" providerId="ADAL" clId="{73C49135-84DC-4F2A-9170-51C6C405612B}" dt="2022-07-04T13:18:32.447" v="235" actId="478"/>
          <ac:spMkLst>
            <pc:docMk/>
            <pc:sldMk cId="61787868" sldId="573"/>
            <ac:spMk id="24" creationId="{5DBC6DF2-7B9F-4B52-8F35-F40CCD4160E6}"/>
          </ac:spMkLst>
        </pc:spChg>
        <pc:spChg chg="add mod">
          <ac:chgData name="Marte Diana Østlien Getz" userId="00b55472-a65a-455a-acaa-9e80c08b341f" providerId="ADAL" clId="{73C49135-84DC-4F2A-9170-51C6C405612B}" dt="2022-07-04T13:21:40.932" v="259"/>
          <ac:spMkLst>
            <pc:docMk/>
            <pc:sldMk cId="61787868" sldId="573"/>
            <ac:spMk id="27" creationId="{149D58B6-0A4F-423C-8F53-8034883A2965}"/>
          </ac:spMkLst>
        </pc:spChg>
        <pc:spChg chg="del">
          <ac:chgData name="Marte Diana Østlien Getz" userId="00b55472-a65a-455a-acaa-9e80c08b341f" providerId="ADAL" clId="{73C49135-84DC-4F2A-9170-51C6C405612B}" dt="2022-07-04T13:18:32.447" v="235" actId="478"/>
          <ac:spMkLst>
            <pc:docMk/>
            <pc:sldMk cId="61787868" sldId="573"/>
            <ac:spMk id="34" creationId="{00000000-0000-0000-0000-000000000000}"/>
          </ac:spMkLst>
        </pc:spChg>
        <pc:spChg chg="del">
          <ac:chgData name="Marte Diana Østlien Getz" userId="00b55472-a65a-455a-acaa-9e80c08b341f" providerId="ADAL" clId="{73C49135-84DC-4F2A-9170-51C6C405612B}" dt="2022-07-04T13:18:32.447" v="235" actId="478"/>
          <ac:spMkLst>
            <pc:docMk/>
            <pc:sldMk cId="61787868" sldId="573"/>
            <ac:spMk id="35" creationId="{00000000-0000-0000-0000-000000000000}"/>
          </ac:spMkLst>
        </pc:spChg>
        <pc:grpChg chg="del">
          <ac:chgData name="Marte Diana Østlien Getz" userId="00b55472-a65a-455a-acaa-9e80c08b341f" providerId="ADAL" clId="{73C49135-84DC-4F2A-9170-51C6C405612B}" dt="2022-07-04T13:18:32.447" v="235" actId="478"/>
          <ac:grpSpMkLst>
            <pc:docMk/>
            <pc:sldMk cId="61787868" sldId="573"/>
            <ac:grpSpMk id="6" creationId="{705D04A7-B41F-4F8C-86C5-E8C06FB34AA2}"/>
          </ac:grpSpMkLst>
        </pc:grpChg>
        <pc:grpChg chg="del">
          <ac:chgData name="Marte Diana Østlien Getz" userId="00b55472-a65a-455a-acaa-9e80c08b341f" providerId="ADAL" clId="{73C49135-84DC-4F2A-9170-51C6C405612B}" dt="2022-07-04T13:18:32.447" v="235" actId="478"/>
          <ac:grpSpMkLst>
            <pc:docMk/>
            <pc:sldMk cId="61787868" sldId="573"/>
            <ac:grpSpMk id="44" creationId="{F9D8945C-0CA8-4C68-9E26-5DE30BC09435}"/>
          </ac:grpSpMkLst>
        </pc:grpChg>
        <pc:picChg chg="add mod modCrop">
          <ac:chgData name="Marte Diana Østlien Getz" userId="00b55472-a65a-455a-acaa-9e80c08b341f" providerId="ADAL" clId="{73C49135-84DC-4F2A-9170-51C6C405612B}" dt="2022-07-05T11:11:12.902" v="809" actId="732"/>
          <ac:picMkLst>
            <pc:docMk/>
            <pc:sldMk cId="61787868" sldId="573"/>
            <ac:picMk id="4" creationId="{03DD02F1-5912-4A9D-9EB8-BABA02B9CCFA}"/>
          </ac:picMkLst>
        </pc:picChg>
        <pc:picChg chg="del">
          <ac:chgData name="Marte Diana Østlien Getz" userId="00b55472-a65a-455a-acaa-9e80c08b341f" providerId="ADAL" clId="{73C49135-84DC-4F2A-9170-51C6C405612B}" dt="2022-07-04T13:18:32.447" v="235" actId="478"/>
          <ac:picMkLst>
            <pc:docMk/>
            <pc:sldMk cId="61787868" sldId="573"/>
            <ac:picMk id="5" creationId="{8712CB50-CFF8-49D2-B4A5-3B5196E2F701}"/>
          </ac:picMkLst>
        </pc:picChg>
        <pc:picChg chg="del">
          <ac:chgData name="Marte Diana Østlien Getz" userId="00b55472-a65a-455a-acaa-9e80c08b341f" providerId="ADAL" clId="{73C49135-84DC-4F2A-9170-51C6C405612B}" dt="2022-07-04T13:18:32.447" v="235" actId="478"/>
          <ac:picMkLst>
            <pc:docMk/>
            <pc:sldMk cId="61787868" sldId="573"/>
            <ac:picMk id="25" creationId="{00000000-0000-0000-0000-000000000000}"/>
          </ac:picMkLst>
        </pc:picChg>
        <pc:picChg chg="add mod">
          <ac:chgData name="Marte Diana Østlien Getz" userId="00b55472-a65a-455a-acaa-9e80c08b341f" providerId="ADAL" clId="{73C49135-84DC-4F2A-9170-51C6C405612B}" dt="2022-07-04T13:19:37.088" v="251"/>
          <ac:picMkLst>
            <pc:docMk/>
            <pc:sldMk cId="61787868" sldId="573"/>
            <ac:picMk id="26" creationId="{CD06AD44-CFFC-4E57-8C71-74D541FB5EA7}"/>
          </ac:picMkLst>
        </pc:picChg>
      </pc:sldChg>
      <pc:sldChg chg="addSp delSp modSp add mod chgLayout">
        <pc:chgData name="Marte Diana Østlien Getz" userId="00b55472-a65a-455a-acaa-9e80c08b341f" providerId="ADAL" clId="{73C49135-84DC-4F2A-9170-51C6C405612B}" dt="2022-07-05T11:22:37.983" v="868" actId="1037"/>
        <pc:sldMkLst>
          <pc:docMk/>
          <pc:sldMk cId="2629531577" sldId="574"/>
        </pc:sldMkLst>
        <pc:spChg chg="del">
          <ac:chgData name="Marte Diana Østlien Getz" userId="00b55472-a65a-455a-acaa-9e80c08b341f" providerId="ADAL" clId="{73C49135-84DC-4F2A-9170-51C6C405612B}" dt="2022-07-04T13:23:21.699" v="265" actId="478"/>
          <ac:spMkLst>
            <pc:docMk/>
            <pc:sldMk cId="2629531577" sldId="574"/>
            <ac:spMk id="2" creationId="{2F046C6B-548F-DAFE-A1A2-FAE742DA5138}"/>
          </ac:spMkLst>
        </pc:spChg>
        <pc:spChg chg="add del mod ord">
          <ac:chgData name="Marte Diana Østlien Getz" userId="00b55472-a65a-455a-acaa-9e80c08b341f" providerId="ADAL" clId="{73C49135-84DC-4F2A-9170-51C6C405612B}" dt="2022-07-04T13:24:26.544" v="276"/>
          <ac:spMkLst>
            <pc:docMk/>
            <pc:sldMk cId="2629531577" sldId="574"/>
            <ac:spMk id="5" creationId="{ADA27B66-7840-4004-B50D-23E228EDF35D}"/>
          </ac:spMkLst>
        </pc:spChg>
        <pc:spChg chg="del">
          <ac:chgData name="Marte Diana Østlien Getz" userId="00b55472-a65a-455a-acaa-9e80c08b341f" providerId="ADAL" clId="{73C49135-84DC-4F2A-9170-51C6C405612B}" dt="2022-07-04T13:23:21.699" v="265" actId="478"/>
          <ac:spMkLst>
            <pc:docMk/>
            <pc:sldMk cId="2629531577" sldId="574"/>
            <ac:spMk id="6" creationId="{00000000-0000-0000-0000-000000000000}"/>
          </ac:spMkLst>
        </pc:spChg>
        <pc:spChg chg="add del mod ord">
          <ac:chgData name="Marte Diana Østlien Getz" userId="00b55472-a65a-455a-acaa-9e80c08b341f" providerId="ADAL" clId="{73C49135-84DC-4F2A-9170-51C6C405612B}" dt="2022-07-04T13:24:23.746" v="275" actId="478"/>
          <ac:spMkLst>
            <pc:docMk/>
            <pc:sldMk cId="2629531577" sldId="574"/>
            <ac:spMk id="7" creationId="{AA0EDF42-0E64-4502-BF65-CAB9D33A9283}"/>
          </ac:spMkLst>
        </pc:spChg>
        <pc:spChg chg="add mod ord">
          <ac:chgData name="Marte Diana Østlien Getz" userId="00b55472-a65a-455a-acaa-9e80c08b341f" providerId="ADAL" clId="{73C49135-84DC-4F2A-9170-51C6C405612B}" dt="2022-07-04T13:23:30.951" v="267" actId="166"/>
          <ac:spMkLst>
            <pc:docMk/>
            <pc:sldMk cId="2629531577" sldId="574"/>
            <ac:spMk id="22" creationId="{84264617-5B63-4444-AD63-ED9F8A564941}"/>
          </ac:spMkLst>
        </pc:spChg>
        <pc:spChg chg="del">
          <ac:chgData name="Marte Diana Østlien Getz" userId="00b55472-a65a-455a-acaa-9e80c08b341f" providerId="ADAL" clId="{73C49135-84DC-4F2A-9170-51C6C405612B}" dt="2022-07-04T13:23:21.699" v="265" actId="478"/>
          <ac:spMkLst>
            <pc:docMk/>
            <pc:sldMk cId="2629531577" sldId="574"/>
            <ac:spMk id="25" creationId="{00000000-0000-0000-0000-000000000000}"/>
          </ac:spMkLst>
        </pc:spChg>
        <pc:spChg chg="del">
          <ac:chgData name="Marte Diana Østlien Getz" userId="00b55472-a65a-455a-acaa-9e80c08b341f" providerId="ADAL" clId="{73C49135-84DC-4F2A-9170-51C6C405612B}" dt="2022-07-04T13:23:21.699" v="265" actId="478"/>
          <ac:spMkLst>
            <pc:docMk/>
            <pc:sldMk cId="2629531577" sldId="574"/>
            <ac:spMk id="30" creationId="{00000000-0000-0000-0000-000000000000}"/>
          </ac:spMkLst>
        </pc:spChg>
        <pc:grpChg chg="del">
          <ac:chgData name="Marte Diana Østlien Getz" userId="00b55472-a65a-455a-acaa-9e80c08b341f" providerId="ADAL" clId="{73C49135-84DC-4F2A-9170-51C6C405612B}" dt="2022-07-04T13:23:21.699" v="265" actId="478"/>
          <ac:grpSpMkLst>
            <pc:docMk/>
            <pc:sldMk cId="2629531577" sldId="574"/>
            <ac:grpSpMk id="17" creationId="{3B14E408-A7B0-4A29-BD79-1F746BDD7A6F}"/>
          </ac:grpSpMkLst>
        </pc:grpChg>
        <pc:graphicFrameChg chg="del">
          <ac:chgData name="Marte Diana Østlien Getz" userId="00b55472-a65a-455a-acaa-9e80c08b341f" providerId="ADAL" clId="{73C49135-84DC-4F2A-9170-51C6C405612B}" dt="2022-07-04T13:23:21.699" v="265" actId="478"/>
          <ac:graphicFrameMkLst>
            <pc:docMk/>
            <pc:sldMk cId="2629531577" sldId="574"/>
            <ac:graphicFrameMk id="29" creationId="{00000000-0000-0000-0000-000000000000}"/>
          </ac:graphicFrameMkLst>
        </pc:graphicFrameChg>
        <pc:picChg chg="add del mod ord">
          <ac:chgData name="Marte Diana Østlien Getz" userId="00b55472-a65a-455a-acaa-9e80c08b341f" providerId="ADAL" clId="{73C49135-84DC-4F2A-9170-51C6C405612B}" dt="2022-07-04T13:24:04.771" v="273"/>
          <ac:picMkLst>
            <pc:docMk/>
            <pc:sldMk cId="2629531577" sldId="574"/>
            <ac:picMk id="4" creationId="{197A2CE9-2153-49C2-B422-99952F8CA84D}"/>
          </ac:picMkLst>
        </pc:picChg>
        <pc:picChg chg="add mod ord">
          <ac:chgData name="Marte Diana Østlien Getz" userId="00b55472-a65a-455a-acaa-9e80c08b341f" providerId="ADAL" clId="{73C49135-84DC-4F2A-9170-51C6C405612B}" dt="2022-07-05T11:22:37.983" v="868" actId="1037"/>
          <ac:picMkLst>
            <pc:docMk/>
            <pc:sldMk cId="2629531577" sldId="574"/>
            <ac:picMk id="8" creationId="{FE1E945F-5C3D-4A86-987B-1CD9A9EEB6BE}"/>
          </ac:picMkLst>
        </pc:picChg>
      </pc:sldChg>
      <pc:sldChg chg="addSp delSp modSp add del mod chgLayout">
        <pc:chgData name="Marte Diana Østlien Getz" userId="00b55472-a65a-455a-acaa-9e80c08b341f" providerId="ADAL" clId="{73C49135-84DC-4F2A-9170-51C6C405612B}" dt="2022-07-05T11:25:20.103" v="885" actId="47"/>
        <pc:sldMkLst>
          <pc:docMk/>
          <pc:sldMk cId="373738825" sldId="575"/>
        </pc:sldMkLst>
        <pc:spChg chg="add del mod ord">
          <ac:chgData name="Marte Diana Østlien Getz" userId="00b55472-a65a-455a-acaa-9e80c08b341f" providerId="ADAL" clId="{73C49135-84DC-4F2A-9170-51C6C405612B}" dt="2022-07-04T13:32:24.194" v="289"/>
          <ac:spMkLst>
            <pc:docMk/>
            <pc:sldMk cId="373738825" sldId="575"/>
            <ac:spMk id="6" creationId="{5306DD3B-5BF2-4751-939C-35E2D098D62A}"/>
          </ac:spMkLst>
        </pc:spChg>
        <pc:spChg chg="add del mod ord">
          <ac:chgData name="Marte Diana Østlien Getz" userId="00b55472-a65a-455a-acaa-9e80c08b341f" providerId="ADAL" clId="{73C49135-84DC-4F2A-9170-51C6C405612B}" dt="2022-07-04T13:32:20.673" v="288" actId="478"/>
          <ac:spMkLst>
            <pc:docMk/>
            <pc:sldMk cId="373738825" sldId="575"/>
            <ac:spMk id="7" creationId="{43704689-AA60-45B1-8668-5E20AF4F75E2}"/>
          </ac:spMkLst>
        </pc:spChg>
        <pc:spChg chg="add del mod">
          <ac:chgData name="Marte Diana Østlien Getz" userId="00b55472-a65a-455a-acaa-9e80c08b341f" providerId="ADAL" clId="{73C49135-84DC-4F2A-9170-51C6C405612B}" dt="2022-07-04T13:32:45.592" v="294"/>
          <ac:spMkLst>
            <pc:docMk/>
            <pc:sldMk cId="373738825" sldId="575"/>
            <ac:spMk id="10" creationId="{C2BC0A22-A1F6-4AF7-97A3-DC127F8DB8E7}"/>
          </ac:spMkLst>
        </pc:spChg>
        <pc:spChg chg="add del mod">
          <ac:chgData name="Marte Diana Østlien Getz" userId="00b55472-a65a-455a-acaa-9e80c08b341f" providerId="ADAL" clId="{73C49135-84DC-4F2A-9170-51C6C405612B}" dt="2022-07-04T13:32:51.592" v="296" actId="478"/>
          <ac:spMkLst>
            <pc:docMk/>
            <pc:sldMk cId="373738825" sldId="575"/>
            <ac:spMk id="13" creationId="{0E33070C-968F-4474-A6AC-DCFAFB0EA1EC}"/>
          </ac:spMkLst>
        </pc:spChg>
        <pc:spChg chg="add del mod ord">
          <ac:chgData name="Marte Diana Østlien Getz" userId="00b55472-a65a-455a-acaa-9e80c08b341f" providerId="ADAL" clId="{73C49135-84DC-4F2A-9170-51C6C405612B}" dt="2022-07-04T13:33:45.270" v="301"/>
          <ac:spMkLst>
            <pc:docMk/>
            <pc:sldMk cId="373738825" sldId="575"/>
            <ac:spMk id="15" creationId="{825281F4-A1E2-464E-A497-8CD121A7791E}"/>
          </ac:spMkLst>
        </pc:spChg>
        <pc:spChg chg="add del mod ord">
          <ac:chgData name="Marte Diana Østlien Getz" userId="00b55472-a65a-455a-acaa-9e80c08b341f" providerId="ADAL" clId="{73C49135-84DC-4F2A-9170-51C6C405612B}" dt="2022-07-04T13:34:01.584" v="307" actId="478"/>
          <ac:spMkLst>
            <pc:docMk/>
            <pc:sldMk cId="373738825" sldId="575"/>
            <ac:spMk id="16" creationId="{DB2D0032-8920-4C01-8226-C5FB11DE99BD}"/>
          </ac:spMkLst>
        </pc:spChg>
        <pc:spChg chg="add del mod">
          <ac:chgData name="Marte Diana Østlien Getz" userId="00b55472-a65a-455a-acaa-9e80c08b341f" providerId="ADAL" clId="{73C49135-84DC-4F2A-9170-51C6C405612B}" dt="2022-07-04T13:33:56.768" v="306" actId="478"/>
          <ac:spMkLst>
            <pc:docMk/>
            <pc:sldMk cId="373738825" sldId="575"/>
            <ac:spMk id="19" creationId="{08595F44-582B-4968-8654-5D53AB66216D}"/>
          </ac:spMkLst>
        </pc:spChg>
        <pc:spChg chg="del">
          <ac:chgData name="Marte Diana Østlien Getz" userId="00b55472-a65a-455a-acaa-9e80c08b341f" providerId="ADAL" clId="{73C49135-84DC-4F2A-9170-51C6C405612B}" dt="2022-07-04T13:32:13.411" v="286" actId="478"/>
          <ac:spMkLst>
            <pc:docMk/>
            <pc:sldMk cId="373738825" sldId="575"/>
            <ac:spMk id="1198" creationId="{00000000-0000-0000-0000-000000000000}"/>
          </ac:spMkLst>
        </pc:spChg>
        <pc:spChg chg="del">
          <ac:chgData name="Marte Diana Østlien Getz" userId="00b55472-a65a-455a-acaa-9e80c08b341f" providerId="ADAL" clId="{73C49135-84DC-4F2A-9170-51C6C405612B}" dt="2022-07-04T13:32:13.411" v="286" actId="478"/>
          <ac:spMkLst>
            <pc:docMk/>
            <pc:sldMk cId="373738825" sldId="575"/>
            <ac:spMk id="1206" creationId="{00000000-0000-0000-0000-000000000000}"/>
          </ac:spMkLst>
        </pc:spChg>
        <pc:spChg chg="add mod">
          <ac:chgData name="Marte Diana Østlien Getz" userId="00b55472-a65a-455a-acaa-9e80c08b341f" providerId="ADAL" clId="{73C49135-84DC-4F2A-9170-51C6C405612B}" dt="2022-07-04T13:35:01.697" v="333"/>
          <ac:spMkLst>
            <pc:docMk/>
            <pc:sldMk cId="373738825" sldId="575"/>
            <ac:spMk id="1210" creationId="{7C1ADE55-C000-4D56-91A8-826E5C82449D}"/>
          </ac:spMkLst>
        </pc:spChg>
        <pc:grpChg chg="del">
          <ac:chgData name="Marte Diana Østlien Getz" userId="00b55472-a65a-455a-acaa-9e80c08b341f" providerId="ADAL" clId="{73C49135-84DC-4F2A-9170-51C6C405612B}" dt="2022-07-04T13:32:13.411" v="286" actId="478"/>
          <ac:grpSpMkLst>
            <pc:docMk/>
            <pc:sldMk cId="373738825" sldId="575"/>
            <ac:grpSpMk id="5" creationId="{2454A555-6775-4E00-B199-E3494FA7F02D}"/>
          </ac:grpSpMkLst>
        </pc:grpChg>
        <pc:grpChg chg="del">
          <ac:chgData name="Marte Diana Østlien Getz" userId="00b55472-a65a-455a-acaa-9e80c08b341f" providerId="ADAL" clId="{73C49135-84DC-4F2A-9170-51C6C405612B}" dt="2022-07-04T13:32:13.411" v="286" actId="478"/>
          <ac:grpSpMkLst>
            <pc:docMk/>
            <pc:sldMk cId="373738825" sldId="575"/>
            <ac:grpSpMk id="1199" creationId="{17F09E0E-A454-41FC-AB13-2AB37536776F}"/>
          </ac:grpSpMkLst>
        </pc:grpChg>
        <pc:picChg chg="add del mod">
          <ac:chgData name="Marte Diana Østlien Getz" userId="00b55472-a65a-455a-acaa-9e80c08b341f" providerId="ADAL" clId="{73C49135-84DC-4F2A-9170-51C6C405612B}" dt="2022-07-04T13:32:42.443" v="293" actId="478"/>
          <ac:picMkLst>
            <pc:docMk/>
            <pc:sldMk cId="373738825" sldId="575"/>
            <ac:picMk id="8" creationId="{775D44A7-213F-4475-8B11-462DBE19B0F1}"/>
          </ac:picMkLst>
        </pc:picChg>
        <pc:picChg chg="add del mod">
          <ac:chgData name="Marte Diana Østlien Getz" userId="00b55472-a65a-455a-acaa-9e80c08b341f" providerId="ADAL" clId="{73C49135-84DC-4F2A-9170-51C6C405612B}" dt="2022-07-04T13:32:50.401" v="295" actId="478"/>
          <ac:picMkLst>
            <pc:docMk/>
            <pc:sldMk cId="373738825" sldId="575"/>
            <ac:picMk id="11" creationId="{C50E8B18-CD7C-450B-8A49-899D763A919C}"/>
          </ac:picMkLst>
        </pc:picChg>
        <pc:picChg chg="add del mod">
          <ac:chgData name="Marte Diana Østlien Getz" userId="00b55472-a65a-455a-acaa-9e80c08b341f" providerId="ADAL" clId="{73C49135-84DC-4F2A-9170-51C6C405612B}" dt="2022-07-04T13:33:00.471" v="299" actId="478"/>
          <ac:picMkLst>
            <pc:docMk/>
            <pc:sldMk cId="373738825" sldId="575"/>
            <ac:picMk id="14" creationId="{780BBFBE-1863-469F-910B-DE2E1AD2F5EA}"/>
          </ac:picMkLst>
        </pc:picChg>
        <pc:picChg chg="add del mod">
          <ac:chgData name="Marte Diana Østlien Getz" userId="00b55472-a65a-455a-acaa-9e80c08b341f" providerId="ADAL" clId="{73C49135-84DC-4F2A-9170-51C6C405612B}" dt="2022-07-04T13:33:54.137" v="305" actId="478"/>
          <ac:picMkLst>
            <pc:docMk/>
            <pc:sldMk cId="373738825" sldId="575"/>
            <ac:picMk id="17" creationId="{33DC1A3E-3D71-46B5-B8FC-7F3AD08E756D}"/>
          </ac:picMkLst>
        </pc:picChg>
        <pc:picChg chg="add mod ord">
          <ac:chgData name="Marte Diana Østlien Getz" userId="00b55472-a65a-455a-acaa-9e80c08b341f" providerId="ADAL" clId="{73C49135-84DC-4F2A-9170-51C6C405612B}" dt="2022-07-04T13:34:41.846" v="332" actId="1035"/>
          <ac:picMkLst>
            <pc:docMk/>
            <pc:sldMk cId="373738825" sldId="575"/>
            <ac:picMk id="20" creationId="{0F9E6844-F89B-4BF3-82F7-A92F83039FF0}"/>
          </ac:picMkLst>
        </pc:picChg>
      </pc:sldChg>
      <pc:sldChg chg="addSp delSp modSp add mod">
        <pc:chgData name="Marte Diana Østlien Getz" userId="00b55472-a65a-455a-acaa-9e80c08b341f" providerId="ADAL" clId="{73C49135-84DC-4F2A-9170-51C6C405612B}" dt="2022-07-05T11:46:31.546" v="891" actId="14100"/>
        <pc:sldMkLst>
          <pc:docMk/>
          <pc:sldMk cId="996617550" sldId="576"/>
        </pc:sldMkLst>
        <pc:spChg chg="del">
          <ac:chgData name="Marte Diana Østlien Getz" userId="00b55472-a65a-455a-acaa-9e80c08b341f" providerId="ADAL" clId="{73C49135-84DC-4F2A-9170-51C6C405612B}" dt="2022-07-04T13:40:37.078" v="336" actId="478"/>
          <ac:spMkLst>
            <pc:docMk/>
            <pc:sldMk cId="996617550" sldId="576"/>
            <ac:spMk id="7" creationId="{00000000-0000-0000-0000-000000000000}"/>
          </ac:spMkLst>
        </pc:spChg>
        <pc:spChg chg="del">
          <ac:chgData name="Marte Diana Østlien Getz" userId="00b55472-a65a-455a-acaa-9e80c08b341f" providerId="ADAL" clId="{73C49135-84DC-4F2A-9170-51C6C405612B}" dt="2022-07-04T13:40:37.078" v="336" actId="478"/>
          <ac:spMkLst>
            <pc:docMk/>
            <pc:sldMk cId="996617550" sldId="576"/>
            <ac:spMk id="18" creationId="{00000000-0000-0000-0000-000000000000}"/>
          </ac:spMkLst>
        </pc:spChg>
        <pc:spChg chg="del">
          <ac:chgData name="Marte Diana Østlien Getz" userId="00b55472-a65a-455a-acaa-9e80c08b341f" providerId="ADAL" clId="{73C49135-84DC-4F2A-9170-51C6C405612B}" dt="2022-07-04T13:40:37.078" v="336" actId="478"/>
          <ac:spMkLst>
            <pc:docMk/>
            <pc:sldMk cId="996617550" sldId="576"/>
            <ac:spMk id="27" creationId="{00000000-0000-0000-0000-000000000000}"/>
          </ac:spMkLst>
        </pc:spChg>
        <pc:spChg chg="add mod">
          <ac:chgData name="Marte Diana Østlien Getz" userId="00b55472-a65a-455a-acaa-9e80c08b341f" providerId="ADAL" clId="{73C49135-84DC-4F2A-9170-51C6C405612B}" dt="2022-07-04T13:41:03.304" v="347"/>
          <ac:spMkLst>
            <pc:docMk/>
            <pc:sldMk cId="996617550" sldId="576"/>
            <ac:spMk id="33" creationId="{549B4CD3-06BF-46BC-96C7-DB5420AB3096}"/>
          </ac:spMkLst>
        </pc:spChg>
        <pc:grpChg chg="del">
          <ac:chgData name="Marte Diana Østlien Getz" userId="00b55472-a65a-455a-acaa-9e80c08b341f" providerId="ADAL" clId="{73C49135-84DC-4F2A-9170-51C6C405612B}" dt="2022-07-04T13:40:37.078" v="336" actId="478"/>
          <ac:grpSpMkLst>
            <pc:docMk/>
            <pc:sldMk cId="996617550" sldId="576"/>
            <ac:grpSpMk id="8" creationId="{20E8D6E5-5E8B-4F0C-840D-EB971EA48173}"/>
          </ac:grpSpMkLst>
        </pc:grpChg>
        <pc:grpChg chg="del">
          <ac:chgData name="Marte Diana Østlien Getz" userId="00b55472-a65a-455a-acaa-9e80c08b341f" providerId="ADAL" clId="{73C49135-84DC-4F2A-9170-51C6C405612B}" dt="2022-07-04T13:40:37.078" v="336" actId="478"/>
          <ac:grpSpMkLst>
            <pc:docMk/>
            <pc:sldMk cId="996617550" sldId="576"/>
            <ac:grpSpMk id="25" creationId="{20488BC1-F1A2-42D2-BAFC-C6C99EBD5919}"/>
          </ac:grpSpMkLst>
        </pc:grpChg>
        <pc:picChg chg="add mod ord modCrop">
          <ac:chgData name="Marte Diana Østlien Getz" userId="00b55472-a65a-455a-acaa-9e80c08b341f" providerId="ADAL" clId="{73C49135-84DC-4F2A-9170-51C6C405612B}" dt="2022-07-05T11:46:31.546" v="891" actId="14100"/>
          <ac:picMkLst>
            <pc:docMk/>
            <pc:sldMk cId="996617550" sldId="576"/>
            <ac:picMk id="6" creationId="{FA8335F4-B8C7-4794-A3F8-A43681208C5F}"/>
          </ac:picMkLst>
        </pc:picChg>
        <pc:picChg chg="del">
          <ac:chgData name="Marte Diana Østlien Getz" userId="00b55472-a65a-455a-acaa-9e80c08b341f" providerId="ADAL" clId="{73C49135-84DC-4F2A-9170-51C6C405612B}" dt="2022-07-04T13:40:37.078" v="336" actId="478"/>
          <ac:picMkLst>
            <pc:docMk/>
            <pc:sldMk cId="996617550" sldId="576"/>
            <ac:picMk id="32" creationId="{1FE0C33A-60FC-47A7-A10F-3E874A5972A9}"/>
          </ac:picMkLst>
        </pc:picChg>
      </pc:sldChg>
      <pc:sldChg chg="addSp delSp modSp new del mod modAnim chgLayout">
        <pc:chgData name="Marte Diana Østlien Getz" userId="00b55472-a65a-455a-acaa-9e80c08b341f" providerId="ADAL" clId="{73C49135-84DC-4F2A-9170-51C6C405612B}" dt="2022-07-05T11:48:40.526" v="898" actId="47"/>
        <pc:sldMkLst>
          <pc:docMk/>
          <pc:sldMk cId="841968298" sldId="577"/>
        </pc:sldMkLst>
        <pc:spChg chg="del">
          <ac:chgData name="Marte Diana Østlien Getz" userId="00b55472-a65a-455a-acaa-9e80c08b341f" providerId="ADAL" clId="{73C49135-84DC-4F2A-9170-51C6C405612B}" dt="2022-07-04T13:41:36.216" v="352"/>
          <ac:spMkLst>
            <pc:docMk/>
            <pc:sldMk cId="841968298" sldId="577"/>
            <ac:spMk id="2" creationId="{32696CC6-9D7F-4663-946A-7259FE9D0D78}"/>
          </ac:spMkLst>
        </pc:spChg>
        <pc:spChg chg="del">
          <ac:chgData name="Marte Diana Østlien Getz" userId="00b55472-a65a-455a-acaa-9e80c08b341f" providerId="ADAL" clId="{73C49135-84DC-4F2A-9170-51C6C405612B}" dt="2022-07-04T13:41:51.127" v="358" actId="478"/>
          <ac:spMkLst>
            <pc:docMk/>
            <pc:sldMk cId="841968298" sldId="577"/>
            <ac:spMk id="3" creationId="{BE321CD7-BCA1-4C98-9139-897BB2FCF7B8}"/>
          </ac:spMkLst>
        </pc:spChg>
        <pc:spChg chg="del">
          <ac:chgData name="Marte Diana Østlien Getz" userId="00b55472-a65a-455a-acaa-9e80c08b341f" providerId="ADAL" clId="{73C49135-84DC-4F2A-9170-51C6C405612B}" dt="2022-07-04T13:41:51.127" v="358" actId="478"/>
          <ac:spMkLst>
            <pc:docMk/>
            <pc:sldMk cId="841968298" sldId="577"/>
            <ac:spMk id="4" creationId="{E118953E-4EAD-453A-BC61-35B5B5C317C6}"/>
          </ac:spMkLst>
        </pc:spChg>
        <pc:spChg chg="del">
          <ac:chgData name="Marte Diana Østlien Getz" userId="00b55472-a65a-455a-acaa-9e80c08b341f" providerId="ADAL" clId="{73C49135-84DC-4F2A-9170-51C6C405612B}" dt="2022-07-04T13:41:42.983" v="355" actId="478"/>
          <ac:spMkLst>
            <pc:docMk/>
            <pc:sldMk cId="841968298" sldId="577"/>
            <ac:spMk id="5" creationId="{541E544E-0F52-446D-B121-530B7E79DD8D}"/>
          </ac:spMkLst>
        </pc:spChg>
        <pc:spChg chg="add del mod">
          <ac:chgData name="Marte Diana Østlien Getz" userId="00b55472-a65a-455a-acaa-9e80c08b341f" providerId="ADAL" clId="{73C49135-84DC-4F2A-9170-51C6C405612B}" dt="2022-07-04T13:41:33.554" v="351"/>
          <ac:spMkLst>
            <pc:docMk/>
            <pc:sldMk cId="841968298" sldId="577"/>
            <ac:spMk id="6" creationId="{50742458-D5B4-4FF2-962D-C662D1C3729A}"/>
          </ac:spMkLst>
        </pc:spChg>
        <pc:spChg chg="add del mod">
          <ac:chgData name="Marte Diana Østlien Getz" userId="00b55472-a65a-455a-acaa-9e80c08b341f" providerId="ADAL" clId="{73C49135-84DC-4F2A-9170-51C6C405612B}" dt="2022-07-04T13:41:33.554" v="351"/>
          <ac:spMkLst>
            <pc:docMk/>
            <pc:sldMk cId="841968298" sldId="577"/>
            <ac:spMk id="10" creationId="{29DC806E-DC06-4CFE-8628-9E49AA1608C0}"/>
          </ac:spMkLst>
        </pc:spChg>
        <pc:spChg chg="add del mod">
          <ac:chgData name="Marte Diana Østlien Getz" userId="00b55472-a65a-455a-acaa-9e80c08b341f" providerId="ADAL" clId="{73C49135-84DC-4F2A-9170-51C6C405612B}" dt="2022-07-04T13:41:33.554" v="351"/>
          <ac:spMkLst>
            <pc:docMk/>
            <pc:sldMk cId="841968298" sldId="577"/>
            <ac:spMk id="11" creationId="{C33E8B3D-A8CF-4E84-B412-23DDA171F2D0}"/>
          </ac:spMkLst>
        </pc:spChg>
        <pc:spChg chg="add del mod">
          <ac:chgData name="Marte Diana Østlien Getz" userId="00b55472-a65a-455a-acaa-9e80c08b341f" providerId="ADAL" clId="{73C49135-84DC-4F2A-9170-51C6C405612B}" dt="2022-07-04T13:41:33.554" v="351"/>
          <ac:spMkLst>
            <pc:docMk/>
            <pc:sldMk cId="841968298" sldId="577"/>
            <ac:spMk id="13" creationId="{5645113D-FBB6-4916-8664-F9B1C1A67EB9}"/>
          </ac:spMkLst>
        </pc:spChg>
        <pc:spChg chg="add del mod">
          <ac:chgData name="Marte Diana Østlien Getz" userId="00b55472-a65a-455a-acaa-9e80c08b341f" providerId="ADAL" clId="{73C49135-84DC-4F2A-9170-51C6C405612B}" dt="2022-07-04T13:41:33.554" v="351"/>
          <ac:spMkLst>
            <pc:docMk/>
            <pc:sldMk cId="841968298" sldId="577"/>
            <ac:spMk id="14" creationId="{6952C7FF-DA01-4A80-9BCC-E56B600421CC}"/>
          </ac:spMkLst>
        </pc:spChg>
        <pc:spChg chg="add del mod">
          <ac:chgData name="Marte Diana Østlien Getz" userId="00b55472-a65a-455a-acaa-9e80c08b341f" providerId="ADAL" clId="{73C49135-84DC-4F2A-9170-51C6C405612B}" dt="2022-07-04T13:41:33.554" v="351"/>
          <ac:spMkLst>
            <pc:docMk/>
            <pc:sldMk cId="841968298" sldId="577"/>
            <ac:spMk id="15" creationId="{6CFA3301-7872-4A62-9B76-EEE6AB5822BE}"/>
          </ac:spMkLst>
        </pc:spChg>
        <pc:spChg chg="mod">
          <ac:chgData name="Marte Diana Østlien Getz" userId="00b55472-a65a-455a-acaa-9e80c08b341f" providerId="ADAL" clId="{73C49135-84DC-4F2A-9170-51C6C405612B}" dt="2022-07-04T13:41:31.905" v="350"/>
          <ac:spMkLst>
            <pc:docMk/>
            <pc:sldMk cId="841968298" sldId="577"/>
            <ac:spMk id="17" creationId="{D4653100-973B-4604-994D-B3087A20434B}"/>
          </ac:spMkLst>
        </pc:spChg>
        <pc:spChg chg="mod">
          <ac:chgData name="Marte Diana Østlien Getz" userId="00b55472-a65a-455a-acaa-9e80c08b341f" providerId="ADAL" clId="{73C49135-84DC-4F2A-9170-51C6C405612B}" dt="2022-07-04T13:41:31.905" v="350"/>
          <ac:spMkLst>
            <pc:docMk/>
            <pc:sldMk cId="841968298" sldId="577"/>
            <ac:spMk id="18" creationId="{F57AA976-038D-47BC-96C3-98D1F5DC13DE}"/>
          </ac:spMkLst>
        </pc:spChg>
        <pc:spChg chg="mod">
          <ac:chgData name="Marte Diana Østlien Getz" userId="00b55472-a65a-455a-acaa-9e80c08b341f" providerId="ADAL" clId="{73C49135-84DC-4F2A-9170-51C6C405612B}" dt="2022-07-04T13:41:31.905" v="350"/>
          <ac:spMkLst>
            <pc:docMk/>
            <pc:sldMk cId="841968298" sldId="577"/>
            <ac:spMk id="19" creationId="{8715F759-4029-41CD-ABB3-B6168739E79F}"/>
          </ac:spMkLst>
        </pc:spChg>
        <pc:spChg chg="add del mod">
          <ac:chgData name="Marte Diana Østlien Getz" userId="00b55472-a65a-455a-acaa-9e80c08b341f" providerId="ADAL" clId="{73C49135-84DC-4F2A-9170-51C6C405612B}" dt="2022-07-04T13:41:33.554" v="351"/>
          <ac:spMkLst>
            <pc:docMk/>
            <pc:sldMk cId="841968298" sldId="577"/>
            <ac:spMk id="20" creationId="{40DF7C67-E752-4560-B5A3-42BE0A970970}"/>
          </ac:spMkLst>
        </pc:spChg>
        <pc:spChg chg="mod">
          <ac:chgData name="Marte Diana Østlien Getz" userId="00b55472-a65a-455a-acaa-9e80c08b341f" providerId="ADAL" clId="{73C49135-84DC-4F2A-9170-51C6C405612B}" dt="2022-07-04T13:41:31.905" v="350"/>
          <ac:spMkLst>
            <pc:docMk/>
            <pc:sldMk cId="841968298" sldId="577"/>
            <ac:spMk id="23" creationId="{AA10FDCA-E8A7-4900-8333-B08A0FD8D7C1}"/>
          </ac:spMkLst>
        </pc:spChg>
        <pc:spChg chg="mod">
          <ac:chgData name="Marte Diana Østlien Getz" userId="00b55472-a65a-455a-acaa-9e80c08b341f" providerId="ADAL" clId="{73C49135-84DC-4F2A-9170-51C6C405612B}" dt="2022-07-04T13:41:31.905" v="350"/>
          <ac:spMkLst>
            <pc:docMk/>
            <pc:sldMk cId="841968298" sldId="577"/>
            <ac:spMk id="25" creationId="{06BDBE30-021E-479D-A747-351DF041D223}"/>
          </ac:spMkLst>
        </pc:spChg>
        <pc:spChg chg="mod">
          <ac:chgData name="Marte Diana Østlien Getz" userId="00b55472-a65a-455a-acaa-9e80c08b341f" providerId="ADAL" clId="{73C49135-84DC-4F2A-9170-51C6C405612B}" dt="2022-07-04T13:41:31.905" v="350"/>
          <ac:spMkLst>
            <pc:docMk/>
            <pc:sldMk cId="841968298" sldId="577"/>
            <ac:spMk id="26" creationId="{D17121B7-98F5-4119-B204-94261FFACAE9}"/>
          </ac:spMkLst>
        </pc:spChg>
        <pc:spChg chg="mod">
          <ac:chgData name="Marte Diana Østlien Getz" userId="00b55472-a65a-455a-acaa-9e80c08b341f" providerId="ADAL" clId="{73C49135-84DC-4F2A-9170-51C6C405612B}" dt="2022-07-04T13:41:31.905" v="350"/>
          <ac:spMkLst>
            <pc:docMk/>
            <pc:sldMk cId="841968298" sldId="577"/>
            <ac:spMk id="27" creationId="{BFBF5B4F-02ED-4762-88BF-9EE85A3BBA27}"/>
          </ac:spMkLst>
        </pc:spChg>
        <pc:spChg chg="mod">
          <ac:chgData name="Marte Diana Østlien Getz" userId="00b55472-a65a-455a-acaa-9e80c08b341f" providerId="ADAL" clId="{73C49135-84DC-4F2A-9170-51C6C405612B}" dt="2022-07-04T13:41:31.905" v="350"/>
          <ac:spMkLst>
            <pc:docMk/>
            <pc:sldMk cId="841968298" sldId="577"/>
            <ac:spMk id="28" creationId="{B84DEE2F-990A-46CF-879D-699E69994A2B}"/>
          </ac:spMkLst>
        </pc:spChg>
        <pc:spChg chg="mod">
          <ac:chgData name="Marte Diana Østlien Getz" userId="00b55472-a65a-455a-acaa-9e80c08b341f" providerId="ADAL" clId="{73C49135-84DC-4F2A-9170-51C6C405612B}" dt="2022-07-04T13:41:31.905" v="350"/>
          <ac:spMkLst>
            <pc:docMk/>
            <pc:sldMk cId="841968298" sldId="577"/>
            <ac:spMk id="29" creationId="{8C58FEAC-28C9-44F7-8958-C2C43A0DB878}"/>
          </ac:spMkLst>
        </pc:spChg>
        <pc:spChg chg="add del mod">
          <ac:chgData name="Marte Diana Østlien Getz" userId="00b55472-a65a-455a-acaa-9e80c08b341f" providerId="ADAL" clId="{73C49135-84DC-4F2A-9170-51C6C405612B}" dt="2022-07-04T13:41:40.280" v="354" actId="478"/>
          <ac:spMkLst>
            <pc:docMk/>
            <pc:sldMk cId="841968298" sldId="577"/>
            <ac:spMk id="32" creationId="{16744677-BDA8-448A-8BA6-41092E5E463D}"/>
          </ac:spMkLst>
        </pc:spChg>
        <pc:spChg chg="add del mod">
          <ac:chgData name="Marte Diana Østlien Getz" userId="00b55472-a65a-455a-acaa-9e80c08b341f" providerId="ADAL" clId="{73C49135-84DC-4F2A-9170-51C6C405612B}" dt="2022-07-04T13:41:45.707" v="357"/>
          <ac:spMkLst>
            <pc:docMk/>
            <pc:sldMk cId="841968298" sldId="577"/>
            <ac:spMk id="33" creationId="{31639B33-06C9-486A-97E8-93C8D446DF83}"/>
          </ac:spMkLst>
        </pc:spChg>
        <pc:spChg chg="add del mod">
          <ac:chgData name="Marte Diana Østlien Getz" userId="00b55472-a65a-455a-acaa-9e80c08b341f" providerId="ADAL" clId="{73C49135-84DC-4F2A-9170-51C6C405612B}" dt="2022-07-04T13:41:45.707" v="357"/>
          <ac:spMkLst>
            <pc:docMk/>
            <pc:sldMk cId="841968298" sldId="577"/>
            <ac:spMk id="37" creationId="{FF456DEA-61D6-4230-BFCD-3A1D9A08939A}"/>
          </ac:spMkLst>
        </pc:spChg>
        <pc:spChg chg="add del mod">
          <ac:chgData name="Marte Diana Østlien Getz" userId="00b55472-a65a-455a-acaa-9e80c08b341f" providerId="ADAL" clId="{73C49135-84DC-4F2A-9170-51C6C405612B}" dt="2022-07-04T13:41:45.707" v="357"/>
          <ac:spMkLst>
            <pc:docMk/>
            <pc:sldMk cId="841968298" sldId="577"/>
            <ac:spMk id="38" creationId="{FCAD5584-7417-4528-985F-A516D895C9D3}"/>
          </ac:spMkLst>
        </pc:spChg>
        <pc:spChg chg="add del mod">
          <ac:chgData name="Marte Diana Østlien Getz" userId="00b55472-a65a-455a-acaa-9e80c08b341f" providerId="ADAL" clId="{73C49135-84DC-4F2A-9170-51C6C405612B}" dt="2022-07-04T13:41:45.707" v="357"/>
          <ac:spMkLst>
            <pc:docMk/>
            <pc:sldMk cId="841968298" sldId="577"/>
            <ac:spMk id="40" creationId="{435474DE-8D99-4F29-86E2-D1F850A8F7DD}"/>
          </ac:spMkLst>
        </pc:spChg>
        <pc:spChg chg="add del mod">
          <ac:chgData name="Marte Diana Østlien Getz" userId="00b55472-a65a-455a-acaa-9e80c08b341f" providerId="ADAL" clId="{73C49135-84DC-4F2A-9170-51C6C405612B}" dt="2022-07-04T13:41:45.707" v="357"/>
          <ac:spMkLst>
            <pc:docMk/>
            <pc:sldMk cId="841968298" sldId="577"/>
            <ac:spMk id="41" creationId="{90BA7D93-B80F-483E-B035-A4E1B5EE0D86}"/>
          </ac:spMkLst>
        </pc:spChg>
        <pc:spChg chg="add del mod">
          <ac:chgData name="Marte Diana Østlien Getz" userId="00b55472-a65a-455a-acaa-9e80c08b341f" providerId="ADAL" clId="{73C49135-84DC-4F2A-9170-51C6C405612B}" dt="2022-07-04T13:41:45.707" v="357"/>
          <ac:spMkLst>
            <pc:docMk/>
            <pc:sldMk cId="841968298" sldId="577"/>
            <ac:spMk id="42" creationId="{54C11D48-F665-41A3-A1AE-76C97B97822A}"/>
          </ac:spMkLst>
        </pc:spChg>
        <pc:spChg chg="mod">
          <ac:chgData name="Marte Diana Østlien Getz" userId="00b55472-a65a-455a-acaa-9e80c08b341f" providerId="ADAL" clId="{73C49135-84DC-4F2A-9170-51C6C405612B}" dt="2022-07-04T13:41:43.788" v="356"/>
          <ac:spMkLst>
            <pc:docMk/>
            <pc:sldMk cId="841968298" sldId="577"/>
            <ac:spMk id="44" creationId="{CF2A857E-C1BF-4E6A-96B1-4365E6A29FB6}"/>
          </ac:spMkLst>
        </pc:spChg>
        <pc:spChg chg="mod">
          <ac:chgData name="Marte Diana Østlien Getz" userId="00b55472-a65a-455a-acaa-9e80c08b341f" providerId="ADAL" clId="{73C49135-84DC-4F2A-9170-51C6C405612B}" dt="2022-07-04T13:41:43.788" v="356"/>
          <ac:spMkLst>
            <pc:docMk/>
            <pc:sldMk cId="841968298" sldId="577"/>
            <ac:spMk id="45" creationId="{4913FD35-4F29-46D3-8281-3FEA9836F778}"/>
          </ac:spMkLst>
        </pc:spChg>
        <pc:spChg chg="mod">
          <ac:chgData name="Marte Diana Østlien Getz" userId="00b55472-a65a-455a-acaa-9e80c08b341f" providerId="ADAL" clId="{73C49135-84DC-4F2A-9170-51C6C405612B}" dt="2022-07-04T13:41:43.788" v="356"/>
          <ac:spMkLst>
            <pc:docMk/>
            <pc:sldMk cId="841968298" sldId="577"/>
            <ac:spMk id="46" creationId="{2FFA2266-BA3E-48C2-96B8-1C1D9EAEC341}"/>
          </ac:spMkLst>
        </pc:spChg>
        <pc:spChg chg="add del mod">
          <ac:chgData name="Marte Diana Østlien Getz" userId="00b55472-a65a-455a-acaa-9e80c08b341f" providerId="ADAL" clId="{73C49135-84DC-4F2A-9170-51C6C405612B}" dt="2022-07-04T13:41:45.707" v="357"/>
          <ac:spMkLst>
            <pc:docMk/>
            <pc:sldMk cId="841968298" sldId="577"/>
            <ac:spMk id="47" creationId="{0E1C33CC-E7B3-48DB-8352-833BA8F389C6}"/>
          </ac:spMkLst>
        </pc:spChg>
        <pc:spChg chg="mod">
          <ac:chgData name="Marte Diana Østlien Getz" userId="00b55472-a65a-455a-acaa-9e80c08b341f" providerId="ADAL" clId="{73C49135-84DC-4F2A-9170-51C6C405612B}" dt="2022-07-04T13:41:43.788" v="356"/>
          <ac:spMkLst>
            <pc:docMk/>
            <pc:sldMk cId="841968298" sldId="577"/>
            <ac:spMk id="50" creationId="{7A6D017A-2FC3-4F31-BA9D-E7B19D09B86B}"/>
          </ac:spMkLst>
        </pc:spChg>
        <pc:spChg chg="mod">
          <ac:chgData name="Marte Diana Østlien Getz" userId="00b55472-a65a-455a-acaa-9e80c08b341f" providerId="ADAL" clId="{73C49135-84DC-4F2A-9170-51C6C405612B}" dt="2022-07-04T13:41:43.788" v="356"/>
          <ac:spMkLst>
            <pc:docMk/>
            <pc:sldMk cId="841968298" sldId="577"/>
            <ac:spMk id="52" creationId="{6CFDC60B-77DC-4D6A-AFF9-F736EAB7DB68}"/>
          </ac:spMkLst>
        </pc:spChg>
        <pc:spChg chg="mod">
          <ac:chgData name="Marte Diana Østlien Getz" userId="00b55472-a65a-455a-acaa-9e80c08b341f" providerId="ADAL" clId="{73C49135-84DC-4F2A-9170-51C6C405612B}" dt="2022-07-04T13:41:43.788" v="356"/>
          <ac:spMkLst>
            <pc:docMk/>
            <pc:sldMk cId="841968298" sldId="577"/>
            <ac:spMk id="53" creationId="{5E3CB4AC-FFB8-449C-BFDB-C0865C6F94E7}"/>
          </ac:spMkLst>
        </pc:spChg>
        <pc:spChg chg="mod">
          <ac:chgData name="Marte Diana Østlien Getz" userId="00b55472-a65a-455a-acaa-9e80c08b341f" providerId="ADAL" clId="{73C49135-84DC-4F2A-9170-51C6C405612B}" dt="2022-07-04T13:41:43.788" v="356"/>
          <ac:spMkLst>
            <pc:docMk/>
            <pc:sldMk cId="841968298" sldId="577"/>
            <ac:spMk id="54" creationId="{54395962-8079-40A1-9B71-FF4FCE78991F}"/>
          </ac:spMkLst>
        </pc:spChg>
        <pc:spChg chg="mod">
          <ac:chgData name="Marte Diana Østlien Getz" userId="00b55472-a65a-455a-acaa-9e80c08b341f" providerId="ADAL" clId="{73C49135-84DC-4F2A-9170-51C6C405612B}" dt="2022-07-04T13:41:43.788" v="356"/>
          <ac:spMkLst>
            <pc:docMk/>
            <pc:sldMk cId="841968298" sldId="577"/>
            <ac:spMk id="55" creationId="{0C5A0F65-28EB-41BB-8B09-231F0A77D1A8}"/>
          </ac:spMkLst>
        </pc:spChg>
        <pc:spChg chg="mod">
          <ac:chgData name="Marte Diana Østlien Getz" userId="00b55472-a65a-455a-acaa-9e80c08b341f" providerId="ADAL" clId="{73C49135-84DC-4F2A-9170-51C6C405612B}" dt="2022-07-04T13:41:43.788" v="356"/>
          <ac:spMkLst>
            <pc:docMk/>
            <pc:sldMk cId="841968298" sldId="577"/>
            <ac:spMk id="56" creationId="{70395F0E-EFC8-41D1-AE40-35C06ACD918A}"/>
          </ac:spMkLst>
        </pc:spChg>
        <pc:spChg chg="add del mod">
          <ac:chgData name="Marte Diana Østlien Getz" userId="00b55472-a65a-455a-acaa-9e80c08b341f" providerId="ADAL" clId="{73C49135-84DC-4F2A-9170-51C6C405612B}" dt="2022-07-04T13:42:12.410" v="363"/>
          <ac:spMkLst>
            <pc:docMk/>
            <pc:sldMk cId="841968298" sldId="577"/>
            <ac:spMk id="58" creationId="{C65A3031-9A51-41F6-AA8A-76F38724400B}"/>
          </ac:spMkLst>
        </pc:spChg>
        <pc:spChg chg="add del mod">
          <ac:chgData name="Marte Diana Østlien Getz" userId="00b55472-a65a-455a-acaa-9e80c08b341f" providerId="ADAL" clId="{73C49135-84DC-4F2A-9170-51C6C405612B}" dt="2022-07-04T13:42:08.935" v="362" actId="478"/>
          <ac:spMkLst>
            <pc:docMk/>
            <pc:sldMk cId="841968298" sldId="577"/>
            <ac:spMk id="59" creationId="{4D8DAC2F-2958-4B50-BDAC-4E837B22AADA}"/>
          </ac:spMkLst>
        </pc:spChg>
        <pc:spChg chg="add del mod">
          <ac:chgData name="Marte Diana Østlien Getz" userId="00b55472-a65a-455a-acaa-9e80c08b341f" providerId="ADAL" clId="{73C49135-84DC-4F2A-9170-51C6C405612B}" dt="2022-07-04T13:42:29.129" v="367"/>
          <ac:spMkLst>
            <pc:docMk/>
            <pc:sldMk cId="841968298" sldId="577"/>
            <ac:spMk id="62" creationId="{78885117-9D56-4592-A103-E740AC11870A}"/>
          </ac:spMkLst>
        </pc:spChg>
        <pc:spChg chg="add mod">
          <ac:chgData name="Marte Diana Østlien Getz" userId="00b55472-a65a-455a-acaa-9e80c08b341f" providerId="ADAL" clId="{73C49135-84DC-4F2A-9170-51C6C405612B}" dt="2022-07-04T13:43:32.836" v="382"/>
          <ac:spMkLst>
            <pc:docMk/>
            <pc:sldMk cId="841968298" sldId="577"/>
            <ac:spMk id="66" creationId="{8B465D53-3086-4B47-BC38-4A51BED63F9B}"/>
          </ac:spMkLst>
        </pc:spChg>
        <pc:grpChg chg="add del mod">
          <ac:chgData name="Marte Diana Østlien Getz" userId="00b55472-a65a-455a-acaa-9e80c08b341f" providerId="ADAL" clId="{73C49135-84DC-4F2A-9170-51C6C405612B}" dt="2022-07-04T13:41:33.554" v="351"/>
          <ac:grpSpMkLst>
            <pc:docMk/>
            <pc:sldMk cId="841968298" sldId="577"/>
            <ac:grpSpMk id="7" creationId="{F2816A55-719F-4E3D-BFAC-B5782F14F9D8}"/>
          </ac:grpSpMkLst>
        </pc:grpChg>
        <pc:grpChg chg="add del mod">
          <ac:chgData name="Marte Diana Østlien Getz" userId="00b55472-a65a-455a-acaa-9e80c08b341f" providerId="ADAL" clId="{73C49135-84DC-4F2A-9170-51C6C405612B}" dt="2022-07-04T13:41:33.554" v="351"/>
          <ac:grpSpMkLst>
            <pc:docMk/>
            <pc:sldMk cId="841968298" sldId="577"/>
            <ac:grpSpMk id="16" creationId="{5A47A0A2-E000-4604-A03A-5F71B8A405C3}"/>
          </ac:grpSpMkLst>
        </pc:grpChg>
        <pc:grpChg chg="add del mod">
          <ac:chgData name="Marte Diana Østlien Getz" userId="00b55472-a65a-455a-acaa-9e80c08b341f" providerId="ADAL" clId="{73C49135-84DC-4F2A-9170-51C6C405612B}" dt="2022-07-04T13:41:33.554" v="351"/>
          <ac:grpSpMkLst>
            <pc:docMk/>
            <pc:sldMk cId="841968298" sldId="577"/>
            <ac:grpSpMk id="21" creationId="{5C827334-3493-4DD7-8695-C528FA390BF9}"/>
          </ac:grpSpMkLst>
        </pc:grpChg>
        <pc:grpChg chg="mod">
          <ac:chgData name="Marte Diana Østlien Getz" userId="00b55472-a65a-455a-acaa-9e80c08b341f" providerId="ADAL" clId="{73C49135-84DC-4F2A-9170-51C6C405612B}" dt="2022-07-04T13:41:31.905" v="350"/>
          <ac:grpSpMkLst>
            <pc:docMk/>
            <pc:sldMk cId="841968298" sldId="577"/>
            <ac:grpSpMk id="22" creationId="{0820013C-6D31-4F0F-AB11-967245B7D5F0}"/>
          </ac:grpSpMkLst>
        </pc:grpChg>
        <pc:grpChg chg="mod">
          <ac:chgData name="Marte Diana Østlien Getz" userId="00b55472-a65a-455a-acaa-9e80c08b341f" providerId="ADAL" clId="{73C49135-84DC-4F2A-9170-51C6C405612B}" dt="2022-07-04T13:41:31.905" v="350"/>
          <ac:grpSpMkLst>
            <pc:docMk/>
            <pc:sldMk cId="841968298" sldId="577"/>
            <ac:grpSpMk id="24" creationId="{9B3211FA-8683-4E15-87B2-06F92902F5A4}"/>
          </ac:grpSpMkLst>
        </pc:grpChg>
        <pc:grpChg chg="add del mod">
          <ac:chgData name="Marte Diana Østlien Getz" userId="00b55472-a65a-455a-acaa-9e80c08b341f" providerId="ADAL" clId="{73C49135-84DC-4F2A-9170-51C6C405612B}" dt="2022-07-04T13:41:45.707" v="357"/>
          <ac:grpSpMkLst>
            <pc:docMk/>
            <pc:sldMk cId="841968298" sldId="577"/>
            <ac:grpSpMk id="34" creationId="{E7F55BEB-2575-46D3-8460-8DB300F74BC3}"/>
          </ac:grpSpMkLst>
        </pc:grpChg>
        <pc:grpChg chg="add del mod">
          <ac:chgData name="Marte Diana Østlien Getz" userId="00b55472-a65a-455a-acaa-9e80c08b341f" providerId="ADAL" clId="{73C49135-84DC-4F2A-9170-51C6C405612B}" dt="2022-07-04T13:41:45.707" v="357"/>
          <ac:grpSpMkLst>
            <pc:docMk/>
            <pc:sldMk cId="841968298" sldId="577"/>
            <ac:grpSpMk id="43" creationId="{2A949B24-38EC-4D1B-9F80-23912B9E4421}"/>
          </ac:grpSpMkLst>
        </pc:grpChg>
        <pc:grpChg chg="add del mod">
          <ac:chgData name="Marte Diana Østlien Getz" userId="00b55472-a65a-455a-acaa-9e80c08b341f" providerId="ADAL" clId="{73C49135-84DC-4F2A-9170-51C6C405612B}" dt="2022-07-04T13:41:45.707" v="357"/>
          <ac:grpSpMkLst>
            <pc:docMk/>
            <pc:sldMk cId="841968298" sldId="577"/>
            <ac:grpSpMk id="48" creationId="{52FC13AD-D0FC-4F6E-BFAC-7B48B10E30C3}"/>
          </ac:grpSpMkLst>
        </pc:grpChg>
        <pc:grpChg chg="mod">
          <ac:chgData name="Marte Diana Østlien Getz" userId="00b55472-a65a-455a-acaa-9e80c08b341f" providerId="ADAL" clId="{73C49135-84DC-4F2A-9170-51C6C405612B}" dt="2022-07-04T13:41:43.788" v="356"/>
          <ac:grpSpMkLst>
            <pc:docMk/>
            <pc:sldMk cId="841968298" sldId="577"/>
            <ac:grpSpMk id="49" creationId="{E9FBA9AD-2D77-4C58-9ADA-EF2ADB6BBB2A}"/>
          </ac:grpSpMkLst>
        </pc:grpChg>
        <pc:grpChg chg="mod">
          <ac:chgData name="Marte Diana Østlien Getz" userId="00b55472-a65a-455a-acaa-9e80c08b341f" providerId="ADAL" clId="{73C49135-84DC-4F2A-9170-51C6C405612B}" dt="2022-07-04T13:41:43.788" v="356"/>
          <ac:grpSpMkLst>
            <pc:docMk/>
            <pc:sldMk cId="841968298" sldId="577"/>
            <ac:grpSpMk id="51" creationId="{681E5EBF-D3D4-42E3-8C2C-9E573F78AA35}"/>
          </ac:grpSpMkLst>
        </pc:grpChg>
        <pc:graphicFrameChg chg="add del mod">
          <ac:chgData name="Marte Diana Østlien Getz" userId="00b55472-a65a-455a-acaa-9e80c08b341f" providerId="ADAL" clId="{73C49135-84DC-4F2A-9170-51C6C405612B}" dt="2022-07-04T13:41:33.554" v="351"/>
          <ac:graphicFrameMkLst>
            <pc:docMk/>
            <pc:sldMk cId="841968298" sldId="577"/>
            <ac:graphicFrameMk id="12" creationId="{92AC9186-0937-4665-A170-1AAEB85E2144}"/>
          </ac:graphicFrameMkLst>
        </pc:graphicFrameChg>
        <pc:graphicFrameChg chg="add del mod">
          <ac:chgData name="Marte Diana Østlien Getz" userId="00b55472-a65a-455a-acaa-9e80c08b341f" providerId="ADAL" clId="{73C49135-84DC-4F2A-9170-51C6C405612B}" dt="2022-07-04T13:41:45.707" v="357"/>
          <ac:graphicFrameMkLst>
            <pc:docMk/>
            <pc:sldMk cId="841968298" sldId="577"/>
            <ac:graphicFrameMk id="39" creationId="{188A6B61-98E2-46CD-945D-D57D0063F9F2}"/>
          </ac:graphicFrameMkLst>
        </pc:graphicFrameChg>
        <pc:picChg chg="mod">
          <ac:chgData name="Marte Diana Østlien Getz" userId="00b55472-a65a-455a-acaa-9e80c08b341f" providerId="ADAL" clId="{73C49135-84DC-4F2A-9170-51C6C405612B}" dt="2022-07-04T13:41:31.905" v="350"/>
          <ac:picMkLst>
            <pc:docMk/>
            <pc:sldMk cId="841968298" sldId="577"/>
            <ac:picMk id="8" creationId="{22EC1B08-0659-45D0-A7FA-9CC3EB796979}"/>
          </ac:picMkLst>
        </pc:picChg>
        <pc:picChg chg="mod">
          <ac:chgData name="Marte Diana Østlien Getz" userId="00b55472-a65a-455a-acaa-9e80c08b341f" providerId="ADAL" clId="{73C49135-84DC-4F2A-9170-51C6C405612B}" dt="2022-07-04T13:41:31.905" v="350"/>
          <ac:picMkLst>
            <pc:docMk/>
            <pc:sldMk cId="841968298" sldId="577"/>
            <ac:picMk id="9" creationId="{6EA1DAA5-0788-401C-82FB-B0D27FF155C4}"/>
          </ac:picMkLst>
        </pc:picChg>
        <pc:picChg chg="add del mod">
          <ac:chgData name="Marte Diana Østlien Getz" userId="00b55472-a65a-455a-acaa-9e80c08b341f" providerId="ADAL" clId="{73C49135-84DC-4F2A-9170-51C6C405612B}" dt="2022-07-04T13:41:38.265" v="353" actId="478"/>
          <ac:picMkLst>
            <pc:docMk/>
            <pc:sldMk cId="841968298" sldId="577"/>
            <ac:picMk id="30" creationId="{82A31431-33E4-4F58-9868-9C2956C3D006}"/>
          </ac:picMkLst>
        </pc:picChg>
        <pc:picChg chg="mod">
          <ac:chgData name="Marte Diana Østlien Getz" userId="00b55472-a65a-455a-acaa-9e80c08b341f" providerId="ADAL" clId="{73C49135-84DC-4F2A-9170-51C6C405612B}" dt="2022-07-04T13:41:43.788" v="356"/>
          <ac:picMkLst>
            <pc:docMk/>
            <pc:sldMk cId="841968298" sldId="577"/>
            <ac:picMk id="35" creationId="{A4C8F5F0-91B5-4ABD-A6A5-E862406F7EE9}"/>
          </ac:picMkLst>
        </pc:picChg>
        <pc:picChg chg="mod">
          <ac:chgData name="Marte Diana Østlien Getz" userId="00b55472-a65a-455a-acaa-9e80c08b341f" providerId="ADAL" clId="{73C49135-84DC-4F2A-9170-51C6C405612B}" dt="2022-07-04T13:41:43.788" v="356"/>
          <ac:picMkLst>
            <pc:docMk/>
            <pc:sldMk cId="841968298" sldId="577"/>
            <ac:picMk id="36" creationId="{713D8A52-52AF-491A-8BEE-C0A7995FA5A6}"/>
          </ac:picMkLst>
        </pc:picChg>
        <pc:picChg chg="add del">
          <ac:chgData name="Marte Diana Østlien Getz" userId="00b55472-a65a-455a-acaa-9e80c08b341f" providerId="ADAL" clId="{73C49135-84DC-4F2A-9170-51C6C405612B}" dt="2022-07-04T13:41:58.863" v="360" actId="478"/>
          <ac:picMkLst>
            <pc:docMk/>
            <pc:sldMk cId="841968298" sldId="577"/>
            <ac:picMk id="57" creationId="{087D870F-FC11-4E92-BA8D-EA761773D54B}"/>
          </ac:picMkLst>
        </pc:picChg>
        <pc:picChg chg="add del mod">
          <ac:chgData name="Marte Diana Østlien Getz" userId="00b55472-a65a-455a-acaa-9e80c08b341f" providerId="ADAL" clId="{73C49135-84DC-4F2A-9170-51C6C405612B}" dt="2022-07-04T13:42:14.522" v="364" actId="478"/>
          <ac:picMkLst>
            <pc:docMk/>
            <pc:sldMk cId="841968298" sldId="577"/>
            <ac:picMk id="60" creationId="{64395111-30F9-44F5-97D1-9383DF5C6B69}"/>
          </ac:picMkLst>
        </pc:picChg>
        <pc:picChg chg="add del">
          <ac:chgData name="Marte Diana Østlien Getz" userId="00b55472-a65a-455a-acaa-9e80c08b341f" providerId="ADAL" clId="{73C49135-84DC-4F2A-9170-51C6C405612B}" dt="2022-07-04T13:42:24.104" v="366" actId="478"/>
          <ac:picMkLst>
            <pc:docMk/>
            <pc:sldMk cId="841968298" sldId="577"/>
            <ac:picMk id="63" creationId="{5A4364D6-FB0B-4B62-9B66-D0186F50D589}"/>
          </ac:picMkLst>
        </pc:picChg>
        <pc:picChg chg="add mod modCrop">
          <ac:chgData name="Marte Diana Østlien Getz" userId="00b55472-a65a-455a-acaa-9e80c08b341f" providerId="ADAL" clId="{73C49135-84DC-4F2A-9170-51C6C405612B}" dt="2022-07-05T11:47:39.892" v="896" actId="1038"/>
          <ac:picMkLst>
            <pc:docMk/>
            <pc:sldMk cId="841968298" sldId="577"/>
            <ac:picMk id="64" creationId="{C99A2464-0439-4D0E-9E51-910873FEAA1F}"/>
          </ac:picMkLst>
        </pc:picChg>
        <pc:picChg chg="add mod">
          <ac:chgData name="Marte Diana Østlien Getz" userId="00b55472-a65a-455a-acaa-9e80c08b341f" providerId="ADAL" clId="{73C49135-84DC-4F2A-9170-51C6C405612B}" dt="2022-07-04T13:43:25.222" v="381"/>
          <ac:picMkLst>
            <pc:docMk/>
            <pc:sldMk cId="841968298" sldId="577"/>
            <ac:picMk id="65" creationId="{784BF9E9-F0CA-4554-9342-B4E5941D490A}"/>
          </ac:picMkLst>
        </pc:picChg>
      </pc:sldChg>
      <pc:sldChg chg="addSp delSp modSp add mod">
        <pc:chgData name="Marte Diana Østlien Getz" userId="00b55472-a65a-455a-acaa-9e80c08b341f" providerId="ADAL" clId="{73C49135-84DC-4F2A-9170-51C6C405612B}" dt="2022-07-05T11:49:09.428" v="901" actId="1035"/>
        <pc:sldMkLst>
          <pc:docMk/>
          <pc:sldMk cId="988903581" sldId="578"/>
        </pc:sldMkLst>
        <pc:spChg chg="del">
          <ac:chgData name="Marte Diana Østlien Getz" userId="00b55472-a65a-455a-acaa-9e80c08b341f" providerId="ADAL" clId="{73C49135-84DC-4F2A-9170-51C6C405612B}" dt="2022-07-04T13:44:03.511" v="385" actId="478"/>
          <ac:spMkLst>
            <pc:docMk/>
            <pc:sldMk cId="988903581" sldId="578"/>
            <ac:spMk id="2" creationId="{00000000-0000-0000-0000-000000000000}"/>
          </ac:spMkLst>
        </pc:spChg>
        <pc:spChg chg="del">
          <ac:chgData name="Marte Diana Østlien Getz" userId="00b55472-a65a-455a-acaa-9e80c08b341f" providerId="ADAL" clId="{73C49135-84DC-4F2A-9170-51C6C405612B}" dt="2022-07-04T13:44:03.511" v="385" actId="478"/>
          <ac:spMkLst>
            <pc:docMk/>
            <pc:sldMk cId="988903581" sldId="578"/>
            <ac:spMk id="3" creationId="{00000000-0000-0000-0000-000000000000}"/>
          </ac:spMkLst>
        </pc:spChg>
        <pc:spChg chg="del">
          <ac:chgData name="Marte Diana Østlien Getz" userId="00b55472-a65a-455a-acaa-9e80c08b341f" providerId="ADAL" clId="{73C49135-84DC-4F2A-9170-51C6C405612B}" dt="2022-07-04T13:44:03.511" v="385" actId="478"/>
          <ac:spMkLst>
            <pc:docMk/>
            <pc:sldMk cId="988903581" sldId="578"/>
            <ac:spMk id="5" creationId="{00000000-0000-0000-0000-000000000000}"/>
          </ac:spMkLst>
        </pc:spChg>
        <pc:spChg chg="del">
          <ac:chgData name="Marte Diana Østlien Getz" userId="00b55472-a65a-455a-acaa-9e80c08b341f" providerId="ADAL" clId="{73C49135-84DC-4F2A-9170-51C6C405612B}" dt="2022-07-04T13:44:03.511" v="385" actId="478"/>
          <ac:spMkLst>
            <pc:docMk/>
            <pc:sldMk cId="988903581" sldId="578"/>
            <ac:spMk id="6" creationId="{00000000-0000-0000-0000-000000000000}"/>
          </ac:spMkLst>
        </pc:spChg>
        <pc:spChg chg="del">
          <ac:chgData name="Marte Diana Østlien Getz" userId="00b55472-a65a-455a-acaa-9e80c08b341f" providerId="ADAL" clId="{73C49135-84DC-4F2A-9170-51C6C405612B}" dt="2022-07-04T13:44:03.511" v="385" actId="478"/>
          <ac:spMkLst>
            <pc:docMk/>
            <pc:sldMk cId="988903581" sldId="578"/>
            <ac:spMk id="7" creationId="{00000000-0000-0000-0000-000000000000}"/>
          </ac:spMkLst>
        </pc:spChg>
        <pc:spChg chg="del">
          <ac:chgData name="Marte Diana Østlien Getz" userId="00b55472-a65a-455a-acaa-9e80c08b341f" providerId="ADAL" clId="{73C49135-84DC-4F2A-9170-51C6C405612B}" dt="2022-07-04T13:44:03.511" v="385" actId="478"/>
          <ac:spMkLst>
            <pc:docMk/>
            <pc:sldMk cId="988903581" sldId="578"/>
            <ac:spMk id="10" creationId="{00000000-0000-0000-0000-000000000000}"/>
          </ac:spMkLst>
        </pc:spChg>
        <pc:spChg chg="del">
          <ac:chgData name="Marte Diana Østlien Getz" userId="00b55472-a65a-455a-acaa-9e80c08b341f" providerId="ADAL" clId="{73C49135-84DC-4F2A-9170-51C6C405612B}" dt="2022-07-04T13:44:03.511" v="385" actId="478"/>
          <ac:spMkLst>
            <pc:docMk/>
            <pc:sldMk cId="988903581" sldId="578"/>
            <ac:spMk id="11" creationId="{00000000-0000-0000-0000-000000000000}"/>
          </ac:spMkLst>
        </pc:spChg>
        <pc:spChg chg="del">
          <ac:chgData name="Marte Diana Østlien Getz" userId="00b55472-a65a-455a-acaa-9e80c08b341f" providerId="ADAL" clId="{73C49135-84DC-4F2A-9170-51C6C405612B}" dt="2022-07-04T13:44:03.511" v="385" actId="478"/>
          <ac:spMkLst>
            <pc:docMk/>
            <pc:sldMk cId="988903581" sldId="578"/>
            <ac:spMk id="28" creationId="{00000000-0000-0000-0000-000000000000}"/>
          </ac:spMkLst>
        </pc:spChg>
        <pc:spChg chg="del">
          <ac:chgData name="Marte Diana Østlien Getz" userId="00b55472-a65a-455a-acaa-9e80c08b341f" providerId="ADAL" clId="{73C49135-84DC-4F2A-9170-51C6C405612B}" dt="2022-07-04T13:44:03.511" v="385" actId="478"/>
          <ac:spMkLst>
            <pc:docMk/>
            <pc:sldMk cId="988903581" sldId="578"/>
            <ac:spMk id="33" creationId="{00000000-0000-0000-0000-000000000000}"/>
          </ac:spMkLst>
        </pc:spChg>
        <pc:spChg chg="del">
          <ac:chgData name="Marte Diana Østlien Getz" userId="00b55472-a65a-455a-acaa-9e80c08b341f" providerId="ADAL" clId="{73C49135-84DC-4F2A-9170-51C6C405612B}" dt="2022-07-04T13:44:03.511" v="385" actId="478"/>
          <ac:spMkLst>
            <pc:docMk/>
            <pc:sldMk cId="988903581" sldId="578"/>
            <ac:spMk id="34" creationId="{00000000-0000-0000-0000-000000000000}"/>
          </ac:spMkLst>
        </pc:spChg>
        <pc:spChg chg="del">
          <ac:chgData name="Marte Diana Østlien Getz" userId="00b55472-a65a-455a-acaa-9e80c08b341f" providerId="ADAL" clId="{73C49135-84DC-4F2A-9170-51C6C405612B}" dt="2022-07-04T13:44:03.511" v="385" actId="478"/>
          <ac:spMkLst>
            <pc:docMk/>
            <pc:sldMk cId="988903581" sldId="578"/>
            <ac:spMk id="35" creationId="{00000000-0000-0000-0000-000000000000}"/>
          </ac:spMkLst>
        </pc:spChg>
        <pc:spChg chg="del">
          <ac:chgData name="Marte Diana Østlien Getz" userId="00b55472-a65a-455a-acaa-9e80c08b341f" providerId="ADAL" clId="{73C49135-84DC-4F2A-9170-51C6C405612B}" dt="2022-07-04T13:44:03.511" v="385" actId="478"/>
          <ac:spMkLst>
            <pc:docMk/>
            <pc:sldMk cId="988903581" sldId="578"/>
            <ac:spMk id="36" creationId="{00000000-0000-0000-0000-000000000000}"/>
          </ac:spMkLst>
        </pc:spChg>
        <pc:spChg chg="add mod">
          <ac:chgData name="Marte Diana Østlien Getz" userId="00b55472-a65a-455a-acaa-9e80c08b341f" providerId="ADAL" clId="{73C49135-84DC-4F2A-9170-51C6C405612B}" dt="2022-07-04T13:44:45.190" v="399"/>
          <ac:spMkLst>
            <pc:docMk/>
            <pc:sldMk cId="988903581" sldId="578"/>
            <ac:spMk id="40" creationId="{14F6B1D0-A4FF-49FD-93DD-E70E0F3287F1}"/>
          </ac:spMkLst>
        </pc:spChg>
        <pc:spChg chg="del">
          <ac:chgData name="Marte Diana Østlien Getz" userId="00b55472-a65a-455a-acaa-9e80c08b341f" providerId="ADAL" clId="{73C49135-84DC-4F2A-9170-51C6C405612B}" dt="2022-07-04T13:44:03.511" v="385" actId="478"/>
          <ac:spMkLst>
            <pc:docMk/>
            <pc:sldMk cId="988903581" sldId="578"/>
            <ac:spMk id="42" creationId="{00000000-0000-0000-0000-000000000000}"/>
          </ac:spMkLst>
        </pc:spChg>
        <pc:spChg chg="del">
          <ac:chgData name="Marte Diana Østlien Getz" userId="00b55472-a65a-455a-acaa-9e80c08b341f" providerId="ADAL" clId="{73C49135-84DC-4F2A-9170-51C6C405612B}" dt="2022-07-04T13:44:03.511" v="385" actId="478"/>
          <ac:spMkLst>
            <pc:docMk/>
            <pc:sldMk cId="988903581" sldId="578"/>
            <ac:spMk id="49" creationId="{00000000-0000-0000-0000-000000000000}"/>
          </ac:spMkLst>
        </pc:spChg>
        <pc:spChg chg="del">
          <ac:chgData name="Marte Diana Østlien Getz" userId="00b55472-a65a-455a-acaa-9e80c08b341f" providerId="ADAL" clId="{73C49135-84DC-4F2A-9170-51C6C405612B}" dt="2022-07-04T13:44:03.511" v="385" actId="478"/>
          <ac:spMkLst>
            <pc:docMk/>
            <pc:sldMk cId="988903581" sldId="578"/>
            <ac:spMk id="51" creationId="{00000000-0000-0000-0000-000000000000}"/>
          </ac:spMkLst>
        </pc:spChg>
        <pc:grpChg chg="del">
          <ac:chgData name="Marte Diana Østlien Getz" userId="00b55472-a65a-455a-acaa-9e80c08b341f" providerId="ADAL" clId="{73C49135-84DC-4F2A-9170-51C6C405612B}" dt="2022-07-04T13:44:03.511" v="385" actId="478"/>
          <ac:grpSpMkLst>
            <pc:docMk/>
            <pc:sldMk cId="988903581" sldId="578"/>
            <ac:grpSpMk id="29" creationId="{EC5CF94D-60EA-4EDC-8B6E-1CFD28B64280}"/>
          </ac:grpSpMkLst>
        </pc:grpChg>
        <pc:picChg chg="add mod ord">
          <ac:chgData name="Marte Diana Østlien Getz" userId="00b55472-a65a-455a-acaa-9e80c08b341f" providerId="ADAL" clId="{73C49135-84DC-4F2A-9170-51C6C405612B}" dt="2022-07-05T11:49:09.428" v="901" actId="1035"/>
          <ac:picMkLst>
            <pc:docMk/>
            <pc:sldMk cId="988903581" sldId="578"/>
            <ac:picMk id="8" creationId="{CE6FCD0B-0DAD-4065-AAB3-6FC907C70282}"/>
          </ac:picMkLst>
        </pc:picChg>
        <pc:picChg chg="del">
          <ac:chgData name="Marte Diana Østlien Getz" userId="00b55472-a65a-455a-acaa-9e80c08b341f" providerId="ADAL" clId="{73C49135-84DC-4F2A-9170-51C6C405612B}" dt="2022-07-04T13:44:03.511" v="385" actId="478"/>
          <ac:picMkLst>
            <pc:docMk/>
            <pc:sldMk cId="988903581" sldId="578"/>
            <ac:picMk id="39" creationId="{8584CF61-23A7-4ACA-A00C-BA4C50E9B994}"/>
          </ac:picMkLst>
        </pc:picChg>
      </pc:sldChg>
      <pc:sldChg chg="addSp delSp modSp add mod chgLayout">
        <pc:chgData name="Marte Diana Østlien Getz" userId="00b55472-a65a-455a-acaa-9e80c08b341f" providerId="ADAL" clId="{73C49135-84DC-4F2A-9170-51C6C405612B}" dt="2022-07-05T11:50:16.180" v="905" actId="1036"/>
        <pc:sldMkLst>
          <pc:docMk/>
          <pc:sldMk cId="3456420299" sldId="579"/>
        </pc:sldMkLst>
        <pc:spChg chg="del">
          <ac:chgData name="Marte Diana Østlien Getz" userId="00b55472-a65a-455a-acaa-9e80c08b341f" providerId="ADAL" clId="{73C49135-84DC-4F2A-9170-51C6C405612B}" dt="2022-07-04T13:48:41.855" v="416" actId="478"/>
          <ac:spMkLst>
            <pc:docMk/>
            <pc:sldMk cId="3456420299" sldId="579"/>
            <ac:spMk id="2" creationId="{00000000-0000-0000-0000-000000000000}"/>
          </ac:spMkLst>
        </pc:spChg>
        <pc:spChg chg="add del mod ord">
          <ac:chgData name="Marte Diana Østlien Getz" userId="00b55472-a65a-455a-acaa-9e80c08b341f" providerId="ADAL" clId="{73C49135-84DC-4F2A-9170-51C6C405612B}" dt="2022-07-04T13:48:56.285" v="420"/>
          <ac:spMkLst>
            <pc:docMk/>
            <pc:sldMk cId="3456420299" sldId="579"/>
            <ac:spMk id="6" creationId="{BE48D82B-C61B-48A0-B323-18243F0A4189}"/>
          </ac:spMkLst>
        </pc:spChg>
        <pc:spChg chg="add del mod ord">
          <ac:chgData name="Marte Diana Østlien Getz" userId="00b55472-a65a-455a-acaa-9e80c08b341f" providerId="ADAL" clId="{73C49135-84DC-4F2A-9170-51C6C405612B}" dt="2022-07-04T13:49:13.289" v="425" actId="478"/>
          <ac:spMkLst>
            <pc:docMk/>
            <pc:sldMk cId="3456420299" sldId="579"/>
            <ac:spMk id="7" creationId="{9DB1E649-D60F-45E9-9F96-11A569023F09}"/>
          </ac:spMkLst>
        </pc:spChg>
        <pc:spChg chg="add del mod">
          <ac:chgData name="Marte Diana Østlien Getz" userId="00b55472-a65a-455a-acaa-9e80c08b341f" providerId="ADAL" clId="{73C49135-84DC-4F2A-9170-51C6C405612B}" dt="2022-07-04T13:49:07.119" v="423" actId="478"/>
          <ac:spMkLst>
            <pc:docMk/>
            <pc:sldMk cId="3456420299" sldId="579"/>
            <ac:spMk id="10" creationId="{A87D62C4-846C-4968-BBF0-C58CEB9F0040}"/>
          </ac:spMkLst>
        </pc:spChg>
        <pc:spChg chg="del">
          <ac:chgData name="Marte Diana Østlien Getz" userId="00b55472-a65a-455a-acaa-9e80c08b341f" providerId="ADAL" clId="{73C49135-84DC-4F2A-9170-51C6C405612B}" dt="2022-07-04T13:48:41.855" v="416" actId="478"/>
          <ac:spMkLst>
            <pc:docMk/>
            <pc:sldMk cId="3456420299" sldId="579"/>
            <ac:spMk id="18" creationId="{00000000-0000-0000-0000-000000000000}"/>
          </ac:spMkLst>
        </pc:spChg>
        <pc:spChg chg="del">
          <ac:chgData name="Marte Diana Østlien Getz" userId="00b55472-a65a-455a-acaa-9e80c08b341f" providerId="ADAL" clId="{73C49135-84DC-4F2A-9170-51C6C405612B}" dt="2022-07-04T13:48:41.855" v="416" actId="478"/>
          <ac:spMkLst>
            <pc:docMk/>
            <pc:sldMk cId="3456420299" sldId="579"/>
            <ac:spMk id="19" creationId="{00000000-0000-0000-0000-000000000000}"/>
          </ac:spMkLst>
        </pc:spChg>
        <pc:spChg chg="del">
          <ac:chgData name="Marte Diana Østlien Getz" userId="00b55472-a65a-455a-acaa-9e80c08b341f" providerId="ADAL" clId="{73C49135-84DC-4F2A-9170-51C6C405612B}" dt="2022-07-04T13:48:41.855" v="416" actId="478"/>
          <ac:spMkLst>
            <pc:docMk/>
            <pc:sldMk cId="3456420299" sldId="579"/>
            <ac:spMk id="30" creationId="{00000000-0000-0000-0000-000000000000}"/>
          </ac:spMkLst>
        </pc:spChg>
        <pc:spChg chg="del">
          <ac:chgData name="Marte Diana Østlien Getz" userId="00b55472-a65a-455a-acaa-9e80c08b341f" providerId="ADAL" clId="{73C49135-84DC-4F2A-9170-51C6C405612B}" dt="2022-07-04T13:48:41.855" v="416" actId="478"/>
          <ac:spMkLst>
            <pc:docMk/>
            <pc:sldMk cId="3456420299" sldId="579"/>
            <ac:spMk id="36" creationId="{00000000-0000-0000-0000-000000000000}"/>
          </ac:spMkLst>
        </pc:spChg>
        <pc:spChg chg="del">
          <ac:chgData name="Marte Diana Østlien Getz" userId="00b55472-a65a-455a-acaa-9e80c08b341f" providerId="ADAL" clId="{73C49135-84DC-4F2A-9170-51C6C405612B}" dt="2022-07-04T13:48:41.855" v="416" actId="478"/>
          <ac:spMkLst>
            <pc:docMk/>
            <pc:sldMk cId="3456420299" sldId="579"/>
            <ac:spMk id="37" creationId="{00000000-0000-0000-0000-000000000000}"/>
          </ac:spMkLst>
        </pc:spChg>
        <pc:spChg chg="add mod">
          <ac:chgData name="Marte Diana Østlien Getz" userId="00b55472-a65a-455a-acaa-9e80c08b341f" providerId="ADAL" clId="{73C49135-84DC-4F2A-9170-51C6C405612B}" dt="2022-07-04T13:50:12.372" v="432"/>
          <ac:spMkLst>
            <pc:docMk/>
            <pc:sldMk cId="3456420299" sldId="579"/>
            <ac:spMk id="39" creationId="{5FCE1BCF-80AC-4E55-BFBC-08547FFD200B}"/>
          </ac:spMkLst>
        </pc:spChg>
        <pc:spChg chg="del">
          <ac:chgData name="Marte Diana Østlien Getz" userId="00b55472-a65a-455a-acaa-9e80c08b341f" providerId="ADAL" clId="{73C49135-84DC-4F2A-9170-51C6C405612B}" dt="2022-07-04T13:48:41.855" v="416" actId="478"/>
          <ac:spMkLst>
            <pc:docMk/>
            <pc:sldMk cId="3456420299" sldId="579"/>
            <ac:spMk id="40" creationId="{00000000-0000-0000-0000-000000000000}"/>
          </ac:spMkLst>
        </pc:spChg>
        <pc:spChg chg="del">
          <ac:chgData name="Marte Diana Østlien Getz" userId="00b55472-a65a-455a-acaa-9e80c08b341f" providerId="ADAL" clId="{73C49135-84DC-4F2A-9170-51C6C405612B}" dt="2022-07-04T13:48:41.855" v="416" actId="478"/>
          <ac:spMkLst>
            <pc:docMk/>
            <pc:sldMk cId="3456420299" sldId="579"/>
            <ac:spMk id="41" creationId="{00000000-0000-0000-0000-000000000000}"/>
          </ac:spMkLst>
        </pc:spChg>
        <pc:grpChg chg="del">
          <ac:chgData name="Marte Diana Østlien Getz" userId="00b55472-a65a-455a-acaa-9e80c08b341f" providerId="ADAL" clId="{73C49135-84DC-4F2A-9170-51C6C405612B}" dt="2022-07-04T13:48:41.855" v="416" actId="478"/>
          <ac:grpSpMkLst>
            <pc:docMk/>
            <pc:sldMk cId="3456420299" sldId="579"/>
            <ac:grpSpMk id="4" creationId="{47B3EA7C-BF8A-4F1D-B931-311AC323F586}"/>
          </ac:grpSpMkLst>
        </pc:grpChg>
        <pc:grpChg chg="del">
          <ac:chgData name="Marte Diana Østlien Getz" userId="00b55472-a65a-455a-acaa-9e80c08b341f" providerId="ADAL" clId="{73C49135-84DC-4F2A-9170-51C6C405612B}" dt="2022-07-04T13:48:41.855" v="416" actId="478"/>
          <ac:grpSpMkLst>
            <pc:docMk/>
            <pc:sldMk cId="3456420299" sldId="579"/>
            <ac:grpSpMk id="26" creationId="{068C4BB3-5AE6-4640-8EA0-3BC8BFA51E6D}"/>
          </ac:grpSpMkLst>
        </pc:grpChg>
        <pc:graphicFrameChg chg="del">
          <ac:chgData name="Marte Diana Østlien Getz" userId="00b55472-a65a-455a-acaa-9e80c08b341f" providerId="ADAL" clId="{73C49135-84DC-4F2A-9170-51C6C405612B}" dt="2022-07-04T13:48:41.855" v="416" actId="478"/>
          <ac:graphicFrameMkLst>
            <pc:docMk/>
            <pc:sldMk cId="3456420299" sldId="579"/>
            <ac:graphicFrameMk id="24" creationId="{00000000-0000-0000-0000-000000000000}"/>
          </ac:graphicFrameMkLst>
        </pc:graphicFrameChg>
        <pc:picChg chg="add del">
          <ac:chgData name="Marte Diana Østlien Getz" userId="00b55472-a65a-455a-acaa-9e80c08b341f" providerId="ADAL" clId="{73C49135-84DC-4F2A-9170-51C6C405612B}" dt="2022-07-04T13:48:50.385" v="418" actId="478"/>
          <ac:picMkLst>
            <pc:docMk/>
            <pc:sldMk cId="3456420299" sldId="579"/>
            <ac:picMk id="5" creationId="{54A34B7A-735E-4301-823B-13ACEB822268}"/>
          </ac:picMkLst>
        </pc:picChg>
        <pc:picChg chg="add del mod">
          <ac:chgData name="Marte Diana Østlien Getz" userId="00b55472-a65a-455a-acaa-9e80c08b341f" providerId="ADAL" clId="{73C49135-84DC-4F2A-9170-51C6C405612B}" dt="2022-07-04T13:49:05.448" v="422" actId="478"/>
          <ac:picMkLst>
            <pc:docMk/>
            <pc:sldMk cId="3456420299" sldId="579"/>
            <ac:picMk id="8" creationId="{EA98E6F6-FDD3-4FB0-8214-BCFFFD38E32E}"/>
          </ac:picMkLst>
        </pc:picChg>
        <pc:picChg chg="add mod ord modCrop">
          <ac:chgData name="Marte Diana Østlien Getz" userId="00b55472-a65a-455a-acaa-9e80c08b341f" providerId="ADAL" clId="{73C49135-84DC-4F2A-9170-51C6C405612B}" dt="2022-07-05T11:50:16.180" v="905" actId="1036"/>
          <ac:picMkLst>
            <pc:docMk/>
            <pc:sldMk cId="3456420299" sldId="579"/>
            <ac:picMk id="11" creationId="{EB01C8EE-FCE8-4596-B8F5-66BBAE357F42}"/>
          </ac:picMkLst>
        </pc:picChg>
        <pc:picChg chg="del">
          <ac:chgData name="Marte Diana Østlien Getz" userId="00b55472-a65a-455a-acaa-9e80c08b341f" providerId="ADAL" clId="{73C49135-84DC-4F2A-9170-51C6C405612B}" dt="2022-07-04T13:48:41.855" v="416" actId="478"/>
          <ac:picMkLst>
            <pc:docMk/>
            <pc:sldMk cId="3456420299" sldId="579"/>
            <ac:picMk id="31" creationId="{00000000-0000-0000-0000-000000000000}"/>
          </ac:picMkLst>
        </pc:picChg>
      </pc:sldChg>
      <pc:sldChg chg="addSp delSp modSp add mod chgLayout">
        <pc:chgData name="Marte Diana Østlien Getz" userId="00b55472-a65a-455a-acaa-9e80c08b341f" providerId="ADAL" clId="{73C49135-84DC-4F2A-9170-51C6C405612B}" dt="2022-07-05T11:52:15.582" v="922" actId="1076"/>
        <pc:sldMkLst>
          <pc:docMk/>
          <pc:sldMk cId="3590975034" sldId="580"/>
        </pc:sldMkLst>
        <pc:spChg chg="del">
          <ac:chgData name="Marte Diana Østlien Getz" userId="00b55472-a65a-455a-acaa-9e80c08b341f" providerId="ADAL" clId="{73C49135-84DC-4F2A-9170-51C6C405612B}" dt="2022-07-04T13:50:50.192" v="435" actId="478"/>
          <ac:spMkLst>
            <pc:docMk/>
            <pc:sldMk cId="3590975034" sldId="580"/>
            <ac:spMk id="5" creationId="{00000000-0000-0000-0000-000000000000}"/>
          </ac:spMkLst>
        </pc:spChg>
        <pc:spChg chg="del">
          <ac:chgData name="Marte Diana Østlien Getz" userId="00b55472-a65a-455a-acaa-9e80c08b341f" providerId="ADAL" clId="{73C49135-84DC-4F2A-9170-51C6C405612B}" dt="2022-07-04T13:50:50.192" v="435" actId="478"/>
          <ac:spMkLst>
            <pc:docMk/>
            <pc:sldMk cId="3590975034" sldId="580"/>
            <ac:spMk id="6" creationId="{00000000-0000-0000-0000-000000000000}"/>
          </ac:spMkLst>
        </pc:spChg>
        <pc:spChg chg="add del mod ord">
          <ac:chgData name="Marte Diana Østlien Getz" userId="00b55472-a65a-455a-acaa-9e80c08b341f" providerId="ADAL" clId="{73C49135-84DC-4F2A-9170-51C6C405612B}" dt="2022-07-04T13:51:03.934" v="439"/>
          <ac:spMkLst>
            <pc:docMk/>
            <pc:sldMk cId="3590975034" sldId="580"/>
            <ac:spMk id="8" creationId="{5A0B5AC2-C51D-491D-ABCA-58B51A0ACEFF}"/>
          </ac:spMkLst>
        </pc:spChg>
        <pc:spChg chg="add del mod ord">
          <ac:chgData name="Marte Diana Østlien Getz" userId="00b55472-a65a-455a-acaa-9e80c08b341f" providerId="ADAL" clId="{73C49135-84DC-4F2A-9170-51C6C405612B}" dt="2022-07-04T13:51:09.514" v="440" actId="478"/>
          <ac:spMkLst>
            <pc:docMk/>
            <pc:sldMk cId="3590975034" sldId="580"/>
            <ac:spMk id="9" creationId="{265E457B-4A7B-44C8-9EA2-FDD761E7BDFE}"/>
          </ac:spMkLst>
        </pc:spChg>
        <pc:spChg chg="add del mod">
          <ac:chgData name="Marte Diana Østlien Getz" userId="00b55472-a65a-455a-acaa-9e80c08b341f" providerId="ADAL" clId="{73C49135-84DC-4F2A-9170-51C6C405612B}" dt="2022-07-04T13:52:39.437" v="455"/>
          <ac:spMkLst>
            <pc:docMk/>
            <pc:sldMk cId="3590975034" sldId="580"/>
            <ac:spMk id="12" creationId="{779F626A-74EB-4DB9-9992-81D58C777540}"/>
          </ac:spMkLst>
        </pc:spChg>
        <pc:spChg chg="add del mod">
          <ac:chgData name="Marte Diana Østlien Getz" userId="00b55472-a65a-455a-acaa-9e80c08b341f" providerId="ADAL" clId="{73C49135-84DC-4F2A-9170-51C6C405612B}" dt="2022-07-04T13:52:07.107" v="451" actId="478"/>
          <ac:spMkLst>
            <pc:docMk/>
            <pc:sldMk cId="3590975034" sldId="580"/>
            <ac:spMk id="15" creationId="{FB5E094B-5724-4962-92BC-EC6025CC7023}"/>
          </ac:spMkLst>
        </pc:spChg>
        <pc:spChg chg="del">
          <ac:chgData name="Marte Diana Østlien Getz" userId="00b55472-a65a-455a-acaa-9e80c08b341f" providerId="ADAL" clId="{73C49135-84DC-4F2A-9170-51C6C405612B}" dt="2022-07-04T13:50:50.192" v="435" actId="478"/>
          <ac:spMkLst>
            <pc:docMk/>
            <pc:sldMk cId="3590975034" sldId="580"/>
            <ac:spMk id="17" creationId="{00000000-0000-0000-0000-000000000000}"/>
          </ac:spMkLst>
        </pc:spChg>
        <pc:spChg chg="add del mod">
          <ac:chgData name="Marte Diana Østlien Getz" userId="00b55472-a65a-455a-acaa-9e80c08b341f" providerId="ADAL" clId="{73C49135-84DC-4F2A-9170-51C6C405612B}" dt="2022-07-04T13:52:05.762" v="449" actId="478"/>
          <ac:spMkLst>
            <pc:docMk/>
            <pc:sldMk cId="3590975034" sldId="580"/>
            <ac:spMk id="19" creationId="{599520C6-55DC-4191-AE22-34FAE98D2932}"/>
          </ac:spMkLst>
        </pc:spChg>
        <pc:spChg chg="del">
          <ac:chgData name="Marte Diana Østlien Getz" userId="00b55472-a65a-455a-acaa-9e80c08b341f" providerId="ADAL" clId="{73C49135-84DC-4F2A-9170-51C6C405612B}" dt="2022-07-04T13:50:50.192" v="435" actId="478"/>
          <ac:spMkLst>
            <pc:docMk/>
            <pc:sldMk cId="3590975034" sldId="580"/>
            <ac:spMk id="28" creationId="{00000000-0000-0000-0000-000000000000}"/>
          </ac:spMkLst>
        </pc:spChg>
        <pc:spChg chg="del">
          <ac:chgData name="Marte Diana Østlien Getz" userId="00b55472-a65a-455a-acaa-9e80c08b341f" providerId="ADAL" clId="{73C49135-84DC-4F2A-9170-51C6C405612B}" dt="2022-07-04T13:50:50.192" v="435" actId="478"/>
          <ac:spMkLst>
            <pc:docMk/>
            <pc:sldMk cId="3590975034" sldId="580"/>
            <ac:spMk id="30" creationId="{00000000-0000-0000-0000-000000000000}"/>
          </ac:spMkLst>
        </pc:spChg>
        <pc:spChg chg="add del mod">
          <ac:chgData name="Marte Diana Østlien Getz" userId="00b55472-a65a-455a-acaa-9e80c08b341f" providerId="ADAL" clId="{73C49135-84DC-4F2A-9170-51C6C405612B}" dt="2022-07-04T13:52:43.688" v="457" actId="478"/>
          <ac:spMkLst>
            <pc:docMk/>
            <pc:sldMk cId="3590975034" sldId="580"/>
            <ac:spMk id="36" creationId="{7A08E5CC-89D4-4D26-85A9-843B9174E708}"/>
          </ac:spMkLst>
        </pc:spChg>
        <pc:spChg chg="add mod">
          <ac:chgData name="Marte Diana Østlien Getz" userId="00b55472-a65a-455a-acaa-9e80c08b341f" providerId="ADAL" clId="{73C49135-84DC-4F2A-9170-51C6C405612B}" dt="2022-07-04T13:53:35.261" v="467"/>
          <ac:spMkLst>
            <pc:docMk/>
            <pc:sldMk cId="3590975034" sldId="580"/>
            <ac:spMk id="38" creationId="{35FDB979-294D-4B0D-9BEC-D948C84DA7BD}"/>
          </ac:spMkLst>
        </pc:spChg>
        <pc:grpChg chg="del">
          <ac:chgData name="Marte Diana Østlien Getz" userId="00b55472-a65a-455a-acaa-9e80c08b341f" providerId="ADAL" clId="{73C49135-84DC-4F2A-9170-51C6C405612B}" dt="2022-07-04T13:50:50.192" v="435" actId="478"/>
          <ac:grpSpMkLst>
            <pc:docMk/>
            <pc:sldMk cId="3590975034" sldId="580"/>
            <ac:grpSpMk id="3" creationId="{00000000-0000-0000-0000-000000000000}"/>
          </ac:grpSpMkLst>
        </pc:grpChg>
        <pc:grpChg chg="del">
          <ac:chgData name="Marte Diana Østlien Getz" userId="00b55472-a65a-455a-acaa-9e80c08b341f" providerId="ADAL" clId="{73C49135-84DC-4F2A-9170-51C6C405612B}" dt="2022-07-04T13:50:50.192" v="435" actId="478"/>
          <ac:grpSpMkLst>
            <pc:docMk/>
            <pc:sldMk cId="3590975034" sldId="580"/>
            <ac:grpSpMk id="22" creationId="{5182D501-4E13-46A0-82DA-970B163E6A60}"/>
          </ac:grpSpMkLst>
        </pc:grpChg>
        <pc:picChg chg="add del">
          <ac:chgData name="Marte Diana Østlien Getz" userId="00b55472-a65a-455a-acaa-9e80c08b341f" providerId="ADAL" clId="{73C49135-84DC-4F2A-9170-51C6C405612B}" dt="2022-07-04T13:50:56.800" v="437" actId="478"/>
          <ac:picMkLst>
            <pc:docMk/>
            <pc:sldMk cId="3590975034" sldId="580"/>
            <ac:picMk id="4" creationId="{CC1CB0F1-C23E-41EA-AB3D-181B9EC07332}"/>
          </ac:picMkLst>
        </pc:picChg>
        <pc:picChg chg="add del mod">
          <ac:chgData name="Marte Diana Østlien Getz" userId="00b55472-a65a-455a-acaa-9e80c08b341f" providerId="ADAL" clId="{73C49135-84DC-4F2A-9170-51C6C405612B}" dt="2022-07-04T13:51:18.456" v="442" actId="478"/>
          <ac:picMkLst>
            <pc:docMk/>
            <pc:sldMk cId="3590975034" sldId="580"/>
            <ac:picMk id="10" creationId="{91C31B6E-2279-4F3A-A4AC-18CD3346118A}"/>
          </ac:picMkLst>
        </pc:picChg>
        <pc:picChg chg="add del mod">
          <ac:chgData name="Marte Diana Østlien Getz" userId="00b55472-a65a-455a-acaa-9e80c08b341f" providerId="ADAL" clId="{73C49135-84DC-4F2A-9170-51C6C405612B}" dt="2022-07-04T13:52:07.810" v="452"/>
          <ac:picMkLst>
            <pc:docMk/>
            <pc:sldMk cId="3590975034" sldId="580"/>
            <ac:picMk id="13" creationId="{02E6EDC2-CA3D-4717-9515-3222D08C4EAA}"/>
          </ac:picMkLst>
        </pc:picChg>
        <pc:picChg chg="add del mod">
          <ac:chgData name="Marte Diana Østlien Getz" userId="00b55472-a65a-455a-acaa-9e80c08b341f" providerId="ADAL" clId="{73C49135-84DC-4F2A-9170-51C6C405612B}" dt="2022-07-04T13:52:06.427" v="450"/>
          <ac:picMkLst>
            <pc:docMk/>
            <pc:sldMk cId="3590975034" sldId="580"/>
            <ac:picMk id="16" creationId="{283C105B-C059-4E0C-9DE1-DED341C90E83}"/>
          </ac:picMkLst>
        </pc:picChg>
        <pc:picChg chg="add del mod">
          <ac:chgData name="Marte Diana Østlien Getz" userId="00b55472-a65a-455a-acaa-9e80c08b341f" providerId="ADAL" clId="{73C49135-84DC-4F2A-9170-51C6C405612B}" dt="2022-07-04T13:52:41.154" v="456" actId="478"/>
          <ac:picMkLst>
            <pc:docMk/>
            <pc:sldMk cId="3590975034" sldId="580"/>
            <ac:picMk id="20" creationId="{587267E9-9347-4401-BE5F-F302BD05D0CB}"/>
          </ac:picMkLst>
        </pc:picChg>
        <pc:picChg chg="add mod ord modCrop">
          <ac:chgData name="Marte Diana Østlien Getz" userId="00b55472-a65a-455a-acaa-9e80c08b341f" providerId="ADAL" clId="{73C49135-84DC-4F2A-9170-51C6C405612B}" dt="2022-07-05T11:52:15.582" v="922" actId="1076"/>
          <ac:picMkLst>
            <pc:docMk/>
            <pc:sldMk cId="3590975034" sldId="580"/>
            <ac:picMk id="37" creationId="{17A92B27-26D1-4347-A6F6-E580E4E4B454}"/>
          </ac:picMkLst>
        </pc:picChg>
      </pc:sldChg>
      <pc:sldChg chg="addSp delSp modSp add mod modAnim">
        <pc:chgData name="Marte Diana Østlien Getz" userId="00b55472-a65a-455a-acaa-9e80c08b341f" providerId="ADAL" clId="{73C49135-84DC-4F2A-9170-51C6C405612B}" dt="2022-07-05T11:51:56.795" v="916" actId="14100"/>
        <pc:sldMkLst>
          <pc:docMk/>
          <pc:sldMk cId="3498603341" sldId="581"/>
        </pc:sldMkLst>
        <pc:spChg chg="del">
          <ac:chgData name="Marte Diana Østlien Getz" userId="00b55472-a65a-455a-acaa-9e80c08b341f" providerId="ADAL" clId="{73C49135-84DC-4F2A-9170-51C6C405612B}" dt="2022-07-04T13:53:58.184" v="469" actId="478"/>
          <ac:spMkLst>
            <pc:docMk/>
            <pc:sldMk cId="3498603341" sldId="581"/>
            <ac:spMk id="2" creationId="{00000000-0000-0000-0000-000000000000}"/>
          </ac:spMkLst>
        </pc:spChg>
        <pc:spChg chg="add del mod">
          <ac:chgData name="Marte Diana Østlien Getz" userId="00b55472-a65a-455a-acaa-9e80c08b341f" providerId="ADAL" clId="{73C49135-84DC-4F2A-9170-51C6C405612B}" dt="2022-07-04T13:54:01.535" v="470"/>
          <ac:spMkLst>
            <pc:docMk/>
            <pc:sldMk cId="3498603341" sldId="581"/>
            <ac:spMk id="3" creationId="{E5A4E07F-5698-4BDD-8575-8C07B1A12CCA}"/>
          </ac:spMkLst>
        </pc:spChg>
        <pc:spChg chg="del">
          <ac:chgData name="Marte Diana Østlien Getz" userId="00b55472-a65a-455a-acaa-9e80c08b341f" providerId="ADAL" clId="{73C49135-84DC-4F2A-9170-51C6C405612B}" dt="2022-07-04T13:53:58.184" v="469" actId="478"/>
          <ac:spMkLst>
            <pc:docMk/>
            <pc:sldMk cId="3498603341" sldId="581"/>
            <ac:spMk id="7" creationId="{00000000-0000-0000-0000-000000000000}"/>
          </ac:spMkLst>
        </pc:spChg>
        <pc:spChg chg="add del mod">
          <ac:chgData name="Marte Diana Østlien Getz" userId="00b55472-a65a-455a-acaa-9e80c08b341f" providerId="ADAL" clId="{73C49135-84DC-4F2A-9170-51C6C405612B}" dt="2022-07-04T14:13:48.129" v="603" actId="478"/>
          <ac:spMkLst>
            <pc:docMk/>
            <pc:sldMk cId="3498603341" sldId="581"/>
            <ac:spMk id="27" creationId="{20D6911B-0DA3-480F-B019-C3CDDB2C15B7}"/>
          </ac:spMkLst>
        </pc:spChg>
        <pc:spChg chg="del">
          <ac:chgData name="Marte Diana Østlien Getz" userId="00b55472-a65a-455a-acaa-9e80c08b341f" providerId="ADAL" clId="{73C49135-84DC-4F2A-9170-51C6C405612B}" dt="2022-07-04T13:53:58.184" v="469" actId="478"/>
          <ac:spMkLst>
            <pc:docMk/>
            <pc:sldMk cId="3498603341" sldId="581"/>
            <ac:spMk id="28" creationId="{00000000-0000-0000-0000-000000000000}"/>
          </ac:spMkLst>
        </pc:spChg>
        <pc:spChg chg="add mod">
          <ac:chgData name="Marte Diana Østlien Getz" userId="00b55472-a65a-455a-acaa-9e80c08b341f" providerId="ADAL" clId="{73C49135-84DC-4F2A-9170-51C6C405612B}" dt="2022-07-04T14:13:48.925" v="604"/>
          <ac:spMkLst>
            <pc:docMk/>
            <pc:sldMk cId="3498603341" sldId="581"/>
            <ac:spMk id="30" creationId="{A4303304-D584-444D-A96E-899AB5C9E7AC}"/>
          </ac:spMkLst>
        </pc:spChg>
        <pc:spChg chg="del">
          <ac:chgData name="Marte Diana Østlien Getz" userId="00b55472-a65a-455a-acaa-9e80c08b341f" providerId="ADAL" clId="{73C49135-84DC-4F2A-9170-51C6C405612B}" dt="2022-07-04T13:53:58.184" v="469" actId="478"/>
          <ac:spMkLst>
            <pc:docMk/>
            <pc:sldMk cId="3498603341" sldId="581"/>
            <ac:spMk id="32" creationId="{00000000-0000-0000-0000-000000000000}"/>
          </ac:spMkLst>
        </pc:spChg>
        <pc:spChg chg="del">
          <ac:chgData name="Marte Diana Østlien Getz" userId="00b55472-a65a-455a-acaa-9e80c08b341f" providerId="ADAL" clId="{73C49135-84DC-4F2A-9170-51C6C405612B}" dt="2022-07-04T13:53:58.184" v="469" actId="478"/>
          <ac:spMkLst>
            <pc:docMk/>
            <pc:sldMk cId="3498603341" sldId="581"/>
            <ac:spMk id="35" creationId="{00000000-0000-0000-0000-000000000000}"/>
          </ac:spMkLst>
        </pc:spChg>
        <pc:grpChg chg="del">
          <ac:chgData name="Marte Diana Østlien Getz" userId="00b55472-a65a-455a-acaa-9e80c08b341f" providerId="ADAL" clId="{73C49135-84DC-4F2A-9170-51C6C405612B}" dt="2022-07-04T13:53:58.184" v="469" actId="478"/>
          <ac:grpSpMkLst>
            <pc:docMk/>
            <pc:sldMk cId="3498603341" sldId="581"/>
            <ac:grpSpMk id="5" creationId="{585CCA42-D3B8-43B0-8B59-B98F1FD9332B}"/>
          </ac:grpSpMkLst>
        </pc:grpChg>
        <pc:grpChg chg="del">
          <ac:chgData name="Marte Diana Østlien Getz" userId="00b55472-a65a-455a-acaa-9e80c08b341f" providerId="ADAL" clId="{73C49135-84DC-4F2A-9170-51C6C405612B}" dt="2022-07-04T13:53:58.184" v="469" actId="478"/>
          <ac:grpSpMkLst>
            <pc:docMk/>
            <pc:sldMk cId="3498603341" sldId="581"/>
            <ac:grpSpMk id="22" creationId="{FD40DE03-FC1B-4E98-9746-D1E415ED5DB9}"/>
          </ac:grpSpMkLst>
        </pc:grpChg>
        <pc:picChg chg="del">
          <ac:chgData name="Marte Diana Østlien Getz" userId="00b55472-a65a-455a-acaa-9e80c08b341f" providerId="ADAL" clId="{73C49135-84DC-4F2A-9170-51C6C405612B}" dt="2022-07-04T13:53:58.184" v="469" actId="478"/>
          <ac:picMkLst>
            <pc:docMk/>
            <pc:sldMk cId="3498603341" sldId="581"/>
            <ac:picMk id="4" creationId="{00000000-0000-0000-0000-000000000000}"/>
          </ac:picMkLst>
        </pc:picChg>
        <pc:picChg chg="del">
          <ac:chgData name="Marte Diana Østlien Getz" userId="00b55472-a65a-455a-acaa-9e80c08b341f" providerId="ADAL" clId="{73C49135-84DC-4F2A-9170-51C6C405612B}" dt="2022-07-04T13:53:58.184" v="469" actId="478"/>
          <ac:picMkLst>
            <pc:docMk/>
            <pc:sldMk cId="3498603341" sldId="581"/>
            <ac:picMk id="6" creationId="{AB7315DF-841E-4A1E-A703-6C505B864261}"/>
          </ac:picMkLst>
        </pc:picChg>
        <pc:picChg chg="add mod modCrop">
          <ac:chgData name="Marte Diana Østlien Getz" userId="00b55472-a65a-455a-acaa-9e80c08b341f" providerId="ADAL" clId="{73C49135-84DC-4F2A-9170-51C6C405612B}" dt="2022-07-05T11:51:56.795" v="916" actId="14100"/>
          <ac:picMkLst>
            <pc:docMk/>
            <pc:sldMk cId="3498603341" sldId="581"/>
            <ac:picMk id="8" creationId="{83CA04B9-43F0-4FA7-81DA-52D90878D54F}"/>
          </ac:picMkLst>
        </pc:picChg>
        <pc:picChg chg="add mod">
          <ac:chgData name="Marte Diana Østlien Getz" userId="00b55472-a65a-455a-acaa-9e80c08b341f" providerId="ADAL" clId="{73C49135-84DC-4F2A-9170-51C6C405612B}" dt="2022-07-04T13:56:26.214" v="500"/>
          <ac:picMkLst>
            <pc:docMk/>
            <pc:sldMk cId="3498603341" sldId="581"/>
            <ac:picMk id="29" creationId="{C97CB5C2-A726-4A46-9CC1-07549BA6B379}"/>
          </ac:picMkLst>
        </pc:picChg>
      </pc:sldChg>
      <pc:sldChg chg="addSp delSp modSp add mod modAnim">
        <pc:chgData name="Marte Diana Østlien Getz" userId="00b55472-a65a-455a-acaa-9e80c08b341f" providerId="ADAL" clId="{73C49135-84DC-4F2A-9170-51C6C405612B}" dt="2022-07-05T11:52:43.860" v="924" actId="1038"/>
        <pc:sldMkLst>
          <pc:docMk/>
          <pc:sldMk cId="1613771696" sldId="582"/>
        </pc:sldMkLst>
        <pc:spChg chg="del">
          <ac:chgData name="Marte Diana Østlien Getz" userId="00b55472-a65a-455a-acaa-9e80c08b341f" providerId="ADAL" clId="{73C49135-84DC-4F2A-9170-51C6C405612B}" dt="2022-07-04T13:56:52.848" v="503" actId="478"/>
          <ac:spMkLst>
            <pc:docMk/>
            <pc:sldMk cId="1613771696" sldId="582"/>
            <ac:spMk id="5" creationId="{00000000-0000-0000-0000-000000000000}"/>
          </ac:spMkLst>
        </pc:spChg>
        <pc:spChg chg="add del mod">
          <ac:chgData name="Marte Diana Østlien Getz" userId="00b55472-a65a-455a-acaa-9e80c08b341f" providerId="ADAL" clId="{73C49135-84DC-4F2A-9170-51C6C405612B}" dt="2022-07-04T13:56:55.799" v="504"/>
          <ac:spMkLst>
            <pc:docMk/>
            <pc:sldMk cId="1613771696" sldId="582"/>
            <ac:spMk id="6" creationId="{34CCB4D6-B831-4BCB-84EF-AE801A7C300C}"/>
          </ac:spMkLst>
        </pc:spChg>
        <pc:spChg chg="del">
          <ac:chgData name="Marte Diana Østlien Getz" userId="00b55472-a65a-455a-acaa-9e80c08b341f" providerId="ADAL" clId="{73C49135-84DC-4F2A-9170-51C6C405612B}" dt="2022-07-04T13:56:52.848" v="503" actId="478"/>
          <ac:spMkLst>
            <pc:docMk/>
            <pc:sldMk cId="1613771696" sldId="582"/>
            <ac:spMk id="27" creationId="{00000000-0000-0000-0000-000000000000}"/>
          </ac:spMkLst>
        </pc:spChg>
        <pc:spChg chg="add del mod">
          <ac:chgData name="Marte Diana Østlien Getz" userId="00b55472-a65a-455a-acaa-9e80c08b341f" providerId="ADAL" clId="{73C49135-84DC-4F2A-9170-51C6C405612B}" dt="2022-07-04T14:13:55.266" v="605" actId="478"/>
          <ac:spMkLst>
            <pc:docMk/>
            <pc:sldMk cId="1613771696" sldId="582"/>
            <ac:spMk id="30" creationId="{82D0E10F-D449-4ED3-AF02-55185D7945B9}"/>
          </ac:spMkLst>
        </pc:spChg>
        <pc:spChg chg="del">
          <ac:chgData name="Marte Diana Østlien Getz" userId="00b55472-a65a-455a-acaa-9e80c08b341f" providerId="ADAL" clId="{73C49135-84DC-4F2A-9170-51C6C405612B}" dt="2022-07-04T13:56:52.848" v="503" actId="478"/>
          <ac:spMkLst>
            <pc:docMk/>
            <pc:sldMk cId="1613771696" sldId="582"/>
            <ac:spMk id="31" creationId="{00000000-0000-0000-0000-000000000000}"/>
          </ac:spMkLst>
        </pc:spChg>
        <pc:spChg chg="del">
          <ac:chgData name="Marte Diana Østlien Getz" userId="00b55472-a65a-455a-acaa-9e80c08b341f" providerId="ADAL" clId="{73C49135-84DC-4F2A-9170-51C6C405612B}" dt="2022-07-04T13:56:52.848" v="503" actId="478"/>
          <ac:spMkLst>
            <pc:docMk/>
            <pc:sldMk cId="1613771696" sldId="582"/>
            <ac:spMk id="32" creationId="{00000000-0000-0000-0000-000000000000}"/>
          </ac:spMkLst>
        </pc:spChg>
        <pc:spChg chg="add mod">
          <ac:chgData name="Marte Diana Østlien Getz" userId="00b55472-a65a-455a-acaa-9e80c08b341f" providerId="ADAL" clId="{73C49135-84DC-4F2A-9170-51C6C405612B}" dt="2022-07-04T14:13:55.840" v="606"/>
          <ac:spMkLst>
            <pc:docMk/>
            <pc:sldMk cId="1613771696" sldId="582"/>
            <ac:spMk id="38" creationId="{FE6A84AE-68E9-43D7-91EC-47B35CA27D14}"/>
          </ac:spMkLst>
        </pc:spChg>
        <pc:spChg chg="del">
          <ac:chgData name="Marte Diana Østlien Getz" userId="00b55472-a65a-455a-acaa-9e80c08b341f" providerId="ADAL" clId="{73C49135-84DC-4F2A-9170-51C6C405612B}" dt="2022-07-04T13:56:52.848" v="503" actId="478"/>
          <ac:spMkLst>
            <pc:docMk/>
            <pc:sldMk cId="1613771696" sldId="582"/>
            <ac:spMk id="40" creationId="{00000000-0000-0000-0000-000000000000}"/>
          </ac:spMkLst>
        </pc:spChg>
        <pc:grpChg chg="del">
          <ac:chgData name="Marte Diana Østlien Getz" userId="00b55472-a65a-455a-acaa-9e80c08b341f" providerId="ADAL" clId="{73C49135-84DC-4F2A-9170-51C6C405612B}" dt="2022-07-04T13:56:52.848" v="503" actId="478"/>
          <ac:grpSpMkLst>
            <pc:docMk/>
            <pc:sldMk cId="1613771696" sldId="582"/>
            <ac:grpSpMk id="3" creationId="{7C954DF5-93CB-405C-B949-7EF0CC923E34}"/>
          </ac:grpSpMkLst>
        </pc:grpChg>
        <pc:grpChg chg="del">
          <ac:chgData name="Marte Diana Østlien Getz" userId="00b55472-a65a-455a-acaa-9e80c08b341f" providerId="ADAL" clId="{73C49135-84DC-4F2A-9170-51C6C405612B}" dt="2022-07-04T13:56:52.848" v="503" actId="478"/>
          <ac:grpSpMkLst>
            <pc:docMk/>
            <pc:sldMk cId="1613771696" sldId="582"/>
            <ac:grpSpMk id="22" creationId="{D4281AEC-8F91-456F-A352-8FFCBFF2E6E6}"/>
          </ac:grpSpMkLst>
        </pc:grpChg>
        <pc:picChg chg="del">
          <ac:chgData name="Marte Diana Østlien Getz" userId="00b55472-a65a-455a-acaa-9e80c08b341f" providerId="ADAL" clId="{73C49135-84DC-4F2A-9170-51C6C405612B}" dt="2022-07-04T13:56:52.848" v="503" actId="478"/>
          <ac:picMkLst>
            <pc:docMk/>
            <pc:sldMk cId="1613771696" sldId="582"/>
            <ac:picMk id="2" creationId="{4B8B18DC-E7B3-4B53-89E6-3827DDCBEF39}"/>
          </ac:picMkLst>
        </pc:picChg>
        <pc:picChg chg="del">
          <ac:chgData name="Marte Diana Østlien Getz" userId="00b55472-a65a-455a-acaa-9e80c08b341f" providerId="ADAL" clId="{73C49135-84DC-4F2A-9170-51C6C405612B}" dt="2022-07-04T13:56:52.848" v="503" actId="478"/>
          <ac:picMkLst>
            <pc:docMk/>
            <pc:sldMk cId="1613771696" sldId="582"/>
            <ac:picMk id="4" creationId="{00000000-0000-0000-0000-000000000000}"/>
          </ac:picMkLst>
        </pc:picChg>
        <pc:picChg chg="add mod modCrop">
          <ac:chgData name="Marte Diana Østlien Getz" userId="00b55472-a65a-455a-acaa-9e80c08b341f" providerId="ADAL" clId="{73C49135-84DC-4F2A-9170-51C6C405612B}" dt="2022-07-05T11:52:43.860" v="924" actId="1038"/>
          <ac:picMkLst>
            <pc:docMk/>
            <pc:sldMk cId="1613771696" sldId="582"/>
            <ac:picMk id="7" creationId="{12429B22-A2D6-4A1B-982F-215936CE41FE}"/>
          </ac:picMkLst>
        </pc:picChg>
        <pc:picChg chg="add mod">
          <ac:chgData name="Marte Diana Østlien Getz" userId="00b55472-a65a-455a-acaa-9e80c08b341f" providerId="ADAL" clId="{73C49135-84DC-4F2A-9170-51C6C405612B}" dt="2022-07-04T13:57:20.634" v="506"/>
          <ac:picMkLst>
            <pc:docMk/>
            <pc:sldMk cId="1613771696" sldId="582"/>
            <ac:picMk id="29" creationId="{B7CA5820-7650-4200-9C3B-F21F2964D8BA}"/>
          </ac:picMkLst>
        </pc:picChg>
      </pc:sldChg>
      <pc:sldChg chg="addSp delSp modSp add mod">
        <pc:chgData name="Marte Diana Østlien Getz" userId="00b55472-a65a-455a-acaa-9e80c08b341f" providerId="ADAL" clId="{73C49135-84DC-4F2A-9170-51C6C405612B}" dt="2022-07-05T11:53:15.467" v="926" actId="732"/>
        <pc:sldMkLst>
          <pc:docMk/>
          <pc:sldMk cId="912076343" sldId="583"/>
        </pc:sldMkLst>
        <pc:spChg chg="add del">
          <ac:chgData name="Marte Diana Østlien Getz" userId="00b55472-a65a-455a-acaa-9e80c08b341f" providerId="ADAL" clId="{73C49135-84DC-4F2A-9170-51C6C405612B}" dt="2022-07-04T13:59:43.047" v="520" actId="478"/>
          <ac:spMkLst>
            <pc:docMk/>
            <pc:sldMk cId="912076343" sldId="583"/>
            <ac:spMk id="2" creationId="{00000000-0000-0000-0000-000000000000}"/>
          </ac:spMkLst>
        </pc:spChg>
        <pc:spChg chg="add del mod">
          <ac:chgData name="Marte Diana Østlien Getz" userId="00b55472-a65a-455a-acaa-9e80c08b341f" providerId="ADAL" clId="{73C49135-84DC-4F2A-9170-51C6C405612B}" dt="2022-07-04T13:59:27.880" v="518" actId="478"/>
          <ac:spMkLst>
            <pc:docMk/>
            <pc:sldMk cId="912076343" sldId="583"/>
            <ac:spMk id="6" creationId="{F573B4F5-3B13-4049-831A-BC133D29EA17}"/>
          </ac:spMkLst>
        </pc:spChg>
        <pc:spChg chg="add del">
          <ac:chgData name="Marte Diana Østlien Getz" userId="00b55472-a65a-455a-acaa-9e80c08b341f" providerId="ADAL" clId="{73C49135-84DC-4F2A-9170-51C6C405612B}" dt="2022-07-04T13:59:43.047" v="520" actId="478"/>
          <ac:spMkLst>
            <pc:docMk/>
            <pc:sldMk cId="912076343" sldId="583"/>
            <ac:spMk id="7" creationId="{00000000-0000-0000-0000-000000000000}"/>
          </ac:spMkLst>
        </pc:spChg>
        <pc:spChg chg="add del mod">
          <ac:chgData name="Marte Diana Østlien Getz" userId="00b55472-a65a-455a-acaa-9e80c08b341f" providerId="ADAL" clId="{73C49135-84DC-4F2A-9170-51C6C405612B}" dt="2022-07-04T13:59:46.054" v="521"/>
          <ac:spMkLst>
            <pc:docMk/>
            <pc:sldMk cId="912076343" sldId="583"/>
            <ac:spMk id="8" creationId="{D2F2AB58-CB99-4329-ACF2-B56F71214A5F}"/>
          </ac:spMkLst>
        </pc:spChg>
        <pc:spChg chg="add del">
          <ac:chgData name="Marte Diana Østlien Getz" userId="00b55472-a65a-455a-acaa-9e80c08b341f" providerId="ADAL" clId="{73C49135-84DC-4F2A-9170-51C6C405612B}" dt="2022-07-04T13:59:43.047" v="520" actId="478"/>
          <ac:spMkLst>
            <pc:docMk/>
            <pc:sldMk cId="912076343" sldId="583"/>
            <ac:spMk id="27" creationId="{00000000-0000-0000-0000-000000000000}"/>
          </ac:spMkLst>
        </pc:spChg>
        <pc:spChg chg="add del">
          <ac:chgData name="Marte Diana Østlien Getz" userId="00b55472-a65a-455a-acaa-9e80c08b341f" providerId="ADAL" clId="{73C49135-84DC-4F2A-9170-51C6C405612B}" dt="2022-07-04T13:59:43.047" v="520" actId="478"/>
          <ac:spMkLst>
            <pc:docMk/>
            <pc:sldMk cId="912076343" sldId="583"/>
            <ac:spMk id="28" creationId="{00000000-0000-0000-0000-000000000000}"/>
          </ac:spMkLst>
        </pc:spChg>
        <pc:spChg chg="add del mod">
          <ac:chgData name="Marte Diana Østlien Getz" userId="00b55472-a65a-455a-acaa-9e80c08b341f" providerId="ADAL" clId="{73C49135-84DC-4F2A-9170-51C6C405612B}" dt="2022-07-04T14:14:01.610" v="607" actId="478"/>
          <ac:spMkLst>
            <pc:docMk/>
            <pc:sldMk cId="912076343" sldId="583"/>
            <ac:spMk id="29" creationId="{BA26341D-3785-40A0-A89D-8BFC235B61AA}"/>
          </ac:spMkLst>
        </pc:spChg>
        <pc:spChg chg="add del">
          <ac:chgData name="Marte Diana Østlien Getz" userId="00b55472-a65a-455a-acaa-9e80c08b341f" providerId="ADAL" clId="{73C49135-84DC-4F2A-9170-51C6C405612B}" dt="2022-07-04T13:59:43.047" v="520" actId="478"/>
          <ac:spMkLst>
            <pc:docMk/>
            <pc:sldMk cId="912076343" sldId="583"/>
            <ac:spMk id="30" creationId="{00000000-0000-0000-0000-000000000000}"/>
          </ac:spMkLst>
        </pc:spChg>
        <pc:spChg chg="add mod">
          <ac:chgData name="Marte Diana Østlien Getz" userId="00b55472-a65a-455a-acaa-9e80c08b341f" providerId="ADAL" clId="{73C49135-84DC-4F2A-9170-51C6C405612B}" dt="2022-07-04T14:14:04.798" v="609" actId="1037"/>
          <ac:spMkLst>
            <pc:docMk/>
            <pc:sldMk cId="912076343" sldId="583"/>
            <ac:spMk id="32" creationId="{13A01B6A-5E24-4587-B740-55FB9DDD1616}"/>
          </ac:spMkLst>
        </pc:spChg>
        <pc:grpChg chg="add del">
          <ac:chgData name="Marte Diana Østlien Getz" userId="00b55472-a65a-455a-acaa-9e80c08b341f" providerId="ADAL" clId="{73C49135-84DC-4F2A-9170-51C6C405612B}" dt="2022-07-04T13:59:43.047" v="520" actId="478"/>
          <ac:grpSpMkLst>
            <pc:docMk/>
            <pc:sldMk cId="912076343" sldId="583"/>
            <ac:grpSpMk id="5" creationId="{369C17DA-51C0-4A8A-A25A-23776CCD0AF5}"/>
          </ac:grpSpMkLst>
        </pc:grpChg>
        <pc:grpChg chg="add del">
          <ac:chgData name="Marte Diana Østlien Getz" userId="00b55472-a65a-455a-acaa-9e80c08b341f" providerId="ADAL" clId="{73C49135-84DC-4F2A-9170-51C6C405612B}" dt="2022-07-04T13:59:43.047" v="520" actId="478"/>
          <ac:grpSpMkLst>
            <pc:docMk/>
            <pc:sldMk cId="912076343" sldId="583"/>
            <ac:grpSpMk id="22" creationId="{ED7A75C1-A336-46BE-90AE-A306E6008593}"/>
          </ac:grpSpMkLst>
        </pc:grpChg>
        <pc:picChg chg="ord">
          <ac:chgData name="Marte Diana Østlien Getz" userId="00b55472-a65a-455a-acaa-9e80c08b341f" providerId="ADAL" clId="{73C49135-84DC-4F2A-9170-51C6C405612B}" dt="2022-07-04T13:59:31.977" v="519" actId="166"/>
          <ac:picMkLst>
            <pc:docMk/>
            <pc:sldMk cId="912076343" sldId="583"/>
            <ac:picMk id="3" creationId="{5FE1ADC7-9574-430C-860D-935D4B5E733C}"/>
          </ac:picMkLst>
        </pc:picChg>
        <pc:picChg chg="add mod ord modCrop">
          <ac:chgData name="Marte Diana Østlien Getz" userId="00b55472-a65a-455a-acaa-9e80c08b341f" providerId="ADAL" clId="{73C49135-84DC-4F2A-9170-51C6C405612B}" dt="2022-07-05T11:53:15.467" v="926" actId="732"/>
          <ac:picMkLst>
            <pc:docMk/>
            <pc:sldMk cId="912076343" sldId="583"/>
            <ac:picMk id="9" creationId="{E13CE244-98DD-42CD-84A4-18626732030E}"/>
          </ac:picMkLst>
        </pc:picChg>
        <pc:picChg chg="add del">
          <ac:chgData name="Marte Diana Østlien Getz" userId="00b55472-a65a-455a-acaa-9e80c08b341f" providerId="ADAL" clId="{73C49135-84DC-4F2A-9170-51C6C405612B}" dt="2022-07-04T13:59:43.047" v="520" actId="478"/>
          <ac:picMkLst>
            <pc:docMk/>
            <pc:sldMk cId="912076343" sldId="583"/>
            <ac:picMk id="11" creationId="{00000000-0000-0000-0000-000000000000}"/>
          </ac:picMkLst>
        </pc:picChg>
      </pc:sldChg>
      <pc:sldChg chg="addSp delSp modSp add mod">
        <pc:chgData name="Marte Diana Østlien Getz" userId="00b55472-a65a-455a-acaa-9e80c08b341f" providerId="ADAL" clId="{73C49135-84DC-4F2A-9170-51C6C405612B}" dt="2022-07-04T14:14:13.616" v="612" actId="1076"/>
        <pc:sldMkLst>
          <pc:docMk/>
          <pc:sldMk cId="3678388728" sldId="584"/>
        </pc:sldMkLst>
        <pc:spChg chg="add del mod">
          <ac:chgData name="Marte Diana Østlien Getz" userId="00b55472-a65a-455a-acaa-9e80c08b341f" providerId="ADAL" clId="{73C49135-84DC-4F2A-9170-51C6C405612B}" dt="2022-07-04T14:09:42.796" v="531"/>
          <ac:spMkLst>
            <pc:docMk/>
            <pc:sldMk cId="3678388728" sldId="584"/>
            <ac:spMk id="3" creationId="{981AE37A-D480-48C9-84BE-E875FDF3CC18}"/>
          </ac:spMkLst>
        </pc:spChg>
        <pc:spChg chg="del">
          <ac:chgData name="Marte Diana Østlien Getz" userId="00b55472-a65a-455a-acaa-9e80c08b341f" providerId="ADAL" clId="{73C49135-84DC-4F2A-9170-51C6C405612B}" dt="2022-07-04T14:09:33.649" v="530" actId="478"/>
          <ac:spMkLst>
            <pc:docMk/>
            <pc:sldMk cId="3678388728" sldId="584"/>
            <ac:spMk id="7" creationId="{00000000-0000-0000-0000-000000000000}"/>
          </ac:spMkLst>
        </pc:spChg>
        <pc:spChg chg="del">
          <ac:chgData name="Marte Diana Østlien Getz" userId="00b55472-a65a-455a-acaa-9e80c08b341f" providerId="ADAL" clId="{73C49135-84DC-4F2A-9170-51C6C405612B}" dt="2022-07-04T14:09:33.649" v="530" actId="478"/>
          <ac:spMkLst>
            <pc:docMk/>
            <pc:sldMk cId="3678388728" sldId="584"/>
            <ac:spMk id="25" creationId="{00000000-0000-0000-0000-000000000000}"/>
          </ac:spMkLst>
        </pc:spChg>
        <pc:spChg chg="del">
          <ac:chgData name="Marte Diana Østlien Getz" userId="00b55472-a65a-455a-acaa-9e80c08b341f" providerId="ADAL" clId="{73C49135-84DC-4F2A-9170-51C6C405612B}" dt="2022-07-04T14:09:33.649" v="530" actId="478"/>
          <ac:spMkLst>
            <pc:docMk/>
            <pc:sldMk cId="3678388728" sldId="584"/>
            <ac:spMk id="33" creationId="{00000000-0000-0000-0000-000000000000}"/>
          </ac:spMkLst>
        </pc:spChg>
        <pc:spChg chg="del">
          <ac:chgData name="Marte Diana Østlien Getz" userId="00b55472-a65a-455a-acaa-9e80c08b341f" providerId="ADAL" clId="{73C49135-84DC-4F2A-9170-51C6C405612B}" dt="2022-07-04T14:09:33.649" v="530" actId="478"/>
          <ac:spMkLst>
            <pc:docMk/>
            <pc:sldMk cId="3678388728" sldId="584"/>
            <ac:spMk id="34" creationId="{00000000-0000-0000-0000-000000000000}"/>
          </ac:spMkLst>
        </pc:spChg>
        <pc:spChg chg="del">
          <ac:chgData name="Marte Diana Østlien Getz" userId="00b55472-a65a-455a-acaa-9e80c08b341f" providerId="ADAL" clId="{73C49135-84DC-4F2A-9170-51C6C405612B}" dt="2022-07-04T14:09:33.649" v="530" actId="478"/>
          <ac:spMkLst>
            <pc:docMk/>
            <pc:sldMk cId="3678388728" sldId="584"/>
            <ac:spMk id="35" creationId="{00000000-0000-0000-0000-000000000000}"/>
          </ac:spMkLst>
        </pc:spChg>
        <pc:spChg chg="add del mod">
          <ac:chgData name="Marte Diana Østlien Getz" userId="00b55472-a65a-455a-acaa-9e80c08b341f" providerId="ADAL" clId="{73C49135-84DC-4F2A-9170-51C6C405612B}" dt="2022-07-04T14:14:09.569" v="610" actId="478"/>
          <ac:spMkLst>
            <pc:docMk/>
            <pc:sldMk cId="3678388728" sldId="584"/>
            <ac:spMk id="37" creationId="{FEBCE86C-2A1E-47E3-86B1-741064960420}"/>
          </ac:spMkLst>
        </pc:spChg>
        <pc:spChg chg="add mod">
          <ac:chgData name="Marte Diana Østlien Getz" userId="00b55472-a65a-455a-acaa-9e80c08b341f" providerId="ADAL" clId="{73C49135-84DC-4F2A-9170-51C6C405612B}" dt="2022-07-04T14:14:13.616" v="612" actId="1076"/>
          <ac:spMkLst>
            <pc:docMk/>
            <pc:sldMk cId="3678388728" sldId="584"/>
            <ac:spMk id="38" creationId="{245B6918-0808-47BB-B26C-CA4BAEDD4728}"/>
          </ac:spMkLst>
        </pc:spChg>
        <pc:grpChg chg="del">
          <ac:chgData name="Marte Diana Østlien Getz" userId="00b55472-a65a-455a-acaa-9e80c08b341f" providerId="ADAL" clId="{73C49135-84DC-4F2A-9170-51C6C405612B}" dt="2022-07-04T14:09:33.649" v="530" actId="478"/>
          <ac:grpSpMkLst>
            <pc:docMk/>
            <pc:sldMk cId="3678388728" sldId="584"/>
            <ac:grpSpMk id="21" creationId="{6A919E93-F037-413F-8358-74B38DC5D82A}"/>
          </ac:grpSpMkLst>
        </pc:grpChg>
        <pc:grpChg chg="del">
          <ac:chgData name="Marte Diana Østlien Getz" userId="00b55472-a65a-455a-acaa-9e80c08b341f" providerId="ADAL" clId="{73C49135-84DC-4F2A-9170-51C6C405612B}" dt="2022-07-04T14:09:33.649" v="530" actId="478"/>
          <ac:grpSpMkLst>
            <pc:docMk/>
            <pc:sldMk cId="3678388728" sldId="584"/>
            <ac:grpSpMk id="30" creationId="{00000000-0000-0000-0000-000000000000}"/>
          </ac:grpSpMkLst>
        </pc:grpChg>
        <pc:picChg chg="add mod ord">
          <ac:chgData name="Marte Diana Østlien Getz" userId="00b55472-a65a-455a-acaa-9e80c08b341f" providerId="ADAL" clId="{73C49135-84DC-4F2A-9170-51C6C405612B}" dt="2022-07-04T14:10:17.441" v="537" actId="14100"/>
          <ac:picMkLst>
            <pc:docMk/>
            <pc:sldMk cId="3678388728" sldId="584"/>
            <ac:picMk id="4" creationId="{52E8859B-2C07-44E9-953D-2D067C086F5E}"/>
          </ac:picMkLst>
        </pc:picChg>
        <pc:picChg chg="del">
          <ac:chgData name="Marte Diana Østlien Getz" userId="00b55472-a65a-455a-acaa-9e80c08b341f" providerId="ADAL" clId="{73C49135-84DC-4F2A-9170-51C6C405612B}" dt="2022-07-04T14:09:33.649" v="530" actId="478"/>
          <ac:picMkLst>
            <pc:docMk/>
            <pc:sldMk cId="3678388728" sldId="584"/>
            <ac:picMk id="5" creationId="{00000000-0000-0000-0000-000000000000}"/>
          </ac:picMkLst>
        </pc:picChg>
      </pc:sldChg>
      <pc:sldChg chg="addSp delSp modSp add mod">
        <pc:chgData name="Marte Diana Østlien Getz" userId="00b55472-a65a-455a-acaa-9e80c08b341f" providerId="ADAL" clId="{73C49135-84DC-4F2A-9170-51C6C405612B}" dt="2022-07-05T12:02:07.247" v="969" actId="1036"/>
        <pc:sldMkLst>
          <pc:docMk/>
          <pc:sldMk cId="2411941541" sldId="585"/>
        </pc:sldMkLst>
        <pc:spChg chg="add del mod">
          <ac:chgData name="Marte Diana Østlien Getz" userId="00b55472-a65a-455a-acaa-9e80c08b341f" providerId="ADAL" clId="{73C49135-84DC-4F2A-9170-51C6C405612B}" dt="2022-07-05T10:55:37.129" v="758" actId="478"/>
          <ac:spMkLst>
            <pc:docMk/>
            <pc:sldMk cId="2411941541" sldId="585"/>
            <ac:spMk id="2" creationId="{E6BDE0BC-5C66-4DC4-B7CA-7E5067EAF355}"/>
          </ac:spMkLst>
        </pc:spChg>
        <pc:spChg chg="add del">
          <ac:chgData name="Marte Diana Østlien Getz" userId="00b55472-a65a-455a-acaa-9e80c08b341f" providerId="ADAL" clId="{73C49135-84DC-4F2A-9170-51C6C405612B}" dt="2022-07-05T10:55:52.980" v="759" actId="478"/>
          <ac:spMkLst>
            <pc:docMk/>
            <pc:sldMk cId="2411941541" sldId="585"/>
            <ac:spMk id="5" creationId="{00000000-0000-0000-0000-000000000000}"/>
          </ac:spMkLst>
        </pc:spChg>
        <pc:spChg chg="add del">
          <ac:chgData name="Marte Diana Østlien Getz" userId="00b55472-a65a-455a-acaa-9e80c08b341f" providerId="ADAL" clId="{73C49135-84DC-4F2A-9170-51C6C405612B}" dt="2022-07-05T10:55:52.980" v="759" actId="478"/>
          <ac:spMkLst>
            <pc:docMk/>
            <pc:sldMk cId="2411941541" sldId="585"/>
            <ac:spMk id="6" creationId="{00000000-0000-0000-0000-000000000000}"/>
          </ac:spMkLst>
        </pc:spChg>
        <pc:spChg chg="add del mod">
          <ac:chgData name="Marte Diana Østlien Getz" userId="00b55472-a65a-455a-acaa-9e80c08b341f" providerId="ADAL" clId="{73C49135-84DC-4F2A-9170-51C6C405612B}" dt="2022-07-05T10:55:59.754" v="760"/>
          <ac:spMkLst>
            <pc:docMk/>
            <pc:sldMk cId="2411941541" sldId="585"/>
            <ac:spMk id="8" creationId="{F8F5BFBE-537B-4D62-B799-7B86A0632179}"/>
          </ac:spMkLst>
        </pc:spChg>
        <pc:spChg chg="add del">
          <ac:chgData name="Marte Diana Østlien Getz" userId="00b55472-a65a-455a-acaa-9e80c08b341f" providerId="ADAL" clId="{73C49135-84DC-4F2A-9170-51C6C405612B}" dt="2022-07-05T10:55:52.980" v="759" actId="478"/>
          <ac:spMkLst>
            <pc:docMk/>
            <pc:sldMk cId="2411941541" sldId="585"/>
            <ac:spMk id="10" creationId="{00000000-0000-0000-0000-000000000000}"/>
          </ac:spMkLst>
        </pc:spChg>
        <pc:spChg chg="add del">
          <ac:chgData name="Marte Diana Østlien Getz" userId="00b55472-a65a-455a-acaa-9e80c08b341f" providerId="ADAL" clId="{73C49135-84DC-4F2A-9170-51C6C405612B}" dt="2022-07-05T10:55:52.980" v="759" actId="478"/>
          <ac:spMkLst>
            <pc:docMk/>
            <pc:sldMk cId="2411941541" sldId="585"/>
            <ac:spMk id="21" creationId="{6F7785C5-C642-4DDB-B9EA-552CD141F0A9}"/>
          </ac:spMkLst>
        </pc:spChg>
        <pc:spChg chg="add del">
          <ac:chgData name="Marte Diana Østlien Getz" userId="00b55472-a65a-455a-acaa-9e80c08b341f" providerId="ADAL" clId="{73C49135-84DC-4F2A-9170-51C6C405612B}" dt="2022-07-05T10:55:52.980" v="759" actId="478"/>
          <ac:spMkLst>
            <pc:docMk/>
            <pc:sldMk cId="2411941541" sldId="585"/>
            <ac:spMk id="27" creationId="{00000000-0000-0000-0000-000000000000}"/>
          </ac:spMkLst>
        </pc:spChg>
        <pc:spChg chg="add mod">
          <ac:chgData name="Marte Diana Østlien Getz" userId="00b55472-a65a-455a-acaa-9e80c08b341f" providerId="ADAL" clId="{73C49135-84DC-4F2A-9170-51C6C405612B}" dt="2022-07-05T10:56:55.130" v="773"/>
          <ac:spMkLst>
            <pc:docMk/>
            <pc:sldMk cId="2411941541" sldId="585"/>
            <ac:spMk id="32" creationId="{D54FA50D-F67D-4B55-8242-2B61177AAF82}"/>
          </ac:spMkLst>
        </pc:spChg>
        <pc:spChg chg="add del">
          <ac:chgData name="Marte Diana Østlien Getz" userId="00b55472-a65a-455a-acaa-9e80c08b341f" providerId="ADAL" clId="{73C49135-84DC-4F2A-9170-51C6C405612B}" dt="2022-07-05T10:55:52.980" v="759" actId="478"/>
          <ac:spMkLst>
            <pc:docMk/>
            <pc:sldMk cId="2411941541" sldId="585"/>
            <ac:spMk id="33" creationId="{00000000-0000-0000-0000-000000000000}"/>
          </ac:spMkLst>
        </pc:spChg>
        <pc:grpChg chg="add del">
          <ac:chgData name="Marte Diana Østlien Getz" userId="00b55472-a65a-455a-acaa-9e80c08b341f" providerId="ADAL" clId="{73C49135-84DC-4F2A-9170-51C6C405612B}" dt="2022-07-05T10:55:52.980" v="759" actId="478"/>
          <ac:grpSpMkLst>
            <pc:docMk/>
            <pc:sldMk cId="2411941541" sldId="585"/>
            <ac:grpSpMk id="4" creationId="{0E96D66E-DCF4-4343-9786-C5FDDBB5EC0F}"/>
          </ac:grpSpMkLst>
        </pc:grpChg>
        <pc:grpChg chg="add del">
          <ac:chgData name="Marte Diana Østlien Getz" userId="00b55472-a65a-455a-acaa-9e80c08b341f" providerId="ADAL" clId="{73C49135-84DC-4F2A-9170-51C6C405612B}" dt="2022-07-05T10:55:52.980" v="759" actId="478"/>
          <ac:grpSpMkLst>
            <pc:docMk/>
            <pc:sldMk cId="2411941541" sldId="585"/>
            <ac:grpSpMk id="20" creationId="{F2AEE115-9A7E-46BF-BCCC-EC2FE2287BED}"/>
          </ac:grpSpMkLst>
        </pc:grpChg>
        <pc:picChg chg="add del mod">
          <ac:chgData name="Marte Diana Østlien Getz" userId="00b55472-a65a-455a-acaa-9e80c08b341f" providerId="ADAL" clId="{73C49135-84DC-4F2A-9170-51C6C405612B}" dt="2022-07-05T10:55:34.165" v="757"/>
          <ac:picMkLst>
            <pc:docMk/>
            <pc:sldMk cId="2411941541" sldId="585"/>
            <ac:picMk id="7" creationId="{CFE71911-4065-4F8E-A804-E4BC2ECA5331}"/>
          </ac:picMkLst>
        </pc:picChg>
        <pc:picChg chg="add mod">
          <ac:chgData name="Marte Diana Østlien Getz" userId="00b55472-a65a-455a-acaa-9e80c08b341f" providerId="ADAL" clId="{73C49135-84DC-4F2A-9170-51C6C405612B}" dt="2022-07-05T12:02:07.247" v="969" actId="1036"/>
          <ac:picMkLst>
            <pc:docMk/>
            <pc:sldMk cId="2411941541" sldId="585"/>
            <ac:picMk id="9" creationId="{0276A16C-6FB0-4050-BB8E-1604DC805744}"/>
          </ac:picMkLst>
        </pc:picChg>
        <pc:picChg chg="add del">
          <ac:chgData name="Marte Diana Østlien Getz" userId="00b55472-a65a-455a-acaa-9e80c08b341f" providerId="ADAL" clId="{73C49135-84DC-4F2A-9170-51C6C405612B}" dt="2022-07-05T10:55:52.980" v="759" actId="478"/>
          <ac:picMkLst>
            <pc:docMk/>
            <pc:sldMk cId="2411941541" sldId="585"/>
            <ac:picMk id="11" creationId="{00000000-0000-0000-0000-000000000000}"/>
          </ac:picMkLst>
        </pc:picChg>
      </pc:sldChg>
      <pc:sldChg chg="addSp delSp modSp add mod modNotesTx">
        <pc:chgData name="Marte Diana Østlien Getz" userId="00b55472-a65a-455a-acaa-9e80c08b341f" providerId="ADAL" clId="{73C49135-84DC-4F2A-9170-51C6C405612B}" dt="2022-07-05T12:50:31.120" v="1254" actId="1076"/>
        <pc:sldMkLst>
          <pc:docMk/>
          <pc:sldMk cId="2039227403" sldId="586"/>
        </pc:sldMkLst>
        <pc:spChg chg="add del mod">
          <ac:chgData name="Marte Diana Østlien Getz" userId="00b55472-a65a-455a-acaa-9e80c08b341f" providerId="ADAL" clId="{73C49135-84DC-4F2A-9170-51C6C405612B}" dt="2022-07-05T11:01:51.369" v="781"/>
          <ac:spMkLst>
            <pc:docMk/>
            <pc:sldMk cId="2039227403" sldId="586"/>
            <ac:spMk id="3" creationId="{4D4E74BB-F620-481B-B920-F6CD80819EAE}"/>
          </ac:spMkLst>
        </pc:spChg>
        <pc:spChg chg="add mod">
          <ac:chgData name="Marte Diana Østlien Getz" userId="00b55472-a65a-455a-acaa-9e80c08b341f" providerId="ADAL" clId="{73C49135-84DC-4F2A-9170-51C6C405612B}" dt="2022-07-05T12:50:31.120" v="1254" actId="1076"/>
          <ac:spMkLst>
            <pc:docMk/>
            <pc:sldMk cId="2039227403" sldId="586"/>
            <ac:spMk id="8" creationId="{61331060-6347-4AE9-901F-508E41050E61}"/>
          </ac:spMkLst>
        </pc:spChg>
        <pc:picChg chg="add mod modCrop">
          <ac:chgData name="Marte Diana Østlien Getz" userId="00b55472-a65a-455a-acaa-9e80c08b341f" providerId="ADAL" clId="{73C49135-84DC-4F2A-9170-51C6C405612B}" dt="2022-07-05T11:48:59.533" v="900" actId="1036"/>
          <ac:picMkLst>
            <pc:docMk/>
            <pc:sldMk cId="2039227403" sldId="586"/>
            <ac:picMk id="4" creationId="{BBD18907-54B2-41CE-BF05-D526E355AD8E}"/>
          </ac:picMkLst>
        </pc:picChg>
        <pc:picChg chg="del">
          <ac:chgData name="Marte Diana Østlien Getz" userId="00b55472-a65a-455a-acaa-9e80c08b341f" providerId="ADAL" clId="{73C49135-84DC-4F2A-9170-51C6C405612B}" dt="2022-07-05T11:01:26.179" v="780" actId="478"/>
          <ac:picMkLst>
            <pc:docMk/>
            <pc:sldMk cId="2039227403" sldId="586"/>
            <ac:picMk id="64" creationId="{C99A2464-0439-4D0E-9E51-910873FEAA1F}"/>
          </ac:picMkLst>
        </pc:picChg>
      </pc:sldChg>
      <pc:sldChg chg="addSp delSp modSp new mod modTransition modNotesTx">
        <pc:chgData name="Marte Diana Østlien Getz" userId="00b55472-a65a-455a-acaa-9e80c08b341f" providerId="ADAL" clId="{73C49135-84DC-4F2A-9170-51C6C405612B}" dt="2022-07-05T12:49:23.027" v="1252"/>
        <pc:sldMkLst>
          <pc:docMk/>
          <pc:sldMk cId="2440824822" sldId="587"/>
        </pc:sldMkLst>
        <pc:spChg chg="del">
          <ac:chgData name="Marte Diana Østlien Getz" userId="00b55472-a65a-455a-acaa-9e80c08b341f" providerId="ADAL" clId="{73C49135-84DC-4F2A-9170-51C6C405612B}" dt="2022-07-05T11:14:37.906" v="819"/>
          <ac:spMkLst>
            <pc:docMk/>
            <pc:sldMk cId="2440824822" sldId="587"/>
            <ac:spMk id="2" creationId="{EF06EE6F-8F5A-48B1-9603-025F69193005}"/>
          </ac:spMkLst>
        </pc:spChg>
        <pc:spChg chg="del">
          <ac:chgData name="Marte Diana Østlien Getz" userId="00b55472-a65a-455a-acaa-9e80c08b341f" providerId="ADAL" clId="{73C49135-84DC-4F2A-9170-51C6C405612B}" dt="2022-07-05T11:14:34.784" v="818" actId="478"/>
          <ac:spMkLst>
            <pc:docMk/>
            <pc:sldMk cId="2440824822" sldId="587"/>
            <ac:spMk id="3" creationId="{89068376-F9E6-4522-BF55-7B14B6202CE6}"/>
          </ac:spMkLst>
        </pc:spChg>
        <pc:spChg chg="del">
          <ac:chgData name="Marte Diana Østlien Getz" userId="00b55472-a65a-455a-acaa-9e80c08b341f" providerId="ADAL" clId="{73C49135-84DC-4F2A-9170-51C6C405612B}" dt="2022-07-05T11:14:31.282" v="817" actId="478"/>
          <ac:spMkLst>
            <pc:docMk/>
            <pc:sldMk cId="2440824822" sldId="587"/>
            <ac:spMk id="4" creationId="{CA71E015-DFA0-4117-A93D-549D0343BB22}"/>
          </ac:spMkLst>
        </pc:spChg>
        <pc:spChg chg="del">
          <ac:chgData name="Marte Diana Østlien Getz" userId="00b55472-a65a-455a-acaa-9e80c08b341f" providerId="ADAL" clId="{73C49135-84DC-4F2A-9170-51C6C405612B}" dt="2022-07-05T11:14:27.952" v="816" actId="478"/>
          <ac:spMkLst>
            <pc:docMk/>
            <pc:sldMk cId="2440824822" sldId="587"/>
            <ac:spMk id="5" creationId="{4E01069F-0643-4774-8193-5A6D930D1A7E}"/>
          </ac:spMkLst>
        </pc:spChg>
        <pc:spChg chg="add mod">
          <ac:chgData name="Marte Diana Østlien Getz" userId="00b55472-a65a-455a-acaa-9e80c08b341f" providerId="ADAL" clId="{73C49135-84DC-4F2A-9170-51C6C405612B}" dt="2022-07-05T11:18:48.763" v="835"/>
          <ac:spMkLst>
            <pc:docMk/>
            <pc:sldMk cId="2440824822" sldId="587"/>
            <ac:spMk id="7" creationId="{E7465FAB-9C4E-4D24-82BF-9E8BE7F9D558}"/>
          </ac:spMkLst>
        </pc:spChg>
        <pc:picChg chg="add mod modCrop">
          <ac:chgData name="Marte Diana Østlien Getz" userId="00b55472-a65a-455a-acaa-9e80c08b341f" providerId="ADAL" clId="{73C49135-84DC-4F2A-9170-51C6C405612B}" dt="2022-07-05T11:16:02.475" v="831" actId="1076"/>
          <ac:picMkLst>
            <pc:docMk/>
            <pc:sldMk cId="2440824822" sldId="587"/>
            <ac:picMk id="6" creationId="{DAC7E4A2-C8B7-4958-ABE4-09BB5F333E44}"/>
          </ac:picMkLst>
        </pc:picChg>
      </pc:sldChg>
      <pc:sldChg chg="addSp delSp modSp add del mod">
        <pc:chgData name="Marte Diana Østlien Getz" userId="00b55472-a65a-455a-acaa-9e80c08b341f" providerId="ADAL" clId="{73C49135-84DC-4F2A-9170-51C6C405612B}" dt="2022-07-05T11:22:45.059" v="869" actId="47"/>
        <pc:sldMkLst>
          <pc:docMk/>
          <pc:sldMk cId="2542003204" sldId="588"/>
        </pc:sldMkLst>
        <pc:spChg chg="add del mod">
          <ac:chgData name="Marte Diana Østlien Getz" userId="00b55472-a65a-455a-acaa-9e80c08b341f" providerId="ADAL" clId="{73C49135-84DC-4F2A-9170-51C6C405612B}" dt="2022-07-05T11:19:42.783" v="839"/>
          <ac:spMkLst>
            <pc:docMk/>
            <pc:sldMk cId="2542003204" sldId="588"/>
            <ac:spMk id="4" creationId="{DDDA60FE-660D-461A-9125-0C89B69192CE}"/>
          </ac:spMkLst>
        </pc:spChg>
        <pc:picChg chg="add mod ord modCrop">
          <ac:chgData name="Marte Diana Østlien Getz" userId="00b55472-a65a-455a-acaa-9e80c08b341f" providerId="ADAL" clId="{73C49135-84DC-4F2A-9170-51C6C405612B}" dt="2022-07-05T11:22:13.875" v="867" actId="732"/>
          <ac:picMkLst>
            <pc:docMk/>
            <pc:sldMk cId="2542003204" sldId="588"/>
            <ac:picMk id="5" creationId="{1CB0B797-F592-4988-956D-2D81E5FC8994}"/>
          </ac:picMkLst>
        </pc:picChg>
        <pc:picChg chg="del">
          <ac:chgData name="Marte Diana Østlien Getz" userId="00b55472-a65a-455a-acaa-9e80c08b341f" providerId="ADAL" clId="{73C49135-84DC-4F2A-9170-51C6C405612B}" dt="2022-07-05T11:19:26.797" v="838" actId="478"/>
          <ac:picMkLst>
            <pc:docMk/>
            <pc:sldMk cId="2542003204" sldId="588"/>
            <ac:picMk id="8" creationId="{FE1E945F-5C3D-4A86-987B-1CD9A9EEB6BE}"/>
          </ac:picMkLst>
        </pc:picChg>
      </pc:sldChg>
      <pc:sldChg chg="addSp delSp modSp add mod chgLayout">
        <pc:chgData name="Marte Diana Østlien Getz" userId="00b55472-a65a-455a-acaa-9e80c08b341f" providerId="ADAL" clId="{73C49135-84DC-4F2A-9170-51C6C405612B}" dt="2022-07-05T11:25:40.412" v="887" actId="14100"/>
        <pc:sldMkLst>
          <pc:docMk/>
          <pc:sldMk cId="3892311036" sldId="588"/>
        </pc:sldMkLst>
        <pc:spChg chg="add del mod ord">
          <ac:chgData name="Marte Diana Østlien Getz" userId="00b55472-a65a-455a-acaa-9e80c08b341f" providerId="ADAL" clId="{73C49135-84DC-4F2A-9170-51C6C405612B}" dt="2022-07-05T11:23:56.037" v="874"/>
          <ac:spMkLst>
            <pc:docMk/>
            <pc:sldMk cId="3892311036" sldId="588"/>
            <ac:spMk id="3" creationId="{05D4185E-B363-4470-8862-A06D135A1D0E}"/>
          </ac:spMkLst>
        </pc:spChg>
        <pc:spChg chg="add del mod ord">
          <ac:chgData name="Marte Diana Østlien Getz" userId="00b55472-a65a-455a-acaa-9e80c08b341f" providerId="ADAL" clId="{73C49135-84DC-4F2A-9170-51C6C405612B}" dt="2022-07-05T11:23:47.622" v="873" actId="478"/>
          <ac:spMkLst>
            <pc:docMk/>
            <pc:sldMk cId="3892311036" sldId="588"/>
            <ac:spMk id="4" creationId="{FFD9A86D-DBA1-4185-B1CC-671414AE72D0}"/>
          </ac:spMkLst>
        </pc:spChg>
        <pc:picChg chg="add mod ord modCrop">
          <ac:chgData name="Marte Diana Østlien Getz" userId="00b55472-a65a-455a-acaa-9e80c08b341f" providerId="ADAL" clId="{73C49135-84DC-4F2A-9170-51C6C405612B}" dt="2022-07-05T11:25:40.412" v="887" actId="14100"/>
          <ac:picMkLst>
            <pc:docMk/>
            <pc:sldMk cId="3892311036" sldId="588"/>
            <ac:picMk id="5" creationId="{AFAC71BC-EE68-4FDB-BEBD-8605792483E9}"/>
          </ac:picMkLst>
        </pc:picChg>
        <pc:picChg chg="del">
          <ac:chgData name="Marte Diana Østlien Getz" userId="00b55472-a65a-455a-acaa-9e80c08b341f" providerId="ADAL" clId="{73C49135-84DC-4F2A-9170-51C6C405612B}" dt="2022-07-05T11:23:29.208" v="871" actId="478"/>
          <ac:picMkLst>
            <pc:docMk/>
            <pc:sldMk cId="3892311036" sldId="588"/>
            <ac:picMk id="20" creationId="{0F9E6844-F89B-4BF3-82F7-A92F83039FF0}"/>
          </ac:picMkLst>
        </pc:picChg>
      </pc:sldChg>
      <pc:sldChg chg="addSp delSp modSp add mod">
        <pc:chgData name="Marte Diana Østlien Getz" userId="00b55472-a65a-455a-acaa-9e80c08b341f" providerId="ADAL" clId="{73C49135-84DC-4F2A-9170-51C6C405612B}" dt="2022-07-05T12:16:28.830" v="1081" actId="1036"/>
        <pc:sldMkLst>
          <pc:docMk/>
          <pc:sldMk cId="1703697233" sldId="589"/>
        </pc:sldMkLst>
        <pc:spChg chg="del">
          <ac:chgData name="Marte Diana Østlien Getz" userId="00b55472-a65a-455a-acaa-9e80c08b341f" providerId="ADAL" clId="{73C49135-84DC-4F2A-9170-51C6C405612B}" dt="2022-07-05T12:02:44.039" v="971" actId="478"/>
          <ac:spMkLst>
            <pc:docMk/>
            <pc:sldMk cId="1703697233" sldId="589"/>
            <ac:spMk id="23" creationId="{00000000-0000-0000-0000-000000000000}"/>
          </ac:spMkLst>
        </pc:spChg>
        <pc:spChg chg="add mod">
          <ac:chgData name="Marte Diana Østlien Getz" userId="00b55472-a65a-455a-acaa-9e80c08b341f" providerId="ADAL" clId="{73C49135-84DC-4F2A-9170-51C6C405612B}" dt="2022-07-05T12:09:14.521" v="990"/>
          <ac:spMkLst>
            <pc:docMk/>
            <pc:sldMk cId="1703697233" sldId="589"/>
            <ac:spMk id="24" creationId="{9F315A0B-AC4A-45B3-80F9-323C73960F75}"/>
          </ac:spMkLst>
        </pc:spChg>
        <pc:spChg chg="del">
          <ac:chgData name="Marte Diana Østlien Getz" userId="00b55472-a65a-455a-acaa-9e80c08b341f" providerId="ADAL" clId="{73C49135-84DC-4F2A-9170-51C6C405612B}" dt="2022-07-05T12:02:44.039" v="971" actId="478"/>
          <ac:spMkLst>
            <pc:docMk/>
            <pc:sldMk cId="1703697233" sldId="589"/>
            <ac:spMk id="30" creationId="{00000000-0000-0000-0000-000000000000}"/>
          </ac:spMkLst>
        </pc:spChg>
        <pc:spChg chg="del">
          <ac:chgData name="Marte Diana Østlien Getz" userId="00b55472-a65a-455a-acaa-9e80c08b341f" providerId="ADAL" clId="{73C49135-84DC-4F2A-9170-51C6C405612B}" dt="2022-07-05T12:02:44.039" v="971" actId="478"/>
          <ac:spMkLst>
            <pc:docMk/>
            <pc:sldMk cId="1703697233" sldId="589"/>
            <ac:spMk id="46" creationId="{00000000-0000-0000-0000-000000000000}"/>
          </ac:spMkLst>
        </pc:spChg>
        <pc:spChg chg="del">
          <ac:chgData name="Marte Diana Østlien Getz" userId="00b55472-a65a-455a-acaa-9e80c08b341f" providerId="ADAL" clId="{73C49135-84DC-4F2A-9170-51C6C405612B}" dt="2022-07-05T12:02:44.039" v="971" actId="478"/>
          <ac:spMkLst>
            <pc:docMk/>
            <pc:sldMk cId="1703697233" sldId="589"/>
            <ac:spMk id="47" creationId="{00000000-0000-0000-0000-000000000000}"/>
          </ac:spMkLst>
        </pc:spChg>
        <pc:spChg chg="del">
          <ac:chgData name="Marte Diana Østlien Getz" userId="00b55472-a65a-455a-acaa-9e80c08b341f" providerId="ADAL" clId="{73C49135-84DC-4F2A-9170-51C6C405612B}" dt="2022-07-05T12:02:44.039" v="971" actId="478"/>
          <ac:spMkLst>
            <pc:docMk/>
            <pc:sldMk cId="1703697233" sldId="589"/>
            <ac:spMk id="50" creationId="{00000000-0000-0000-0000-000000000000}"/>
          </ac:spMkLst>
        </pc:spChg>
        <pc:grpChg chg="del">
          <ac:chgData name="Marte Diana Østlien Getz" userId="00b55472-a65a-455a-acaa-9e80c08b341f" providerId="ADAL" clId="{73C49135-84DC-4F2A-9170-51C6C405612B}" dt="2022-07-05T12:02:44.039" v="971" actId="478"/>
          <ac:grpSpMkLst>
            <pc:docMk/>
            <pc:sldMk cId="1703697233" sldId="589"/>
            <ac:grpSpMk id="17" creationId="{DEDD60E4-F24F-4A46-8A38-BC9887C50CB6}"/>
          </ac:grpSpMkLst>
        </pc:grpChg>
        <pc:graphicFrameChg chg="del">
          <ac:chgData name="Marte Diana Østlien Getz" userId="00b55472-a65a-455a-acaa-9e80c08b341f" providerId="ADAL" clId="{73C49135-84DC-4F2A-9170-51C6C405612B}" dt="2022-07-05T12:02:44.039" v="971" actId="478"/>
          <ac:graphicFrameMkLst>
            <pc:docMk/>
            <pc:sldMk cId="1703697233" sldId="589"/>
            <ac:graphicFrameMk id="6" creationId="{00000000-0000-0000-0000-000000000000}"/>
          </ac:graphicFrameMkLst>
        </pc:graphicFrameChg>
        <pc:picChg chg="add mod ord modCrop">
          <ac:chgData name="Marte Diana Østlien Getz" userId="00b55472-a65a-455a-acaa-9e80c08b341f" providerId="ADAL" clId="{73C49135-84DC-4F2A-9170-51C6C405612B}" dt="2022-07-05T12:16:28.830" v="1081" actId="1036"/>
          <ac:picMkLst>
            <pc:docMk/>
            <pc:sldMk cId="1703697233" sldId="589"/>
            <ac:picMk id="2" creationId="{205EEFAA-A979-4E82-95FC-2D9CA4DF031F}"/>
          </ac:picMkLst>
        </pc:picChg>
        <pc:picChg chg="del">
          <ac:chgData name="Marte Diana Østlien Getz" userId="00b55472-a65a-455a-acaa-9e80c08b341f" providerId="ADAL" clId="{73C49135-84DC-4F2A-9170-51C6C405612B}" dt="2022-07-05T12:02:44.039" v="971" actId="478"/>
          <ac:picMkLst>
            <pc:docMk/>
            <pc:sldMk cId="1703697233" sldId="589"/>
            <ac:picMk id="7" creationId="{00000000-0000-0000-0000-000000000000}"/>
          </ac:picMkLst>
        </pc:picChg>
      </pc:sldChg>
      <pc:sldChg chg="addSp delSp modSp add mod modAnim chgLayout">
        <pc:chgData name="Marte Diana Østlien Getz" userId="00b55472-a65a-455a-acaa-9e80c08b341f" providerId="ADAL" clId="{73C49135-84DC-4F2A-9170-51C6C405612B}" dt="2022-07-05T12:16:06.774" v="1079" actId="1036"/>
        <pc:sldMkLst>
          <pc:docMk/>
          <pc:sldMk cId="506105289" sldId="590"/>
        </pc:sldMkLst>
        <pc:spChg chg="add del mod">
          <ac:chgData name="Marte Diana Østlien Getz" userId="00b55472-a65a-455a-acaa-9e80c08b341f" providerId="ADAL" clId="{73C49135-84DC-4F2A-9170-51C6C405612B}" dt="2022-07-05T12:13:30.274" v="1069"/>
          <ac:spMkLst>
            <pc:docMk/>
            <pc:sldMk cId="506105289" sldId="590"/>
            <ac:spMk id="4" creationId="{5890A120-1207-4459-B850-377A870F26CD}"/>
          </ac:spMkLst>
        </pc:spChg>
        <pc:spChg chg="add del mod">
          <ac:chgData name="Marte Diana Østlien Getz" userId="00b55472-a65a-455a-acaa-9e80c08b341f" providerId="ADAL" clId="{73C49135-84DC-4F2A-9170-51C6C405612B}" dt="2022-07-05T12:13:27.414" v="1068" actId="478"/>
          <ac:spMkLst>
            <pc:docMk/>
            <pc:sldMk cId="506105289" sldId="590"/>
            <ac:spMk id="5" creationId="{E84F2E1D-2F71-4E95-8900-245AF880EDF7}"/>
          </ac:spMkLst>
        </pc:spChg>
        <pc:spChg chg="add mod">
          <ac:chgData name="Marte Diana Østlien Getz" userId="00b55472-a65a-455a-acaa-9e80c08b341f" providerId="ADAL" clId="{73C49135-84DC-4F2A-9170-51C6C405612B}" dt="2022-07-05T12:14:29.530" v="1074"/>
          <ac:spMkLst>
            <pc:docMk/>
            <pc:sldMk cId="506105289" sldId="590"/>
            <ac:spMk id="23" creationId="{AE8862DF-D64C-4BA8-A213-0C49658EF142}"/>
          </ac:spMkLst>
        </pc:spChg>
        <pc:spChg chg="del mod">
          <ac:chgData name="Marte Diana Østlien Getz" userId="00b55472-a65a-455a-acaa-9e80c08b341f" providerId="ADAL" clId="{73C49135-84DC-4F2A-9170-51C6C405612B}" dt="2022-07-05T12:13:02.821" v="1064" actId="478"/>
          <ac:spMkLst>
            <pc:docMk/>
            <pc:sldMk cId="506105289" sldId="590"/>
            <ac:spMk id="30" creationId="{00000000-0000-0000-0000-000000000000}"/>
          </ac:spMkLst>
        </pc:spChg>
        <pc:spChg chg="del">
          <ac:chgData name="Marte Diana Østlien Getz" userId="00b55472-a65a-455a-acaa-9e80c08b341f" providerId="ADAL" clId="{73C49135-84DC-4F2A-9170-51C6C405612B}" dt="2022-07-05T12:13:02.821" v="1064" actId="478"/>
          <ac:spMkLst>
            <pc:docMk/>
            <pc:sldMk cId="506105289" sldId="590"/>
            <ac:spMk id="32" creationId="{00000000-0000-0000-0000-000000000000}"/>
          </ac:spMkLst>
        </pc:spChg>
        <pc:grpChg chg="del">
          <ac:chgData name="Marte Diana Østlien Getz" userId="00b55472-a65a-455a-acaa-9e80c08b341f" providerId="ADAL" clId="{73C49135-84DC-4F2A-9170-51C6C405612B}" dt="2022-07-05T12:13:02.821" v="1064" actId="478"/>
          <ac:grpSpMkLst>
            <pc:docMk/>
            <pc:sldMk cId="506105289" sldId="590"/>
            <ac:grpSpMk id="14" creationId="{3CF1C726-1B6E-46E4-9A15-520D9410DA46}"/>
          </ac:grpSpMkLst>
        </pc:grpChg>
        <pc:graphicFrameChg chg="del">
          <ac:chgData name="Marte Diana Østlien Getz" userId="00b55472-a65a-455a-acaa-9e80c08b341f" providerId="ADAL" clId="{73C49135-84DC-4F2A-9170-51C6C405612B}" dt="2022-07-05T12:13:02.821" v="1064" actId="478"/>
          <ac:graphicFrameMkLst>
            <pc:docMk/>
            <pc:sldMk cId="506105289" sldId="590"/>
            <ac:graphicFrameMk id="29" creationId="{00000000-0000-0000-0000-000000000000}"/>
          </ac:graphicFrameMkLst>
        </pc:graphicFrameChg>
        <pc:graphicFrameChg chg="del">
          <ac:chgData name="Marte Diana Østlien Getz" userId="00b55472-a65a-455a-acaa-9e80c08b341f" providerId="ADAL" clId="{73C49135-84DC-4F2A-9170-51C6C405612B}" dt="2022-07-05T12:13:02.821" v="1064" actId="478"/>
          <ac:graphicFrameMkLst>
            <pc:docMk/>
            <pc:sldMk cId="506105289" sldId="590"/>
            <ac:graphicFrameMk id="31" creationId="{00000000-0000-0000-0000-000000000000}"/>
          </ac:graphicFrameMkLst>
        </pc:graphicFrameChg>
        <pc:picChg chg="add del">
          <ac:chgData name="Marte Diana Østlien Getz" userId="00b55472-a65a-455a-acaa-9e80c08b341f" providerId="ADAL" clId="{73C49135-84DC-4F2A-9170-51C6C405612B}" dt="2022-07-05T12:13:20.445" v="1066" actId="478"/>
          <ac:picMkLst>
            <pc:docMk/>
            <pc:sldMk cId="506105289" sldId="590"/>
            <ac:picMk id="2" creationId="{4E153C3E-093E-47F5-983D-34BE8651E33B}"/>
          </ac:picMkLst>
        </pc:picChg>
        <pc:picChg chg="del">
          <ac:chgData name="Marte Diana Østlien Getz" userId="00b55472-a65a-455a-acaa-9e80c08b341f" providerId="ADAL" clId="{73C49135-84DC-4F2A-9170-51C6C405612B}" dt="2022-07-05T12:13:02.821" v="1064" actId="478"/>
          <ac:picMkLst>
            <pc:docMk/>
            <pc:sldMk cId="506105289" sldId="590"/>
            <ac:picMk id="3" creationId="{52541ACE-B8BB-4A5D-9194-7534BD218BC5}"/>
          </ac:picMkLst>
        </pc:picChg>
        <pc:picChg chg="add mod ord modCrop">
          <ac:chgData name="Marte Diana Østlien Getz" userId="00b55472-a65a-455a-acaa-9e80c08b341f" providerId="ADAL" clId="{73C49135-84DC-4F2A-9170-51C6C405612B}" dt="2022-07-05T12:16:06.774" v="1079" actId="1036"/>
          <ac:picMkLst>
            <pc:docMk/>
            <pc:sldMk cId="506105289" sldId="590"/>
            <ac:picMk id="6" creationId="{0A28F1FC-ABC8-4BC9-8927-4DE9C67744E1}"/>
          </ac:picMkLst>
        </pc:picChg>
        <pc:picChg chg="add mod">
          <ac:chgData name="Marte Diana Østlien Getz" userId="00b55472-a65a-455a-acaa-9e80c08b341f" providerId="ADAL" clId="{73C49135-84DC-4F2A-9170-51C6C405612B}" dt="2022-07-05T12:14:48.367" v="1076"/>
          <ac:picMkLst>
            <pc:docMk/>
            <pc:sldMk cId="506105289" sldId="590"/>
            <ac:picMk id="24" creationId="{B0DB1B13-E18E-4A08-B4B9-0955B8CA6A77}"/>
          </ac:picMkLst>
        </pc:picChg>
      </pc:sldChg>
      <pc:sldChg chg="addSp delSp modSp add mod chgLayout">
        <pc:chgData name="Marte Diana Østlien Getz" userId="00b55472-a65a-455a-acaa-9e80c08b341f" providerId="ADAL" clId="{73C49135-84DC-4F2A-9170-51C6C405612B}" dt="2022-07-05T12:18:19.735" v="1098"/>
        <pc:sldMkLst>
          <pc:docMk/>
          <pc:sldMk cId="4025183249" sldId="591"/>
        </pc:sldMkLst>
        <pc:spChg chg="add del mod ord">
          <ac:chgData name="Marte Diana Østlien Getz" userId="00b55472-a65a-455a-acaa-9e80c08b341f" providerId="ADAL" clId="{73C49135-84DC-4F2A-9170-51C6C405612B}" dt="2022-07-05T12:17:07.604" v="1086"/>
          <ac:spMkLst>
            <pc:docMk/>
            <pc:sldMk cId="4025183249" sldId="591"/>
            <ac:spMk id="3" creationId="{C42B0940-BFCE-442B-AB4C-E0C3DB28EA83}"/>
          </ac:spMkLst>
        </pc:spChg>
        <pc:spChg chg="add del mod ord">
          <ac:chgData name="Marte Diana Østlien Getz" userId="00b55472-a65a-455a-acaa-9e80c08b341f" providerId="ADAL" clId="{73C49135-84DC-4F2A-9170-51C6C405612B}" dt="2022-07-05T12:17:03.343" v="1085" actId="478"/>
          <ac:spMkLst>
            <pc:docMk/>
            <pc:sldMk cId="4025183249" sldId="591"/>
            <ac:spMk id="5" creationId="{A404637F-4C35-44EA-A9B7-27521DC256EA}"/>
          </ac:spMkLst>
        </pc:spChg>
        <pc:spChg chg="del">
          <ac:chgData name="Marte Diana Østlien Getz" userId="00b55472-a65a-455a-acaa-9e80c08b341f" providerId="ADAL" clId="{73C49135-84DC-4F2A-9170-51C6C405612B}" dt="2022-07-05T12:16:57.807" v="1083" actId="478"/>
          <ac:spMkLst>
            <pc:docMk/>
            <pc:sldMk cId="4025183249" sldId="591"/>
            <ac:spMk id="10" creationId="{00000000-0000-0000-0000-000000000000}"/>
          </ac:spMkLst>
        </pc:spChg>
        <pc:spChg chg="del">
          <ac:chgData name="Marte Diana Østlien Getz" userId="00b55472-a65a-455a-acaa-9e80c08b341f" providerId="ADAL" clId="{73C49135-84DC-4F2A-9170-51C6C405612B}" dt="2022-07-05T12:16:57.807" v="1083" actId="478"/>
          <ac:spMkLst>
            <pc:docMk/>
            <pc:sldMk cId="4025183249" sldId="591"/>
            <ac:spMk id="20" creationId="{C35446C6-4DD3-4403-A42D-3FFC5EDE622B}"/>
          </ac:spMkLst>
        </pc:spChg>
        <pc:spChg chg="del">
          <ac:chgData name="Marte Diana Østlien Getz" userId="00b55472-a65a-455a-acaa-9e80c08b341f" providerId="ADAL" clId="{73C49135-84DC-4F2A-9170-51C6C405612B}" dt="2022-07-05T12:16:57.807" v="1083" actId="478"/>
          <ac:spMkLst>
            <pc:docMk/>
            <pc:sldMk cId="4025183249" sldId="591"/>
            <ac:spMk id="30" creationId="{00000000-0000-0000-0000-000000000000}"/>
          </ac:spMkLst>
        </pc:spChg>
        <pc:spChg chg="add mod">
          <ac:chgData name="Marte Diana Østlien Getz" userId="00b55472-a65a-455a-acaa-9e80c08b341f" providerId="ADAL" clId="{73C49135-84DC-4F2A-9170-51C6C405612B}" dt="2022-07-05T12:18:19.735" v="1098"/>
          <ac:spMkLst>
            <pc:docMk/>
            <pc:sldMk cId="4025183249" sldId="591"/>
            <ac:spMk id="31" creationId="{EC4F205D-F348-4BF3-B9F6-0529C47CD06B}"/>
          </ac:spMkLst>
        </pc:spChg>
        <pc:spChg chg="del">
          <ac:chgData name="Marte Diana Østlien Getz" userId="00b55472-a65a-455a-acaa-9e80c08b341f" providerId="ADAL" clId="{73C49135-84DC-4F2A-9170-51C6C405612B}" dt="2022-07-05T12:16:57.807" v="1083" actId="478"/>
          <ac:spMkLst>
            <pc:docMk/>
            <pc:sldMk cId="4025183249" sldId="591"/>
            <ac:spMk id="32" creationId="{942AC1B7-8C02-40F6-A499-9A0913A1D89B}"/>
          </ac:spMkLst>
        </pc:spChg>
        <pc:spChg chg="del">
          <ac:chgData name="Marte Diana Østlien Getz" userId="00b55472-a65a-455a-acaa-9e80c08b341f" providerId="ADAL" clId="{73C49135-84DC-4F2A-9170-51C6C405612B}" dt="2022-07-05T12:16:57.807" v="1083" actId="478"/>
          <ac:spMkLst>
            <pc:docMk/>
            <pc:sldMk cId="4025183249" sldId="591"/>
            <ac:spMk id="33" creationId="{557D2180-B59C-4E2A-8423-50BFF59F698B}"/>
          </ac:spMkLst>
        </pc:spChg>
        <pc:spChg chg="del">
          <ac:chgData name="Marte Diana Østlien Getz" userId="00b55472-a65a-455a-acaa-9e80c08b341f" providerId="ADAL" clId="{73C49135-84DC-4F2A-9170-51C6C405612B}" dt="2022-07-05T12:16:57.807" v="1083" actId="478"/>
          <ac:spMkLst>
            <pc:docMk/>
            <pc:sldMk cId="4025183249" sldId="591"/>
            <ac:spMk id="42" creationId="{00000000-0000-0000-0000-000000000000}"/>
          </ac:spMkLst>
        </pc:spChg>
        <pc:grpChg chg="del">
          <ac:chgData name="Marte Diana Østlien Getz" userId="00b55472-a65a-455a-acaa-9e80c08b341f" providerId="ADAL" clId="{73C49135-84DC-4F2A-9170-51C6C405612B}" dt="2022-07-05T12:16:57.807" v="1083" actId="478"/>
          <ac:grpSpMkLst>
            <pc:docMk/>
            <pc:sldMk cId="4025183249" sldId="591"/>
            <ac:grpSpMk id="4" creationId="{0A3DF8BB-A869-44F8-8F9B-A0BD812047C3}"/>
          </ac:grpSpMkLst>
        </pc:grpChg>
        <pc:grpChg chg="del">
          <ac:chgData name="Marte Diana Østlien Getz" userId="00b55472-a65a-455a-acaa-9e80c08b341f" providerId="ADAL" clId="{73C49135-84DC-4F2A-9170-51C6C405612B}" dt="2022-07-05T12:16:57.807" v="1083" actId="478"/>
          <ac:grpSpMkLst>
            <pc:docMk/>
            <pc:sldMk cId="4025183249" sldId="591"/>
            <ac:grpSpMk id="19" creationId="{0FACD00A-035F-49C3-AAA9-21DF53D198DF}"/>
          </ac:grpSpMkLst>
        </pc:grpChg>
        <pc:picChg chg="add mod ord modCrop">
          <ac:chgData name="Marte Diana Østlien Getz" userId="00b55472-a65a-455a-acaa-9e80c08b341f" providerId="ADAL" clId="{73C49135-84DC-4F2A-9170-51C6C405612B}" dt="2022-07-05T12:18:10.957" v="1097" actId="167"/>
          <ac:picMkLst>
            <pc:docMk/>
            <pc:sldMk cId="4025183249" sldId="591"/>
            <ac:picMk id="6" creationId="{E8AADF1C-F9CF-42B7-9CC6-ECD358C9A894}"/>
          </ac:picMkLst>
        </pc:picChg>
        <pc:picChg chg="del">
          <ac:chgData name="Marte Diana Østlien Getz" userId="00b55472-a65a-455a-acaa-9e80c08b341f" providerId="ADAL" clId="{73C49135-84DC-4F2A-9170-51C6C405612B}" dt="2022-07-05T12:16:57.807" v="1083" actId="478"/>
          <ac:picMkLst>
            <pc:docMk/>
            <pc:sldMk cId="4025183249" sldId="591"/>
            <ac:picMk id="28" creationId="{D8308530-E29F-4259-BDCD-5F026D20FA1E}"/>
          </ac:picMkLst>
        </pc:picChg>
      </pc:sldChg>
      <pc:sldChg chg="addSp delSp modSp add mod modAnim">
        <pc:chgData name="Marte Diana Østlien Getz" userId="00b55472-a65a-455a-acaa-9e80c08b341f" providerId="ADAL" clId="{73C49135-84DC-4F2A-9170-51C6C405612B}" dt="2022-07-05T12:32:24.700" v="1172" actId="1037"/>
        <pc:sldMkLst>
          <pc:docMk/>
          <pc:sldMk cId="1171366775" sldId="592"/>
        </pc:sldMkLst>
        <pc:spChg chg="add del mod">
          <ac:chgData name="Marte Diana Østlien Getz" userId="00b55472-a65a-455a-acaa-9e80c08b341f" providerId="ADAL" clId="{73C49135-84DC-4F2A-9170-51C6C405612B}" dt="2022-07-05T12:21:21.645" v="1102"/>
          <ac:spMkLst>
            <pc:docMk/>
            <pc:sldMk cId="1171366775" sldId="592"/>
            <ac:spMk id="3" creationId="{E22167A2-2B4A-436B-A18A-B22EBF388EB9}"/>
          </ac:spMkLst>
        </pc:spChg>
        <pc:spChg chg="del">
          <ac:chgData name="Marte Diana Østlien Getz" userId="00b55472-a65a-455a-acaa-9e80c08b341f" providerId="ADAL" clId="{73C49135-84DC-4F2A-9170-51C6C405612B}" dt="2022-07-05T12:21:19.061" v="1101" actId="478"/>
          <ac:spMkLst>
            <pc:docMk/>
            <pc:sldMk cId="1171366775" sldId="592"/>
            <ac:spMk id="7" creationId="{00000000-0000-0000-0000-000000000000}"/>
          </ac:spMkLst>
        </pc:spChg>
        <pc:spChg chg="add del mod">
          <ac:chgData name="Marte Diana Østlien Getz" userId="00b55472-a65a-455a-acaa-9e80c08b341f" providerId="ADAL" clId="{73C49135-84DC-4F2A-9170-51C6C405612B}" dt="2022-07-05T12:22:14.669" v="1108"/>
          <ac:spMkLst>
            <pc:docMk/>
            <pc:sldMk cId="1171366775" sldId="592"/>
            <ac:spMk id="8" creationId="{BF700B5E-6A28-48F5-A778-B52527167BDD}"/>
          </ac:spMkLst>
        </pc:spChg>
        <pc:spChg chg="add del mod">
          <ac:chgData name="Marte Diana Østlien Getz" userId="00b55472-a65a-455a-acaa-9e80c08b341f" providerId="ADAL" clId="{73C49135-84DC-4F2A-9170-51C6C405612B}" dt="2022-07-05T12:22:33.837" v="1110" actId="478"/>
          <ac:spMkLst>
            <pc:docMk/>
            <pc:sldMk cId="1171366775" sldId="592"/>
            <ac:spMk id="12" creationId="{7EE4E88C-B3D9-4707-9DF6-1001E082C281}"/>
          </ac:spMkLst>
        </pc:spChg>
        <pc:spChg chg="del">
          <ac:chgData name="Marte Diana Østlien Getz" userId="00b55472-a65a-455a-acaa-9e80c08b341f" providerId="ADAL" clId="{73C49135-84DC-4F2A-9170-51C6C405612B}" dt="2022-07-05T12:21:19.061" v="1101" actId="478"/>
          <ac:spMkLst>
            <pc:docMk/>
            <pc:sldMk cId="1171366775" sldId="592"/>
            <ac:spMk id="22" creationId="{6B7C9027-D842-4D87-9A0E-2C48AE2D6CA3}"/>
          </ac:spMkLst>
        </pc:spChg>
        <pc:spChg chg="add mod">
          <ac:chgData name="Marte Diana Østlien Getz" userId="00b55472-a65a-455a-acaa-9e80c08b341f" providerId="ADAL" clId="{73C49135-84DC-4F2A-9170-51C6C405612B}" dt="2022-07-05T12:25:54.741" v="1130" actId="14100"/>
          <ac:spMkLst>
            <pc:docMk/>
            <pc:sldMk cId="1171366775" sldId="592"/>
            <ac:spMk id="32" creationId="{4B307F03-F36A-413F-97D9-13E3E4D36B55}"/>
          </ac:spMkLst>
        </pc:spChg>
        <pc:spChg chg="del">
          <ac:chgData name="Marte Diana Østlien Getz" userId="00b55472-a65a-455a-acaa-9e80c08b341f" providerId="ADAL" clId="{73C49135-84DC-4F2A-9170-51C6C405612B}" dt="2022-07-05T12:21:19.061" v="1101" actId="478"/>
          <ac:spMkLst>
            <pc:docMk/>
            <pc:sldMk cId="1171366775" sldId="592"/>
            <ac:spMk id="35" creationId="{00000000-0000-0000-0000-000000000000}"/>
          </ac:spMkLst>
        </pc:spChg>
        <pc:spChg chg="mod">
          <ac:chgData name="Marte Diana Østlien Getz" userId="00b55472-a65a-455a-acaa-9e80c08b341f" providerId="ADAL" clId="{73C49135-84DC-4F2A-9170-51C6C405612B}" dt="2022-07-05T12:31:36.027" v="1167"/>
          <ac:spMkLst>
            <pc:docMk/>
            <pc:sldMk cId="1171366775" sldId="592"/>
            <ac:spMk id="37" creationId="{B0C036B0-9231-4492-8686-34CCFC816755}"/>
          </ac:spMkLst>
        </pc:spChg>
        <pc:spChg chg="mod">
          <ac:chgData name="Marte Diana Østlien Getz" userId="00b55472-a65a-455a-acaa-9e80c08b341f" providerId="ADAL" clId="{73C49135-84DC-4F2A-9170-51C6C405612B}" dt="2022-07-05T12:31:36.027" v="1167"/>
          <ac:spMkLst>
            <pc:docMk/>
            <pc:sldMk cId="1171366775" sldId="592"/>
            <ac:spMk id="39" creationId="{F00ED0C8-E940-45B4-B158-6842DD2277E0}"/>
          </ac:spMkLst>
        </pc:spChg>
        <pc:spChg chg="del">
          <ac:chgData name="Marte Diana Østlien Getz" userId="00b55472-a65a-455a-acaa-9e80c08b341f" providerId="ADAL" clId="{73C49135-84DC-4F2A-9170-51C6C405612B}" dt="2022-07-05T12:21:19.061" v="1101" actId="478"/>
          <ac:spMkLst>
            <pc:docMk/>
            <pc:sldMk cId="1171366775" sldId="592"/>
            <ac:spMk id="40" creationId="{00000000-0000-0000-0000-000000000000}"/>
          </ac:spMkLst>
        </pc:spChg>
        <pc:spChg chg="mod">
          <ac:chgData name="Marte Diana Østlien Getz" userId="00b55472-a65a-455a-acaa-9e80c08b341f" providerId="ADAL" clId="{73C49135-84DC-4F2A-9170-51C6C405612B}" dt="2022-07-05T12:31:36.027" v="1167"/>
          <ac:spMkLst>
            <pc:docMk/>
            <pc:sldMk cId="1171366775" sldId="592"/>
            <ac:spMk id="41" creationId="{69BFECA1-722C-401B-AFFD-D1002EF325AA}"/>
          </ac:spMkLst>
        </pc:spChg>
        <pc:spChg chg="mod">
          <ac:chgData name="Marte Diana Østlien Getz" userId="00b55472-a65a-455a-acaa-9e80c08b341f" providerId="ADAL" clId="{73C49135-84DC-4F2A-9170-51C6C405612B}" dt="2022-07-05T12:31:36.027" v="1167"/>
          <ac:spMkLst>
            <pc:docMk/>
            <pc:sldMk cId="1171366775" sldId="592"/>
            <ac:spMk id="42" creationId="{873255F7-49E1-48F9-BDC6-6057A8FAE4CF}"/>
          </ac:spMkLst>
        </pc:spChg>
        <pc:spChg chg="mod">
          <ac:chgData name="Marte Diana Østlien Getz" userId="00b55472-a65a-455a-acaa-9e80c08b341f" providerId="ADAL" clId="{73C49135-84DC-4F2A-9170-51C6C405612B}" dt="2022-07-05T12:31:36.027" v="1167"/>
          <ac:spMkLst>
            <pc:docMk/>
            <pc:sldMk cId="1171366775" sldId="592"/>
            <ac:spMk id="43" creationId="{36510BB7-24E2-4E3E-ACD9-CC55C83A4D42}"/>
          </ac:spMkLst>
        </pc:spChg>
        <pc:spChg chg="mod">
          <ac:chgData name="Marte Diana Østlien Getz" userId="00b55472-a65a-455a-acaa-9e80c08b341f" providerId="ADAL" clId="{73C49135-84DC-4F2A-9170-51C6C405612B}" dt="2022-07-05T12:31:36.027" v="1167"/>
          <ac:spMkLst>
            <pc:docMk/>
            <pc:sldMk cId="1171366775" sldId="592"/>
            <ac:spMk id="44" creationId="{15D0A750-6847-4285-BDCC-84D03CE3DB5E}"/>
          </ac:spMkLst>
        </pc:spChg>
        <pc:spChg chg="add mod">
          <ac:chgData name="Marte Diana Østlien Getz" userId="00b55472-a65a-455a-acaa-9e80c08b341f" providerId="ADAL" clId="{73C49135-84DC-4F2A-9170-51C6C405612B}" dt="2022-07-05T12:31:49.859" v="1170" actId="1076"/>
          <ac:spMkLst>
            <pc:docMk/>
            <pc:sldMk cId="1171366775" sldId="592"/>
            <ac:spMk id="45" creationId="{527C9C9A-0D82-4482-B2EA-5F349C441063}"/>
          </ac:spMkLst>
        </pc:spChg>
        <pc:grpChg chg="del">
          <ac:chgData name="Marte Diana Østlien Getz" userId="00b55472-a65a-455a-acaa-9e80c08b341f" providerId="ADAL" clId="{73C49135-84DC-4F2A-9170-51C6C405612B}" dt="2022-07-05T12:21:19.061" v="1101" actId="478"/>
          <ac:grpSpMkLst>
            <pc:docMk/>
            <pc:sldMk cId="1171366775" sldId="592"/>
            <ac:grpSpMk id="5" creationId="{DE909E61-28CD-4E9C-ABAD-BE1197E222FE}"/>
          </ac:grpSpMkLst>
        </pc:grpChg>
        <pc:grpChg chg="del">
          <ac:chgData name="Marte Diana Østlien Getz" userId="00b55472-a65a-455a-acaa-9e80c08b341f" providerId="ADAL" clId="{73C49135-84DC-4F2A-9170-51C6C405612B}" dt="2022-07-05T12:21:19.061" v="1101" actId="478"/>
          <ac:grpSpMkLst>
            <pc:docMk/>
            <pc:sldMk cId="1171366775" sldId="592"/>
            <ac:grpSpMk id="20" creationId="{C848EE85-FCF6-464C-BC51-8915A881EBFF}"/>
          </ac:grpSpMkLst>
        </pc:grpChg>
        <pc:grpChg chg="add del mod">
          <ac:chgData name="Marte Diana Østlien Getz" userId="00b55472-a65a-455a-acaa-9e80c08b341f" providerId="ADAL" clId="{73C49135-84DC-4F2A-9170-51C6C405612B}" dt="2022-07-05T12:31:38.939" v="1168" actId="478"/>
          <ac:grpSpMkLst>
            <pc:docMk/>
            <pc:sldMk cId="1171366775" sldId="592"/>
            <ac:grpSpMk id="33" creationId="{E119BC16-D572-456B-AC7D-1947440EABC0}"/>
          </ac:grpSpMkLst>
        </pc:grpChg>
        <pc:grpChg chg="mod">
          <ac:chgData name="Marte Diana Østlien Getz" userId="00b55472-a65a-455a-acaa-9e80c08b341f" providerId="ADAL" clId="{73C49135-84DC-4F2A-9170-51C6C405612B}" dt="2022-07-05T12:31:36.027" v="1167"/>
          <ac:grpSpMkLst>
            <pc:docMk/>
            <pc:sldMk cId="1171366775" sldId="592"/>
            <ac:grpSpMk id="34" creationId="{5E835B2E-FFB9-4CC2-8758-C4581B69EDF1}"/>
          </ac:grpSpMkLst>
        </pc:grpChg>
        <pc:grpChg chg="mod">
          <ac:chgData name="Marte Diana Østlien Getz" userId="00b55472-a65a-455a-acaa-9e80c08b341f" providerId="ADAL" clId="{73C49135-84DC-4F2A-9170-51C6C405612B}" dt="2022-07-05T12:31:36.027" v="1167"/>
          <ac:grpSpMkLst>
            <pc:docMk/>
            <pc:sldMk cId="1171366775" sldId="592"/>
            <ac:grpSpMk id="38" creationId="{912DBBE1-CC26-4EE0-A693-1E8F3CE671D6}"/>
          </ac:grpSpMkLst>
        </pc:grpChg>
        <pc:picChg chg="del">
          <ac:chgData name="Marte Diana Østlien Getz" userId="00b55472-a65a-455a-acaa-9e80c08b341f" providerId="ADAL" clId="{73C49135-84DC-4F2A-9170-51C6C405612B}" dt="2022-07-05T12:21:19.061" v="1101" actId="478"/>
          <ac:picMkLst>
            <pc:docMk/>
            <pc:sldMk cId="1171366775" sldId="592"/>
            <ac:picMk id="2" creationId="{C2CB5BAD-24F3-42F7-BF98-7B653E4928EE}"/>
          </ac:picMkLst>
        </pc:picChg>
        <pc:picChg chg="add del mod modCrop">
          <ac:chgData name="Marte Diana Østlien Getz" userId="00b55472-a65a-455a-acaa-9e80c08b341f" providerId="ADAL" clId="{73C49135-84DC-4F2A-9170-51C6C405612B}" dt="2022-07-05T12:22:11.016" v="1107" actId="478"/>
          <ac:picMkLst>
            <pc:docMk/>
            <pc:sldMk cId="1171366775" sldId="592"/>
            <ac:picMk id="4" creationId="{24128853-C7FF-4D07-BDCA-CE03F2FF7C96}"/>
          </ac:picMkLst>
        </pc:picChg>
        <pc:picChg chg="add del mod">
          <ac:chgData name="Marte Diana Østlien Getz" userId="00b55472-a65a-455a-acaa-9e80c08b341f" providerId="ADAL" clId="{73C49135-84DC-4F2A-9170-51C6C405612B}" dt="2022-07-05T12:22:30.023" v="1109" actId="478"/>
          <ac:picMkLst>
            <pc:docMk/>
            <pc:sldMk cId="1171366775" sldId="592"/>
            <ac:picMk id="9" creationId="{34D4B459-C4CD-464D-BD03-3DB4B0478C69}"/>
          </ac:picMkLst>
        </pc:picChg>
        <pc:picChg chg="del">
          <ac:chgData name="Marte Diana Østlien Getz" userId="00b55472-a65a-455a-acaa-9e80c08b341f" providerId="ADAL" clId="{73C49135-84DC-4F2A-9170-51C6C405612B}" dt="2022-07-05T12:21:19.061" v="1101" actId="478"/>
          <ac:picMkLst>
            <pc:docMk/>
            <pc:sldMk cId="1171366775" sldId="592"/>
            <ac:picMk id="10" creationId="{00000000-0000-0000-0000-000000000000}"/>
          </ac:picMkLst>
        </pc:picChg>
        <pc:picChg chg="add del mod modCrop">
          <ac:chgData name="Marte Diana Østlien Getz" userId="00b55472-a65a-455a-acaa-9e80c08b341f" providerId="ADAL" clId="{73C49135-84DC-4F2A-9170-51C6C405612B}" dt="2022-07-05T12:29:53.508" v="1154" actId="478"/>
          <ac:picMkLst>
            <pc:docMk/>
            <pc:sldMk cId="1171366775" sldId="592"/>
            <ac:picMk id="13" creationId="{273C3599-3C29-4DFE-9FF5-8B6481E22CEA}"/>
          </ac:picMkLst>
        </pc:picChg>
        <pc:picChg chg="add mod ord modCrop">
          <ac:chgData name="Marte Diana Østlien Getz" userId="00b55472-a65a-455a-acaa-9e80c08b341f" providerId="ADAL" clId="{73C49135-84DC-4F2A-9170-51C6C405612B}" dt="2022-07-05T12:32:24.700" v="1172" actId="1037"/>
          <ac:picMkLst>
            <pc:docMk/>
            <pc:sldMk cId="1171366775" sldId="592"/>
            <ac:picMk id="14" creationId="{0EF350C6-7DF2-47BA-A7DA-10BF33902761}"/>
          </ac:picMkLst>
        </pc:picChg>
        <pc:picChg chg="add mod">
          <ac:chgData name="Marte Diana Østlien Getz" userId="00b55472-a65a-455a-acaa-9e80c08b341f" providerId="ADAL" clId="{73C49135-84DC-4F2A-9170-51C6C405612B}" dt="2022-07-05T12:25:38.376" v="1127"/>
          <ac:picMkLst>
            <pc:docMk/>
            <pc:sldMk cId="1171366775" sldId="592"/>
            <ac:picMk id="31" creationId="{7568276A-49E5-4E62-92DC-4E153FB57DC1}"/>
          </ac:picMkLst>
        </pc:picChg>
      </pc:sldChg>
      <pc:sldChg chg="addSp delSp modSp add mod">
        <pc:chgData name="Marte Diana Østlien Getz" userId="00b55472-a65a-455a-acaa-9e80c08b341f" providerId="ADAL" clId="{73C49135-84DC-4F2A-9170-51C6C405612B}" dt="2022-07-05T12:40:48.905" v="1236"/>
        <pc:sldMkLst>
          <pc:docMk/>
          <pc:sldMk cId="2568320604" sldId="593"/>
        </pc:sldMkLst>
        <pc:spChg chg="del">
          <ac:chgData name="Marte Diana Østlien Getz" userId="00b55472-a65a-455a-acaa-9e80c08b341f" providerId="ADAL" clId="{73C49135-84DC-4F2A-9170-51C6C405612B}" dt="2022-07-05T12:32:43.762" v="1174" actId="478"/>
          <ac:spMkLst>
            <pc:docMk/>
            <pc:sldMk cId="2568320604" sldId="593"/>
            <ac:spMk id="5" creationId="{00000000-0000-0000-0000-000000000000}"/>
          </ac:spMkLst>
        </pc:spChg>
        <pc:spChg chg="del">
          <ac:chgData name="Marte Diana Østlien Getz" userId="00b55472-a65a-455a-acaa-9e80c08b341f" providerId="ADAL" clId="{73C49135-84DC-4F2A-9170-51C6C405612B}" dt="2022-07-05T12:32:43.762" v="1174" actId="478"/>
          <ac:spMkLst>
            <pc:docMk/>
            <pc:sldMk cId="2568320604" sldId="593"/>
            <ac:spMk id="10" creationId="{00000000-0000-0000-0000-000000000000}"/>
          </ac:spMkLst>
        </pc:spChg>
        <pc:spChg chg="del">
          <ac:chgData name="Marte Diana Østlien Getz" userId="00b55472-a65a-455a-acaa-9e80c08b341f" providerId="ADAL" clId="{73C49135-84DC-4F2A-9170-51C6C405612B}" dt="2022-07-05T12:32:43.762" v="1174" actId="478"/>
          <ac:spMkLst>
            <pc:docMk/>
            <pc:sldMk cId="2568320604" sldId="593"/>
            <ac:spMk id="28" creationId="{00000000-0000-0000-0000-000000000000}"/>
          </ac:spMkLst>
        </pc:spChg>
        <pc:spChg chg="del">
          <ac:chgData name="Marte Diana Østlien Getz" userId="00b55472-a65a-455a-acaa-9e80c08b341f" providerId="ADAL" clId="{73C49135-84DC-4F2A-9170-51C6C405612B}" dt="2022-07-05T12:32:43.762" v="1174" actId="478"/>
          <ac:spMkLst>
            <pc:docMk/>
            <pc:sldMk cId="2568320604" sldId="593"/>
            <ac:spMk id="30" creationId="{00000000-0000-0000-0000-000000000000}"/>
          </ac:spMkLst>
        </pc:spChg>
        <pc:spChg chg="del">
          <ac:chgData name="Marte Diana Østlien Getz" userId="00b55472-a65a-455a-acaa-9e80c08b341f" providerId="ADAL" clId="{73C49135-84DC-4F2A-9170-51C6C405612B}" dt="2022-07-05T12:32:43.762" v="1174" actId="478"/>
          <ac:spMkLst>
            <pc:docMk/>
            <pc:sldMk cId="2568320604" sldId="593"/>
            <ac:spMk id="31" creationId="{00000000-0000-0000-0000-000000000000}"/>
          </ac:spMkLst>
        </pc:spChg>
        <pc:spChg chg="del">
          <ac:chgData name="Marte Diana Østlien Getz" userId="00b55472-a65a-455a-acaa-9e80c08b341f" providerId="ADAL" clId="{73C49135-84DC-4F2A-9170-51C6C405612B}" dt="2022-07-05T12:32:43.762" v="1174" actId="478"/>
          <ac:spMkLst>
            <pc:docMk/>
            <pc:sldMk cId="2568320604" sldId="593"/>
            <ac:spMk id="32" creationId="{00000000-0000-0000-0000-000000000000}"/>
          </ac:spMkLst>
        </pc:spChg>
        <pc:spChg chg="del">
          <ac:chgData name="Marte Diana Østlien Getz" userId="00b55472-a65a-455a-acaa-9e80c08b341f" providerId="ADAL" clId="{73C49135-84DC-4F2A-9170-51C6C405612B}" dt="2022-07-05T12:32:43.762" v="1174" actId="478"/>
          <ac:spMkLst>
            <pc:docMk/>
            <pc:sldMk cId="2568320604" sldId="593"/>
            <ac:spMk id="33" creationId="{00000000-0000-0000-0000-000000000000}"/>
          </ac:spMkLst>
        </pc:spChg>
        <pc:spChg chg="del">
          <ac:chgData name="Marte Diana Østlien Getz" userId="00b55472-a65a-455a-acaa-9e80c08b341f" providerId="ADAL" clId="{73C49135-84DC-4F2A-9170-51C6C405612B}" dt="2022-07-05T12:32:43.762" v="1174" actId="478"/>
          <ac:spMkLst>
            <pc:docMk/>
            <pc:sldMk cId="2568320604" sldId="593"/>
            <ac:spMk id="34" creationId="{00000000-0000-0000-0000-000000000000}"/>
          </ac:spMkLst>
        </pc:spChg>
        <pc:spChg chg="del">
          <ac:chgData name="Marte Diana Østlien Getz" userId="00b55472-a65a-455a-acaa-9e80c08b341f" providerId="ADAL" clId="{73C49135-84DC-4F2A-9170-51C6C405612B}" dt="2022-07-05T12:32:43.762" v="1174" actId="478"/>
          <ac:spMkLst>
            <pc:docMk/>
            <pc:sldMk cId="2568320604" sldId="593"/>
            <ac:spMk id="35" creationId="{00000000-0000-0000-0000-000000000000}"/>
          </ac:spMkLst>
        </pc:spChg>
        <pc:spChg chg="del">
          <ac:chgData name="Marte Diana Østlien Getz" userId="00b55472-a65a-455a-acaa-9e80c08b341f" providerId="ADAL" clId="{73C49135-84DC-4F2A-9170-51C6C405612B}" dt="2022-07-05T12:32:43.762" v="1174" actId="478"/>
          <ac:spMkLst>
            <pc:docMk/>
            <pc:sldMk cId="2568320604" sldId="593"/>
            <ac:spMk id="37" creationId="{00000000-0000-0000-0000-000000000000}"/>
          </ac:spMkLst>
        </pc:spChg>
        <pc:spChg chg="del">
          <ac:chgData name="Marte Diana Østlien Getz" userId="00b55472-a65a-455a-acaa-9e80c08b341f" providerId="ADAL" clId="{73C49135-84DC-4F2A-9170-51C6C405612B}" dt="2022-07-05T12:32:43.762" v="1174" actId="478"/>
          <ac:spMkLst>
            <pc:docMk/>
            <pc:sldMk cId="2568320604" sldId="593"/>
            <ac:spMk id="38" creationId="{00000000-0000-0000-0000-000000000000}"/>
          </ac:spMkLst>
        </pc:spChg>
        <pc:spChg chg="del">
          <ac:chgData name="Marte Diana Østlien Getz" userId="00b55472-a65a-455a-acaa-9e80c08b341f" providerId="ADAL" clId="{73C49135-84DC-4F2A-9170-51C6C405612B}" dt="2022-07-05T12:32:43.762" v="1174" actId="478"/>
          <ac:spMkLst>
            <pc:docMk/>
            <pc:sldMk cId="2568320604" sldId="593"/>
            <ac:spMk id="39" creationId="{00000000-0000-0000-0000-000000000000}"/>
          </ac:spMkLst>
        </pc:spChg>
        <pc:spChg chg="del">
          <ac:chgData name="Marte Diana Østlien Getz" userId="00b55472-a65a-455a-acaa-9e80c08b341f" providerId="ADAL" clId="{73C49135-84DC-4F2A-9170-51C6C405612B}" dt="2022-07-05T12:32:43.762" v="1174" actId="478"/>
          <ac:spMkLst>
            <pc:docMk/>
            <pc:sldMk cId="2568320604" sldId="593"/>
            <ac:spMk id="40" creationId="{00000000-0000-0000-0000-000000000000}"/>
          </ac:spMkLst>
        </pc:spChg>
        <pc:spChg chg="del">
          <ac:chgData name="Marte Diana Østlien Getz" userId="00b55472-a65a-455a-acaa-9e80c08b341f" providerId="ADAL" clId="{73C49135-84DC-4F2A-9170-51C6C405612B}" dt="2022-07-05T12:32:43.762" v="1174" actId="478"/>
          <ac:spMkLst>
            <pc:docMk/>
            <pc:sldMk cId="2568320604" sldId="593"/>
            <ac:spMk id="41" creationId="{00000000-0000-0000-0000-000000000000}"/>
          </ac:spMkLst>
        </pc:spChg>
        <pc:spChg chg="del">
          <ac:chgData name="Marte Diana Østlien Getz" userId="00b55472-a65a-455a-acaa-9e80c08b341f" providerId="ADAL" clId="{73C49135-84DC-4F2A-9170-51C6C405612B}" dt="2022-07-05T12:32:43.762" v="1174" actId="478"/>
          <ac:spMkLst>
            <pc:docMk/>
            <pc:sldMk cId="2568320604" sldId="593"/>
            <ac:spMk id="42" creationId="{00000000-0000-0000-0000-000000000000}"/>
          </ac:spMkLst>
        </pc:spChg>
        <pc:spChg chg="del">
          <ac:chgData name="Marte Diana Østlien Getz" userId="00b55472-a65a-455a-acaa-9e80c08b341f" providerId="ADAL" clId="{73C49135-84DC-4F2A-9170-51C6C405612B}" dt="2022-07-05T12:32:43.762" v="1174" actId="478"/>
          <ac:spMkLst>
            <pc:docMk/>
            <pc:sldMk cId="2568320604" sldId="593"/>
            <ac:spMk id="43" creationId="{00000000-0000-0000-0000-000000000000}"/>
          </ac:spMkLst>
        </pc:spChg>
        <pc:spChg chg="del">
          <ac:chgData name="Marte Diana Østlien Getz" userId="00b55472-a65a-455a-acaa-9e80c08b341f" providerId="ADAL" clId="{73C49135-84DC-4F2A-9170-51C6C405612B}" dt="2022-07-05T12:32:43.762" v="1174" actId="478"/>
          <ac:spMkLst>
            <pc:docMk/>
            <pc:sldMk cId="2568320604" sldId="593"/>
            <ac:spMk id="44" creationId="{00000000-0000-0000-0000-000000000000}"/>
          </ac:spMkLst>
        </pc:spChg>
        <pc:spChg chg="del">
          <ac:chgData name="Marte Diana Østlien Getz" userId="00b55472-a65a-455a-acaa-9e80c08b341f" providerId="ADAL" clId="{73C49135-84DC-4F2A-9170-51C6C405612B}" dt="2022-07-05T12:32:43.762" v="1174" actId="478"/>
          <ac:spMkLst>
            <pc:docMk/>
            <pc:sldMk cId="2568320604" sldId="593"/>
            <ac:spMk id="45" creationId="{00000000-0000-0000-0000-000000000000}"/>
          </ac:spMkLst>
        </pc:spChg>
        <pc:spChg chg="del">
          <ac:chgData name="Marte Diana Østlien Getz" userId="00b55472-a65a-455a-acaa-9e80c08b341f" providerId="ADAL" clId="{73C49135-84DC-4F2A-9170-51C6C405612B}" dt="2022-07-05T12:32:43.762" v="1174" actId="478"/>
          <ac:spMkLst>
            <pc:docMk/>
            <pc:sldMk cId="2568320604" sldId="593"/>
            <ac:spMk id="46" creationId="{00000000-0000-0000-0000-000000000000}"/>
          </ac:spMkLst>
        </pc:spChg>
        <pc:spChg chg="del">
          <ac:chgData name="Marte Diana Østlien Getz" userId="00b55472-a65a-455a-acaa-9e80c08b341f" providerId="ADAL" clId="{73C49135-84DC-4F2A-9170-51C6C405612B}" dt="2022-07-05T12:32:43.762" v="1174" actId="478"/>
          <ac:spMkLst>
            <pc:docMk/>
            <pc:sldMk cId="2568320604" sldId="593"/>
            <ac:spMk id="47" creationId="{00000000-0000-0000-0000-000000000000}"/>
          </ac:spMkLst>
        </pc:spChg>
        <pc:spChg chg="del">
          <ac:chgData name="Marte Diana Østlien Getz" userId="00b55472-a65a-455a-acaa-9e80c08b341f" providerId="ADAL" clId="{73C49135-84DC-4F2A-9170-51C6C405612B}" dt="2022-07-05T12:32:43.762" v="1174" actId="478"/>
          <ac:spMkLst>
            <pc:docMk/>
            <pc:sldMk cId="2568320604" sldId="593"/>
            <ac:spMk id="48" creationId="{00000000-0000-0000-0000-000000000000}"/>
          </ac:spMkLst>
        </pc:spChg>
        <pc:spChg chg="del">
          <ac:chgData name="Marte Diana Østlien Getz" userId="00b55472-a65a-455a-acaa-9e80c08b341f" providerId="ADAL" clId="{73C49135-84DC-4F2A-9170-51C6C405612B}" dt="2022-07-05T12:32:43.762" v="1174" actId="478"/>
          <ac:spMkLst>
            <pc:docMk/>
            <pc:sldMk cId="2568320604" sldId="593"/>
            <ac:spMk id="49" creationId="{00000000-0000-0000-0000-000000000000}"/>
          </ac:spMkLst>
        </pc:spChg>
        <pc:spChg chg="del">
          <ac:chgData name="Marte Diana Østlien Getz" userId="00b55472-a65a-455a-acaa-9e80c08b341f" providerId="ADAL" clId="{73C49135-84DC-4F2A-9170-51C6C405612B}" dt="2022-07-05T12:32:43.762" v="1174" actId="478"/>
          <ac:spMkLst>
            <pc:docMk/>
            <pc:sldMk cId="2568320604" sldId="593"/>
            <ac:spMk id="50" creationId="{00000000-0000-0000-0000-000000000000}"/>
          </ac:spMkLst>
        </pc:spChg>
        <pc:spChg chg="del">
          <ac:chgData name="Marte Diana Østlien Getz" userId="00b55472-a65a-455a-acaa-9e80c08b341f" providerId="ADAL" clId="{73C49135-84DC-4F2A-9170-51C6C405612B}" dt="2022-07-05T12:32:43.762" v="1174" actId="478"/>
          <ac:spMkLst>
            <pc:docMk/>
            <pc:sldMk cId="2568320604" sldId="593"/>
            <ac:spMk id="51" creationId="{00000000-0000-0000-0000-000000000000}"/>
          </ac:spMkLst>
        </pc:spChg>
        <pc:spChg chg="del">
          <ac:chgData name="Marte Diana Østlien Getz" userId="00b55472-a65a-455a-acaa-9e80c08b341f" providerId="ADAL" clId="{73C49135-84DC-4F2A-9170-51C6C405612B}" dt="2022-07-05T12:32:43.762" v="1174" actId="478"/>
          <ac:spMkLst>
            <pc:docMk/>
            <pc:sldMk cId="2568320604" sldId="593"/>
            <ac:spMk id="52" creationId="{00000000-0000-0000-0000-000000000000}"/>
          </ac:spMkLst>
        </pc:spChg>
        <pc:spChg chg="del">
          <ac:chgData name="Marte Diana Østlien Getz" userId="00b55472-a65a-455a-acaa-9e80c08b341f" providerId="ADAL" clId="{73C49135-84DC-4F2A-9170-51C6C405612B}" dt="2022-07-05T12:32:43.762" v="1174" actId="478"/>
          <ac:spMkLst>
            <pc:docMk/>
            <pc:sldMk cId="2568320604" sldId="593"/>
            <ac:spMk id="53" creationId="{00000000-0000-0000-0000-000000000000}"/>
          </ac:spMkLst>
        </pc:spChg>
        <pc:spChg chg="del">
          <ac:chgData name="Marte Diana Østlien Getz" userId="00b55472-a65a-455a-acaa-9e80c08b341f" providerId="ADAL" clId="{73C49135-84DC-4F2A-9170-51C6C405612B}" dt="2022-07-05T12:32:43.762" v="1174" actId="478"/>
          <ac:spMkLst>
            <pc:docMk/>
            <pc:sldMk cId="2568320604" sldId="593"/>
            <ac:spMk id="54" creationId="{00000000-0000-0000-0000-000000000000}"/>
          </ac:spMkLst>
        </pc:spChg>
        <pc:spChg chg="del">
          <ac:chgData name="Marte Diana Østlien Getz" userId="00b55472-a65a-455a-acaa-9e80c08b341f" providerId="ADAL" clId="{73C49135-84DC-4F2A-9170-51C6C405612B}" dt="2022-07-05T12:32:43.762" v="1174" actId="478"/>
          <ac:spMkLst>
            <pc:docMk/>
            <pc:sldMk cId="2568320604" sldId="593"/>
            <ac:spMk id="55" creationId="{00000000-0000-0000-0000-000000000000}"/>
          </ac:spMkLst>
        </pc:spChg>
        <pc:spChg chg="del">
          <ac:chgData name="Marte Diana Østlien Getz" userId="00b55472-a65a-455a-acaa-9e80c08b341f" providerId="ADAL" clId="{73C49135-84DC-4F2A-9170-51C6C405612B}" dt="2022-07-05T12:32:43.762" v="1174" actId="478"/>
          <ac:spMkLst>
            <pc:docMk/>
            <pc:sldMk cId="2568320604" sldId="593"/>
            <ac:spMk id="56" creationId="{00000000-0000-0000-0000-000000000000}"/>
          </ac:spMkLst>
        </pc:spChg>
        <pc:spChg chg="del">
          <ac:chgData name="Marte Diana Østlien Getz" userId="00b55472-a65a-455a-acaa-9e80c08b341f" providerId="ADAL" clId="{73C49135-84DC-4F2A-9170-51C6C405612B}" dt="2022-07-05T12:32:43.762" v="1174" actId="478"/>
          <ac:spMkLst>
            <pc:docMk/>
            <pc:sldMk cId="2568320604" sldId="593"/>
            <ac:spMk id="57" creationId="{00000000-0000-0000-0000-000000000000}"/>
          </ac:spMkLst>
        </pc:spChg>
        <pc:spChg chg="del">
          <ac:chgData name="Marte Diana Østlien Getz" userId="00b55472-a65a-455a-acaa-9e80c08b341f" providerId="ADAL" clId="{73C49135-84DC-4F2A-9170-51C6C405612B}" dt="2022-07-05T12:32:43.762" v="1174" actId="478"/>
          <ac:spMkLst>
            <pc:docMk/>
            <pc:sldMk cId="2568320604" sldId="593"/>
            <ac:spMk id="58" creationId="{00000000-0000-0000-0000-000000000000}"/>
          </ac:spMkLst>
        </pc:spChg>
        <pc:spChg chg="del">
          <ac:chgData name="Marte Diana Østlien Getz" userId="00b55472-a65a-455a-acaa-9e80c08b341f" providerId="ADAL" clId="{73C49135-84DC-4F2A-9170-51C6C405612B}" dt="2022-07-05T12:32:43.762" v="1174" actId="478"/>
          <ac:spMkLst>
            <pc:docMk/>
            <pc:sldMk cId="2568320604" sldId="593"/>
            <ac:spMk id="59" creationId="{00000000-0000-0000-0000-000000000000}"/>
          </ac:spMkLst>
        </pc:spChg>
        <pc:spChg chg="del">
          <ac:chgData name="Marte Diana Østlien Getz" userId="00b55472-a65a-455a-acaa-9e80c08b341f" providerId="ADAL" clId="{73C49135-84DC-4F2A-9170-51C6C405612B}" dt="2022-07-05T12:32:43.762" v="1174" actId="478"/>
          <ac:spMkLst>
            <pc:docMk/>
            <pc:sldMk cId="2568320604" sldId="593"/>
            <ac:spMk id="60" creationId="{00000000-0000-0000-0000-000000000000}"/>
          </ac:spMkLst>
        </pc:spChg>
        <pc:spChg chg="del">
          <ac:chgData name="Marte Diana Østlien Getz" userId="00b55472-a65a-455a-acaa-9e80c08b341f" providerId="ADAL" clId="{73C49135-84DC-4F2A-9170-51C6C405612B}" dt="2022-07-05T12:32:43.762" v="1174" actId="478"/>
          <ac:spMkLst>
            <pc:docMk/>
            <pc:sldMk cId="2568320604" sldId="593"/>
            <ac:spMk id="61" creationId="{00000000-0000-0000-0000-000000000000}"/>
          </ac:spMkLst>
        </pc:spChg>
        <pc:spChg chg="del">
          <ac:chgData name="Marte Diana Østlien Getz" userId="00b55472-a65a-455a-acaa-9e80c08b341f" providerId="ADAL" clId="{73C49135-84DC-4F2A-9170-51C6C405612B}" dt="2022-07-05T12:32:43.762" v="1174" actId="478"/>
          <ac:spMkLst>
            <pc:docMk/>
            <pc:sldMk cId="2568320604" sldId="593"/>
            <ac:spMk id="62" creationId="{00000000-0000-0000-0000-000000000000}"/>
          </ac:spMkLst>
        </pc:spChg>
        <pc:spChg chg="del">
          <ac:chgData name="Marte Diana Østlien Getz" userId="00b55472-a65a-455a-acaa-9e80c08b341f" providerId="ADAL" clId="{73C49135-84DC-4F2A-9170-51C6C405612B}" dt="2022-07-05T12:32:43.762" v="1174" actId="478"/>
          <ac:spMkLst>
            <pc:docMk/>
            <pc:sldMk cId="2568320604" sldId="593"/>
            <ac:spMk id="63" creationId="{00000000-0000-0000-0000-000000000000}"/>
          </ac:spMkLst>
        </pc:spChg>
        <pc:spChg chg="del">
          <ac:chgData name="Marte Diana Østlien Getz" userId="00b55472-a65a-455a-acaa-9e80c08b341f" providerId="ADAL" clId="{73C49135-84DC-4F2A-9170-51C6C405612B}" dt="2022-07-05T12:32:43.762" v="1174" actId="478"/>
          <ac:spMkLst>
            <pc:docMk/>
            <pc:sldMk cId="2568320604" sldId="593"/>
            <ac:spMk id="64" creationId="{00000000-0000-0000-0000-000000000000}"/>
          </ac:spMkLst>
        </pc:spChg>
        <pc:spChg chg="del">
          <ac:chgData name="Marte Diana Østlien Getz" userId="00b55472-a65a-455a-acaa-9e80c08b341f" providerId="ADAL" clId="{73C49135-84DC-4F2A-9170-51C6C405612B}" dt="2022-07-05T12:32:43.762" v="1174" actId="478"/>
          <ac:spMkLst>
            <pc:docMk/>
            <pc:sldMk cId="2568320604" sldId="593"/>
            <ac:spMk id="65" creationId="{00000000-0000-0000-0000-000000000000}"/>
          </ac:spMkLst>
        </pc:spChg>
        <pc:spChg chg="del">
          <ac:chgData name="Marte Diana Østlien Getz" userId="00b55472-a65a-455a-acaa-9e80c08b341f" providerId="ADAL" clId="{73C49135-84DC-4F2A-9170-51C6C405612B}" dt="2022-07-05T12:32:43.762" v="1174" actId="478"/>
          <ac:spMkLst>
            <pc:docMk/>
            <pc:sldMk cId="2568320604" sldId="593"/>
            <ac:spMk id="69" creationId="{00000000-0000-0000-0000-000000000000}"/>
          </ac:spMkLst>
        </pc:spChg>
        <pc:spChg chg="del">
          <ac:chgData name="Marte Diana Østlien Getz" userId="00b55472-a65a-455a-acaa-9e80c08b341f" providerId="ADAL" clId="{73C49135-84DC-4F2A-9170-51C6C405612B}" dt="2022-07-05T12:32:43.762" v="1174" actId="478"/>
          <ac:spMkLst>
            <pc:docMk/>
            <pc:sldMk cId="2568320604" sldId="593"/>
            <ac:spMk id="70" creationId="{00000000-0000-0000-0000-000000000000}"/>
          </ac:spMkLst>
        </pc:spChg>
        <pc:spChg chg="del">
          <ac:chgData name="Marte Diana Østlien Getz" userId="00b55472-a65a-455a-acaa-9e80c08b341f" providerId="ADAL" clId="{73C49135-84DC-4F2A-9170-51C6C405612B}" dt="2022-07-05T12:32:43.762" v="1174" actId="478"/>
          <ac:spMkLst>
            <pc:docMk/>
            <pc:sldMk cId="2568320604" sldId="593"/>
            <ac:spMk id="71" creationId="{00000000-0000-0000-0000-000000000000}"/>
          </ac:spMkLst>
        </pc:spChg>
        <pc:spChg chg="del">
          <ac:chgData name="Marte Diana Østlien Getz" userId="00b55472-a65a-455a-acaa-9e80c08b341f" providerId="ADAL" clId="{73C49135-84DC-4F2A-9170-51C6C405612B}" dt="2022-07-05T12:32:43.762" v="1174" actId="478"/>
          <ac:spMkLst>
            <pc:docMk/>
            <pc:sldMk cId="2568320604" sldId="593"/>
            <ac:spMk id="72" creationId="{00000000-0000-0000-0000-000000000000}"/>
          </ac:spMkLst>
        </pc:spChg>
        <pc:spChg chg="del">
          <ac:chgData name="Marte Diana Østlien Getz" userId="00b55472-a65a-455a-acaa-9e80c08b341f" providerId="ADAL" clId="{73C49135-84DC-4F2A-9170-51C6C405612B}" dt="2022-07-05T12:32:43.762" v="1174" actId="478"/>
          <ac:spMkLst>
            <pc:docMk/>
            <pc:sldMk cId="2568320604" sldId="593"/>
            <ac:spMk id="73" creationId="{00000000-0000-0000-0000-000000000000}"/>
          </ac:spMkLst>
        </pc:spChg>
        <pc:spChg chg="del">
          <ac:chgData name="Marte Diana Østlien Getz" userId="00b55472-a65a-455a-acaa-9e80c08b341f" providerId="ADAL" clId="{73C49135-84DC-4F2A-9170-51C6C405612B}" dt="2022-07-05T12:32:43.762" v="1174" actId="478"/>
          <ac:spMkLst>
            <pc:docMk/>
            <pc:sldMk cId="2568320604" sldId="593"/>
            <ac:spMk id="74" creationId="{00000000-0000-0000-0000-000000000000}"/>
          </ac:spMkLst>
        </pc:spChg>
        <pc:spChg chg="del">
          <ac:chgData name="Marte Diana Østlien Getz" userId="00b55472-a65a-455a-acaa-9e80c08b341f" providerId="ADAL" clId="{73C49135-84DC-4F2A-9170-51C6C405612B}" dt="2022-07-05T12:32:43.762" v="1174" actId="478"/>
          <ac:spMkLst>
            <pc:docMk/>
            <pc:sldMk cId="2568320604" sldId="593"/>
            <ac:spMk id="75" creationId="{00000000-0000-0000-0000-000000000000}"/>
          </ac:spMkLst>
        </pc:spChg>
        <pc:spChg chg="del">
          <ac:chgData name="Marte Diana Østlien Getz" userId="00b55472-a65a-455a-acaa-9e80c08b341f" providerId="ADAL" clId="{73C49135-84DC-4F2A-9170-51C6C405612B}" dt="2022-07-05T12:32:43.762" v="1174" actId="478"/>
          <ac:spMkLst>
            <pc:docMk/>
            <pc:sldMk cId="2568320604" sldId="593"/>
            <ac:spMk id="76" creationId="{00000000-0000-0000-0000-000000000000}"/>
          </ac:spMkLst>
        </pc:spChg>
        <pc:spChg chg="del">
          <ac:chgData name="Marte Diana Østlien Getz" userId="00b55472-a65a-455a-acaa-9e80c08b341f" providerId="ADAL" clId="{73C49135-84DC-4F2A-9170-51C6C405612B}" dt="2022-07-05T12:32:43.762" v="1174" actId="478"/>
          <ac:spMkLst>
            <pc:docMk/>
            <pc:sldMk cId="2568320604" sldId="593"/>
            <ac:spMk id="77" creationId="{00000000-0000-0000-0000-000000000000}"/>
          </ac:spMkLst>
        </pc:spChg>
        <pc:spChg chg="del">
          <ac:chgData name="Marte Diana Østlien Getz" userId="00b55472-a65a-455a-acaa-9e80c08b341f" providerId="ADAL" clId="{73C49135-84DC-4F2A-9170-51C6C405612B}" dt="2022-07-05T12:32:43.762" v="1174" actId="478"/>
          <ac:spMkLst>
            <pc:docMk/>
            <pc:sldMk cId="2568320604" sldId="593"/>
            <ac:spMk id="94" creationId="{00000000-0000-0000-0000-000000000000}"/>
          </ac:spMkLst>
        </pc:spChg>
        <pc:spChg chg="add mod">
          <ac:chgData name="Marte Diana Østlien Getz" userId="00b55472-a65a-455a-acaa-9e80c08b341f" providerId="ADAL" clId="{73C49135-84DC-4F2A-9170-51C6C405612B}" dt="2022-07-05T12:40:48.905" v="1236"/>
          <ac:spMkLst>
            <pc:docMk/>
            <pc:sldMk cId="2568320604" sldId="593"/>
            <ac:spMk id="95" creationId="{E45D0F0B-6350-4FCA-BBBE-4670339ED9DB}"/>
          </ac:spMkLst>
        </pc:spChg>
        <pc:spChg chg="del">
          <ac:chgData name="Marte Diana Østlien Getz" userId="00b55472-a65a-455a-acaa-9e80c08b341f" providerId="ADAL" clId="{73C49135-84DC-4F2A-9170-51C6C405612B}" dt="2022-07-05T12:32:43.762" v="1174" actId="478"/>
          <ac:spMkLst>
            <pc:docMk/>
            <pc:sldMk cId="2568320604" sldId="593"/>
            <ac:spMk id="104" creationId="{720202A0-B21D-4437-8679-CC50937FE674}"/>
          </ac:spMkLst>
        </pc:spChg>
        <pc:grpChg chg="del">
          <ac:chgData name="Marte Diana Østlien Getz" userId="00b55472-a65a-455a-acaa-9e80c08b341f" providerId="ADAL" clId="{73C49135-84DC-4F2A-9170-51C6C405612B}" dt="2022-07-05T12:32:43.762" v="1174" actId="478"/>
          <ac:grpSpMkLst>
            <pc:docMk/>
            <pc:sldMk cId="2568320604" sldId="593"/>
            <ac:grpSpMk id="3" creationId="{00000000-0000-0000-0000-000000000000}"/>
          </ac:grpSpMkLst>
        </pc:grpChg>
        <pc:grpChg chg="del">
          <ac:chgData name="Marte Diana Østlien Getz" userId="00b55472-a65a-455a-acaa-9e80c08b341f" providerId="ADAL" clId="{73C49135-84DC-4F2A-9170-51C6C405612B}" dt="2022-07-05T12:32:43.762" v="1174" actId="478"/>
          <ac:grpSpMkLst>
            <pc:docMk/>
            <pc:sldMk cId="2568320604" sldId="593"/>
            <ac:grpSpMk id="78" creationId="{00000000-0000-0000-0000-000000000000}"/>
          </ac:grpSpMkLst>
        </pc:grpChg>
        <pc:grpChg chg="del">
          <ac:chgData name="Marte Diana Østlien Getz" userId="00b55472-a65a-455a-acaa-9e80c08b341f" providerId="ADAL" clId="{73C49135-84DC-4F2A-9170-51C6C405612B}" dt="2022-07-05T12:32:43.762" v="1174" actId="478"/>
          <ac:grpSpMkLst>
            <pc:docMk/>
            <pc:sldMk cId="2568320604" sldId="593"/>
            <ac:grpSpMk id="82" creationId="{00000000-0000-0000-0000-000000000000}"/>
          </ac:grpSpMkLst>
        </pc:grpChg>
        <pc:grpChg chg="del">
          <ac:chgData name="Marte Diana Østlien Getz" userId="00b55472-a65a-455a-acaa-9e80c08b341f" providerId="ADAL" clId="{73C49135-84DC-4F2A-9170-51C6C405612B}" dt="2022-07-05T12:32:43.762" v="1174" actId="478"/>
          <ac:grpSpMkLst>
            <pc:docMk/>
            <pc:sldMk cId="2568320604" sldId="593"/>
            <ac:grpSpMk id="86" creationId="{00000000-0000-0000-0000-000000000000}"/>
          </ac:grpSpMkLst>
        </pc:grpChg>
        <pc:grpChg chg="del">
          <ac:chgData name="Marte Diana Østlien Getz" userId="00b55472-a65a-455a-acaa-9e80c08b341f" providerId="ADAL" clId="{73C49135-84DC-4F2A-9170-51C6C405612B}" dt="2022-07-05T12:32:43.762" v="1174" actId="478"/>
          <ac:grpSpMkLst>
            <pc:docMk/>
            <pc:sldMk cId="2568320604" sldId="593"/>
            <ac:grpSpMk id="90" creationId="{00000000-0000-0000-0000-000000000000}"/>
          </ac:grpSpMkLst>
        </pc:grpChg>
        <pc:grpChg chg="del">
          <ac:chgData name="Marte Diana Østlien Getz" userId="00b55472-a65a-455a-acaa-9e80c08b341f" providerId="ADAL" clId="{73C49135-84DC-4F2A-9170-51C6C405612B}" dt="2022-07-05T12:32:43.762" v="1174" actId="478"/>
          <ac:grpSpMkLst>
            <pc:docMk/>
            <pc:sldMk cId="2568320604" sldId="593"/>
            <ac:grpSpMk id="103" creationId="{10722787-58F1-4FFC-8CB0-1BA2C26A9BB9}"/>
          </ac:grpSpMkLst>
        </pc:grpChg>
        <pc:graphicFrameChg chg="del">
          <ac:chgData name="Marte Diana Østlien Getz" userId="00b55472-a65a-455a-acaa-9e80c08b341f" providerId="ADAL" clId="{73C49135-84DC-4F2A-9170-51C6C405612B}" dt="2022-07-05T12:32:43.762" v="1174" actId="478"/>
          <ac:graphicFrameMkLst>
            <pc:docMk/>
            <pc:sldMk cId="2568320604" sldId="593"/>
            <ac:graphicFrameMk id="27" creationId="{00000000-0000-0000-0000-000000000000}"/>
          </ac:graphicFrameMkLst>
        </pc:graphicFrameChg>
        <pc:picChg chg="add mod ord modCrop">
          <ac:chgData name="Marte Diana Østlien Getz" userId="00b55472-a65a-455a-acaa-9e80c08b341f" providerId="ADAL" clId="{73C49135-84DC-4F2A-9170-51C6C405612B}" dt="2022-07-05T12:40:35.061" v="1235" actId="14100"/>
          <ac:picMkLst>
            <pc:docMk/>
            <pc:sldMk cId="2568320604" sldId="593"/>
            <ac:picMk id="4" creationId="{8F5513B2-079C-4768-8966-CD5B256B8B1B}"/>
          </ac:picMkLst>
        </pc:picChg>
      </pc:sldChg>
      <pc:sldChg chg="add del">
        <pc:chgData name="Marte Diana Østlien Getz" userId="00b55472-a65a-455a-acaa-9e80c08b341f" providerId="ADAL" clId="{73C49135-84DC-4F2A-9170-51C6C405612B}" dt="2022-07-05T12:32:09.790" v="1171" actId="47"/>
        <pc:sldMkLst>
          <pc:docMk/>
          <pc:sldMk cId="3950862909" sldId="59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Oslo Sans Office" panose="02000000000000000000" pitchFamily="2" charset="77"/>
              </a:defRPr>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Oslo Sans Office" panose="02000000000000000000" pitchFamily="2" charset="77"/>
              </a:defRPr>
            </a:lvl1pPr>
          </a:lstStyle>
          <a:p>
            <a:fld id="{576996CD-C051-524E-B0EC-F7D3DAFC406C}" type="datetimeFigureOut">
              <a:rPr lang="nb-NO" smtClean="0"/>
              <a:pPr/>
              <a:t>05.07.2022</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nb-NO"/>
              <a:t>Rediger tekststiler i malen
Andre nivå
Tredje nivå
Fjerde nivå
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Oslo Sans Office" panose="02000000000000000000" pitchFamily="2" charset="77"/>
              </a:defRPr>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Oslo Sans Office" panose="02000000000000000000" pitchFamily="2" charset="77"/>
              </a:defRPr>
            </a:lvl1pPr>
          </a:lstStyle>
          <a:p>
            <a:fld id="{7DA70C78-173F-D64A-A73A-E7995BB9F680}" type="slidenum">
              <a:rPr lang="nb-NO" smtClean="0"/>
              <a:pPr/>
              <a:t>‹#›</a:t>
            </a:fld>
            <a:endParaRPr lang="nb-NO"/>
          </a:p>
        </p:txBody>
      </p:sp>
    </p:spTree>
    <p:extLst>
      <p:ext uri="{BB962C8B-B14F-4D97-AF65-F5344CB8AC3E}">
        <p14:creationId xmlns:p14="http://schemas.microsoft.com/office/powerpoint/2010/main" val="1812040640"/>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Oslo Sans Office" panose="02000000000000000000" pitchFamily="2" charset="77"/>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b-NO" sz="1200" dirty="0">
                <a:latin typeface="Oslo Sans Office Normal" panose="020B0604020202020204" charset="0"/>
              </a:rPr>
              <a:t>Sammen med fysisk aktivitet, er et sunt og variert kosthold</a:t>
            </a:r>
            <a:r>
              <a:rPr lang="nb-NO" sz="1200" baseline="0" dirty="0">
                <a:latin typeface="Oslo Sans Office Normal" panose="020B0604020202020204" charset="0"/>
              </a:rPr>
              <a:t> </a:t>
            </a:r>
            <a:r>
              <a:rPr lang="nb-NO" sz="1200" dirty="0">
                <a:latin typeface="Oslo Sans Office Normal" panose="020B0604020202020204" charset="0"/>
              </a:rPr>
              <a:t>en av de viktigste påvirkningsfaktorene for god helse og utvikling. </a:t>
            </a:r>
            <a:r>
              <a:rPr lang="nb-NO" sz="1200" b="0" i="0" u="none" strike="noStrike" kern="1200" baseline="0" dirty="0">
                <a:solidFill>
                  <a:schemeClr val="tx1"/>
                </a:solidFill>
                <a:latin typeface="Oslo Sans Office Normal" panose="020B0604020202020204" charset="0"/>
                <a:ea typeface="+mn-ea"/>
                <a:cs typeface="+mn-cs"/>
              </a:rPr>
              <a:t>Barn i barnehage inntar ca. 40–60 prosent av maten de spiser i barnehagen. Derfor har vi en betydelig innflytelse på barnas totale kosthold og matvaner. Gjennom matlaging og måltider som inkluderer alle, skal vi gi barna grunnlag for å utvikle matglede og sunne helsevaner. </a:t>
            </a:r>
            <a:endParaRPr lang="nb-NO" sz="1200" dirty="0">
              <a:latin typeface="Oslo Sans Office Normal" panose="020B060402020202020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dirty="0">
              <a:latin typeface="Oslo Sans Office Normal" panose="020B0604020202020204" charset="0"/>
            </a:endParaRPr>
          </a:p>
          <a:p>
            <a:pPr>
              <a:defRPr/>
            </a:pPr>
            <a:r>
              <a:rPr lang="nb-NO" sz="1200" dirty="0">
                <a:latin typeface="Oslo Sans Office Normal" panose="020B0604020202020204" charset="0"/>
              </a:rPr>
              <a:t>Hensikten med denne presentasjonen</a:t>
            </a:r>
            <a:r>
              <a:rPr lang="nb-NO" sz="1200" baseline="0" dirty="0">
                <a:latin typeface="Oslo Sans Office Normal" panose="020B0604020202020204" charset="0"/>
              </a:rPr>
              <a:t> er å styrke personalets kompetanse om mat og måltider, og gi kunnskap om </a:t>
            </a:r>
            <a:r>
              <a:rPr lang="nb-NO" sz="1200" dirty="0">
                <a:latin typeface="Oslo Sans Office Normal" panose="020B0604020202020204" charset="0"/>
              </a:rPr>
              <a:t>hvordan vi kan tilrettelegge for et helsefremmende mat- og</a:t>
            </a:r>
            <a:r>
              <a:rPr lang="nb-NO" sz="1200" baseline="0" dirty="0">
                <a:latin typeface="Oslo Sans Office Normal" panose="020B0604020202020204" charset="0"/>
              </a:rPr>
              <a:t> </a:t>
            </a:r>
            <a:r>
              <a:rPr lang="nb-NO" sz="1200" dirty="0">
                <a:latin typeface="Oslo Sans Office Normal" panose="020B0604020202020204" charset="0"/>
              </a:rPr>
              <a:t>måltidstilbud,</a:t>
            </a:r>
            <a:r>
              <a:rPr lang="nb-NO" sz="1200" baseline="0" dirty="0">
                <a:latin typeface="Oslo Sans Office Normal" panose="020B0604020202020204" charset="0"/>
              </a:rPr>
              <a:t> </a:t>
            </a:r>
            <a:r>
              <a:rPr lang="nb-NO" sz="1200" dirty="0">
                <a:latin typeface="Oslo Sans Office Normal" panose="020B0604020202020204" charset="0"/>
              </a:rPr>
              <a:t>i tråd med nasjonale</a:t>
            </a:r>
            <a:r>
              <a:rPr lang="nb-NO" sz="1200" baseline="0" dirty="0">
                <a:latin typeface="Oslo Sans Office Normal" panose="020B0604020202020204" charset="0"/>
              </a:rPr>
              <a:t> anbefalinger </a:t>
            </a:r>
            <a:r>
              <a:rPr lang="nb-NO" sz="1200" dirty="0">
                <a:latin typeface="Oslo Sans Office Normal" panose="020B0604020202020204" charset="0"/>
              </a:rPr>
              <a:t>og rammeplanen vår.</a:t>
            </a:r>
            <a:r>
              <a:rPr lang="nb-NO" sz="1200" baseline="0" dirty="0">
                <a:latin typeface="Oslo Sans Office Normal" panose="020B0604020202020204" charset="0"/>
              </a:rPr>
              <a:t> Presentasjonen kan for eksempel benyttes på planleggingsdager og personalmøter, eller nye ansatte kan gjennomgå den på egenhånd. </a:t>
            </a:r>
            <a:r>
              <a:rPr lang="nb-NO" dirty="0">
                <a:latin typeface="Oslo Sans Office Normal" panose="020B0604020202020204" charset="0"/>
              </a:rPr>
              <a:t>Presentasjonen tar utgangspunkt</a:t>
            </a:r>
            <a:r>
              <a:rPr lang="nb-NO" sz="1200" baseline="0" dirty="0">
                <a:latin typeface="Oslo Sans Office Normal" panose="020B0604020202020204" charset="0"/>
              </a:rPr>
              <a:t> i Veileder for mat og måltider, som er utarbeidet i forbindelse med prosjektet Helsefremmende praksis i barnehager og skoler i Groruddalen.</a:t>
            </a:r>
            <a:r>
              <a:rPr lang="nb-NO" dirty="0">
                <a:latin typeface="Oslo Sans Office Normal" panose="020B0604020202020204" charset="0"/>
              </a:rPr>
              <a:t> </a:t>
            </a:r>
            <a:endParaRPr lang="nb-NO" sz="1200" baseline="0" dirty="0">
              <a:latin typeface="Oslo Sans Office Normal" panose="020B0604020202020204" charset="0"/>
              <a:ea typeface="Calibri"/>
              <a:cs typeface="Calibri"/>
            </a:endParaRPr>
          </a:p>
          <a:p>
            <a:endParaRPr lang="nb-NO" dirty="0">
              <a:latin typeface="Oslo Sans Office Normal" panose="020B060402020202020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i="0" u="none" strike="noStrike" kern="1200" baseline="0" dirty="0">
              <a:solidFill>
                <a:schemeClr val="tx1"/>
              </a:solidFill>
              <a:latin typeface="Oslo Sans Office Normal" panose="020B060402020202020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b-NO" sz="1200" b="0" i="0" u="none" strike="noStrike" kern="1200" baseline="0" dirty="0">
              <a:solidFill>
                <a:schemeClr val="tx1"/>
              </a:solidFill>
              <a:latin typeface="Oslo Sans Office Normal" panose="020B0604020202020204" charset="0"/>
              <a:ea typeface="+mn-ea"/>
              <a:cs typeface="+mn-cs"/>
            </a:endParaRPr>
          </a:p>
        </p:txBody>
      </p:sp>
      <p:sp>
        <p:nvSpPr>
          <p:cNvPr id="4" name="Plassholder for lysbildenummer 3"/>
          <p:cNvSpPr>
            <a:spLocks noGrp="1"/>
          </p:cNvSpPr>
          <p:nvPr>
            <p:ph type="sldNum" sz="quarter" idx="5"/>
          </p:nvPr>
        </p:nvSpPr>
        <p:spPr/>
        <p:txBody>
          <a:bodyPr/>
          <a:lstStyle/>
          <a:p>
            <a:fld id="{7DA70C78-173F-D64A-A73A-E7995BB9F680}" type="slidenum">
              <a:rPr lang="nb-NO" smtClean="0"/>
              <a:t>1</a:t>
            </a:fld>
            <a:endParaRPr lang="nb-NO" dirty="0"/>
          </a:p>
        </p:txBody>
      </p:sp>
    </p:spTree>
    <p:extLst>
      <p:ext uri="{BB962C8B-B14F-4D97-AF65-F5344CB8AC3E}">
        <p14:creationId xmlns:p14="http://schemas.microsoft.com/office/powerpoint/2010/main" val="23046395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defRPr/>
            </a:pPr>
            <a:r>
              <a:rPr lang="nb-NO" sz="1200" b="0" i="0" u="none" strike="noStrike" kern="1200" baseline="0">
                <a:solidFill>
                  <a:schemeClr val="tx1"/>
                </a:solidFill>
                <a:latin typeface="Oslo Sans Office Normal" panose="020B0604020202020204" charset="0"/>
                <a:ea typeface="+mn-ea"/>
                <a:cs typeface="+mn-cs"/>
              </a:rPr>
              <a:t>Til brødmåltidene, bør vi tilby flere typer pålegg. Forslag til pålegg som kan varieres som grunnsortiment er ulike fiskepålegg, kjøttpålegg, </a:t>
            </a:r>
            <a:r>
              <a:rPr lang="nb-NO" sz="1200" b="0" i="0" u="none" strike="noStrike" kern="1200" baseline="0" err="1">
                <a:solidFill>
                  <a:schemeClr val="tx1"/>
                </a:solidFill>
                <a:latin typeface="Oslo Sans Office Normal" panose="020B0604020202020204" charset="0"/>
                <a:ea typeface="+mn-ea"/>
                <a:cs typeface="+mn-cs"/>
              </a:rPr>
              <a:t>nøtte</a:t>
            </a:r>
            <a:r>
              <a:rPr lang="nb-NO" sz="1200" b="0" i="0" u="none" strike="noStrike" kern="1200" baseline="0">
                <a:solidFill>
                  <a:schemeClr val="tx1"/>
                </a:solidFill>
                <a:latin typeface="Oslo Sans Office Normal" panose="020B0604020202020204" charset="0"/>
                <a:ea typeface="+mn-ea"/>
                <a:cs typeface="+mn-cs"/>
              </a:rPr>
              <a:t> og </a:t>
            </a:r>
            <a:r>
              <a:rPr lang="nb-NO" sz="1200" b="0" i="0" u="none" strike="noStrike" kern="1200" baseline="0" err="1">
                <a:solidFill>
                  <a:schemeClr val="tx1"/>
                </a:solidFill>
                <a:latin typeface="Oslo Sans Office Normal" panose="020B0604020202020204" charset="0"/>
                <a:ea typeface="+mn-ea"/>
                <a:cs typeface="+mn-cs"/>
              </a:rPr>
              <a:t>belgruktpålegg</a:t>
            </a:r>
            <a:r>
              <a:rPr lang="nb-NO" sz="1200" b="0" i="0" u="none" strike="noStrike" kern="1200" baseline="0">
                <a:solidFill>
                  <a:schemeClr val="tx1"/>
                </a:solidFill>
                <a:latin typeface="Oslo Sans Office Normal" panose="020B0604020202020204" charset="0"/>
                <a:ea typeface="+mn-ea"/>
                <a:cs typeface="+mn-cs"/>
              </a:rPr>
              <a:t>, egg, </a:t>
            </a:r>
            <a:r>
              <a:rPr lang="nb-NO">
                <a:latin typeface="Oslo Sans Office Normal" panose="020B0604020202020204" charset="0"/>
              </a:rPr>
              <a:t>ulike oster og</a:t>
            </a:r>
            <a:r>
              <a:rPr lang="nb-NO" sz="1200" b="0" i="0" u="none" strike="noStrike" kern="1200" baseline="0">
                <a:solidFill>
                  <a:schemeClr val="tx1"/>
                </a:solidFill>
                <a:latin typeface="Oslo Sans Office Normal" panose="020B0604020202020204" charset="0"/>
                <a:ea typeface="+mn-ea"/>
                <a:cs typeface="+mn-cs"/>
              </a:rPr>
              <a:t> grønnsaker, frukt og bær. Vi bør variere påleggstilbudet gjennom uken, og på den måten kan vi sørge for at barna får i seg ulike næringsstoffer.</a:t>
            </a:r>
            <a:r>
              <a:rPr lang="nb-NO">
                <a:latin typeface="Oslo Sans Office Normal" panose="020B0604020202020204" charset="0"/>
              </a:rPr>
              <a:t> For å bidra til at barna spiser mer fisk, bør vi alltid tilby minst ett fiskepålegg. </a:t>
            </a:r>
            <a:endParaRPr lang="nb-NO" sz="1200" b="0" i="0" u="none" strike="noStrike" kern="1200" baseline="0">
              <a:solidFill>
                <a:schemeClr val="tx1"/>
              </a:solidFill>
              <a:latin typeface="Oslo Sans Office Normal" panose="020B0604020202020204" charset="0"/>
              <a:ea typeface="+mn-ea"/>
              <a:cs typeface="+mn-cs"/>
            </a:endParaRPr>
          </a:p>
        </p:txBody>
      </p:sp>
      <p:sp>
        <p:nvSpPr>
          <p:cNvPr id="4" name="Plassholder for lysbildenummer 3"/>
          <p:cNvSpPr>
            <a:spLocks noGrp="1"/>
          </p:cNvSpPr>
          <p:nvPr>
            <p:ph type="sldNum" sz="quarter" idx="10"/>
          </p:nvPr>
        </p:nvSpPr>
        <p:spPr/>
        <p:txBody>
          <a:bodyPr/>
          <a:lstStyle/>
          <a:p>
            <a:fld id="{7DA70C78-173F-D64A-A73A-E7995BB9F680}" type="slidenum">
              <a:rPr lang="nb-NO" smtClean="0"/>
              <a:t>10</a:t>
            </a:fld>
            <a:endParaRPr lang="nb-NO"/>
          </a:p>
        </p:txBody>
      </p:sp>
    </p:spTree>
    <p:extLst>
      <p:ext uri="{BB962C8B-B14F-4D97-AF65-F5344CB8AC3E}">
        <p14:creationId xmlns:p14="http://schemas.microsoft.com/office/powerpoint/2010/main" val="32569698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b="0" i="0" u="none" strike="noStrike" kern="1200" baseline="0">
                <a:solidFill>
                  <a:schemeClr val="tx1"/>
                </a:solidFill>
                <a:latin typeface="Oslo Sans Office Normal" panose="020B0604020202020204" charset="0"/>
                <a:ea typeface="+mn-ea"/>
                <a:cs typeface="+mn-cs"/>
              </a:rPr>
              <a:t>Grøt og grove kornblandinger kan være gode alternativer til brødmåltidet. For et næringsrikt måltid følger vi også her tallerkenmodellen. Vi kan inkludere mat fra de tre matvaregruppene ved å tilsette melk eller yoghurt og frukt eller bær.</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0" i="0" u="none" strike="noStrike" kern="1200" baseline="0">
              <a:solidFill>
                <a:schemeClr val="tx1"/>
              </a:solidFill>
              <a:latin typeface="Oslo Sans Office Normal" panose="020B0604020202020204" charset="0"/>
              <a:ea typeface="+mn-ea"/>
              <a:cs typeface="+mn-cs"/>
            </a:endParaRPr>
          </a:p>
          <a:p>
            <a:r>
              <a:rPr lang="nb-NO" sz="1200" b="0" i="0" u="none" strike="noStrike" kern="1200" baseline="0">
                <a:solidFill>
                  <a:schemeClr val="tx1"/>
                </a:solidFill>
                <a:latin typeface="Oslo Sans Office Normal" panose="020B0604020202020204" charset="0"/>
                <a:ea typeface="+mn-ea"/>
                <a:cs typeface="+mn-cs"/>
              </a:rPr>
              <a:t>Det er viktig å merke seg at en del kornblandinger har mye tilsatt sukker, og vi bør derfor velge frokostblandinger og kornblandinger merket med nøkkelhullet eller som ikke har tilsatt sukker.</a:t>
            </a:r>
          </a:p>
          <a:p>
            <a:endParaRPr lang="nb-NO" sz="1200" b="0" i="0" u="none" strike="noStrike" kern="1200" baseline="0">
              <a:solidFill>
                <a:schemeClr val="tx1"/>
              </a:solidFill>
              <a:latin typeface="Oslo Sans Office Normal" panose="020B0604020202020204" charset="0"/>
              <a:ea typeface="+mn-ea"/>
              <a:cs typeface="+mn-cs"/>
            </a:endParaRPr>
          </a:p>
          <a:p>
            <a:r>
              <a:rPr lang="nb-NO" sz="1200" b="0" i="0" u="none" strike="noStrike" kern="1200" baseline="0">
                <a:solidFill>
                  <a:schemeClr val="tx1"/>
                </a:solidFill>
                <a:latin typeface="Oslo Sans Office Normal" panose="020B0604020202020204" charset="0"/>
                <a:ea typeface="+mn-ea"/>
                <a:cs typeface="+mn-cs"/>
              </a:rPr>
              <a:t>På travle dager er kjøleskapsgrøt et godt alternativ. Denne røres sammen og settes i kjøleskapet, og er klar til spising neste dag. </a:t>
            </a:r>
            <a:endParaRPr lang="nb-NO" sz="1200">
              <a:latin typeface="Oslo Sans Office Normal" panose="020B0604020202020204" charset="0"/>
            </a:endParaRPr>
          </a:p>
        </p:txBody>
      </p:sp>
      <p:sp>
        <p:nvSpPr>
          <p:cNvPr id="4" name="Plassholder for lysbildenummer 3"/>
          <p:cNvSpPr>
            <a:spLocks noGrp="1"/>
          </p:cNvSpPr>
          <p:nvPr>
            <p:ph type="sldNum" sz="quarter" idx="10"/>
          </p:nvPr>
        </p:nvSpPr>
        <p:spPr/>
        <p:txBody>
          <a:bodyPr/>
          <a:lstStyle/>
          <a:p>
            <a:fld id="{7DA70C78-173F-D64A-A73A-E7995BB9F680}" type="slidenum">
              <a:rPr lang="nb-NO" smtClean="0"/>
              <a:t>11</a:t>
            </a:fld>
            <a:endParaRPr lang="nb-NO"/>
          </a:p>
        </p:txBody>
      </p:sp>
    </p:spTree>
    <p:extLst>
      <p:ext uri="{BB962C8B-B14F-4D97-AF65-F5344CB8AC3E}">
        <p14:creationId xmlns:p14="http://schemas.microsoft.com/office/powerpoint/2010/main" val="36281562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0" i="0" u="none" strike="noStrike" kern="1200" baseline="0">
                <a:solidFill>
                  <a:schemeClr val="tx1"/>
                </a:solidFill>
                <a:latin typeface="Oslo Sans Office Normal" panose="020B0604020202020204" charset="0"/>
                <a:ea typeface="+mn-ea"/>
                <a:cs typeface="+mn-cs"/>
              </a:rPr>
              <a:t>Varmmat er ikke en forutsetning for et sunt kosthold, men dersom vi har mulighet, er det gunstig om vi serverer varmmat minst én gang i uken. Dette gir barna muligheten til å smake på andre matvarer enn det som vanligvis serveres til brødmaten, og gir større variasjon av næringsstoffer. </a:t>
            </a:r>
          </a:p>
          <a:p>
            <a:endParaRPr lang="nb-NO" sz="1200" b="0" i="0" u="none" strike="noStrike" kern="1200" baseline="0">
              <a:solidFill>
                <a:schemeClr val="tx1"/>
              </a:solidFill>
              <a:latin typeface="Oslo Sans Office Normal" panose="020B0604020202020204" charset="0"/>
              <a:ea typeface="+mn-ea"/>
              <a:cs typeface="+mn-cs"/>
            </a:endParaRPr>
          </a:p>
          <a:p>
            <a:r>
              <a:rPr lang="nb-NO" sz="1200" b="0" i="0" u="none" strike="noStrike" kern="1200" baseline="0">
                <a:solidFill>
                  <a:schemeClr val="tx1"/>
                </a:solidFill>
                <a:latin typeface="Oslo Sans Office Normal" panose="020B0604020202020204" charset="0"/>
                <a:ea typeface="+mn-ea"/>
                <a:cs typeface="+mn-cs"/>
              </a:rPr>
              <a:t>Matrettene bør bestå av matvarer fra alle de tre matvaregruppene.</a:t>
            </a:r>
          </a:p>
          <a:p>
            <a:endParaRPr lang="nb-NO" sz="1200" b="0" i="0" u="none" strike="noStrike" kern="1200" baseline="0">
              <a:solidFill>
                <a:schemeClr val="tx1"/>
              </a:solidFill>
              <a:latin typeface="Oslo Sans Office Normal" panose="020B060402020202020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0" i="0" u="none" strike="noStrike" kern="1200" baseline="0">
                <a:solidFill>
                  <a:schemeClr val="tx1"/>
                </a:solidFill>
                <a:latin typeface="Oslo Sans Office Normal" panose="020B0604020202020204" charset="0"/>
                <a:ea typeface="+mn-ea"/>
                <a:cs typeface="+mn-cs"/>
              </a:rPr>
              <a:t>Vi vet at både barn og voksne i Norge spiser for lite fisk. Derfor er det viktig at vi serverer fisk ofte. Hvis vi serverer varmmat én gang i uken bør halvparten av de varme rettene inneholde fisk. De øvrige rettene kan gjerne være vegetarretter der vi benytter egg eller belgfrukter slik som bønner og kikerter. Vegetariske matretter kan ivareta kosthensyn knyttet til religion, kultur eller livssyn. Varme kjøttretter bør vi begrense til én gang i måneden. </a:t>
            </a:r>
          </a:p>
        </p:txBody>
      </p:sp>
      <p:sp>
        <p:nvSpPr>
          <p:cNvPr id="4" name="Plassholder for lysbildenummer 3"/>
          <p:cNvSpPr>
            <a:spLocks noGrp="1"/>
          </p:cNvSpPr>
          <p:nvPr>
            <p:ph type="sldNum" sz="quarter" idx="10"/>
          </p:nvPr>
        </p:nvSpPr>
        <p:spPr/>
        <p:txBody>
          <a:bodyPr/>
          <a:lstStyle/>
          <a:p>
            <a:fld id="{7DA70C78-173F-D64A-A73A-E7995BB9F680}" type="slidenum">
              <a:rPr lang="nb-NO" smtClean="0"/>
              <a:t>12</a:t>
            </a:fld>
            <a:endParaRPr lang="nb-NO"/>
          </a:p>
        </p:txBody>
      </p:sp>
    </p:spTree>
    <p:extLst>
      <p:ext uri="{BB962C8B-B14F-4D97-AF65-F5344CB8AC3E}">
        <p14:creationId xmlns:p14="http://schemas.microsoft.com/office/powerpoint/2010/main" val="42577013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b="0" i="0" u="none" strike="noStrike" kern="1200" baseline="0">
                <a:solidFill>
                  <a:schemeClr val="tx1"/>
                </a:solidFill>
                <a:latin typeface="Oslo Sans Office Normal" panose="020B0604020202020204" charset="0"/>
                <a:ea typeface="+mn-ea"/>
                <a:cs typeface="+mn-cs"/>
              </a:rPr>
              <a:t>Kaldt vann bør være tilgjengelig som tørstedrikk. Det er viktig å være bevisst på at tørste barn trenger drikke og ikke ekstra mat eller næring. Mellom måltidene er det derfor viktig at vi tilbyr kaldt vann til barna gjennom hele barnehagedagen. På varme sommerdager kan vi legge flasker med vann i fryseren en tid før vi går ut, for å ha tilgang til kaldt vann på tur eller når vi skal være lenge ute.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0" i="0" u="none" strike="noStrike" kern="1200" baseline="0">
              <a:solidFill>
                <a:schemeClr val="tx1"/>
              </a:solidFill>
              <a:latin typeface="Oslo Sans Office Normal" panose="020B060402020202020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0" i="0" u="none" strike="noStrike" kern="1200" baseline="0">
                <a:solidFill>
                  <a:schemeClr val="tx1"/>
                </a:solidFill>
                <a:latin typeface="Oslo Sans Office Normal" panose="020B0604020202020204" charset="0"/>
                <a:ea typeface="+mn-ea"/>
                <a:cs typeface="+mn-cs"/>
              </a:rPr>
              <a:t>Til måltidene bør vi tilby skummet melk, lettmelk eller lettmelk tilsatt vitamin D. Barn bør ikke drikke seg mette på melk. Et lite glass melk på ca. halvannen desiliter er for de fleste barn tilstrekkelig i løpet av et måltid.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0" i="0" u="none" strike="noStrike" kern="1200" baseline="0">
              <a:solidFill>
                <a:schemeClr val="tx1"/>
              </a:solidFill>
              <a:latin typeface="Oslo Sans Office Normal" panose="020B060402020202020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0" i="0" u="none" strike="noStrike" kern="1200" baseline="0">
                <a:solidFill>
                  <a:schemeClr val="tx1"/>
                </a:solidFill>
                <a:latin typeface="Oslo Sans Office Normal" panose="020B0604020202020204" charset="0"/>
                <a:ea typeface="+mn-ea"/>
                <a:cs typeface="+mn-cs"/>
              </a:rPr>
              <a:t>På tur kan det smake godt med varm drikke når det er kaldt ute. Forslag kan være oppvarmet melk (evt. tilsatt kardemomme) eller koffeinfri te som for eksempel urtete. Dersom vi tilbyr kakao, bør den lages av kakaopulver og melk. Det finnes også sjokolademelk uten tilsatt sukker eller søtstoff som kan varmes opp.</a:t>
            </a:r>
          </a:p>
        </p:txBody>
      </p:sp>
      <p:sp>
        <p:nvSpPr>
          <p:cNvPr id="4" name="Plassholder for lysbildenummer 3"/>
          <p:cNvSpPr>
            <a:spLocks noGrp="1"/>
          </p:cNvSpPr>
          <p:nvPr>
            <p:ph type="sldNum" sz="quarter" idx="10"/>
          </p:nvPr>
        </p:nvSpPr>
        <p:spPr/>
        <p:txBody>
          <a:bodyPr/>
          <a:lstStyle/>
          <a:p>
            <a:fld id="{7DA70C78-173F-D64A-A73A-E7995BB9F680}" type="slidenum">
              <a:rPr lang="nb-NO" smtClean="0"/>
              <a:t>13</a:t>
            </a:fld>
            <a:endParaRPr lang="nb-NO"/>
          </a:p>
        </p:txBody>
      </p:sp>
    </p:spTree>
    <p:extLst>
      <p:ext uri="{BB962C8B-B14F-4D97-AF65-F5344CB8AC3E}">
        <p14:creationId xmlns:p14="http://schemas.microsoft.com/office/powerpoint/2010/main" val="18418973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b="0">
                <a:latin typeface="Oslo Sans Office Normal" panose="020B0604020202020204" charset="0"/>
              </a:rPr>
              <a:t>Bursdagsfeiring</a:t>
            </a:r>
            <a:r>
              <a:rPr lang="nb-NO" sz="1200" b="0" baseline="0">
                <a:latin typeface="Oslo Sans Office Normal" panose="020B0604020202020204" charset="0"/>
              </a:rPr>
              <a:t> er ofte et av barnas store høydepunkter i barnehagen, og det er viktig at alle barn får en likeverdig feiring av dagen sin.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0" baseline="0">
                <a:latin typeface="Oslo Sans Office Normal" panose="020B0604020202020204" charset="0"/>
              </a:rPr>
              <a:t>Vi bør være bevisst egen praksis, og feire bursdager uten kaker, kjeks, is, saft og lignende. Ulike varianter av frukt, grønnsaker og </a:t>
            </a:r>
            <a:r>
              <a:rPr lang="nb-NO" sz="1200" b="0" baseline="0" err="1">
                <a:latin typeface="Oslo Sans Office Normal" panose="020B0604020202020204" charset="0"/>
              </a:rPr>
              <a:t>smoothie</a:t>
            </a:r>
            <a:r>
              <a:rPr lang="nb-NO" sz="1200" b="0" baseline="0">
                <a:latin typeface="Oslo Sans Office Normal" panose="020B0604020202020204" charset="0"/>
              </a:rPr>
              <a:t> er gode alternativer. Vi kan også gjerne feire bursdager helt uten spesiell mat og drikke. Uansett bør vårt hovedfokus være å gi barnet en god opplevelse. Dette kan vi for eksempel gjøre ved å la bursdagsbarnet sitte på kongestol, bli kastet opp i luften eller la barnet få velge bok, lek eller aktivitet. </a:t>
            </a:r>
            <a:endParaRPr lang="nb-NO" sz="1200" b="0">
              <a:latin typeface="Oslo Sans Office Normal" panose="020B0604020202020204" charset="0"/>
            </a:endParaRPr>
          </a:p>
        </p:txBody>
      </p:sp>
      <p:sp>
        <p:nvSpPr>
          <p:cNvPr id="4" name="Plassholder for lysbildenummer 3"/>
          <p:cNvSpPr>
            <a:spLocks noGrp="1"/>
          </p:cNvSpPr>
          <p:nvPr>
            <p:ph type="sldNum" sz="quarter" idx="10"/>
          </p:nvPr>
        </p:nvSpPr>
        <p:spPr/>
        <p:txBody>
          <a:bodyPr/>
          <a:lstStyle/>
          <a:p>
            <a:fld id="{7DA70C78-173F-D64A-A73A-E7995BB9F680}" type="slidenum">
              <a:rPr lang="nb-NO" smtClean="0"/>
              <a:t>14</a:t>
            </a:fld>
            <a:endParaRPr lang="nb-NO"/>
          </a:p>
        </p:txBody>
      </p:sp>
    </p:spTree>
    <p:extLst>
      <p:ext uri="{BB962C8B-B14F-4D97-AF65-F5344CB8AC3E}">
        <p14:creationId xmlns:p14="http://schemas.microsoft.com/office/powerpoint/2010/main" val="9511740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0" i="0" u="none" strike="noStrike" kern="1200" baseline="0">
                <a:solidFill>
                  <a:schemeClr val="tx1"/>
                </a:solidFill>
                <a:latin typeface="Oslo Sans Office Normal" panose="020B0604020202020204" charset="0"/>
                <a:ea typeface="+mn-ea"/>
                <a:cs typeface="+mn-cs"/>
              </a:rPr>
              <a:t>I barnehagen er det mange spesielle anledninger som høytider, merkedager, </a:t>
            </a:r>
            <a:r>
              <a:rPr lang="nb-NO" sz="1200" b="0" i="0" u="none" strike="noStrike" kern="1200" baseline="0" err="1">
                <a:solidFill>
                  <a:schemeClr val="tx1"/>
                </a:solidFill>
                <a:latin typeface="Oslo Sans Office Normal" panose="020B0604020202020204" charset="0"/>
                <a:ea typeface="+mn-ea"/>
                <a:cs typeface="+mn-cs"/>
              </a:rPr>
              <a:t>turdager</a:t>
            </a:r>
            <a:r>
              <a:rPr lang="nb-NO" sz="1200" b="0" i="0" u="none" strike="noStrike" kern="1200" baseline="0">
                <a:solidFill>
                  <a:schemeClr val="tx1"/>
                </a:solidFill>
                <a:latin typeface="Oslo Sans Office Normal" panose="020B0604020202020204" charset="0"/>
                <a:ea typeface="+mn-ea"/>
                <a:cs typeface="+mn-cs"/>
              </a:rPr>
              <a:t> og bursdager. Hvis vi ved mange anledninger serverer søt og fet mat og søt drikke, kan det bidra til at barna får i seg for mye sukker og fett, og dette går på bekostning av annen og mer næringsrik mat og drikke barna trenger. Vi som barnehage bør derfor representere en arena der slike matvarer begrenses, og vi tilbyr barna mer næringsrike alternativer. Enkelte tradisjoner og høytider har egen mat og egne matretter knyttet til seg, som for eksempel </a:t>
            </a:r>
            <a:r>
              <a:rPr lang="nb-NO" sz="1200" b="0" i="0" u="none" strike="noStrike" kern="1200" baseline="0" err="1">
                <a:solidFill>
                  <a:schemeClr val="tx1"/>
                </a:solidFill>
                <a:latin typeface="Oslo Sans Office Normal" panose="020B0604020202020204" charset="0"/>
                <a:ea typeface="+mn-ea"/>
                <a:cs typeface="+mn-cs"/>
              </a:rPr>
              <a:t>lucia</a:t>
            </a:r>
            <a:r>
              <a:rPr lang="nb-NO" sz="1200" b="0" i="0" u="none" strike="noStrike" kern="1200" baseline="0">
                <a:solidFill>
                  <a:schemeClr val="tx1"/>
                </a:solidFill>
                <a:latin typeface="Oslo Sans Office Normal" panose="020B0604020202020204" charset="0"/>
                <a:ea typeface="+mn-ea"/>
                <a:cs typeface="+mn-cs"/>
              </a:rPr>
              <a:t> og 17. mai, og på slike dager er det selvfølgelig naturlig å markere dagen med slik mat. Disse dagene bør ses i sammenheng med det totale antallet markeringer og feiringer vi har i løpet av året.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0" i="0" u="none" strike="noStrike" kern="1200" baseline="0">
              <a:solidFill>
                <a:schemeClr val="tx1"/>
              </a:solidFill>
              <a:latin typeface="Oslo Sans Office Normal" panose="020B0604020202020204" charset="0"/>
              <a:ea typeface="+mn-ea"/>
              <a:cs typeface="+mn-cs"/>
            </a:endParaRPr>
          </a:p>
          <a:p>
            <a:r>
              <a:rPr lang="nb-NO" sz="1200" b="0" i="0" u="none" strike="noStrike" kern="1200" baseline="0">
                <a:solidFill>
                  <a:schemeClr val="tx1"/>
                </a:solidFill>
                <a:latin typeface="Oslo Sans Office Normal" panose="020B0604020202020204" charset="0"/>
                <a:ea typeface="+mn-ea"/>
                <a:cs typeface="+mn-cs"/>
              </a:rPr>
              <a:t>I forslaget kan vi hente inspirasjon til hva vi kan servere på utvalgte spesielle anledninger i vår barnehage.</a:t>
            </a:r>
            <a:endParaRPr lang="nb-NO" sz="1200" b="0">
              <a:latin typeface="Oslo Sans Office Normal" panose="020B060402020202020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0" i="1" u="none" strike="noStrike" kern="1200" baseline="0">
              <a:solidFill>
                <a:schemeClr val="tx1"/>
              </a:solidFill>
              <a:latin typeface="Oslo Sans Office Normal" panose="020B060402020202020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0" i="1" u="none" strike="noStrike" kern="1200" baseline="0">
              <a:solidFill>
                <a:schemeClr val="tx1"/>
              </a:solidFill>
              <a:latin typeface="Oslo Sans Office Normal" panose="020B0604020202020204" charset="0"/>
              <a:ea typeface="+mn-ea"/>
              <a:cs typeface="+mn-cs"/>
            </a:endParaRPr>
          </a:p>
          <a:p>
            <a:endParaRPr lang="nb-NO" sz="1200" b="0">
              <a:latin typeface="Oslo Sans Office Normal" panose="020B0604020202020204" charset="0"/>
            </a:endParaRPr>
          </a:p>
        </p:txBody>
      </p:sp>
      <p:sp>
        <p:nvSpPr>
          <p:cNvPr id="4" name="Plassholder for lysbildenummer 3"/>
          <p:cNvSpPr>
            <a:spLocks noGrp="1"/>
          </p:cNvSpPr>
          <p:nvPr>
            <p:ph type="sldNum" sz="quarter" idx="10"/>
          </p:nvPr>
        </p:nvSpPr>
        <p:spPr/>
        <p:txBody>
          <a:bodyPr/>
          <a:lstStyle/>
          <a:p>
            <a:fld id="{7DA70C78-173F-D64A-A73A-E7995BB9F680}" type="slidenum">
              <a:rPr lang="nb-NO" smtClean="0"/>
              <a:t>15</a:t>
            </a:fld>
            <a:endParaRPr lang="nb-NO"/>
          </a:p>
        </p:txBody>
      </p:sp>
    </p:spTree>
    <p:extLst>
      <p:ext uri="{BB962C8B-B14F-4D97-AF65-F5344CB8AC3E}">
        <p14:creationId xmlns:p14="http://schemas.microsoft.com/office/powerpoint/2010/main" val="17318080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a:solidFill>
                  <a:srgbClr val="000000"/>
                </a:solidFill>
                <a:latin typeface="Oslo Sans Office Normal" panose="020B0604020202020204" charset="0"/>
              </a:rPr>
              <a:t>Denne delen </a:t>
            </a:r>
            <a:r>
              <a:rPr lang="nb-NO">
                <a:latin typeface="Oslo Sans Office Normal" panose="020B0604020202020204" charset="0"/>
              </a:rPr>
              <a:t>viser hvordan vi kan tilrettelegge for et godt måltidstilbud i barnehagen. </a:t>
            </a:r>
            <a:r>
              <a:rPr lang="nb-NO" sz="1200" b="0" i="0" u="none" strike="noStrike" kern="1200" baseline="0">
                <a:solidFill>
                  <a:schemeClr val="tx1"/>
                </a:solidFill>
                <a:latin typeface="Oslo Sans Office Normal" panose="020B0604020202020204" charset="0"/>
                <a:ea typeface="+mn-ea"/>
                <a:cs typeface="+mn-cs"/>
              </a:rPr>
              <a:t>Måltidene er for mange barn et av dagens små høydepunkter, og når vi lager velsmakende og sunn mat bidrar vi til at barna får gode matopplevelser. Gode måltider handler om mer enn maten vi spiser. Under måltidet er barna en del av et sosialt fellesskap, og de utvikler spisevaner, praktisk kompetanse og kritisk bevissthet. I margen ser vi alle temaene som gjennomgås i denne delen.</a:t>
            </a:r>
            <a:endParaRPr lang="nb-NO">
              <a:latin typeface="Oslo Sans Office Normal" panose="020B0604020202020204" charset="0"/>
            </a:endParaRPr>
          </a:p>
          <a:p>
            <a:endParaRPr lang="nb-NO">
              <a:solidFill>
                <a:schemeClr val="tx1"/>
              </a:solidFill>
              <a:latin typeface="Oslo Sans Office Normal" panose="020B0604020202020204" charset="0"/>
            </a:endParaRPr>
          </a:p>
          <a:p>
            <a:endParaRPr lang="nb-NO">
              <a:solidFill>
                <a:schemeClr val="tx1"/>
              </a:solidFill>
              <a:latin typeface="Oslo Sans Office Normal" panose="020B0604020202020204" charset="0"/>
            </a:endParaRPr>
          </a:p>
          <a:p>
            <a:endParaRPr lang="nb-NO">
              <a:solidFill>
                <a:schemeClr val="tx1"/>
              </a:solidFill>
              <a:latin typeface="Oslo Sans Office Normal" panose="020B0604020202020204" charset="0"/>
            </a:endParaRPr>
          </a:p>
          <a:p>
            <a:endParaRPr lang="nb-NO">
              <a:solidFill>
                <a:schemeClr val="tx1"/>
              </a:solidFill>
              <a:latin typeface="Oslo Sans Office Normal" panose="020B0604020202020204" charset="0"/>
            </a:endParaRPr>
          </a:p>
          <a:p>
            <a:endParaRPr lang="nb-NO">
              <a:solidFill>
                <a:schemeClr val="tx1"/>
              </a:solidFill>
              <a:latin typeface="Oslo Sans Office Normal" panose="020B0604020202020204" charset="0"/>
            </a:endParaRPr>
          </a:p>
          <a:p>
            <a:endParaRPr lang="nb-NO">
              <a:latin typeface="Oslo Sans Office Normal" panose="020B0604020202020204" charset="0"/>
            </a:endParaRPr>
          </a:p>
        </p:txBody>
      </p:sp>
      <p:sp>
        <p:nvSpPr>
          <p:cNvPr id="4" name="Plassholder for lysbildenummer 3"/>
          <p:cNvSpPr>
            <a:spLocks noGrp="1"/>
          </p:cNvSpPr>
          <p:nvPr>
            <p:ph type="sldNum" sz="quarter" idx="10"/>
          </p:nvPr>
        </p:nvSpPr>
        <p:spPr/>
        <p:txBody>
          <a:bodyPr/>
          <a:lstStyle/>
          <a:p>
            <a:fld id="{7DA70C78-173F-D64A-A73A-E7995BB9F680}" type="slidenum">
              <a:rPr lang="nb-NO" smtClean="0"/>
              <a:t>16</a:t>
            </a:fld>
            <a:endParaRPr lang="nb-NO"/>
          </a:p>
        </p:txBody>
      </p:sp>
    </p:spTree>
    <p:extLst>
      <p:ext uri="{BB962C8B-B14F-4D97-AF65-F5344CB8AC3E}">
        <p14:creationId xmlns:p14="http://schemas.microsoft.com/office/powerpoint/2010/main" val="2310032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defRPr/>
            </a:pPr>
            <a:r>
              <a:rPr lang="nb-NO" sz="1200" b="0" i="0" u="none" strike="noStrike" kern="1200" baseline="0">
                <a:solidFill>
                  <a:schemeClr val="tx1"/>
                </a:solidFill>
                <a:latin typeface="Oslo Sans Office Normal" panose="020B0604020202020204" charset="0"/>
                <a:ea typeface="+mn-ea"/>
                <a:cs typeface="+mn-cs"/>
              </a:rPr>
              <a:t>Vi bør legge til rette for et sosialt spisemiljø der vi er aktivt tilstede med barna. Vi som voksne er viktige rollemodeller, og barna lærer av hva vi gjør, hvordan vi omgås rundt bordet og hva vi spiser. </a:t>
            </a:r>
            <a:r>
              <a:rPr lang="nb-NO">
                <a:latin typeface="Oslo Sans Office Normal" panose="020B0604020202020204" charset="0"/>
              </a:rPr>
              <a:t>Ved at vi sitter sammen med barna rundt matbordet kan vi sørge for ro og gode samtaler, og på den måten bidra til måltidsglede, sosial kompetanse og sosiale relasjoner. For</a:t>
            </a:r>
            <a:r>
              <a:rPr lang="nb-NO">
                <a:latin typeface="Oslo Sans Office Normal" panose="020B0604020202020204" charset="0"/>
                <a:cs typeface="Calibri"/>
              </a:rPr>
              <a:t> å få til dette er det viktig at vi har en klar rollefordeling under måltidene, og at barna får nok tid til å spise</a:t>
            </a:r>
            <a:r>
              <a:rPr lang="nb-NO">
                <a:latin typeface="Oslo Sans Office Normal" panose="020B0604020202020204" charset="0"/>
              </a:rPr>
              <a:t>. Vi bør også være bevisste på hvordan bord og stoler er plassert i rommet, og vurdere om det kan deles opp i mindre grupper. </a:t>
            </a:r>
            <a:endParaRPr lang="nb-NO">
              <a:latin typeface="Oslo Sans Office Normal" panose="020B0604020202020204" charset="0"/>
              <a:cs typeface="Calibri"/>
            </a:endParaRPr>
          </a:p>
          <a:p>
            <a:pPr marL="171450" indent="-171450">
              <a:buFont typeface="Arial" panose="020B0604020202020204" pitchFamily="34" charset="0"/>
              <a:buChar char="•"/>
              <a:defRPr/>
            </a:pPr>
            <a:endParaRPr lang="nb-NO">
              <a:latin typeface="Oslo Sans Office Normal" panose="020B0604020202020204" charset="0"/>
              <a:cs typeface="Calibri"/>
            </a:endParaRPr>
          </a:p>
          <a:p>
            <a:pPr>
              <a:defRPr/>
            </a:pPr>
            <a:endParaRPr lang="nb-NO" sz="1200" b="0" i="0" u="none" strike="noStrike" kern="1200" baseline="0">
              <a:solidFill>
                <a:schemeClr val="tx1"/>
              </a:solidFill>
              <a:latin typeface="Oslo Sans Office Normal" panose="020B0604020202020204" charset="0"/>
              <a:cs typeface="Calibri" panose="020F0502020204030204"/>
            </a:endParaRPr>
          </a:p>
        </p:txBody>
      </p:sp>
      <p:sp>
        <p:nvSpPr>
          <p:cNvPr id="4" name="Plassholder for lysbildenummer 3"/>
          <p:cNvSpPr>
            <a:spLocks noGrp="1"/>
          </p:cNvSpPr>
          <p:nvPr>
            <p:ph type="sldNum" sz="quarter" idx="10"/>
          </p:nvPr>
        </p:nvSpPr>
        <p:spPr/>
        <p:txBody>
          <a:bodyPr/>
          <a:lstStyle/>
          <a:p>
            <a:fld id="{7DA70C78-173F-D64A-A73A-E7995BB9F680}" type="slidenum">
              <a:rPr lang="nb-NO" smtClean="0"/>
              <a:t>17</a:t>
            </a:fld>
            <a:endParaRPr lang="nb-NO"/>
          </a:p>
        </p:txBody>
      </p:sp>
    </p:spTree>
    <p:extLst>
      <p:ext uri="{BB962C8B-B14F-4D97-AF65-F5344CB8AC3E}">
        <p14:creationId xmlns:p14="http://schemas.microsoft.com/office/powerpoint/2010/main" val="7658694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a:latin typeface="Oslo Sans Office Normal" panose="020B0604020202020204" charset="0"/>
              </a:rPr>
              <a:t>Måltidet er en viktig læringsarena der vi kan jobbe med alle de ulike fagområdene i rammeplanen. </a:t>
            </a:r>
          </a:p>
          <a:p>
            <a:r>
              <a:rPr lang="nb-NO" sz="1200" baseline="0">
                <a:latin typeface="Oslo Sans Office Normal" panose="020B0604020202020204" charset="0"/>
              </a:rPr>
              <a:t>Her ser vi noen utvalgte aktiviteter knyttet til hvert fagområde i rammeplanen. </a:t>
            </a:r>
          </a:p>
          <a:p>
            <a:endParaRPr lang="nb-NO" sz="1200" baseline="0">
              <a:latin typeface="Oslo Sans Office Normal" panose="020B0604020202020204" charset="0"/>
            </a:endParaRPr>
          </a:p>
          <a:p>
            <a:r>
              <a:rPr lang="nb-NO" sz="1200" baseline="0">
                <a:latin typeface="Oslo Sans Office Normal" panose="020B0604020202020204" charset="0"/>
              </a:rPr>
              <a:t>I arbeidet med kropp, bevegelse, mat og helse kan vi lære barna å kjenne etter sult, tørste og metthet og vi kan snakke om hvordan mat påvirker kroppen og helsen vår. Når vi jobber med kommunikasjon, språk og tekst kan vi for eksempel gi barna kunnskap om de ulike matvarene, og snakke om hva de opplever når de smaker på maten. I natur, miljø og teknologi kan vi la barna delta i dyrking og lære om maten fra jord eller hav til bord. Vi kan også snakke med barna om sammenhengen mellom maten vi spiser, miljø og klima. </a:t>
            </a:r>
            <a:endParaRPr lang="nb-NO" sz="1200">
              <a:latin typeface="Oslo Sans Office Normal" panose="020B0604020202020204" charset="0"/>
            </a:endParaRPr>
          </a:p>
        </p:txBody>
      </p:sp>
      <p:sp>
        <p:nvSpPr>
          <p:cNvPr id="4" name="Plassholder for lysbildenummer 3"/>
          <p:cNvSpPr>
            <a:spLocks noGrp="1"/>
          </p:cNvSpPr>
          <p:nvPr>
            <p:ph type="sldNum" sz="quarter" idx="10"/>
          </p:nvPr>
        </p:nvSpPr>
        <p:spPr/>
        <p:txBody>
          <a:bodyPr/>
          <a:lstStyle/>
          <a:p>
            <a:fld id="{7DA70C78-173F-D64A-A73A-E7995BB9F680}" type="slidenum">
              <a:rPr lang="nb-NO" smtClean="0"/>
              <a:t>18</a:t>
            </a:fld>
            <a:endParaRPr lang="nb-NO"/>
          </a:p>
        </p:txBody>
      </p:sp>
    </p:spTree>
    <p:extLst>
      <p:ext uri="{BB962C8B-B14F-4D97-AF65-F5344CB8AC3E}">
        <p14:creationId xmlns:p14="http://schemas.microsoft.com/office/powerpoint/2010/main" val="35576561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a:latin typeface="Oslo Sans Office Normal" panose="020B0604020202020204" charset="0"/>
              </a:rPr>
              <a:t>Mens</a:t>
            </a:r>
            <a:r>
              <a:rPr lang="nb-NO" sz="1200" baseline="0">
                <a:latin typeface="Oslo Sans Office Normal" panose="020B0604020202020204" charset="0"/>
              </a:rPr>
              <a:t> vi lager mat kan vi jobbe med antall, rom og form ved å la barna telle, sortere, veie og måle og snakke om matens forskjellige form og utseende. I nærmiljø og samfunn kan vi lære barna om lokal matproduksjon og snakke om at ulike landskap høster ulik mat, mens når vi skal jobbe med etikk, religion og filosofi kan vi snakke med barna om mat som er knyttet til ulike religioner og livssyn. I forbindelse med kunst, kultur og kreativitet kan vi gi barna smaksopplevelser fra ulike kulturer og snakke om hvordan maten serveres.</a:t>
            </a:r>
          </a:p>
        </p:txBody>
      </p:sp>
      <p:sp>
        <p:nvSpPr>
          <p:cNvPr id="4" name="Plassholder for lysbildenummer 3"/>
          <p:cNvSpPr>
            <a:spLocks noGrp="1"/>
          </p:cNvSpPr>
          <p:nvPr>
            <p:ph type="sldNum" sz="quarter" idx="10"/>
          </p:nvPr>
        </p:nvSpPr>
        <p:spPr/>
        <p:txBody>
          <a:bodyPr/>
          <a:lstStyle/>
          <a:p>
            <a:fld id="{7DA70C78-173F-D64A-A73A-E7995BB9F680}" type="slidenum">
              <a:rPr lang="nb-NO" smtClean="0"/>
              <a:t>19</a:t>
            </a:fld>
            <a:endParaRPr lang="nb-NO"/>
          </a:p>
        </p:txBody>
      </p:sp>
    </p:spTree>
    <p:extLst>
      <p:ext uri="{BB962C8B-B14F-4D97-AF65-F5344CB8AC3E}">
        <p14:creationId xmlns:p14="http://schemas.microsoft.com/office/powerpoint/2010/main" val="14682082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0" i="0" u="none" strike="noStrike" kern="1200" baseline="0" dirty="0">
                <a:solidFill>
                  <a:schemeClr val="tx1"/>
                </a:solidFill>
                <a:latin typeface="Oslo Sans Office Normal" panose="020B0604020202020204" charset="0"/>
                <a:ea typeface="+mn-ea"/>
                <a:cs typeface="+mn-cs"/>
              </a:rPr>
              <a:t>Presentasjonen er delt i tre deler: Del 1 gir informasjon om maten vi serverer og hvordan vi bør sette sammen matrettene. Del 2 viser hvordan vi kan tilrettelegge for et godt måltidstilbud som bidrar til sosialt fellesskap, utvikling av spisevaner, praktisk kompetanse og kritisk bevissthet. Og del 3 viser hvordan vi kan evaluere arbeidet med mat og måltider basert på kjennetegn ved god praksis. </a:t>
            </a:r>
          </a:p>
          <a:p>
            <a:endParaRPr lang="nb-NO" sz="1200" b="0" i="0" u="none" strike="noStrike" kern="1200" baseline="0" dirty="0">
              <a:solidFill>
                <a:schemeClr val="tx1"/>
              </a:solidFill>
              <a:latin typeface="Oslo Sans Office Normal" panose="020B0604020202020204" charset="0"/>
              <a:ea typeface="+mn-ea"/>
              <a:cs typeface="+mn-cs"/>
            </a:endParaRPr>
          </a:p>
          <a:p>
            <a:r>
              <a:rPr lang="nb-NO" sz="1200" b="0" i="0" u="none" strike="noStrike" kern="1200" baseline="0" dirty="0">
                <a:solidFill>
                  <a:schemeClr val="tx1"/>
                </a:solidFill>
                <a:latin typeface="Oslo Sans Office Normal" panose="020B0604020202020204" charset="0"/>
                <a:ea typeface="+mn-ea"/>
                <a:cs typeface="+mn-cs"/>
              </a:rPr>
              <a:t>Det er også refleksjonsspørsmål på mange av lysbildene. Disse er plassert i en egen boks markert med et spørsmålstegn. </a:t>
            </a:r>
            <a:r>
              <a:rPr lang="nb-NO" dirty="0">
                <a:latin typeface="Oslo Sans Office Normal" panose="020B0604020202020204" charset="0"/>
              </a:rPr>
              <a:t>Bruk gjerne </a:t>
            </a:r>
            <a:r>
              <a:rPr lang="nb-NO" sz="1200" b="0" i="0" u="none" strike="noStrike" kern="1200" baseline="0" dirty="0">
                <a:solidFill>
                  <a:schemeClr val="tx1"/>
                </a:solidFill>
                <a:latin typeface="Oslo Sans Office Normal" panose="020B0604020202020204" charset="0"/>
                <a:ea typeface="+mn-ea"/>
                <a:cs typeface="+mn-cs"/>
              </a:rPr>
              <a:t>disse </a:t>
            </a:r>
            <a:r>
              <a:rPr lang="nb-NO" dirty="0">
                <a:latin typeface="Oslo Sans Office Normal" panose="020B0604020202020204" charset="0"/>
              </a:rPr>
              <a:t>for</a:t>
            </a:r>
            <a:r>
              <a:rPr lang="nb-NO" sz="1200" b="0" i="0" u="none" strike="noStrike" kern="1200" baseline="0" dirty="0">
                <a:solidFill>
                  <a:schemeClr val="tx1"/>
                </a:solidFill>
                <a:latin typeface="Oslo Sans Office Normal" panose="020B0604020202020204" charset="0"/>
                <a:ea typeface="+mn-ea"/>
                <a:cs typeface="+mn-cs"/>
              </a:rPr>
              <a:t> å skape refleksjon rundt egen praksis.</a:t>
            </a:r>
            <a:endParaRPr lang="nb-NO" sz="1200" b="0" i="0" u="none" strike="noStrike" kern="1200" baseline="0" dirty="0">
              <a:solidFill>
                <a:schemeClr val="tx1"/>
              </a:solidFill>
              <a:latin typeface="Oslo Sans Office Normal" panose="020B0604020202020204" charset="0"/>
              <a:ea typeface="Calibri"/>
              <a:cs typeface="Calibri"/>
            </a:endParaRPr>
          </a:p>
          <a:p>
            <a:endParaRPr lang="nb-NO" sz="1200" b="0" i="0" u="none" strike="noStrike" kern="1200" baseline="0" dirty="0">
              <a:solidFill>
                <a:schemeClr val="tx1"/>
              </a:solidFill>
              <a:latin typeface="Oslo Sans Office Normal" panose="020B0604020202020204" charset="0"/>
              <a:ea typeface="+mn-ea"/>
              <a:cs typeface="+mn-cs"/>
            </a:endParaRPr>
          </a:p>
          <a:p>
            <a:r>
              <a:rPr lang="nb-NO" sz="1200" dirty="0">
                <a:latin typeface="Oslo Sans Office Normal" panose="020B0604020202020204" charset="0"/>
              </a:rPr>
              <a:t>På dette lysbildet kan vi klikke oss direkte til det temaet vi ønsker å lære mer om. Hjem-symbolet nederst i margen</a:t>
            </a:r>
            <a:r>
              <a:rPr lang="nb-NO" sz="1200" baseline="0" dirty="0">
                <a:latin typeface="Oslo Sans Office Normal" panose="020B0604020202020204" charset="0"/>
              </a:rPr>
              <a:t>, </a:t>
            </a:r>
            <a:r>
              <a:rPr lang="nb-NO" sz="1200" dirty="0">
                <a:latin typeface="Oslo Sans Office Normal" panose="020B0604020202020204" charset="0"/>
              </a:rPr>
              <a:t>finnes på alle lysbildene og </a:t>
            </a:r>
            <a:r>
              <a:rPr lang="nb-NO" sz="1200" baseline="0" dirty="0">
                <a:latin typeface="Oslo Sans Office Normal" panose="020B0604020202020204" charset="0"/>
              </a:rPr>
              <a:t>ve</a:t>
            </a:r>
            <a:r>
              <a:rPr lang="nb-NO" sz="1200" dirty="0">
                <a:latin typeface="Oslo Sans Office Normal" panose="020B0604020202020204" charset="0"/>
              </a:rPr>
              <a:t>d å klikke på dette vil vi alltid komme tilbake til denne siden. </a:t>
            </a:r>
          </a:p>
          <a:p>
            <a:endParaRPr lang="nb-NO" sz="1200" dirty="0">
              <a:solidFill>
                <a:srgbClr val="000000"/>
              </a:solidFill>
            </a:endParaRPr>
          </a:p>
        </p:txBody>
      </p:sp>
      <p:sp>
        <p:nvSpPr>
          <p:cNvPr id="4" name="Plassholder for lysbilde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A70C78-173F-D64A-A73A-E7995BB9F680}"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nb-NO"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04297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defRPr/>
            </a:pPr>
            <a:r>
              <a:rPr lang="nb-NO" sz="1200" b="0" i="0" u="none" strike="noStrike" kern="1200" baseline="0" dirty="0">
                <a:solidFill>
                  <a:schemeClr val="tx1"/>
                </a:solidFill>
                <a:latin typeface="Oslo Sans Office Normal" panose="020B0604020202020204" charset="0"/>
                <a:ea typeface="+mn-ea"/>
                <a:cs typeface="+mn-cs"/>
              </a:rPr>
              <a:t>Barn har ofte en naturlig nysgjerrighet og lyst til å utforske nye smaker og matvarer. Dette kalles m</a:t>
            </a:r>
            <a:r>
              <a:rPr lang="nb-NO" sz="1200" dirty="0">
                <a:latin typeface="Oslo Sans Office Normal" panose="020B0604020202020204" charset="0"/>
              </a:rPr>
              <a:t>atmot</a:t>
            </a:r>
            <a:r>
              <a:rPr lang="nb-NO" sz="1200" baseline="0" dirty="0">
                <a:latin typeface="Oslo Sans Office Normal" panose="020B0604020202020204" charset="0"/>
              </a:rPr>
              <a:t>. </a:t>
            </a:r>
            <a:r>
              <a:rPr lang="nb-NO" sz="1200" b="0" i="0" u="none" strike="noStrike" kern="1200" baseline="0" dirty="0">
                <a:solidFill>
                  <a:schemeClr val="tx1"/>
                </a:solidFill>
                <a:latin typeface="Oslo Sans Office Normal" panose="020B0604020202020204" charset="0"/>
                <a:ea typeface="+mn-ea"/>
                <a:cs typeface="+mn-cs"/>
              </a:rPr>
              <a:t>Likevel har mange barn ofte en sterk skepsis overfor nye og ukjente matvarer. Dette kalles neofobi. Skepsisen er vanlig i småbarnsalderen </a:t>
            </a:r>
            <a:r>
              <a:rPr lang="nb-NO" dirty="0">
                <a:latin typeface="Oslo Sans Office Normal" panose="020B0604020202020204" charset="0"/>
              </a:rPr>
              <a:t>og topper seg </a:t>
            </a:r>
            <a:r>
              <a:rPr lang="nb-NO" sz="1200" b="0" i="0" u="none" strike="noStrike" kern="1200" baseline="0" dirty="0">
                <a:solidFill>
                  <a:schemeClr val="tx1"/>
                </a:solidFill>
                <a:latin typeface="Oslo Sans Office Normal" panose="020B0604020202020204" charset="0"/>
                <a:ea typeface="+mn-ea"/>
                <a:cs typeface="+mn-cs"/>
              </a:rPr>
              <a:t>gjerne rundt 2-5 </a:t>
            </a:r>
            <a:r>
              <a:rPr lang="nb-NO" dirty="0">
                <a:latin typeface="Oslo Sans Office Normal" panose="020B0604020202020204" charset="0"/>
              </a:rPr>
              <a:t>års alderen</a:t>
            </a:r>
            <a:r>
              <a:rPr lang="nb-NO" sz="1200" b="0" i="0" u="none" strike="noStrike" kern="1200" baseline="0" dirty="0">
                <a:solidFill>
                  <a:schemeClr val="tx1"/>
                </a:solidFill>
                <a:latin typeface="Oslo Sans Office Normal" panose="020B0604020202020204" charset="0"/>
                <a:ea typeface="+mn-ea"/>
                <a:cs typeface="+mn-cs"/>
              </a:rPr>
              <a:t>, og er </a:t>
            </a:r>
            <a:r>
              <a:rPr lang="nb-NO" sz="1200" dirty="0">
                <a:latin typeface="Oslo Sans Office Normal" panose="020B0604020202020204" charset="0"/>
              </a:rPr>
              <a:t>noe barn vanligvis vokser fra seg. </a:t>
            </a:r>
            <a:r>
              <a:rPr lang="nb-NO" sz="1200" baseline="0" dirty="0">
                <a:latin typeface="Oslo Sans Office Normal" panose="020B0604020202020204" charset="0"/>
              </a:rPr>
              <a:t>Kresenhet derimot, handler om at man ikke liker mat man kjenner godt, til tross for at man har smakt den flere ganger. </a:t>
            </a:r>
            <a:r>
              <a:rPr lang="nb-NO" b="0" i="0" dirty="0">
                <a:effectLst/>
                <a:latin typeface="Oslo Sans Office Normal" panose="020B0604020202020204" charset="0"/>
                <a:cs typeface="Arial"/>
              </a:rPr>
              <a:t>For noen barn handler kresenhet mer om hvordan maten kjennes ut i munnen enn selve smaken, som for eksempel at maten er slimete eller klebrig. Også genene spiller en stor rolle når det kommer til kresenhet, og noen er matmodige fra naturens side, mens andre konsekvent vil være mer skeptiske.</a:t>
            </a:r>
            <a:endParaRPr lang="nb-NO" sz="1200" dirty="0">
              <a:latin typeface="Oslo Sans Office Normal" panose="020B0604020202020204" charset="0"/>
              <a:cs typeface="Arial"/>
            </a:endParaRPr>
          </a:p>
        </p:txBody>
      </p:sp>
      <p:sp>
        <p:nvSpPr>
          <p:cNvPr id="4" name="Plassholder for lysbildenummer 3"/>
          <p:cNvSpPr>
            <a:spLocks noGrp="1"/>
          </p:cNvSpPr>
          <p:nvPr>
            <p:ph type="sldNum" sz="quarter" idx="10"/>
          </p:nvPr>
        </p:nvSpPr>
        <p:spPr/>
        <p:txBody>
          <a:bodyPr/>
          <a:lstStyle/>
          <a:p>
            <a:fld id="{7DA70C78-173F-D64A-A73A-E7995BB9F680}" type="slidenum">
              <a:rPr lang="nb-NO" smtClean="0"/>
              <a:t>20</a:t>
            </a:fld>
            <a:endParaRPr lang="nb-NO" dirty="0"/>
          </a:p>
        </p:txBody>
      </p:sp>
    </p:spTree>
    <p:extLst>
      <p:ext uri="{BB962C8B-B14F-4D97-AF65-F5344CB8AC3E}">
        <p14:creationId xmlns:p14="http://schemas.microsoft.com/office/powerpoint/2010/main" val="34090366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b="0" i="0" dirty="0">
                <a:effectLst/>
                <a:latin typeface="Oslo Sans Office Normal" panose="020B0604020202020204" charset="0"/>
              </a:rPr>
              <a:t>Det er flere faktorer som påvirker matvalgene våre, og hos barn er det smakspreferanser som ofte har størst betydning for disse valgene. </a:t>
            </a:r>
            <a:r>
              <a:rPr lang="nb-NO" sz="1200" b="0" i="0" u="none" strike="noStrike" kern="1200" baseline="0" dirty="0">
                <a:solidFill>
                  <a:schemeClr val="tx1"/>
                </a:solidFill>
                <a:latin typeface="Oslo Sans Office Normal" panose="020B0604020202020204" charset="0"/>
                <a:ea typeface="+mn-ea"/>
                <a:cs typeface="+mn-cs"/>
              </a:rPr>
              <a:t>Barn spiser stort sett det de liker smaken av, og de liker smaken av mat de kjenner. Det er derfor viktig at vi introduserer barna for et bredt utvalg av mat med forskjellige smaker og sanseinntrykk mens de er små.</a:t>
            </a:r>
          </a:p>
          <a:p>
            <a:endParaRPr lang="nb-NO" sz="1200" b="0" i="0" u="none" strike="noStrike" kern="1200" baseline="0" dirty="0">
              <a:solidFill>
                <a:schemeClr val="tx1"/>
              </a:solidFill>
              <a:latin typeface="Oslo Sans Office Normal" panose="020B060402020202020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0" i="0" u="none" strike="noStrike" kern="1200" baseline="0" dirty="0">
                <a:solidFill>
                  <a:schemeClr val="tx1"/>
                </a:solidFill>
                <a:latin typeface="Oslo Sans Office Normal" panose="020B0604020202020204" charset="0"/>
                <a:ea typeface="+mn-ea"/>
                <a:cs typeface="+mn-cs"/>
              </a:rPr>
              <a:t>Når vi jobber med smak er det viktig å være tålmodig. Ofte lærer vi å like en ny smak ved å prøve den gjentatte ganger, og det er også helt normalt at barn kun spiser små mengder av ukjent mat eller at de spytter maten ut igjen.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0" i="0" u="none" strike="noStrike" kern="1200" baseline="0" dirty="0">
              <a:solidFill>
                <a:schemeClr val="tx1"/>
              </a:solidFill>
              <a:latin typeface="Oslo Sans Office Normal" panose="020B060402020202020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0" i="0" u="none" strike="noStrike" kern="1200" baseline="0" dirty="0">
                <a:solidFill>
                  <a:schemeClr val="tx1"/>
                </a:solidFill>
                <a:latin typeface="Oslo Sans Office Normal" panose="020B0604020202020204" charset="0"/>
                <a:ea typeface="+mn-ea"/>
                <a:cs typeface="+mn-cs"/>
              </a:rPr>
              <a:t>Vi kan oppmuntre barna til å smake ved å smake på den samme maten. Ved å også gi dem muligheten til å undersøke maten på egne premisser, legger vi til rette for at møtet med det nye blir en positiv opplevelse. </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0" i="0" u="none" strike="noStrike" kern="1200" baseline="0" dirty="0">
                <a:solidFill>
                  <a:schemeClr val="tx1"/>
                </a:solidFill>
                <a:latin typeface="Oslo Sans Office Normal" panose="020B0604020202020204" charset="0"/>
                <a:ea typeface="+mn-ea"/>
                <a:cs typeface="+mn-cs"/>
              </a:rPr>
              <a:t>La også barna inspirere hverandre. B</a:t>
            </a:r>
            <a:r>
              <a:rPr lang="nb-NO" sz="1200" dirty="0">
                <a:solidFill>
                  <a:schemeClr val="tx1"/>
                </a:solidFill>
                <a:latin typeface="Oslo Sans Office Normal" panose="020B0604020202020204" charset="0"/>
              </a:rPr>
              <a:t>arna kopierer ofte andre barns adferd, og kan bidra til at man prøver nye smaker eller matvarer.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dirty="0">
              <a:solidFill>
                <a:schemeClr val="tx1"/>
              </a:solidFill>
              <a:latin typeface="Oslo Sans Office Normal" panose="020B060402020202020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dirty="0">
                <a:solidFill>
                  <a:schemeClr val="tx1"/>
                </a:solidFill>
                <a:latin typeface="Oslo Sans Office Normal" panose="020B0604020202020204" charset="0"/>
              </a:rPr>
              <a:t>Utforsk gjerne </a:t>
            </a:r>
            <a:r>
              <a:rPr lang="nb-NO" dirty="0">
                <a:latin typeface="Oslo Sans Office Normal" panose="020B0604020202020204" charset="0"/>
              </a:rPr>
              <a:t>matvarer tilberedt på ulike måter, slik som rå, kokt, stekt, bakt, most</a:t>
            </a:r>
            <a:r>
              <a:rPr lang="nb-NO" baseline="0" dirty="0">
                <a:latin typeface="Oslo Sans Office Normal" panose="020B0604020202020204" charset="0"/>
              </a:rPr>
              <a:t> og gi barna kjennskap til hvordan dette påvirker smak og konsistens.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0" i="0" u="none" strike="noStrike" kern="1200" baseline="0" dirty="0">
              <a:solidFill>
                <a:schemeClr val="tx1"/>
              </a:solidFill>
              <a:latin typeface="Oslo Sans Office Normal" panose="020B060402020202020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0" i="0" u="none" strike="noStrike" kern="1200" baseline="0" dirty="0">
                <a:solidFill>
                  <a:schemeClr val="tx1"/>
                </a:solidFill>
                <a:latin typeface="Oslo Sans Office Normal" panose="020B0604020202020204" charset="0"/>
                <a:ea typeface="+mn-ea"/>
                <a:cs typeface="+mn-cs"/>
              </a:rPr>
              <a:t>Smak er en samlet sanseopplevelse og når</a:t>
            </a:r>
            <a:r>
              <a:rPr lang="nb-NO" baseline="0" dirty="0">
                <a:latin typeface="Oslo Sans Office Normal" panose="020B0604020202020204" charset="0"/>
              </a:rPr>
              <a:t> vi utforsker maten </a:t>
            </a:r>
            <a:r>
              <a:rPr lang="nb-NO" sz="1200" b="0" i="0" u="none" strike="noStrike" kern="1200" baseline="0" dirty="0">
                <a:solidFill>
                  <a:schemeClr val="tx1"/>
                </a:solidFill>
                <a:latin typeface="Oslo Sans Office Normal" panose="020B0604020202020204" charset="0"/>
                <a:ea typeface="+mn-ea"/>
                <a:cs typeface="+mn-cs"/>
              </a:rPr>
              <a:t>kan vi la barna bruke både smakssansen, luktesansen, synet, hørselen og følesansen</a:t>
            </a:r>
            <a:r>
              <a:rPr lang="nb-NO" baseline="0" dirty="0">
                <a:latin typeface="Oslo Sans Office Normal" panose="020B0604020202020204" charset="0"/>
              </a:rPr>
              <a:t>. En morsom måte å benytte ulike sanser på er å la barna gjette hva de spiser med bind for øynene.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baseline="0" dirty="0">
              <a:latin typeface="Oslo Sans Office Normal" panose="020B060402020202020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baseline="0" dirty="0">
                <a:latin typeface="Oslo Sans Office Normal" panose="020B0604020202020204" charset="0"/>
              </a:rPr>
              <a:t>Vi kan og dele uken inn i fargekoder der vi for eksempel serverer grønne grønnsaker én uke og oransje neste, eller ha ukens smak slik at barna får kjennskap til ny smak hver uke.</a:t>
            </a:r>
            <a:r>
              <a:rPr lang="nb-NO" sz="1200" b="0" i="0" u="none" strike="noStrike" kern="1200" baseline="0" dirty="0">
                <a:solidFill>
                  <a:schemeClr val="tx1"/>
                </a:solidFill>
                <a:latin typeface="Oslo Sans Office Normal" panose="020B0604020202020204"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0" i="0" u="none" strike="noStrike" kern="1200" baseline="0" dirty="0">
              <a:solidFill>
                <a:schemeClr val="tx1"/>
              </a:solidFill>
              <a:latin typeface="Oslo Sans Office Normal" panose="020B060402020202020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b="0" i="0" u="none" strike="noStrike" kern="1200" baseline="0" dirty="0">
                <a:solidFill>
                  <a:schemeClr val="tx1"/>
                </a:solidFill>
                <a:latin typeface="Oslo Sans Office Normal" panose="020B0604020202020204" charset="0"/>
                <a:ea typeface="+mn-ea"/>
                <a:cs typeface="+mn-cs"/>
              </a:rPr>
              <a:t>La barna også utforske hvordan ulike smaker påvirker hverandre. Oversikten over grunnsmaker på neste side kan gi oss tips til hvilke smaker og matvarer vi kan kombinere.</a:t>
            </a:r>
          </a:p>
        </p:txBody>
      </p:sp>
      <p:sp>
        <p:nvSpPr>
          <p:cNvPr id="4" name="Plassholder for lysbildenummer 3"/>
          <p:cNvSpPr>
            <a:spLocks noGrp="1"/>
          </p:cNvSpPr>
          <p:nvPr>
            <p:ph type="sldNum" sz="quarter" idx="10"/>
          </p:nvPr>
        </p:nvSpPr>
        <p:spPr/>
        <p:txBody>
          <a:bodyPr/>
          <a:lstStyle/>
          <a:p>
            <a:fld id="{7DA70C78-173F-D64A-A73A-E7995BB9F680}" type="slidenum">
              <a:rPr lang="nb-NO" smtClean="0"/>
              <a:t>21</a:t>
            </a:fld>
            <a:endParaRPr lang="nb-NO" dirty="0"/>
          </a:p>
        </p:txBody>
      </p:sp>
    </p:spTree>
    <p:extLst>
      <p:ext uri="{BB962C8B-B14F-4D97-AF65-F5344CB8AC3E}">
        <p14:creationId xmlns:p14="http://schemas.microsoft.com/office/powerpoint/2010/main" val="38412973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b="0" i="0" u="none" strike="noStrike" kern="1200" baseline="0">
                <a:solidFill>
                  <a:schemeClr val="tx1"/>
                </a:solidFill>
                <a:latin typeface="Oslo Sans Office Normal" panose="020B0604020202020204" charset="0"/>
                <a:ea typeface="+mn-ea"/>
                <a:cs typeface="+mn-cs"/>
              </a:rPr>
              <a:t>Smakssansen på tungen kan sanse de fem grunnsmakene – søtt, surt, salt, bittert og </a:t>
            </a:r>
            <a:r>
              <a:rPr lang="nb-NO" sz="1200" b="0" i="0" u="none" strike="noStrike" kern="1200" baseline="0" err="1">
                <a:solidFill>
                  <a:schemeClr val="tx1"/>
                </a:solidFill>
                <a:latin typeface="Oslo Sans Office Normal" panose="020B0604020202020204" charset="0"/>
                <a:ea typeface="+mn-ea"/>
                <a:cs typeface="+mn-cs"/>
              </a:rPr>
              <a:t>umami</a:t>
            </a:r>
            <a:r>
              <a:rPr lang="nb-NO" sz="1200" b="0" i="0" u="none" strike="noStrike" kern="1200" baseline="0">
                <a:solidFill>
                  <a:schemeClr val="tx1"/>
                </a:solidFill>
                <a:latin typeface="Oslo Sans Office Normal" panose="020B0604020202020204" charset="0"/>
                <a:ea typeface="+mn-ea"/>
                <a:cs typeface="+mn-cs"/>
              </a:rPr>
              <a:t>. I boksene ser vi en oversikt over de fem grunnsmakene, med noen matvarer hvor smaken er særlig markant, og noen prinsipper for hvordan smakene kan balanseres. Bittert og søtt balanserer hverandre, søtt og surt balanserer hverandre, surt og salt balanserer hverandre og </a:t>
            </a:r>
            <a:r>
              <a:rPr lang="nb-NO" sz="1200" b="0" i="0" u="none" strike="noStrike" kern="1200" baseline="0" err="1">
                <a:solidFill>
                  <a:schemeClr val="tx1"/>
                </a:solidFill>
                <a:latin typeface="Oslo Sans Office Normal" panose="020B0604020202020204" charset="0"/>
                <a:ea typeface="+mn-ea"/>
                <a:cs typeface="+mn-cs"/>
              </a:rPr>
              <a:t>umami</a:t>
            </a:r>
            <a:r>
              <a:rPr lang="nb-NO" sz="1200" b="0" i="0" u="none" strike="noStrike" kern="1200" baseline="0">
                <a:solidFill>
                  <a:schemeClr val="tx1"/>
                </a:solidFill>
                <a:latin typeface="Oslo Sans Office Normal" panose="020B0604020202020204" charset="0"/>
                <a:ea typeface="+mn-ea"/>
                <a:cs typeface="+mn-cs"/>
              </a:rPr>
              <a:t> og salt balanserer hverandre. Dette kan være nyttig å kjenne til når vi skal utforske ulike smaker. </a:t>
            </a:r>
            <a:endParaRPr lang="nb-NO" sz="1200" b="0">
              <a:latin typeface="Oslo Sans Office Normal" panose="020B0604020202020204" charset="0"/>
            </a:endParaRPr>
          </a:p>
        </p:txBody>
      </p:sp>
      <p:sp>
        <p:nvSpPr>
          <p:cNvPr id="4" name="Plassholder for lysbildenummer 3"/>
          <p:cNvSpPr>
            <a:spLocks noGrp="1"/>
          </p:cNvSpPr>
          <p:nvPr>
            <p:ph type="sldNum" sz="quarter" idx="10"/>
          </p:nvPr>
        </p:nvSpPr>
        <p:spPr/>
        <p:txBody>
          <a:bodyPr/>
          <a:lstStyle/>
          <a:p>
            <a:fld id="{7DA70C78-173F-D64A-A73A-E7995BB9F680}" type="slidenum">
              <a:rPr lang="nb-NO" smtClean="0"/>
              <a:t>22</a:t>
            </a:fld>
            <a:endParaRPr lang="nb-NO"/>
          </a:p>
        </p:txBody>
      </p:sp>
    </p:spTree>
    <p:extLst>
      <p:ext uri="{BB962C8B-B14F-4D97-AF65-F5344CB8AC3E}">
        <p14:creationId xmlns:p14="http://schemas.microsoft.com/office/powerpoint/2010/main" val="39517973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a:latin typeface="Oslo Sans Office Normal" panose="020B0604020202020204" charset="0"/>
              </a:rPr>
              <a:t>Vi har en viktig oppgave i å fremme verdier, holdninger og praksis for et mer bærekraftig samfunn. Det kan vi oppnå ved å bruke mer økologiske matvarer, mer grønnsaker, belgfrukter</a:t>
            </a:r>
            <a:r>
              <a:rPr lang="nb-NO" baseline="0">
                <a:latin typeface="Oslo Sans Office Normal" panose="020B0604020202020204" charset="0"/>
              </a:rPr>
              <a:t> og korn, samt lage mat fra bunnen. Å redusere matsvinn og benytte sesongvarer vil også bidra til et mer bærekraftig måltid.</a:t>
            </a:r>
          </a:p>
        </p:txBody>
      </p:sp>
      <p:sp>
        <p:nvSpPr>
          <p:cNvPr id="4" name="Plassholder for lysbildenummer 3"/>
          <p:cNvSpPr>
            <a:spLocks noGrp="1"/>
          </p:cNvSpPr>
          <p:nvPr>
            <p:ph type="sldNum" sz="quarter" idx="10"/>
          </p:nvPr>
        </p:nvSpPr>
        <p:spPr/>
        <p:txBody>
          <a:bodyPr/>
          <a:lstStyle/>
          <a:p>
            <a:fld id="{7DA70C78-173F-D64A-A73A-E7995BB9F680}" type="slidenum">
              <a:rPr lang="nb-NO" smtClean="0"/>
              <a:t>23</a:t>
            </a:fld>
            <a:endParaRPr lang="nb-NO"/>
          </a:p>
        </p:txBody>
      </p:sp>
    </p:spTree>
    <p:extLst>
      <p:ext uri="{BB962C8B-B14F-4D97-AF65-F5344CB8AC3E}">
        <p14:creationId xmlns:p14="http://schemas.microsoft.com/office/powerpoint/2010/main" val="41050694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baseline="0">
                <a:latin typeface="Oslo Sans Office Normal" panose="020B0604020202020204" charset="0"/>
              </a:rPr>
              <a:t>For å få en oversikt over sesongvarer kan vi benytte denne sesongkalenderen for utvalgte ferske norske råvarer. </a:t>
            </a:r>
            <a:r>
              <a:rPr lang="nb-NO">
                <a:latin typeface="Oslo Sans Office Normal" panose="020B0604020202020204" charset="0"/>
              </a:rPr>
              <a:t>Råvarer i sesong smaker bedre, og prisen er ofte lavere. </a:t>
            </a:r>
            <a:r>
              <a:rPr lang="nb-NO" baseline="0">
                <a:latin typeface="Oslo Sans Office Normal" panose="020B0604020202020204" charset="0"/>
              </a:rPr>
              <a:t>Denne oversikten kan brukes både til planlegging av menyer, innkjøp av matvarer og pedagogiske aktiviteter med barna. Kalenderen finner vi også i Veilederen for mat og måltider. </a:t>
            </a:r>
            <a:endParaRPr lang="nb-NO" sz="1200" b="0">
              <a:latin typeface="Oslo Sans Office Normal" panose="020B0604020202020204" charset="0"/>
            </a:endParaRPr>
          </a:p>
          <a:p>
            <a:endParaRPr lang="nb-NO" sz="1200" b="0">
              <a:latin typeface="Oslo Sans Office Normal" panose="020B0604020202020204" charset="0"/>
            </a:endParaRPr>
          </a:p>
        </p:txBody>
      </p:sp>
      <p:sp>
        <p:nvSpPr>
          <p:cNvPr id="4" name="Plassholder for lysbildenummer 3"/>
          <p:cNvSpPr>
            <a:spLocks noGrp="1"/>
          </p:cNvSpPr>
          <p:nvPr>
            <p:ph type="sldNum" sz="quarter" idx="10"/>
          </p:nvPr>
        </p:nvSpPr>
        <p:spPr/>
        <p:txBody>
          <a:bodyPr/>
          <a:lstStyle/>
          <a:p>
            <a:fld id="{7DA70C78-173F-D64A-A73A-E7995BB9F680}" type="slidenum">
              <a:rPr lang="nb-NO" smtClean="0"/>
              <a:t>24</a:t>
            </a:fld>
            <a:endParaRPr lang="nb-NO"/>
          </a:p>
        </p:txBody>
      </p:sp>
    </p:spTree>
    <p:extLst>
      <p:ext uri="{BB962C8B-B14F-4D97-AF65-F5344CB8AC3E}">
        <p14:creationId xmlns:p14="http://schemas.microsoft.com/office/powerpoint/2010/main" val="21054577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0" i="0" u="none" strike="noStrike" kern="1200" baseline="0">
                <a:solidFill>
                  <a:schemeClr val="tx1"/>
                </a:solidFill>
                <a:latin typeface="Oslo Sans Office Normal" panose="020B0604020202020204" charset="0"/>
                <a:ea typeface="+mn-ea"/>
                <a:cs typeface="+mn-cs"/>
              </a:rPr>
              <a:t>Dersom vi har barn på avdelingen med allergi eller intoleranse overfor en eller flere matvarer, må vi tilrettelegge måltidene. Matvareintoleranse er en unormal reaksjon på inntak av en eller flere matvarer, mens matvareallergi er en allergisk reaksjon på noe man ikke tåler. De aller fleste allergiske reaksjoner hos barn skyldes proteiner i melk, egg, fisk og nøtter. De vanligste matoverfølsomhetstilstander er laktoseintoleranse og cøliaki. </a:t>
            </a:r>
          </a:p>
          <a:p>
            <a:endParaRPr lang="nb-NO" sz="1200" b="0" i="0" u="none" strike="noStrike" kern="1200" baseline="0">
              <a:solidFill>
                <a:schemeClr val="tx1"/>
              </a:solidFill>
              <a:latin typeface="Oslo Sans Office Normal" panose="020B0604020202020204" charset="0"/>
              <a:ea typeface="+mn-ea"/>
              <a:cs typeface="+mn-cs"/>
            </a:endParaRPr>
          </a:p>
          <a:p>
            <a:r>
              <a:rPr lang="nb-NO" sz="1200" b="0" i="0" u="none" strike="noStrike" kern="1200" baseline="0">
                <a:solidFill>
                  <a:schemeClr val="tx1"/>
                </a:solidFill>
                <a:latin typeface="Oslo Sans Office Normal" panose="020B0604020202020204" charset="0"/>
                <a:ea typeface="+mn-ea"/>
                <a:cs typeface="+mn-cs"/>
              </a:rPr>
              <a:t>Hovedregelen ved allergi er å ikke ha generelt forbud mot den aktuelle matvaren i barnehagen. Alvorlig allergireaksjon forårsakes vanligvis av at barnet spiser den aktuelle matvaren. Dersom det ikke er mulig å beskytte barnet gjennom andre tiltak, kan det i spesielle tilfeller være behov for forbud mot en matvare i et begrenset område der barnet oppholder seg, som på den avdelingen eller basen barnet tilhører. Et slikt tiltak skal kun gjennomføres ved alvorlig allergi, og det skal dokumenteres med spesialisterklæring.</a:t>
            </a:r>
          </a:p>
          <a:p>
            <a:endParaRPr lang="nb-NO" sz="1200" b="0" i="0" u="none" strike="noStrike" kern="1200" baseline="0">
              <a:solidFill>
                <a:schemeClr val="tx1"/>
              </a:solidFill>
              <a:latin typeface="Oslo Sans Office Normal" panose="020B0604020202020204" charset="0"/>
              <a:ea typeface="+mn-ea"/>
              <a:cs typeface="+mn-cs"/>
            </a:endParaRPr>
          </a:p>
          <a:p>
            <a:r>
              <a:rPr lang="nb-NO" sz="1200" b="0" i="0" u="none" strike="noStrike" kern="1200" baseline="0">
                <a:solidFill>
                  <a:schemeClr val="tx1"/>
                </a:solidFill>
                <a:latin typeface="Oslo Sans Office Normal" panose="020B0604020202020204" charset="0"/>
                <a:ea typeface="+mn-ea"/>
                <a:cs typeface="+mn-cs"/>
              </a:rPr>
              <a:t>Ved allergi og intoleranse er det viktig at foresatte formidler all relevant informasjon til barnehagen, og vi må sørge for å ha rutiner og opplysninger om allergien skriftlig. </a:t>
            </a:r>
          </a:p>
          <a:p>
            <a:endParaRPr lang="nb-NO" sz="1200" b="0" i="0" u="none" strike="noStrike" kern="1200" baseline="0">
              <a:solidFill>
                <a:schemeClr val="tx1"/>
              </a:solidFill>
              <a:latin typeface="Oslo Sans Office Normal" panose="020B0604020202020204" charset="0"/>
              <a:ea typeface="+mn-ea"/>
              <a:cs typeface="+mn-cs"/>
            </a:endParaRPr>
          </a:p>
          <a:p>
            <a:endParaRPr lang="nb-NO" sz="1200" b="0" i="0" u="none" strike="noStrike" kern="1200" baseline="0">
              <a:solidFill>
                <a:schemeClr val="tx1"/>
              </a:solidFill>
              <a:latin typeface="Oslo Sans Office Normal" panose="020B0604020202020204" charset="0"/>
              <a:ea typeface="+mn-ea"/>
              <a:cs typeface="+mn-cs"/>
            </a:endParaRPr>
          </a:p>
          <a:p>
            <a:endParaRPr lang="nb-NO" sz="1200" b="0" i="0" u="none" strike="noStrike" kern="1200" baseline="0">
              <a:solidFill>
                <a:schemeClr val="tx1"/>
              </a:solidFill>
              <a:latin typeface="Oslo Sans Office Normal" panose="020B0604020202020204" charset="0"/>
              <a:ea typeface="+mn-ea"/>
              <a:cs typeface="+mn-cs"/>
            </a:endParaRPr>
          </a:p>
          <a:p>
            <a:endParaRPr lang="nb-NO">
              <a:latin typeface="Oslo Sans Office Normal" panose="020B0604020202020204" charset="0"/>
              <a:cs typeface="Calibri"/>
            </a:endParaRPr>
          </a:p>
        </p:txBody>
      </p:sp>
      <p:sp>
        <p:nvSpPr>
          <p:cNvPr id="4" name="Plassholder for lysbildenummer 3"/>
          <p:cNvSpPr>
            <a:spLocks noGrp="1"/>
          </p:cNvSpPr>
          <p:nvPr>
            <p:ph type="sldNum" sz="quarter" idx="10"/>
          </p:nvPr>
        </p:nvSpPr>
        <p:spPr/>
        <p:txBody>
          <a:bodyPr/>
          <a:lstStyle/>
          <a:p>
            <a:fld id="{7DA70C78-173F-D64A-A73A-E7995BB9F680}" type="slidenum">
              <a:rPr lang="nb-NO" smtClean="0"/>
              <a:t>25</a:t>
            </a:fld>
            <a:endParaRPr lang="nb-NO"/>
          </a:p>
        </p:txBody>
      </p:sp>
    </p:spTree>
    <p:extLst>
      <p:ext uri="{BB962C8B-B14F-4D97-AF65-F5344CB8AC3E}">
        <p14:creationId xmlns:p14="http://schemas.microsoft.com/office/powerpoint/2010/main" val="19234978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0" i="0" u="none" strike="noStrike" kern="1200" baseline="0">
                <a:solidFill>
                  <a:schemeClr val="tx1"/>
                </a:solidFill>
                <a:latin typeface="Oslo Sans Office Normal" panose="020B0604020202020204" charset="0"/>
                <a:ea typeface="+mn-ea"/>
                <a:cs typeface="+mn-cs"/>
              </a:rPr>
              <a:t>Uavhengig av eventuelle allergier og intoleranser i barnehagen, må vi ifølge regelverket gi skriftlig informasjon til foresatte om disse 14 allergenene i maten vi serverer. På neste lysbilde ser vi et eksempel på hvordan dette kan gjøres på en enkel måte. </a:t>
            </a:r>
            <a:endParaRPr lang="nb-NO" sz="1200" b="0">
              <a:latin typeface="Oslo Sans Office Normal" panose="020B0604020202020204" charset="0"/>
            </a:endParaRPr>
          </a:p>
        </p:txBody>
      </p:sp>
      <p:sp>
        <p:nvSpPr>
          <p:cNvPr id="4" name="Plassholder for lysbildenummer 3"/>
          <p:cNvSpPr>
            <a:spLocks noGrp="1"/>
          </p:cNvSpPr>
          <p:nvPr>
            <p:ph type="sldNum" sz="quarter" idx="10"/>
          </p:nvPr>
        </p:nvSpPr>
        <p:spPr/>
        <p:txBody>
          <a:bodyPr/>
          <a:lstStyle/>
          <a:p>
            <a:fld id="{7DA70C78-173F-D64A-A73A-E7995BB9F680}" type="slidenum">
              <a:rPr lang="nb-NO" smtClean="0"/>
              <a:t>26</a:t>
            </a:fld>
            <a:endParaRPr lang="nb-NO"/>
          </a:p>
        </p:txBody>
      </p:sp>
    </p:spTree>
    <p:extLst>
      <p:ext uri="{BB962C8B-B14F-4D97-AF65-F5344CB8AC3E}">
        <p14:creationId xmlns:p14="http://schemas.microsoft.com/office/powerpoint/2010/main" val="31350929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0" i="0" u="none" strike="noStrike" kern="1200" baseline="0">
                <a:solidFill>
                  <a:schemeClr val="tx1"/>
                </a:solidFill>
                <a:latin typeface="Oslo Sans Office Normal" panose="020B0604020202020204" charset="0"/>
                <a:ea typeface="+mn-ea"/>
                <a:cs typeface="+mn-cs"/>
              </a:rPr>
              <a:t>Her ser vi hvordan vi kan oppgi allergener i en månedsmeny. Denne menyen kan henges opp i barnehagen og deles med foresatte. Dersom vi benytter den samme malen hver måned, er det kun den varme maten med tilhørende allergener vi må endre fra måned til måned. </a:t>
            </a:r>
          </a:p>
        </p:txBody>
      </p:sp>
      <p:sp>
        <p:nvSpPr>
          <p:cNvPr id="4" name="Plassholder for lysbildenummer 3"/>
          <p:cNvSpPr>
            <a:spLocks noGrp="1"/>
          </p:cNvSpPr>
          <p:nvPr>
            <p:ph type="sldNum" sz="quarter" idx="10"/>
          </p:nvPr>
        </p:nvSpPr>
        <p:spPr/>
        <p:txBody>
          <a:bodyPr/>
          <a:lstStyle/>
          <a:p>
            <a:fld id="{7DA70C78-173F-D64A-A73A-E7995BB9F680}" type="slidenum">
              <a:rPr lang="nb-NO" smtClean="0"/>
              <a:t>27</a:t>
            </a:fld>
            <a:endParaRPr lang="nb-NO"/>
          </a:p>
        </p:txBody>
      </p:sp>
    </p:spTree>
    <p:extLst>
      <p:ext uri="{BB962C8B-B14F-4D97-AF65-F5344CB8AC3E}">
        <p14:creationId xmlns:p14="http://schemas.microsoft.com/office/powerpoint/2010/main" val="7365356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0" i="0" u="none" strike="noStrike" kern="1200" baseline="0">
                <a:solidFill>
                  <a:schemeClr val="tx1"/>
                </a:solidFill>
                <a:latin typeface="Oslo Sans Office Normal" panose="020B0604020202020204" charset="0"/>
                <a:ea typeface="+mn-ea"/>
                <a:cs typeface="+mn-cs"/>
              </a:rPr>
              <a:t>Foresatte er viktige samarbeidspartnere og vi bør ta hensyn til deres behov for å kjenne til vårt </a:t>
            </a:r>
            <a:r>
              <a:rPr lang="nb-NO">
                <a:latin typeface="Oslo Sans Office Normal" panose="020B0604020202020204" charset="0"/>
              </a:rPr>
              <a:t>mat- og drikketilbud</a:t>
            </a:r>
            <a:r>
              <a:rPr lang="nb-NO" sz="1200" b="0" i="0" u="none" strike="noStrike" kern="1200" baseline="0">
                <a:solidFill>
                  <a:schemeClr val="tx1"/>
                </a:solidFill>
                <a:latin typeface="Oslo Sans Office Normal" panose="020B0604020202020204" charset="0"/>
                <a:ea typeface="+mn-ea"/>
                <a:cs typeface="+mn-cs"/>
              </a:rPr>
              <a:t> . Vi bør derfor snakke om mat og måltider på faste møtepunkter med foresatte, slik som førstegangssamtaler, foreldremøter og foreldresamtaler. I tillegg til informasjon om barnehagens generelle mat- og drikketilbud, bør foresatte få informasjon om hvilke måltider de har ansvar for, hva slags mat og drikke barna bør ha med på tur, og barnehagens rutiner for bursdagsdagsfeiringer og andre markeringer. Videre kan vi snakke om hvordan man setter sammen en næringsrik matpakke. </a:t>
            </a:r>
          </a:p>
          <a:p>
            <a:endParaRPr lang="nb-NO" sz="1200" b="0" i="0" u="none" strike="noStrike" kern="1200" baseline="0">
              <a:solidFill>
                <a:schemeClr val="tx1"/>
              </a:solidFill>
              <a:latin typeface="Oslo Sans Office Normal" panose="020B0604020202020204" charset="0"/>
              <a:ea typeface="+mn-ea"/>
              <a:cs typeface="+mn-cs"/>
            </a:endParaRPr>
          </a:p>
          <a:p>
            <a:r>
              <a:rPr lang="nb-NO" sz="1200" b="0" i="0" u="none" strike="noStrike" kern="1200" baseline="0">
                <a:solidFill>
                  <a:schemeClr val="tx1"/>
                </a:solidFill>
                <a:latin typeface="Oslo Sans Office Normal" panose="020B0604020202020204" charset="0"/>
                <a:ea typeface="+mn-ea"/>
                <a:cs typeface="+mn-cs"/>
              </a:rPr>
              <a:t>Når vi skal veilede foresatte kan vi benytte heftet Gode vaner for barn eller bruke kortversjonen som er oversatt til flere språk. Det er også laget en 8 minutter lang video som tar utgangspunkt i heftet. Denne kan for eksempel spilles av på foreldremøter. </a:t>
            </a:r>
          </a:p>
        </p:txBody>
      </p:sp>
      <p:sp>
        <p:nvSpPr>
          <p:cNvPr id="4" name="Plassholder for lysbildenummer 3"/>
          <p:cNvSpPr>
            <a:spLocks noGrp="1"/>
          </p:cNvSpPr>
          <p:nvPr>
            <p:ph type="sldNum" sz="quarter" idx="10"/>
          </p:nvPr>
        </p:nvSpPr>
        <p:spPr/>
        <p:txBody>
          <a:bodyPr/>
          <a:lstStyle/>
          <a:p>
            <a:fld id="{7DA70C78-173F-D64A-A73A-E7995BB9F680}" type="slidenum">
              <a:rPr lang="nb-NO" smtClean="0"/>
              <a:t>28</a:t>
            </a:fld>
            <a:endParaRPr lang="nb-NO"/>
          </a:p>
        </p:txBody>
      </p:sp>
    </p:spTree>
    <p:extLst>
      <p:ext uri="{BB962C8B-B14F-4D97-AF65-F5344CB8AC3E}">
        <p14:creationId xmlns:p14="http://schemas.microsoft.com/office/powerpoint/2010/main" val="33293472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solidFill>
                  <a:srgbClr val="000000"/>
                </a:solidFill>
                <a:latin typeface="Oslo Sans Office Normal" panose="020B0604020202020204" charset="0"/>
              </a:rPr>
              <a:t>Denne delen </a:t>
            </a:r>
            <a:r>
              <a:rPr lang="nb-NO" dirty="0">
                <a:latin typeface="Oslo Sans Office Normal" panose="020B0604020202020204" charset="0"/>
              </a:rPr>
              <a:t>viser hvordan vi kan evaluere arbeidet med mat og måltider</a:t>
            </a:r>
            <a:r>
              <a:rPr lang="nb-NO" baseline="0" dirty="0">
                <a:latin typeface="Oslo Sans Office Normal" panose="020B0604020202020204" charset="0"/>
              </a:rPr>
              <a:t>.</a:t>
            </a:r>
          </a:p>
          <a:p>
            <a:endParaRPr lang="nb-NO" dirty="0">
              <a:solidFill>
                <a:schemeClr val="tx1"/>
              </a:solidFill>
              <a:latin typeface="Oslo Sans Office Normal" panose="020B0604020202020204" charset="0"/>
            </a:endParaRPr>
          </a:p>
          <a:p>
            <a:endParaRPr lang="nb-NO" dirty="0">
              <a:solidFill>
                <a:schemeClr val="tx1"/>
              </a:solidFill>
              <a:latin typeface="Oslo Sans Office Normal" panose="020B0604020202020204" charset="0"/>
            </a:endParaRPr>
          </a:p>
          <a:p>
            <a:endParaRPr lang="nb-NO" dirty="0">
              <a:solidFill>
                <a:schemeClr val="tx1"/>
              </a:solidFill>
              <a:latin typeface="Oslo Sans Office Normal" panose="020B0604020202020204" charset="0"/>
            </a:endParaRPr>
          </a:p>
          <a:p>
            <a:endParaRPr lang="nb-NO" dirty="0">
              <a:solidFill>
                <a:schemeClr val="tx1"/>
              </a:solidFill>
              <a:latin typeface="Oslo Sans Office Normal" panose="020B0604020202020204" charset="0"/>
            </a:endParaRPr>
          </a:p>
          <a:p>
            <a:endParaRPr lang="nb-NO" dirty="0">
              <a:latin typeface="Oslo Sans Office Normal" panose="020B0604020202020204" charset="0"/>
            </a:endParaRPr>
          </a:p>
        </p:txBody>
      </p:sp>
      <p:sp>
        <p:nvSpPr>
          <p:cNvPr id="4" name="Plassholder for lysbildenummer 3"/>
          <p:cNvSpPr>
            <a:spLocks noGrp="1"/>
          </p:cNvSpPr>
          <p:nvPr>
            <p:ph type="sldNum" sz="quarter" idx="10"/>
          </p:nvPr>
        </p:nvSpPr>
        <p:spPr/>
        <p:txBody>
          <a:bodyPr/>
          <a:lstStyle/>
          <a:p>
            <a:fld id="{7DA70C78-173F-D64A-A73A-E7995BB9F680}" type="slidenum">
              <a:rPr lang="nb-NO" smtClean="0"/>
              <a:t>29</a:t>
            </a:fld>
            <a:endParaRPr lang="nb-NO"/>
          </a:p>
        </p:txBody>
      </p:sp>
    </p:spTree>
    <p:extLst>
      <p:ext uri="{BB962C8B-B14F-4D97-AF65-F5344CB8AC3E}">
        <p14:creationId xmlns:p14="http://schemas.microsoft.com/office/powerpoint/2010/main" val="42357379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defRPr/>
            </a:pPr>
            <a:r>
              <a:rPr lang="nb-NO" dirty="0">
                <a:solidFill>
                  <a:srgbClr val="000000"/>
                </a:solidFill>
                <a:latin typeface="Oslo Sans Office Normal"/>
              </a:rPr>
              <a:t>Denne delen </a:t>
            </a:r>
            <a:r>
              <a:rPr lang="nb-NO" dirty="0">
                <a:latin typeface="Oslo Sans Office Normal"/>
              </a:rPr>
              <a:t>gir informasjon om maten vi serverer og hvordan vi bør sette sammen matrettene.</a:t>
            </a:r>
            <a:r>
              <a:rPr lang="nb-NO" dirty="0">
                <a:solidFill>
                  <a:schemeClr val="tx1"/>
                </a:solidFill>
                <a:latin typeface="Oslo Sans Office Normal"/>
              </a:rPr>
              <a:t> </a:t>
            </a:r>
            <a:r>
              <a:rPr lang="nb-NO" sz="1200" b="0" i="0" u="none" strike="noStrike" kern="1200" baseline="0" dirty="0">
                <a:solidFill>
                  <a:schemeClr val="tx1"/>
                </a:solidFill>
                <a:latin typeface="Oslo Sans Office Normal"/>
              </a:rPr>
              <a:t>Selv om det er stor forskjell i barns og voksnes matinntak, er behovet for </a:t>
            </a:r>
            <a:r>
              <a:rPr lang="nb-NO" dirty="0">
                <a:latin typeface="Oslo Sans Office Normal"/>
              </a:rPr>
              <a:t>næringsstoffer</a:t>
            </a:r>
            <a:r>
              <a:rPr lang="nb-NO" sz="1200" b="0" i="0" u="none" strike="noStrike" kern="1200" baseline="0" dirty="0">
                <a:solidFill>
                  <a:schemeClr val="tx1"/>
                </a:solidFill>
                <a:latin typeface="Oslo Sans Office Normal"/>
              </a:rPr>
              <a:t> nesten like </a:t>
            </a:r>
            <a:r>
              <a:rPr lang="nb-NO" dirty="0">
                <a:latin typeface="Oslo Sans Office Normal"/>
              </a:rPr>
              <a:t>stort. Derfor</a:t>
            </a:r>
            <a:r>
              <a:rPr lang="nb-NO" sz="1200" b="0" i="0" u="none" strike="noStrike" kern="1200" baseline="0" dirty="0">
                <a:solidFill>
                  <a:schemeClr val="tx1"/>
                </a:solidFill>
                <a:latin typeface="Oslo Sans Office Normal"/>
              </a:rPr>
              <a:t> er det </a:t>
            </a:r>
            <a:r>
              <a:rPr lang="nb-NO" dirty="0">
                <a:latin typeface="Oslo Sans Office Normal"/>
              </a:rPr>
              <a:t>spesielt viktig</a:t>
            </a:r>
            <a:r>
              <a:rPr lang="nb-NO" sz="1200" b="0" i="0" u="none" strike="noStrike" kern="1200" baseline="0" dirty="0">
                <a:solidFill>
                  <a:schemeClr val="tx1"/>
                </a:solidFill>
                <a:latin typeface="Oslo Sans Office Normal"/>
              </a:rPr>
              <a:t> at maten barna spiser er næringsrik. </a:t>
            </a:r>
            <a:endParaRPr lang="nb-NO" dirty="0">
              <a:latin typeface="Oslo Sans Office Normal"/>
            </a:endParaRPr>
          </a:p>
          <a:p>
            <a:pPr>
              <a:defRPr/>
            </a:pPr>
            <a:endParaRPr lang="nb-NO" dirty="0">
              <a:latin typeface="Oslo Sans Office Normal"/>
            </a:endParaRPr>
          </a:p>
          <a:p>
            <a:pPr>
              <a:defRPr/>
            </a:pPr>
            <a:r>
              <a:rPr lang="nb-NO" dirty="0">
                <a:solidFill>
                  <a:schemeClr val="tx1"/>
                </a:solidFill>
                <a:latin typeface="Oslo Sans Office Normal"/>
              </a:rPr>
              <a:t>Utgangspunktet for sunne måltider er å bruke matvarer </a:t>
            </a:r>
            <a:r>
              <a:rPr lang="nb-NO" dirty="0">
                <a:latin typeface="Oslo Sans Office Normal"/>
              </a:rPr>
              <a:t>som er </a:t>
            </a:r>
            <a:r>
              <a:rPr lang="nb-NO" dirty="0">
                <a:solidFill>
                  <a:schemeClr val="tx1"/>
                </a:solidFill>
                <a:latin typeface="Oslo Sans Office Normal"/>
              </a:rPr>
              <a:t>i tråd med Helsedirektoratets kostråd.</a:t>
            </a:r>
            <a:r>
              <a:rPr lang="nb-NO" baseline="0" dirty="0">
                <a:solidFill>
                  <a:schemeClr val="tx1"/>
                </a:solidFill>
                <a:latin typeface="Oslo Sans Office Normal"/>
              </a:rPr>
              <a:t> </a:t>
            </a:r>
            <a:r>
              <a:rPr lang="nb-NO" dirty="0">
                <a:solidFill>
                  <a:schemeClr val="tx1"/>
                </a:solidFill>
                <a:latin typeface="Oslo Sans Office Normal"/>
              </a:rPr>
              <a:t>Når vi bruker matvarer som grønnsaker, frukt, fisk, magert kjøtt, poteter og fullkornsprodukter, samt planteoljer som raps- og olivenolje, har vi et godt grunnlag for å lage både næringsrik og velsmakende mat. De bør derfor utgjøre grunnlaget i vårt mattilbud. </a:t>
            </a:r>
            <a:r>
              <a:rPr lang="nb-NO" sz="1200" b="0" i="0" u="none" strike="noStrike" kern="1200" baseline="0" dirty="0">
                <a:solidFill>
                  <a:schemeClr val="tx1"/>
                </a:solidFill>
                <a:latin typeface="Oslo Sans Office Normal"/>
              </a:rPr>
              <a:t>I margen til venstre ser vi temaene som gjennomgås</a:t>
            </a:r>
            <a:r>
              <a:rPr lang="nb-NO" dirty="0">
                <a:latin typeface="Oslo Sans Office Normal"/>
              </a:rPr>
              <a:t> i denne delen</a:t>
            </a:r>
            <a:r>
              <a:rPr lang="nb-NO" sz="1200" b="0" i="0" u="none" strike="noStrike" kern="1200" baseline="0" dirty="0">
                <a:solidFill>
                  <a:schemeClr val="tx1"/>
                </a:solidFill>
                <a:latin typeface="Oslo Sans Office Normal"/>
              </a:rPr>
              <a:t>.</a:t>
            </a:r>
            <a:endParaRPr lang="nb-NO" dirty="0"/>
          </a:p>
          <a:p>
            <a:endParaRPr lang="nb-NO" dirty="0">
              <a:latin typeface="Oslo Sans Office Normal" panose="020B0604020202020204" charset="0"/>
            </a:endParaRPr>
          </a:p>
        </p:txBody>
      </p:sp>
      <p:sp>
        <p:nvSpPr>
          <p:cNvPr id="4" name="Plassholder for lysbildenummer 3"/>
          <p:cNvSpPr>
            <a:spLocks noGrp="1"/>
          </p:cNvSpPr>
          <p:nvPr>
            <p:ph type="sldNum" sz="quarter" idx="10"/>
          </p:nvPr>
        </p:nvSpPr>
        <p:spPr/>
        <p:txBody>
          <a:bodyPr/>
          <a:lstStyle/>
          <a:p>
            <a:fld id="{7DA70C78-173F-D64A-A73A-E7995BB9F680}" type="slidenum">
              <a:rPr lang="nb-NO" smtClean="0"/>
              <a:t>3</a:t>
            </a:fld>
            <a:endParaRPr lang="nb-NO" dirty="0"/>
          </a:p>
        </p:txBody>
      </p:sp>
    </p:spTree>
    <p:extLst>
      <p:ext uri="{BB962C8B-B14F-4D97-AF65-F5344CB8AC3E}">
        <p14:creationId xmlns:p14="http://schemas.microsoft.com/office/powerpoint/2010/main" val="22363862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defRPr/>
            </a:pPr>
            <a:r>
              <a:rPr lang="nb-NO">
                <a:solidFill>
                  <a:srgbClr val="000000"/>
                </a:solidFill>
                <a:latin typeface="Oslo Sans Office Normal"/>
              </a:rPr>
              <a:t>Når vi skal evaluere egen praksis, kan vi ta utgangspunkt i disse kjennetegnene ved god praksis for mat og måltider</a:t>
            </a:r>
            <a:r>
              <a:rPr lang="nb-NO" baseline="0">
                <a:solidFill>
                  <a:srgbClr val="000000"/>
                </a:solidFill>
                <a:latin typeface="Oslo Sans Office Normal"/>
              </a:rPr>
              <a:t>. </a:t>
            </a:r>
            <a:r>
              <a:rPr lang="nb-NO">
                <a:solidFill>
                  <a:srgbClr val="000000"/>
                </a:solidFill>
                <a:latin typeface="Oslo Sans Office Normal"/>
              </a:rPr>
              <a:t>Evalueringen kan gi oss innsikt i egen praksis og kan hjelpe</a:t>
            </a:r>
            <a:r>
              <a:rPr lang="nb-NO" baseline="0">
                <a:solidFill>
                  <a:srgbClr val="000000"/>
                </a:solidFill>
                <a:latin typeface="Oslo Sans Office Normal"/>
              </a:rPr>
              <a:t> oss med å identifisere potensielle forbedringsområder. Dette kan legges til grunn når vi skal utarbeide mål og tiltak for å forbedre eller bevare praksis. </a:t>
            </a:r>
            <a:endParaRPr lang="nb-NO">
              <a:solidFill>
                <a:srgbClr val="000000"/>
              </a:solidFill>
              <a:latin typeface="Oslo Sans Office Normal"/>
            </a:endParaRPr>
          </a:p>
          <a:p>
            <a:pPr>
              <a:defRPr/>
            </a:pPr>
            <a:endParaRPr lang="nb-NO">
              <a:solidFill>
                <a:srgbClr val="000000"/>
              </a:solidFill>
              <a:latin typeface="Oslo Sans Office Normal"/>
            </a:endParaRPr>
          </a:p>
          <a:p>
            <a:pPr>
              <a:defRPr/>
            </a:pPr>
            <a:r>
              <a:rPr lang="nb-NO">
                <a:solidFill>
                  <a:srgbClr val="000000"/>
                </a:solidFill>
                <a:latin typeface="Oslo Sans Office Normal"/>
              </a:rPr>
              <a:t>Når vi gjennomgår kjennetegnene kan vi vurdere om</a:t>
            </a:r>
            <a:r>
              <a:rPr lang="nb-NO" baseline="0">
                <a:solidFill>
                  <a:srgbClr val="000000"/>
                </a:solidFill>
                <a:latin typeface="Oslo Sans Office Normal"/>
              </a:rPr>
              <a:t> praksis er god, praksis kan bli bedre eller om praksis må endres. Dersom det er områder vi ønsker å jobbe med, kan vi få inspirasjon til de ulike temaene i veilederen for mat og måltider.</a:t>
            </a:r>
            <a:r>
              <a:rPr lang="nb-NO">
                <a:solidFill>
                  <a:srgbClr val="000000"/>
                </a:solidFill>
                <a:latin typeface="Oslo Sans Office Normal"/>
              </a:rPr>
              <a:t> </a:t>
            </a:r>
            <a:endParaRPr lang="nb-NO" sz="1200" b="0">
              <a:latin typeface="Oslo Sans Office Normal" panose="020B0604020202020204" charset="0"/>
            </a:endParaRPr>
          </a:p>
        </p:txBody>
      </p:sp>
      <p:sp>
        <p:nvSpPr>
          <p:cNvPr id="4" name="Plassholder for lysbildenummer 3"/>
          <p:cNvSpPr>
            <a:spLocks noGrp="1"/>
          </p:cNvSpPr>
          <p:nvPr>
            <p:ph type="sldNum" sz="quarter" idx="10"/>
          </p:nvPr>
        </p:nvSpPr>
        <p:spPr/>
        <p:txBody>
          <a:bodyPr/>
          <a:lstStyle/>
          <a:p>
            <a:fld id="{7DA70C78-173F-D64A-A73A-E7995BB9F680}" type="slidenum">
              <a:rPr lang="nb-NO" smtClean="0"/>
              <a:t>30</a:t>
            </a:fld>
            <a:endParaRPr lang="nb-NO"/>
          </a:p>
        </p:txBody>
      </p:sp>
    </p:spTree>
    <p:extLst>
      <p:ext uri="{BB962C8B-B14F-4D97-AF65-F5344CB8AC3E}">
        <p14:creationId xmlns:p14="http://schemas.microsoft.com/office/powerpoint/2010/main" val="17912461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b="0" i="0" u="none" strike="noStrike" kern="1200" baseline="0" dirty="0">
                <a:solidFill>
                  <a:schemeClr val="tx1"/>
                </a:solidFill>
                <a:latin typeface="Oslo Sans Office Normal"/>
              </a:rPr>
              <a:t>Ettersom det er begrensninger for hvor mye mat barnas små mager kan romme, er det viktig at vi legger til rette for tre faste måltider hver dag, med </a:t>
            </a:r>
            <a:r>
              <a:rPr lang="nb-NO" dirty="0">
                <a:latin typeface="Oslo Sans Office Normal"/>
              </a:rPr>
              <a:t>medbrakt </a:t>
            </a:r>
            <a:r>
              <a:rPr lang="nb-NO" sz="1200" b="0" i="0" u="none" strike="noStrike" kern="1200" baseline="0" dirty="0">
                <a:solidFill>
                  <a:schemeClr val="tx1"/>
                </a:solidFill>
                <a:latin typeface="Oslo Sans Office Normal"/>
              </a:rPr>
              <a:t>eller servert mat. Det bør ikke gå mer enn tre timer mellom hvert måltid. Noen barn, særlig de yngste, kan ha behov for å spise oftere enn dette. I tillegg bør vi sette av minst 30 minutter til å spise.</a:t>
            </a:r>
            <a:r>
              <a:rPr lang="nb-NO" dirty="0">
                <a:latin typeface="Oslo Sans Office Normal"/>
              </a:rPr>
              <a:t> </a:t>
            </a:r>
            <a:endParaRPr lang="nb-NO" sz="1200" b="0" i="0" u="none" strike="noStrike" kern="1200" baseline="0" dirty="0">
              <a:solidFill>
                <a:schemeClr val="tx1"/>
              </a:solidFill>
              <a:latin typeface="Oslo Sans Office Normal" panose="020B0604020202020204" charset="0"/>
              <a:ea typeface="+mn-ea"/>
              <a:cs typeface="+mn-cs"/>
            </a:endParaRPr>
          </a:p>
          <a:p>
            <a:endParaRPr lang="nb-NO" dirty="0"/>
          </a:p>
        </p:txBody>
      </p:sp>
      <p:sp>
        <p:nvSpPr>
          <p:cNvPr id="4" name="Plassholder for lysbildenummer 3"/>
          <p:cNvSpPr>
            <a:spLocks noGrp="1"/>
          </p:cNvSpPr>
          <p:nvPr>
            <p:ph type="sldNum" sz="quarter" idx="5"/>
          </p:nvPr>
        </p:nvSpPr>
        <p:spPr/>
        <p:txBody>
          <a:bodyPr/>
          <a:lstStyle/>
          <a:p>
            <a:fld id="{7DA70C78-173F-D64A-A73A-E7995BB9F680}" type="slidenum">
              <a:rPr lang="nb-NO" smtClean="0"/>
              <a:pPr/>
              <a:t>4</a:t>
            </a:fld>
            <a:endParaRPr lang="nb-NO"/>
          </a:p>
        </p:txBody>
      </p:sp>
    </p:spTree>
    <p:extLst>
      <p:ext uri="{BB962C8B-B14F-4D97-AF65-F5344CB8AC3E}">
        <p14:creationId xmlns:p14="http://schemas.microsoft.com/office/powerpoint/2010/main" val="21684130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defRPr/>
            </a:pPr>
            <a:r>
              <a:rPr lang="nn-NO" dirty="0">
                <a:latin typeface="Oslo Sans Office Normal"/>
              </a:rPr>
              <a:t>Gjennom gode </a:t>
            </a:r>
            <a:r>
              <a:rPr lang="nn-NO" dirty="0" err="1">
                <a:latin typeface="Oslo Sans Office Normal"/>
              </a:rPr>
              <a:t>rutiner</a:t>
            </a:r>
            <a:r>
              <a:rPr lang="nn-NO">
                <a:latin typeface="Oslo Sans Office Normal"/>
              </a:rPr>
              <a:t> og god planlegging ved innkjøp </a:t>
            </a:r>
            <a:r>
              <a:rPr lang="nb-NO">
                <a:latin typeface="Oslo Sans Office Normal"/>
              </a:rPr>
              <a:t>og tilberedning av mat kan vi sørge for et sunt og variert kosthold i barnehagen. Når vi planlegger måltider i barnehagen skal vi følge kostrådene fra Helsedirektoratet. Det er nyttig å ha en fast ordning på hvem som er ansvarlig for planlegging, innkjøp og matlaging. </a:t>
            </a:r>
            <a:endParaRPr lang="nb-NO">
              <a:latin typeface="Oslo Sans Office Normal"/>
              <a:cs typeface="Calibri"/>
            </a:endParaRPr>
          </a:p>
          <a:p>
            <a:pPr>
              <a:defRPr/>
            </a:pPr>
            <a:endParaRPr lang="nb-NO">
              <a:latin typeface="Oslo Sans Office Normal" panose="020B0604020202020204" charset="0"/>
            </a:endParaRPr>
          </a:p>
          <a:p>
            <a:pPr>
              <a:defRPr/>
            </a:pPr>
            <a:endParaRPr lang="nb-NO">
              <a:latin typeface="Oslo Sans Office Normal" panose="020B0604020202020204" charset="0"/>
            </a:endParaRPr>
          </a:p>
          <a:p>
            <a:pPr>
              <a:defRPr/>
            </a:pPr>
            <a:endParaRPr lang="nb-NO">
              <a:latin typeface="Oslo Sans Office Normal" panose="020B0604020202020204" charset="0"/>
            </a:endParaRPr>
          </a:p>
          <a:p>
            <a:pPr>
              <a:defRPr/>
            </a:pPr>
            <a:endParaRPr lang="nb-NO">
              <a:latin typeface="Oslo Sans Office Normal" panose="020B0604020202020204" charset="0"/>
              <a:ea typeface="Calibri"/>
              <a:cs typeface="Calibri"/>
            </a:endParaRPr>
          </a:p>
        </p:txBody>
      </p:sp>
      <p:sp>
        <p:nvSpPr>
          <p:cNvPr id="4" name="Plassholder for lysbildenummer 3"/>
          <p:cNvSpPr>
            <a:spLocks noGrp="1"/>
          </p:cNvSpPr>
          <p:nvPr>
            <p:ph type="sldNum" sz="quarter" idx="10"/>
          </p:nvPr>
        </p:nvSpPr>
        <p:spPr/>
        <p:txBody>
          <a:bodyPr/>
          <a:lstStyle/>
          <a:p>
            <a:fld id="{7DA70C78-173F-D64A-A73A-E7995BB9F680}" type="slidenum">
              <a:rPr lang="nb-NO" smtClean="0"/>
              <a:t>5</a:t>
            </a:fld>
            <a:endParaRPr lang="nb-NO"/>
          </a:p>
        </p:txBody>
      </p:sp>
    </p:spTree>
    <p:extLst>
      <p:ext uri="{BB962C8B-B14F-4D97-AF65-F5344CB8AC3E}">
        <p14:creationId xmlns:p14="http://schemas.microsoft.com/office/powerpoint/2010/main" val="284133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0" i="0" u="none" strike="noStrike" kern="1200" baseline="0">
                <a:solidFill>
                  <a:schemeClr val="tx1"/>
                </a:solidFill>
                <a:latin typeface="Oslo Sans Office Normal"/>
              </a:rPr>
              <a:t>For å sikre et godt og variert mattilbud, kan det være nyttig å sette opp </a:t>
            </a:r>
            <a:r>
              <a:rPr lang="nb-NO" sz="1200" b="0" i="0" u="none" strike="noStrike" kern="1200" baseline="0" err="1">
                <a:solidFill>
                  <a:schemeClr val="tx1"/>
                </a:solidFill>
                <a:latin typeface="Oslo Sans Office Normal"/>
              </a:rPr>
              <a:t>ukesmenyer</a:t>
            </a:r>
            <a:r>
              <a:rPr lang="nb-NO" sz="1200" b="0" i="0" u="none" strike="noStrike" kern="1200" baseline="0">
                <a:solidFill>
                  <a:schemeClr val="tx1"/>
                </a:solidFill>
                <a:latin typeface="Oslo Sans Office Normal"/>
              </a:rPr>
              <a:t> eller månedsmenyer og rullere menyene. Det gir oss god oversikt over hvordan vi kan benytte råvarer og rester. I tillegg skaper det forutsigbarhet for alle, og gir oss mulighet til å informere foresatte om mattilbudet i barnehagen. Barna kan foreslå matretter og være med på å utarbeide menyene.</a:t>
            </a:r>
            <a:r>
              <a:rPr lang="nb-NO">
                <a:latin typeface="Oslo Sans Office Normal"/>
              </a:rPr>
              <a:t> </a:t>
            </a:r>
            <a:endParaRPr lang="nb-NO">
              <a:latin typeface="Calibri" panose="020F0502020204030204"/>
              <a:cs typeface="Calibri" panose="020F0502020204030204"/>
            </a:endParaRPr>
          </a:p>
          <a:p>
            <a:endParaRPr lang="nb-NO">
              <a:latin typeface="Oslo Sans Office Normal"/>
            </a:endParaRPr>
          </a:p>
          <a:p>
            <a:r>
              <a:rPr lang="nb-NO" sz="1200" b="0" i="0" u="none" strike="noStrike" kern="1200" baseline="0">
                <a:solidFill>
                  <a:schemeClr val="tx1"/>
                </a:solidFill>
                <a:latin typeface="Oslo Sans Office Normal"/>
              </a:rPr>
              <a:t>Her er et eksempel på en månedsmeny der barnehagen serverer ett måltid daglig, hvorav ett varmt måltid ukentlig.</a:t>
            </a:r>
            <a:r>
              <a:rPr lang="nb-NO">
                <a:latin typeface="Oslo Sans Office Normal"/>
              </a:rPr>
              <a:t> </a:t>
            </a:r>
            <a:endParaRPr lang="nb-NO">
              <a:cs typeface="Calibri"/>
            </a:endParaRPr>
          </a:p>
          <a:p>
            <a:endParaRPr lang="nb-NO" sz="1200" b="0" i="0" u="none" strike="noStrike" kern="1200" baseline="0">
              <a:solidFill>
                <a:schemeClr val="tx1"/>
              </a:solidFill>
              <a:latin typeface="Oslo Sans Office Normal" panose="020B0604020202020204" charset="0"/>
              <a:ea typeface="+mn-ea"/>
              <a:cs typeface="+mn-cs"/>
            </a:endParaRPr>
          </a:p>
        </p:txBody>
      </p:sp>
      <p:sp>
        <p:nvSpPr>
          <p:cNvPr id="4" name="Plassholder for lysbildenummer 3"/>
          <p:cNvSpPr>
            <a:spLocks noGrp="1"/>
          </p:cNvSpPr>
          <p:nvPr>
            <p:ph type="sldNum" sz="quarter" idx="10"/>
          </p:nvPr>
        </p:nvSpPr>
        <p:spPr/>
        <p:txBody>
          <a:bodyPr/>
          <a:lstStyle/>
          <a:p>
            <a:fld id="{7DA70C78-173F-D64A-A73A-E7995BB9F680}" type="slidenum">
              <a:rPr lang="nb-NO" smtClean="0"/>
              <a:t>6</a:t>
            </a:fld>
            <a:endParaRPr lang="nb-NO"/>
          </a:p>
        </p:txBody>
      </p:sp>
    </p:spTree>
    <p:extLst>
      <p:ext uri="{BB962C8B-B14F-4D97-AF65-F5344CB8AC3E}">
        <p14:creationId xmlns:p14="http://schemas.microsoft.com/office/powerpoint/2010/main" val="33523545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defRPr/>
            </a:pPr>
            <a:r>
              <a:rPr lang="nb-NO" sz="1200" b="0" i="0" u="none" strike="noStrike" kern="1200" baseline="0">
                <a:solidFill>
                  <a:schemeClr val="tx1"/>
                </a:solidFill>
                <a:latin typeface="Oslo Sans Office Normal" panose="020B0604020202020204" charset="0"/>
                <a:ea typeface="+mn-ea"/>
                <a:cs typeface="+mn-cs"/>
              </a:rPr>
              <a:t>Matrettene vi serverer i barnehagen, enten de er varme eller kalde, bør settes sammen av matvarer fra tre ulike matvaregrupper. Dette kaller vi tallerkenmodellen. Ved å sette sammen matrettene på denne måten, </a:t>
            </a:r>
            <a:r>
              <a:rPr lang="nb-NO">
                <a:latin typeface="Oslo Sans Office Normal" panose="020B0604020202020204" charset="0"/>
              </a:rPr>
              <a:t>bidrar </a:t>
            </a:r>
            <a:r>
              <a:rPr lang="nb-NO" sz="1200" b="0" i="0" u="none" strike="noStrike" kern="1200" baseline="0">
                <a:solidFill>
                  <a:schemeClr val="tx1"/>
                </a:solidFill>
                <a:latin typeface="Oslo Sans Office Normal" panose="020B0604020202020204" charset="0"/>
                <a:ea typeface="+mn-ea"/>
                <a:cs typeface="+mn-cs"/>
              </a:rPr>
              <a:t>vi </a:t>
            </a:r>
            <a:r>
              <a:rPr lang="nb-NO">
                <a:latin typeface="Oslo Sans Office Normal" panose="020B0604020202020204" charset="0"/>
              </a:rPr>
              <a:t>til </a:t>
            </a:r>
            <a:r>
              <a:rPr lang="nb-NO" sz="1200" b="0" i="0" u="none" strike="noStrike" kern="1200" baseline="0">
                <a:solidFill>
                  <a:schemeClr val="tx1"/>
                </a:solidFill>
                <a:latin typeface="Oslo Sans Office Normal" panose="020B0604020202020204" charset="0"/>
                <a:ea typeface="+mn-ea"/>
                <a:cs typeface="+mn-cs"/>
              </a:rPr>
              <a:t>at barna får i seg næringsstoffene de trenger.</a:t>
            </a:r>
            <a:r>
              <a:rPr lang="nb-NO">
                <a:latin typeface="Oslo Sans Office Normal" panose="020B0604020202020204" charset="0"/>
              </a:rPr>
              <a:t> </a:t>
            </a:r>
            <a:endParaRPr lang="nb-NO" sz="1200" b="0" i="0" u="none" strike="noStrike" kern="1200" baseline="0">
              <a:solidFill>
                <a:schemeClr val="tx1"/>
              </a:solidFill>
              <a:latin typeface="Oslo Sans Office Normal" panose="020B060402020202020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b="0" i="0" u="none" strike="noStrike" kern="1200" baseline="0">
              <a:solidFill>
                <a:schemeClr val="tx1"/>
              </a:solidFill>
              <a:latin typeface="Oslo Sans Office Normal" panose="020B0604020202020204" charset="0"/>
              <a:ea typeface="+mn-ea"/>
              <a:cs typeface="+mn-cs"/>
            </a:endParaRPr>
          </a:p>
          <a:p>
            <a:pPr>
              <a:defRPr/>
            </a:pPr>
            <a:r>
              <a:rPr lang="nb-NO" baseline="0">
                <a:latin typeface="Oslo Sans Office Normal" panose="020B0604020202020204" charset="0"/>
              </a:rPr>
              <a:t>Den første matvaregruppen består av proteinrike matvarer som linser og bønner, </a:t>
            </a:r>
            <a:r>
              <a:rPr lang="nb-NO" sz="1200" b="0" i="0" u="none" strike="noStrike" kern="1200" baseline="0">
                <a:solidFill>
                  <a:schemeClr val="tx1"/>
                </a:solidFill>
                <a:latin typeface="Oslo Sans Office Normal" panose="020B0604020202020204" charset="0"/>
                <a:ea typeface="+mn-ea"/>
                <a:cs typeface="+mn-cs"/>
              </a:rPr>
              <a:t>fisk og sjømat, egg og magert kjøtt og magre melkeprodukter. Den andre gruppen inneholder potet og </a:t>
            </a:r>
            <a:r>
              <a:rPr lang="nb-NO">
                <a:latin typeface="Oslo Sans Office Normal" panose="020B0604020202020204" charset="0"/>
              </a:rPr>
              <a:t>ulike </a:t>
            </a:r>
            <a:r>
              <a:rPr lang="nb-NO" sz="1200" b="0" i="0" u="none" strike="noStrike" kern="1200" baseline="0">
                <a:solidFill>
                  <a:schemeClr val="tx1"/>
                </a:solidFill>
                <a:latin typeface="Oslo Sans Office Normal" panose="020B0604020202020204" charset="0"/>
                <a:ea typeface="+mn-ea"/>
                <a:cs typeface="+mn-cs"/>
              </a:rPr>
              <a:t>fullkornsprodukter, slik som ris, pasta og gryn. I den tredje finner vi grønnsaker, frukt og bær. Hver av gruppene bør utgjøre omlag 1/3 av en tallerken eller sammensatt rett.</a:t>
            </a:r>
            <a:endParaRPr lang="nb-NO">
              <a:latin typeface="Oslo Sans Office Normal" panose="020B0604020202020204" charset="0"/>
              <a:ea typeface="Calibri"/>
              <a:cs typeface="Calibri"/>
            </a:endParaRPr>
          </a:p>
        </p:txBody>
      </p:sp>
      <p:sp>
        <p:nvSpPr>
          <p:cNvPr id="4" name="Plassholder for lysbildenummer 3"/>
          <p:cNvSpPr>
            <a:spLocks noGrp="1"/>
          </p:cNvSpPr>
          <p:nvPr>
            <p:ph type="sldNum" sz="quarter" idx="10"/>
          </p:nvPr>
        </p:nvSpPr>
        <p:spPr/>
        <p:txBody>
          <a:bodyPr/>
          <a:lstStyle/>
          <a:p>
            <a:fld id="{7DA70C78-173F-D64A-A73A-E7995BB9F680}" type="slidenum">
              <a:rPr lang="nb-NO" smtClean="0"/>
              <a:t>7</a:t>
            </a:fld>
            <a:endParaRPr lang="nb-NO"/>
          </a:p>
        </p:txBody>
      </p:sp>
    </p:spTree>
    <p:extLst>
      <p:ext uri="{BB962C8B-B14F-4D97-AF65-F5344CB8AC3E}">
        <p14:creationId xmlns:p14="http://schemas.microsoft.com/office/powerpoint/2010/main" val="345790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0" i="0" u="none" strike="noStrike" kern="1200" baseline="0">
                <a:solidFill>
                  <a:schemeClr val="tx1"/>
                </a:solidFill>
                <a:latin typeface="Oslo Sans Office Normal" panose="020B0604020202020204" charset="0"/>
                <a:ea typeface="+mn-ea"/>
                <a:cs typeface="+mn-cs"/>
              </a:rPr>
              <a:t>Gjennom å legge til rette for at barn etablerer gode spisevaner i barnehagen, bidrar vi til god helse og livskvalitet hos barn. Dette er viktig fordi vi vet at vaner etableres tidlig, og har en tendens til å vedvare inn i voksenlivet.</a:t>
            </a:r>
          </a:p>
          <a:p>
            <a:endParaRPr lang="nb-NO" sz="1200" b="0" i="0" u="none" strike="noStrike" kern="1200" baseline="0">
              <a:solidFill>
                <a:schemeClr val="tx1"/>
              </a:solidFill>
              <a:latin typeface="Oslo Sans Office Normal" panose="020B0604020202020204" charset="0"/>
              <a:ea typeface="+mn-ea"/>
              <a:cs typeface="+mn-cs"/>
            </a:endParaRPr>
          </a:p>
          <a:p>
            <a:r>
              <a:rPr lang="nb-NO" sz="1200" b="0" i="0" u="none" strike="noStrike" kern="1200" baseline="0">
                <a:solidFill>
                  <a:schemeClr val="tx1"/>
                </a:solidFill>
                <a:latin typeface="Oslo Sans Office Normal" panose="020B0604020202020204" charset="0"/>
                <a:ea typeface="+mn-ea"/>
                <a:cs typeface="+mn-cs"/>
              </a:rPr>
              <a:t>Fem om dagen innebærer at vi anbefales å spise minst fem porsjoner grønnsaker, frukt eller bær om dagen. Halvparten bør være grønnsaker. Barna bør spise minst tre av de anbefalte «fem om dagen» i barnehagen. En porsjon tilsvarer omtrent en håndfull. Det vil si at størrelsen på porsjonen vokser i takt med barnets hånd. </a:t>
            </a:r>
          </a:p>
          <a:p>
            <a:endParaRPr lang="nb-NO" sz="1200" b="0" i="0" u="none" strike="noStrike" kern="1200" baseline="0">
              <a:solidFill>
                <a:schemeClr val="tx1"/>
              </a:solidFill>
              <a:latin typeface="Oslo Sans Office Normal" panose="020B0604020202020204" charset="0"/>
              <a:ea typeface="+mn-ea"/>
              <a:cs typeface="+mn-cs"/>
            </a:endParaRPr>
          </a:p>
          <a:p>
            <a:r>
              <a:rPr lang="nb-NO" sz="1200" b="0" i="0" u="none" strike="noStrike" kern="1200" baseline="0">
                <a:solidFill>
                  <a:schemeClr val="tx1"/>
                </a:solidFill>
                <a:latin typeface="Oslo Sans Office Normal" panose="020B0604020202020204" charset="0"/>
                <a:ea typeface="+mn-ea"/>
                <a:cs typeface="+mn-cs"/>
              </a:rPr>
              <a:t>Nøkkelhullet er en merkeordning som skal gjøre det enklere å ta </a:t>
            </a:r>
            <a:r>
              <a:rPr lang="nb-NO">
                <a:latin typeface="Oslo Sans Office Normal" panose="020B0604020202020204" charset="0"/>
              </a:rPr>
              <a:t>sunne</a:t>
            </a:r>
            <a:r>
              <a:rPr lang="nb-NO" sz="1200" b="0" i="0" u="none" strike="noStrike" kern="1200" baseline="0">
                <a:solidFill>
                  <a:schemeClr val="tx1"/>
                </a:solidFill>
                <a:latin typeface="Oslo Sans Office Normal" panose="020B0604020202020204" charset="0"/>
                <a:ea typeface="+mn-ea"/>
                <a:cs typeface="+mn-cs"/>
              </a:rPr>
              <a:t> valg når vi handler mat. Velger vi nøkkelhullmerkede matvarer, spiser vi mindre fett, sukker og salt og mer fiber og fullkorn. Derfor bør vi se etter nøkkelhullet når vi handler mat.</a:t>
            </a:r>
            <a:r>
              <a:rPr lang="nb-NO">
                <a:latin typeface="Oslo Sans Office Normal" panose="020B0604020202020204" charset="0"/>
              </a:rPr>
              <a:t> </a:t>
            </a:r>
            <a:endParaRPr lang="nb-NO">
              <a:latin typeface="Oslo Sans Office Normal" panose="020B0604020202020204" charset="0"/>
              <a:ea typeface="Calibri"/>
              <a:cs typeface="Calibri"/>
            </a:endParaRPr>
          </a:p>
        </p:txBody>
      </p:sp>
      <p:sp>
        <p:nvSpPr>
          <p:cNvPr id="4" name="Plassholder for lysbildenummer 3"/>
          <p:cNvSpPr>
            <a:spLocks noGrp="1"/>
          </p:cNvSpPr>
          <p:nvPr>
            <p:ph type="sldNum" sz="quarter" idx="10"/>
          </p:nvPr>
        </p:nvSpPr>
        <p:spPr/>
        <p:txBody>
          <a:bodyPr/>
          <a:lstStyle/>
          <a:p>
            <a:fld id="{7DA70C78-173F-D64A-A73A-E7995BB9F680}" type="slidenum">
              <a:rPr lang="nb-NO" smtClean="0"/>
              <a:t>8</a:t>
            </a:fld>
            <a:endParaRPr lang="nb-NO"/>
          </a:p>
        </p:txBody>
      </p:sp>
    </p:spTree>
    <p:extLst>
      <p:ext uri="{BB962C8B-B14F-4D97-AF65-F5344CB8AC3E}">
        <p14:creationId xmlns:p14="http://schemas.microsoft.com/office/powerpoint/2010/main" val="11532893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dirty="0">
                <a:solidFill>
                  <a:srgbClr val="000000"/>
                </a:solidFill>
                <a:latin typeface="Oslo Sans Office Normal" panose="020B0604020202020204" charset="0"/>
              </a:rPr>
              <a:t>Vi bør følge tallerkenmodellen når si serverer </a:t>
            </a:r>
            <a:r>
              <a:rPr lang="nb-NO" sz="1200" baseline="0" dirty="0">
                <a:solidFill>
                  <a:srgbClr val="000000"/>
                </a:solidFill>
                <a:latin typeface="Oslo Sans Office Normal" panose="020B0604020202020204" charset="0"/>
              </a:rPr>
              <a:t>brødmåltider i barnehagen</a:t>
            </a:r>
            <a:r>
              <a:rPr lang="nb-NO" dirty="0">
                <a:solidFill>
                  <a:srgbClr val="000000"/>
                </a:solidFill>
                <a:latin typeface="Oslo Sans Office Normal" panose="020B0604020202020204" charset="0"/>
              </a:rPr>
              <a:t>.</a:t>
            </a:r>
            <a:r>
              <a:rPr lang="nb-NO" sz="1200" baseline="0" dirty="0">
                <a:solidFill>
                  <a:srgbClr val="000000"/>
                </a:solidFill>
                <a:latin typeface="Oslo Sans Office Normal" panose="020B0604020202020204" charset="0"/>
              </a:rPr>
              <a:t> Det gjør vi for eksempel ved å servere </a:t>
            </a:r>
            <a:r>
              <a:rPr lang="nb-NO" sz="1200" dirty="0">
                <a:solidFill>
                  <a:srgbClr val="000000"/>
                </a:solidFill>
                <a:latin typeface="Oslo Sans Office Normal" panose="020B0604020202020204" charset="0"/>
              </a:rPr>
              <a:t>grove brødvarer med variert pålegg og grønnsaker, frukt eller bær.</a:t>
            </a:r>
            <a:r>
              <a:rPr lang="nb-NO" sz="1200" baseline="0" dirty="0">
                <a:solidFill>
                  <a:srgbClr val="000000"/>
                </a:solidFill>
                <a:latin typeface="Oslo Sans Office Normal" panose="020B0604020202020204" charset="0"/>
              </a:rPr>
              <a:t> </a:t>
            </a:r>
            <a:r>
              <a:rPr lang="nb-NO" sz="1200" b="0" i="0" u="none" strike="noStrike" kern="1200" baseline="0" dirty="0">
                <a:solidFill>
                  <a:schemeClr val="tx1"/>
                </a:solidFill>
                <a:latin typeface="Oslo Sans Office Normal" panose="020B0604020202020204" charset="0"/>
                <a:ea typeface="+mn-ea"/>
                <a:cs typeface="+mn-cs"/>
              </a:rPr>
              <a:t>Grove kornprodukter inneholder mer næringsstoffer og holder oss mette lenger. </a:t>
            </a:r>
            <a:r>
              <a:rPr lang="nb-NO" sz="1200" b="0" i="0" u="none" strike="noStrike" kern="1200" baseline="0" dirty="0" err="1">
                <a:solidFill>
                  <a:schemeClr val="tx1"/>
                </a:solidFill>
                <a:latin typeface="Oslo Sans Office Normal" panose="020B0604020202020204" charset="0"/>
                <a:ea typeface="+mn-ea"/>
                <a:cs typeface="+mn-cs"/>
              </a:rPr>
              <a:t>Brødskala’n</a:t>
            </a:r>
            <a:r>
              <a:rPr lang="nb-NO" sz="1200" b="0" i="0" u="none" strike="noStrike" kern="1200" baseline="0" dirty="0">
                <a:solidFill>
                  <a:schemeClr val="tx1"/>
                </a:solidFill>
                <a:latin typeface="Oslo Sans Office Normal" panose="020B0604020202020204" charset="0"/>
                <a:ea typeface="+mn-ea"/>
                <a:cs typeface="+mn-cs"/>
              </a:rPr>
              <a:t> er et hjelpemiddel som viser hvor grovt brødet er. Vi bør servere brød eller knekkebrød som er merket grovt eller ekstra grovt på brødskalaen. </a:t>
            </a:r>
            <a:r>
              <a:rPr lang="nb-NO" sz="1200" dirty="0">
                <a:solidFill>
                  <a:srgbClr val="000000"/>
                </a:solidFill>
                <a:latin typeface="Oslo Sans Office Normal" panose="020B0604020202020204" charset="0"/>
              </a:rPr>
              <a:t>Hvis vi skal bake brød selv, bør minst 50 % av melet være grovt mel og/eller hele korn.</a:t>
            </a:r>
            <a:r>
              <a:rPr lang="nb-NO" dirty="0">
                <a:solidFill>
                  <a:srgbClr val="000000"/>
                </a:solidFill>
                <a:latin typeface="Oslo Sans Office Normal" panose="020B0604020202020204" charset="0"/>
              </a:rPr>
              <a:t> </a:t>
            </a:r>
            <a:endParaRPr lang="nb-NO" sz="1200" b="0" i="0" u="none" strike="noStrike" kern="1200" baseline="0" dirty="0">
              <a:solidFill>
                <a:srgbClr val="000000"/>
              </a:solidFill>
              <a:latin typeface="Oslo Sans Office Normal" panose="020B0604020202020204" charset="0"/>
              <a:ea typeface="+mn-ea"/>
              <a:cs typeface="+mn-cs"/>
            </a:endParaRPr>
          </a:p>
          <a:p>
            <a:endParaRPr lang="nb-NO" dirty="0"/>
          </a:p>
        </p:txBody>
      </p:sp>
      <p:sp>
        <p:nvSpPr>
          <p:cNvPr id="4" name="Plassholder for lysbildenummer 3"/>
          <p:cNvSpPr>
            <a:spLocks noGrp="1"/>
          </p:cNvSpPr>
          <p:nvPr>
            <p:ph type="sldNum" sz="quarter" idx="5"/>
          </p:nvPr>
        </p:nvSpPr>
        <p:spPr/>
        <p:txBody>
          <a:bodyPr/>
          <a:lstStyle/>
          <a:p>
            <a:fld id="{7DA70C78-173F-D64A-A73A-E7995BB9F680}" type="slidenum">
              <a:rPr lang="nb-NO" smtClean="0"/>
              <a:pPr/>
              <a:t>9</a:t>
            </a:fld>
            <a:endParaRPr lang="nb-NO"/>
          </a:p>
        </p:txBody>
      </p:sp>
    </p:spTree>
    <p:extLst>
      <p:ext uri="{BB962C8B-B14F-4D97-AF65-F5344CB8AC3E}">
        <p14:creationId xmlns:p14="http://schemas.microsoft.com/office/powerpoint/2010/main" val="1602874180"/>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tellysbilde bilde positiv logo">
    <p:bg>
      <p:bgPr>
        <a:solidFill>
          <a:schemeClr val="bg2"/>
        </a:solidFill>
        <a:effectLst/>
      </p:bgPr>
    </p:bg>
    <p:spTree>
      <p:nvGrpSpPr>
        <p:cNvPr id="1" name=""/>
        <p:cNvGrpSpPr/>
        <p:nvPr/>
      </p:nvGrpSpPr>
      <p:grpSpPr>
        <a:xfrm>
          <a:off x="0" y="0"/>
          <a:ext cx="0" cy="0"/>
          <a:chOff x="0" y="0"/>
          <a:chExt cx="0" cy="0"/>
        </a:xfrm>
      </p:grpSpPr>
      <p:sp>
        <p:nvSpPr>
          <p:cNvPr id="32" name="Plassholder for bilde 31">
            <a:extLst>
              <a:ext uri="{FF2B5EF4-FFF2-40B4-BE49-F238E27FC236}">
                <a16:creationId xmlns:a16="http://schemas.microsoft.com/office/drawing/2014/main" id="{51D549F5-AC93-B149-A734-75CCBEC7722E}"/>
              </a:ext>
            </a:extLst>
          </p:cNvPr>
          <p:cNvSpPr>
            <a:spLocks noGrp="1"/>
          </p:cNvSpPr>
          <p:nvPr>
            <p:ph type="pic" sz="quarter" idx="17" hasCustomPrompt="1"/>
          </p:nvPr>
        </p:nvSpPr>
        <p:spPr>
          <a:xfrm>
            <a:off x="0" y="0"/>
            <a:ext cx="12193200" cy="6858000"/>
          </a:xfrm>
          <a:custGeom>
            <a:avLst/>
            <a:gdLst>
              <a:gd name="connsiteX0" fmla="*/ 6091201 w 12193200"/>
              <a:gd name="connsiteY0" fmla="*/ 0 h 6858000"/>
              <a:gd name="connsiteX1" fmla="*/ 12193200 w 12193200"/>
              <a:gd name="connsiteY1" fmla="*/ 0 h 6858000"/>
              <a:gd name="connsiteX2" fmla="*/ 12193200 w 12193200"/>
              <a:gd name="connsiteY2" fmla="*/ 6858000 h 6858000"/>
              <a:gd name="connsiteX3" fmla="*/ 0 w 12193200"/>
              <a:gd name="connsiteY3" fmla="*/ 6858000 h 6858000"/>
              <a:gd name="connsiteX4" fmla="*/ 0 w 12193200"/>
              <a:gd name="connsiteY4" fmla="*/ 6091200 h 6858000"/>
              <a:gd name="connsiteX5" fmla="*/ 6091201 w 12193200"/>
              <a:gd name="connsiteY5" fmla="*/ 60912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3200" h="6858000">
                <a:moveTo>
                  <a:pt x="6091201" y="0"/>
                </a:moveTo>
                <a:lnTo>
                  <a:pt x="12193200" y="0"/>
                </a:lnTo>
                <a:lnTo>
                  <a:pt x="12193200" y="6858000"/>
                </a:lnTo>
                <a:lnTo>
                  <a:pt x="0" y="6858000"/>
                </a:lnTo>
                <a:lnTo>
                  <a:pt x="0" y="6091200"/>
                </a:lnTo>
                <a:lnTo>
                  <a:pt x="6091201" y="6091200"/>
                </a:lnTo>
                <a:close/>
              </a:path>
            </a:pathLst>
          </a:custGeom>
          <a:solidFill>
            <a:schemeClr val="bg1"/>
          </a:solidFill>
        </p:spPr>
        <p:txBody>
          <a:bodyPr wrap="square" lIns="6480000" tIns="180000" rIns="180000" bIns="180000" anchor="ctr" anchorCtr="0">
            <a:noAutofit/>
          </a:bodyPr>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lang="nb-NO" sz="1200" b="0" i="0" u="none" strike="noStrike" smtClean="0">
                <a:effectLst/>
              </a:defRPr>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Dobbeltklikk på ikonet til venstre (midt på lysbildet)</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29D7420-2B41-5A47-8224-27AB9025098A}" type="datetime1">
              <a:rPr lang="nb-NO" smtClean="0"/>
              <a:t>05.07.2022</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19175" y="0"/>
            <a:ext cx="5073650" cy="4060824"/>
          </a:xfrm>
          <a:prstGeom prst="rect">
            <a:avLst/>
          </a:prstGeom>
          <a:noFill/>
        </p:spPr>
        <p:txBody>
          <a:bodyPr lIns="0" tIns="360000" rIns="720000" bIns="360000" anchor="b" anchorCtr="0">
            <a:normAutofit/>
          </a:bodyPr>
          <a:lstStyle>
            <a:lvl1pPr algn="l">
              <a:lnSpc>
                <a:spcPct val="100000"/>
              </a:lnSpc>
              <a:defRPr sz="3600">
                <a:solidFill>
                  <a:schemeClr val="tx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3807267"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10" name="TekstSylinder 9">
            <a:extLst>
              <a:ext uri="{FF2B5EF4-FFF2-40B4-BE49-F238E27FC236}">
                <a16:creationId xmlns:a16="http://schemas.microsoft.com/office/drawing/2014/main" id="{0DC99E27-7C6D-AE4A-B279-77DB37BAD325}"/>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positiv logo og bilde</a:t>
            </a:r>
          </a:p>
        </p:txBody>
      </p:sp>
      <p:pic>
        <p:nvPicPr>
          <p:cNvPr id="11" name="Bilde 10">
            <a:extLst>
              <a:ext uri="{FF2B5EF4-FFF2-40B4-BE49-F238E27FC236}">
                <a16:creationId xmlns:a16="http://schemas.microsoft.com/office/drawing/2014/main" id="{519149A9-FDA1-A64B-97A5-C26D29293186}"/>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955175" y="476000"/>
            <a:ext cx="1080000" cy="1080000"/>
          </a:xfrm>
          <a:prstGeom prst="rect">
            <a:avLst/>
          </a:prstGeom>
        </p:spPr>
      </p:pic>
    </p:spTree>
    <p:extLst>
      <p:ext uri="{BB962C8B-B14F-4D97-AF65-F5344CB8AC3E}">
        <p14:creationId xmlns:p14="http://schemas.microsoft.com/office/powerpoint/2010/main" val="16149639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Deloverskrift grønn lys">
    <p:bg>
      <p:bgPr>
        <a:solidFill>
          <a:schemeClr val="accent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accent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B7BA21D5-4B52-2745-910D-1FECE8F2075A}" type="datetime1">
              <a:rPr lang="nb-NO" smtClean="0"/>
              <a:t>05.07.2022</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8" name="TekstSylinder 7">
            <a:extLst>
              <a:ext uri="{FF2B5EF4-FFF2-40B4-BE49-F238E27FC236}">
                <a16:creationId xmlns:a16="http://schemas.microsoft.com/office/drawing/2014/main" id="{D3EE521D-3AAA-A648-B388-12C5AC7ADE57}"/>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grønn lys</a:t>
            </a:r>
          </a:p>
        </p:txBody>
      </p:sp>
      <p:grpSp>
        <p:nvGrpSpPr>
          <p:cNvPr id="12" name="Gruppe 11">
            <a:extLst>
              <a:ext uri="{FF2B5EF4-FFF2-40B4-BE49-F238E27FC236}">
                <a16:creationId xmlns:a16="http://schemas.microsoft.com/office/drawing/2014/main" id="{158459D6-D53B-844D-BA71-74AB73728085}"/>
              </a:ext>
            </a:extLst>
          </p:cNvPr>
          <p:cNvGrpSpPr/>
          <p:nvPr userDrawn="1"/>
        </p:nvGrpSpPr>
        <p:grpSpPr>
          <a:xfrm>
            <a:off x="-800" y="-1306644"/>
            <a:ext cx="12194000" cy="1075340"/>
            <a:chOff x="-800" y="-1229864"/>
            <a:chExt cx="12194000" cy="1075340"/>
          </a:xfrm>
        </p:grpSpPr>
        <p:grpSp>
          <p:nvGrpSpPr>
            <p:cNvPr id="13" name="Gruppe 12">
              <a:extLst>
                <a:ext uri="{FF2B5EF4-FFF2-40B4-BE49-F238E27FC236}">
                  <a16:creationId xmlns:a16="http://schemas.microsoft.com/office/drawing/2014/main" id="{E188DF00-268E-454B-8375-A395777F20B8}"/>
                </a:ext>
              </a:extLst>
            </p:cNvPr>
            <p:cNvGrpSpPr/>
            <p:nvPr/>
          </p:nvGrpSpPr>
          <p:grpSpPr>
            <a:xfrm>
              <a:off x="0" y="-320124"/>
              <a:ext cx="12192000" cy="165600"/>
              <a:chOff x="0" y="-413084"/>
              <a:chExt cx="12192000" cy="206078"/>
            </a:xfrm>
            <a:solidFill>
              <a:schemeClr val="bg1"/>
            </a:solidFill>
          </p:grpSpPr>
          <p:sp>
            <p:nvSpPr>
              <p:cNvPr id="40" name="Rektangel 39">
                <a:extLst>
                  <a:ext uri="{FF2B5EF4-FFF2-40B4-BE49-F238E27FC236}">
                    <a16:creationId xmlns:a16="http://schemas.microsoft.com/office/drawing/2014/main" id="{2300D8BC-F67F-024B-B7A8-72F2D829CC5B}"/>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1" name="Rektangel 40">
                <a:extLst>
                  <a:ext uri="{FF2B5EF4-FFF2-40B4-BE49-F238E27FC236}">
                    <a16:creationId xmlns:a16="http://schemas.microsoft.com/office/drawing/2014/main" id="{647096E9-7BD1-F448-923D-13C08C92ADD4}"/>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2" name="Rektangel 41">
                <a:extLst>
                  <a:ext uri="{FF2B5EF4-FFF2-40B4-BE49-F238E27FC236}">
                    <a16:creationId xmlns:a16="http://schemas.microsoft.com/office/drawing/2014/main" id="{88F1A78D-6EC9-6C41-B955-D23B297959E6}"/>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3" name="Rektangel 42">
                <a:extLst>
                  <a:ext uri="{FF2B5EF4-FFF2-40B4-BE49-F238E27FC236}">
                    <a16:creationId xmlns:a16="http://schemas.microsoft.com/office/drawing/2014/main" id="{CB94A4E1-A3B4-8945-B3CA-72305CC00D74}"/>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4" name="Rektangel 43">
                <a:extLst>
                  <a:ext uri="{FF2B5EF4-FFF2-40B4-BE49-F238E27FC236}">
                    <a16:creationId xmlns:a16="http://schemas.microsoft.com/office/drawing/2014/main" id="{A660682E-2B87-D148-A73C-FEB58295FBB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5" name="Rektangel 44">
                <a:extLst>
                  <a:ext uri="{FF2B5EF4-FFF2-40B4-BE49-F238E27FC236}">
                    <a16:creationId xmlns:a16="http://schemas.microsoft.com/office/drawing/2014/main" id="{CAB583B7-092C-8C44-8FC6-8645E0C359C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14" name="Rett linje 13">
              <a:extLst>
                <a:ext uri="{FF2B5EF4-FFF2-40B4-BE49-F238E27FC236}">
                  <a16:creationId xmlns:a16="http://schemas.microsoft.com/office/drawing/2014/main" id="{8FA4E6A2-5732-6549-A186-30F9AE72D208}"/>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05CF6EC2-FE9E-404D-B949-ED86CF80A5DD}"/>
                </a:ext>
              </a:extLst>
            </p:cNvPr>
            <p:cNvCxnSpPr>
              <a:cxnSpLocks/>
              <a:stCxn id="30"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70652455-94F5-794E-A130-D37AC13F8591}"/>
                </a:ext>
              </a:extLst>
            </p:cNvPr>
            <p:cNvCxnSpPr>
              <a:cxnSpLocks/>
              <a:stCxn id="32"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795B443C-342D-3B47-814D-FC3DC164A6A3}"/>
                </a:ext>
              </a:extLst>
            </p:cNvPr>
            <p:cNvCxnSpPr>
              <a:cxnSpLocks/>
              <a:stCxn id="28"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EE26866E-8709-5043-8A6F-806017132DAC}"/>
                </a:ext>
              </a:extLst>
            </p:cNvPr>
            <p:cNvCxnSpPr>
              <a:cxnSpLocks/>
              <a:stCxn id="34"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00C31517-BEB7-DF4A-873C-02E09FE2DC40}"/>
                </a:ext>
              </a:extLst>
            </p:cNvPr>
            <p:cNvCxnSpPr>
              <a:cxnSpLocks/>
              <a:stCxn id="38"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799274A7-A269-CB4C-9481-47699915B949}"/>
                </a:ext>
              </a:extLst>
            </p:cNvPr>
            <p:cNvCxnSpPr>
              <a:cxnSpLocks/>
              <a:stCxn id="36"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1" name="Gruppe 20">
              <a:extLst>
                <a:ext uri="{FF2B5EF4-FFF2-40B4-BE49-F238E27FC236}">
                  <a16:creationId xmlns:a16="http://schemas.microsoft.com/office/drawing/2014/main" id="{65B05DAC-0408-934B-A8D7-0D7354AF9495}"/>
                </a:ext>
              </a:extLst>
            </p:cNvPr>
            <p:cNvGrpSpPr/>
            <p:nvPr userDrawn="1"/>
          </p:nvGrpSpPr>
          <p:grpSpPr>
            <a:xfrm>
              <a:off x="0" y="-621464"/>
              <a:ext cx="12192000" cy="206078"/>
              <a:chOff x="0" y="-674874"/>
              <a:chExt cx="12192000" cy="206078"/>
            </a:xfrm>
          </p:grpSpPr>
          <p:sp>
            <p:nvSpPr>
              <p:cNvPr id="38" name="Rektangel 37">
                <a:extLst>
                  <a:ext uri="{FF2B5EF4-FFF2-40B4-BE49-F238E27FC236}">
                    <a16:creationId xmlns:a16="http://schemas.microsoft.com/office/drawing/2014/main" id="{1521B770-6E91-494E-A5B0-7AAC4463829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39" name="Rett linje 38">
                <a:extLst>
                  <a:ext uri="{FF2B5EF4-FFF2-40B4-BE49-F238E27FC236}">
                    <a16:creationId xmlns:a16="http://schemas.microsoft.com/office/drawing/2014/main" id="{C1EC5E3C-6B5E-8646-B3DC-E7FEBC0A9FBF}"/>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813C68BF-7BCD-3144-832D-D00D5B8FAEAE}"/>
                </a:ext>
              </a:extLst>
            </p:cNvPr>
            <p:cNvGrpSpPr/>
            <p:nvPr userDrawn="1"/>
          </p:nvGrpSpPr>
          <p:grpSpPr>
            <a:xfrm>
              <a:off x="0" y="-744566"/>
              <a:ext cx="10156824" cy="206078"/>
              <a:chOff x="0" y="-930144"/>
              <a:chExt cx="10156824" cy="206078"/>
            </a:xfrm>
          </p:grpSpPr>
          <p:sp>
            <p:nvSpPr>
              <p:cNvPr id="36" name="Rektangel 35">
                <a:extLst>
                  <a:ext uri="{FF2B5EF4-FFF2-40B4-BE49-F238E27FC236}">
                    <a16:creationId xmlns:a16="http://schemas.microsoft.com/office/drawing/2014/main" id="{0EA7456C-A5D8-4C4A-997B-0322D8FD4396}"/>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37" name="Rett linje 36">
                <a:extLst>
                  <a:ext uri="{FF2B5EF4-FFF2-40B4-BE49-F238E27FC236}">
                    <a16:creationId xmlns:a16="http://schemas.microsoft.com/office/drawing/2014/main" id="{E49F3143-B180-4644-9BB0-1533DB6D4FBA}"/>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402DB7DF-9E18-5142-B923-098747DCB4CC}"/>
                </a:ext>
              </a:extLst>
            </p:cNvPr>
            <p:cNvGrpSpPr/>
            <p:nvPr userDrawn="1"/>
          </p:nvGrpSpPr>
          <p:grpSpPr>
            <a:xfrm>
              <a:off x="0" y="-867666"/>
              <a:ext cx="8128000" cy="206078"/>
              <a:chOff x="0" y="-1191934"/>
              <a:chExt cx="8128000" cy="206078"/>
            </a:xfrm>
          </p:grpSpPr>
          <p:sp>
            <p:nvSpPr>
              <p:cNvPr id="34" name="Rektangel 33">
                <a:extLst>
                  <a:ext uri="{FF2B5EF4-FFF2-40B4-BE49-F238E27FC236}">
                    <a16:creationId xmlns:a16="http://schemas.microsoft.com/office/drawing/2014/main" id="{730C65A2-D4F2-6049-9756-7997975EF215}"/>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35" name="Rett linje 34">
                <a:extLst>
                  <a:ext uri="{FF2B5EF4-FFF2-40B4-BE49-F238E27FC236}">
                    <a16:creationId xmlns:a16="http://schemas.microsoft.com/office/drawing/2014/main" id="{021A5BC1-1462-3149-A508-66B5096BA503}"/>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8F643D34-4202-014D-A409-F3AE63810010}"/>
                </a:ext>
              </a:extLst>
            </p:cNvPr>
            <p:cNvGrpSpPr/>
            <p:nvPr userDrawn="1"/>
          </p:nvGrpSpPr>
          <p:grpSpPr>
            <a:xfrm>
              <a:off x="-800" y="-990766"/>
              <a:ext cx="6091200" cy="206078"/>
              <a:chOff x="0" y="-1453724"/>
              <a:chExt cx="6091200" cy="206078"/>
            </a:xfrm>
          </p:grpSpPr>
          <p:sp>
            <p:nvSpPr>
              <p:cNvPr id="32" name="Rektangel 31">
                <a:extLst>
                  <a:ext uri="{FF2B5EF4-FFF2-40B4-BE49-F238E27FC236}">
                    <a16:creationId xmlns:a16="http://schemas.microsoft.com/office/drawing/2014/main" id="{CC2AEB20-6C36-2C4B-9783-ADE5D86A64A8}"/>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33" name="Rett linje 32">
                <a:extLst>
                  <a:ext uri="{FF2B5EF4-FFF2-40B4-BE49-F238E27FC236}">
                    <a16:creationId xmlns:a16="http://schemas.microsoft.com/office/drawing/2014/main" id="{2883B2AF-AA89-D742-AE4C-2EA7A02B41A2}"/>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5017F6E7-E15A-6848-9627-102E48E78E90}"/>
                </a:ext>
              </a:extLst>
            </p:cNvPr>
            <p:cNvGrpSpPr/>
            <p:nvPr userDrawn="1"/>
          </p:nvGrpSpPr>
          <p:grpSpPr>
            <a:xfrm>
              <a:off x="0" y="-1113866"/>
              <a:ext cx="4060800" cy="206078"/>
              <a:chOff x="0" y="-1715514"/>
              <a:chExt cx="4060800" cy="206078"/>
            </a:xfrm>
          </p:grpSpPr>
          <p:sp>
            <p:nvSpPr>
              <p:cNvPr id="30" name="Rektangel 29">
                <a:extLst>
                  <a:ext uri="{FF2B5EF4-FFF2-40B4-BE49-F238E27FC236}">
                    <a16:creationId xmlns:a16="http://schemas.microsoft.com/office/drawing/2014/main" id="{9EC7EFE3-11F5-A140-A936-341F5D7B4425}"/>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31" name="Rett linje 30">
                <a:extLst>
                  <a:ext uri="{FF2B5EF4-FFF2-40B4-BE49-F238E27FC236}">
                    <a16:creationId xmlns:a16="http://schemas.microsoft.com/office/drawing/2014/main" id="{13878679-ED06-304A-A043-C126DAD11890}"/>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6" name="Gruppe 25">
              <a:extLst>
                <a:ext uri="{FF2B5EF4-FFF2-40B4-BE49-F238E27FC236}">
                  <a16:creationId xmlns:a16="http://schemas.microsoft.com/office/drawing/2014/main" id="{2AF37A9D-3616-EE4F-9E64-B8053056BC30}"/>
                </a:ext>
              </a:extLst>
            </p:cNvPr>
            <p:cNvGrpSpPr/>
            <p:nvPr userDrawn="1"/>
          </p:nvGrpSpPr>
          <p:grpSpPr>
            <a:xfrm>
              <a:off x="0" y="-1229864"/>
              <a:ext cx="1015200" cy="206078"/>
              <a:chOff x="0" y="-1959289"/>
              <a:chExt cx="1015200" cy="206078"/>
            </a:xfrm>
          </p:grpSpPr>
          <p:sp>
            <p:nvSpPr>
              <p:cNvPr id="28" name="Rektangel 27">
                <a:extLst>
                  <a:ext uri="{FF2B5EF4-FFF2-40B4-BE49-F238E27FC236}">
                    <a16:creationId xmlns:a16="http://schemas.microsoft.com/office/drawing/2014/main" id="{7FCF05E7-54B6-454D-A276-DA9CD3EE72B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29" name="Rett linje 28">
                <a:extLst>
                  <a:ext uri="{FF2B5EF4-FFF2-40B4-BE49-F238E27FC236}">
                    <a16:creationId xmlns:a16="http://schemas.microsoft.com/office/drawing/2014/main" id="{04D625DA-25CB-D545-96AE-6376278AEE1F}"/>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7" name="Rett linje 26">
              <a:extLst>
                <a:ext uri="{FF2B5EF4-FFF2-40B4-BE49-F238E27FC236}">
                  <a16:creationId xmlns:a16="http://schemas.microsoft.com/office/drawing/2014/main" id="{84B31179-CC5A-0545-806B-85F7004B31C6}"/>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6" name="Gruppe 45">
            <a:extLst>
              <a:ext uri="{FF2B5EF4-FFF2-40B4-BE49-F238E27FC236}">
                <a16:creationId xmlns:a16="http://schemas.microsoft.com/office/drawing/2014/main" id="{4812DB14-1D5C-3D48-921B-BB1B20AD4C85}"/>
              </a:ext>
            </a:extLst>
          </p:cNvPr>
          <p:cNvGrpSpPr/>
          <p:nvPr userDrawn="1"/>
        </p:nvGrpSpPr>
        <p:grpSpPr>
          <a:xfrm>
            <a:off x="-715963" y="-4004"/>
            <a:ext cx="590564" cy="6862004"/>
            <a:chOff x="-715963" y="-4004"/>
            <a:chExt cx="590564" cy="6862004"/>
          </a:xfrm>
        </p:grpSpPr>
        <p:sp>
          <p:nvSpPr>
            <p:cNvPr id="47" name="Rektangel 46">
              <a:extLst>
                <a:ext uri="{FF2B5EF4-FFF2-40B4-BE49-F238E27FC236}">
                  <a16:creationId xmlns:a16="http://schemas.microsoft.com/office/drawing/2014/main" id="{17A095E5-75D2-B442-9366-8C0AC79117AD}"/>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48" name="Rektangel 47">
              <a:extLst>
                <a:ext uri="{FF2B5EF4-FFF2-40B4-BE49-F238E27FC236}">
                  <a16:creationId xmlns:a16="http://schemas.microsoft.com/office/drawing/2014/main" id="{122625EC-1AE6-C04B-9935-5F06C73DEE2B}"/>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9" name="Rektangel 48">
              <a:extLst>
                <a:ext uri="{FF2B5EF4-FFF2-40B4-BE49-F238E27FC236}">
                  <a16:creationId xmlns:a16="http://schemas.microsoft.com/office/drawing/2014/main" id="{B3D5A906-A3BC-DB4D-A12D-187D6CB6F0AB}"/>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0" name="Rektangel 49">
              <a:extLst>
                <a:ext uri="{FF2B5EF4-FFF2-40B4-BE49-F238E27FC236}">
                  <a16:creationId xmlns:a16="http://schemas.microsoft.com/office/drawing/2014/main" id="{637E306A-F4AC-6C46-84E0-6AB6EC2D17B5}"/>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51" name="Rett linje 50">
              <a:extLst>
                <a:ext uri="{FF2B5EF4-FFF2-40B4-BE49-F238E27FC236}">
                  <a16:creationId xmlns:a16="http://schemas.microsoft.com/office/drawing/2014/main" id="{40CF3BE8-E8F8-704C-AF60-828B54F1F4A0}"/>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BF408A72-F302-8B42-B304-74B02BD754AC}"/>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F5165102-1ABA-724A-B790-6170D9B35C64}"/>
                </a:ext>
              </a:extLst>
            </p:cNvPr>
            <p:cNvCxnSpPr>
              <a:cxnSpLocks/>
              <a:stCxn id="55"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Rett linje 53">
              <a:extLst>
                <a:ext uri="{FF2B5EF4-FFF2-40B4-BE49-F238E27FC236}">
                  <a16:creationId xmlns:a16="http://schemas.microsoft.com/office/drawing/2014/main" id="{C51842D6-CC2C-5749-8249-DE5137180F0E}"/>
                </a:ext>
              </a:extLst>
            </p:cNvPr>
            <p:cNvCxnSpPr>
              <a:cxnSpLocks/>
              <a:stCxn id="55"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5" name="Rektangel 54">
              <a:extLst>
                <a:ext uri="{FF2B5EF4-FFF2-40B4-BE49-F238E27FC236}">
                  <a16:creationId xmlns:a16="http://schemas.microsoft.com/office/drawing/2014/main" id="{CA82C4D0-0384-834D-8AAE-AEAAC0E546FD}"/>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6" name="Rett linje 55">
              <a:extLst>
                <a:ext uri="{FF2B5EF4-FFF2-40B4-BE49-F238E27FC236}">
                  <a16:creationId xmlns:a16="http://schemas.microsoft.com/office/drawing/2014/main" id="{6D9F0821-8054-5444-9984-FA852B99870F}"/>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7" name="Rektangel 56">
              <a:extLst>
                <a:ext uri="{FF2B5EF4-FFF2-40B4-BE49-F238E27FC236}">
                  <a16:creationId xmlns:a16="http://schemas.microsoft.com/office/drawing/2014/main" id="{D1DCA6B5-1F9B-284B-99B6-79C8E3704F7D}"/>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8" name="Rett linje 57">
              <a:extLst>
                <a:ext uri="{FF2B5EF4-FFF2-40B4-BE49-F238E27FC236}">
                  <a16:creationId xmlns:a16="http://schemas.microsoft.com/office/drawing/2014/main" id="{67AE4745-4116-BE40-89D9-42635CE428E2}"/>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3C3A8814-059C-1645-A49C-84890585468B}"/>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C7AE2EF8-89A4-BF4B-9AA0-141CEEDEB59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61" name="TekstSylinder 60">
            <a:extLst>
              <a:ext uri="{FF2B5EF4-FFF2-40B4-BE49-F238E27FC236}">
                <a16:creationId xmlns:a16="http://schemas.microsoft.com/office/drawing/2014/main" id="{5623F2AD-426B-A24A-B1BC-21ADF95218BA}"/>
              </a:ext>
            </a:extLst>
          </p:cNvPr>
          <p:cNvSpPr txBox="1"/>
          <p:nvPr userDrawn="1"/>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2019</a:t>
            </a:r>
          </a:p>
        </p:txBody>
      </p:sp>
    </p:spTree>
    <p:extLst>
      <p:ext uri="{BB962C8B-B14F-4D97-AF65-F5344CB8AC3E}">
        <p14:creationId xmlns:p14="http://schemas.microsoft.com/office/powerpoint/2010/main" val="40388248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Deloverskrift rød">
    <p:bg>
      <p:bgPr>
        <a:solidFill>
          <a:schemeClr val="accent5"/>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D041A6F0-0B8A-9444-BB6E-70C7E9D9BBE0}" type="datetime1">
              <a:rPr lang="nb-NO" smtClean="0"/>
              <a:t>05.07.2022</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11" name="TekstSylinder 10">
            <a:extLst>
              <a:ext uri="{FF2B5EF4-FFF2-40B4-BE49-F238E27FC236}">
                <a16:creationId xmlns:a16="http://schemas.microsoft.com/office/drawing/2014/main" id="{380454CF-FC92-4149-8A21-8BC7D56A2723}"/>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rød</a:t>
            </a:r>
          </a:p>
        </p:txBody>
      </p:sp>
    </p:spTree>
    <p:extLst>
      <p:ext uri="{BB962C8B-B14F-4D97-AF65-F5344CB8AC3E}">
        <p14:creationId xmlns:p14="http://schemas.microsoft.com/office/powerpoint/2010/main" val="14173127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Deloverskrift gul">
    <p:bg>
      <p:bgPr>
        <a:solidFill>
          <a:schemeClr val="accent6"/>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507D2464-A518-1A48-B5E7-CA9150B3889F}" type="datetime1">
              <a:rPr lang="nb-NO" smtClean="0"/>
              <a:t>05.07.2022</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11" name="TekstSylinder 10">
            <a:extLst>
              <a:ext uri="{FF2B5EF4-FFF2-40B4-BE49-F238E27FC236}">
                <a16:creationId xmlns:a16="http://schemas.microsoft.com/office/drawing/2014/main" id="{89B6CDA4-7176-8F4A-ACCF-608A8E6C105F}"/>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gul</a:t>
            </a:r>
          </a:p>
        </p:txBody>
      </p:sp>
    </p:spTree>
    <p:extLst>
      <p:ext uri="{BB962C8B-B14F-4D97-AF65-F5344CB8AC3E}">
        <p14:creationId xmlns:p14="http://schemas.microsoft.com/office/powerpoint/2010/main" val="15081247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Deloverskrift beige">
    <p:bg>
      <p:bgPr>
        <a:solidFill>
          <a:schemeClr val="bg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tx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4E9B9390-45D3-3F49-83A6-08ED4C2BD589}" type="datetime1">
              <a:rPr lang="nb-NO" smtClean="0"/>
              <a:t>05.07.2022</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11" name="TekstSylinder 10">
            <a:extLst>
              <a:ext uri="{FF2B5EF4-FFF2-40B4-BE49-F238E27FC236}">
                <a16:creationId xmlns:a16="http://schemas.microsoft.com/office/drawing/2014/main" id="{E4986A0A-A0AC-804C-893B-A9A85566615C}"/>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beige</a:t>
            </a:r>
          </a:p>
        </p:txBody>
      </p:sp>
    </p:spTree>
    <p:extLst>
      <p:ext uri="{BB962C8B-B14F-4D97-AF65-F5344CB8AC3E}">
        <p14:creationId xmlns:p14="http://schemas.microsoft.com/office/powerpoint/2010/main" val="20746256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tel og inn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p:nvPr>
        </p:nvSpPr>
        <p:spPr>
          <a:xfrm>
            <a:off x="695326" y="720001"/>
            <a:ext cx="9469438"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p:nvPr>
        </p:nvSpPr>
        <p:spPr>
          <a:xfrm>
            <a:off x="695326" y="2032001"/>
            <a:ext cx="9469438" cy="4060824"/>
          </a:xfrm>
        </p:spPr>
        <p:txBody>
          <a:bodyPr/>
          <a:lstStyle>
            <a:lvl1pPr>
              <a:spcBef>
                <a:spcPts val="1800"/>
              </a:spcBef>
              <a:defRPr/>
            </a:lvl1pPr>
          </a:lstStyle>
          <a:p>
            <a:pPr lvl="0"/>
            <a:r>
              <a:rPr lang="nb-NO"/>
              <a:t>Klikk for å redigere tekststiler i malen</a:t>
            </a: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p>
            <a:fld id="{C20DE0DF-BE6B-D248-92A9-54242D212695}" type="datetime1">
              <a:rPr lang="nb-NO" smtClean="0"/>
              <a:t>05.07.2022</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20349194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34579-FABD-EC44-973E-C8A82F62C536}"/>
              </a:ext>
            </a:extLst>
          </p:cNvPr>
          <p:cNvSpPr>
            <a:spLocks noGrp="1"/>
          </p:cNvSpPr>
          <p:nvPr>
            <p:ph type="title"/>
          </p:nvPr>
        </p:nvSpPr>
        <p:spPr>
          <a:xfrm>
            <a:off x="695325" y="720001"/>
            <a:ext cx="10801349"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8F247774-B914-4F43-A197-7AAC71FDF8C2}"/>
              </a:ext>
            </a:extLst>
          </p:cNvPr>
          <p:cNvSpPr>
            <a:spLocks noGrp="1"/>
          </p:cNvSpPr>
          <p:nvPr>
            <p:ph sz="half" idx="1"/>
          </p:nvPr>
        </p:nvSpPr>
        <p:spPr>
          <a:xfrm>
            <a:off x="695325" y="2032000"/>
            <a:ext cx="5181600" cy="4060826"/>
          </a:xfrm>
        </p:spPr>
        <p:txBody>
          <a:bodyPr/>
          <a:lstStyle/>
          <a:p>
            <a:pPr lvl="0"/>
            <a:r>
              <a:rPr lang="nb-NO"/>
              <a:t>Klikk for å redigere tekststiler i malen</a:t>
            </a:r>
          </a:p>
        </p:txBody>
      </p:sp>
      <p:sp>
        <p:nvSpPr>
          <p:cNvPr id="4" name="Content Placeholder 3">
            <a:extLst>
              <a:ext uri="{FF2B5EF4-FFF2-40B4-BE49-F238E27FC236}">
                <a16:creationId xmlns:a16="http://schemas.microsoft.com/office/drawing/2014/main" id="{7FF75A28-A05B-4C45-9436-D5C5546D0D22}"/>
              </a:ext>
            </a:extLst>
          </p:cNvPr>
          <p:cNvSpPr>
            <a:spLocks noGrp="1"/>
          </p:cNvSpPr>
          <p:nvPr>
            <p:ph sz="half" idx="2"/>
          </p:nvPr>
        </p:nvSpPr>
        <p:spPr>
          <a:xfrm>
            <a:off x="6315074" y="2032000"/>
            <a:ext cx="5181600" cy="4060826"/>
          </a:xfrm>
        </p:spPr>
        <p:txBody>
          <a:bodyPr/>
          <a:lstStyle/>
          <a:p>
            <a:pPr lvl="0"/>
            <a:r>
              <a:rPr lang="nb-NO"/>
              <a:t>Klikk for å redigere tekststiler i malen</a:t>
            </a:r>
          </a:p>
        </p:txBody>
      </p:sp>
      <p:sp>
        <p:nvSpPr>
          <p:cNvPr id="5" name="Date Placeholder 4">
            <a:extLst>
              <a:ext uri="{FF2B5EF4-FFF2-40B4-BE49-F238E27FC236}">
                <a16:creationId xmlns:a16="http://schemas.microsoft.com/office/drawing/2014/main" id="{10A00CD6-D31A-494A-8DFA-BCD489A181F0}"/>
              </a:ext>
            </a:extLst>
          </p:cNvPr>
          <p:cNvSpPr>
            <a:spLocks noGrp="1"/>
          </p:cNvSpPr>
          <p:nvPr>
            <p:ph type="dt" sz="half" idx="10"/>
          </p:nvPr>
        </p:nvSpPr>
        <p:spPr/>
        <p:txBody>
          <a:bodyPr/>
          <a:lstStyle/>
          <a:p>
            <a:fld id="{81931E7B-50BA-9449-91F9-9A9201D90364}" type="datetime1">
              <a:rPr lang="nb-NO" smtClean="0"/>
              <a:t>05.07.2022</a:t>
            </a:fld>
            <a:endParaRPr lang="nb-NO"/>
          </a:p>
        </p:txBody>
      </p:sp>
      <p:sp>
        <p:nvSpPr>
          <p:cNvPr id="6" name="Footer Placeholder 5">
            <a:extLst>
              <a:ext uri="{FF2B5EF4-FFF2-40B4-BE49-F238E27FC236}">
                <a16:creationId xmlns:a16="http://schemas.microsoft.com/office/drawing/2014/main" id="{E8D27627-5112-4945-AD07-C93525DEFBD4}"/>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180D2FEF-D3CB-AD4E-9695-8CF14EC61688}"/>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21139408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n innholdsd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34579-FABD-EC44-973E-C8A82F62C536}"/>
              </a:ext>
            </a:extLst>
          </p:cNvPr>
          <p:cNvSpPr>
            <a:spLocks noGrp="1"/>
          </p:cNvSpPr>
          <p:nvPr>
            <p:ph type="title"/>
          </p:nvPr>
        </p:nvSpPr>
        <p:spPr>
          <a:xfrm>
            <a:off x="695326" y="720001"/>
            <a:ext cx="5181600"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8F247774-B914-4F43-A197-7AAC71FDF8C2}"/>
              </a:ext>
            </a:extLst>
          </p:cNvPr>
          <p:cNvSpPr>
            <a:spLocks noGrp="1"/>
          </p:cNvSpPr>
          <p:nvPr>
            <p:ph sz="half" idx="1"/>
          </p:nvPr>
        </p:nvSpPr>
        <p:spPr>
          <a:xfrm>
            <a:off x="695325" y="2032000"/>
            <a:ext cx="5181600" cy="4060826"/>
          </a:xfrm>
        </p:spPr>
        <p:txBody>
          <a:bodyPr/>
          <a:lstStyle/>
          <a:p>
            <a:pPr lvl="0"/>
            <a:r>
              <a:rPr lang="nb-NO"/>
              <a:t>Klikk for å redigere tekststiler i malen</a:t>
            </a:r>
          </a:p>
        </p:txBody>
      </p:sp>
      <p:sp>
        <p:nvSpPr>
          <p:cNvPr id="5" name="Date Placeholder 4">
            <a:extLst>
              <a:ext uri="{FF2B5EF4-FFF2-40B4-BE49-F238E27FC236}">
                <a16:creationId xmlns:a16="http://schemas.microsoft.com/office/drawing/2014/main" id="{10A00CD6-D31A-494A-8DFA-BCD489A181F0}"/>
              </a:ext>
            </a:extLst>
          </p:cNvPr>
          <p:cNvSpPr>
            <a:spLocks noGrp="1"/>
          </p:cNvSpPr>
          <p:nvPr>
            <p:ph type="dt" sz="half" idx="10"/>
          </p:nvPr>
        </p:nvSpPr>
        <p:spPr/>
        <p:txBody>
          <a:bodyPr/>
          <a:lstStyle/>
          <a:p>
            <a:fld id="{A2434FEE-7D88-AA46-8139-80D9197567F4}" type="datetime1">
              <a:rPr lang="nb-NO" smtClean="0"/>
              <a:t>05.07.2022</a:t>
            </a:fld>
            <a:endParaRPr lang="nb-NO"/>
          </a:p>
        </p:txBody>
      </p:sp>
      <p:sp>
        <p:nvSpPr>
          <p:cNvPr id="6" name="Footer Placeholder 5">
            <a:extLst>
              <a:ext uri="{FF2B5EF4-FFF2-40B4-BE49-F238E27FC236}">
                <a16:creationId xmlns:a16="http://schemas.microsoft.com/office/drawing/2014/main" id="{E8D27627-5112-4945-AD07-C93525DEFBD4}"/>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180D2FEF-D3CB-AD4E-9695-8CF14EC61688}"/>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2028149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re innholdsdel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B34579-FABD-EC44-973E-C8A82F62C536}"/>
              </a:ext>
            </a:extLst>
          </p:cNvPr>
          <p:cNvSpPr>
            <a:spLocks noGrp="1"/>
          </p:cNvSpPr>
          <p:nvPr>
            <p:ph type="title"/>
          </p:nvPr>
        </p:nvSpPr>
        <p:spPr>
          <a:xfrm>
            <a:off x="695325" y="720001"/>
            <a:ext cx="10801349"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8F247774-B914-4F43-A197-7AAC71FDF8C2}"/>
              </a:ext>
            </a:extLst>
          </p:cNvPr>
          <p:cNvSpPr>
            <a:spLocks noGrp="1"/>
          </p:cNvSpPr>
          <p:nvPr>
            <p:ph sz="half" idx="1"/>
          </p:nvPr>
        </p:nvSpPr>
        <p:spPr>
          <a:xfrm>
            <a:off x="695325" y="2032000"/>
            <a:ext cx="2794087" cy="4060826"/>
          </a:xfrm>
        </p:spPr>
        <p:txBody>
          <a:bodyPr/>
          <a:lstStyle/>
          <a:p>
            <a:pPr lvl="0"/>
            <a:r>
              <a:rPr lang="nb-NO"/>
              <a:t>Klikk for å redigere tekststiler i malen</a:t>
            </a:r>
          </a:p>
        </p:txBody>
      </p:sp>
      <p:sp>
        <p:nvSpPr>
          <p:cNvPr id="4" name="Content Placeholder 3">
            <a:extLst>
              <a:ext uri="{FF2B5EF4-FFF2-40B4-BE49-F238E27FC236}">
                <a16:creationId xmlns:a16="http://schemas.microsoft.com/office/drawing/2014/main" id="{7FF75A28-A05B-4C45-9436-D5C5546D0D22}"/>
              </a:ext>
            </a:extLst>
          </p:cNvPr>
          <p:cNvSpPr>
            <a:spLocks noGrp="1"/>
          </p:cNvSpPr>
          <p:nvPr>
            <p:ph sz="half" idx="2"/>
          </p:nvPr>
        </p:nvSpPr>
        <p:spPr>
          <a:xfrm>
            <a:off x="4064001" y="2032000"/>
            <a:ext cx="3370812" cy="4060826"/>
          </a:xfrm>
        </p:spPr>
        <p:txBody>
          <a:bodyPr/>
          <a:lstStyle/>
          <a:p>
            <a:pPr lvl="0"/>
            <a:r>
              <a:rPr lang="nb-NO"/>
              <a:t>Klikk for å redigere tekststiler i malen</a:t>
            </a:r>
          </a:p>
        </p:txBody>
      </p:sp>
      <p:sp>
        <p:nvSpPr>
          <p:cNvPr id="5" name="Date Placeholder 4">
            <a:extLst>
              <a:ext uri="{FF2B5EF4-FFF2-40B4-BE49-F238E27FC236}">
                <a16:creationId xmlns:a16="http://schemas.microsoft.com/office/drawing/2014/main" id="{10A00CD6-D31A-494A-8DFA-BCD489A181F0}"/>
              </a:ext>
            </a:extLst>
          </p:cNvPr>
          <p:cNvSpPr>
            <a:spLocks noGrp="1"/>
          </p:cNvSpPr>
          <p:nvPr>
            <p:ph type="dt" sz="half" idx="10"/>
          </p:nvPr>
        </p:nvSpPr>
        <p:spPr/>
        <p:txBody>
          <a:bodyPr/>
          <a:lstStyle/>
          <a:p>
            <a:fld id="{442C1D8A-1AB1-7949-9E34-570CB6C6816A}" type="datetime1">
              <a:rPr lang="nb-NO" smtClean="0"/>
              <a:t>05.07.2022</a:t>
            </a:fld>
            <a:endParaRPr lang="nb-NO"/>
          </a:p>
        </p:txBody>
      </p:sp>
      <p:sp>
        <p:nvSpPr>
          <p:cNvPr id="6" name="Footer Placeholder 5">
            <a:extLst>
              <a:ext uri="{FF2B5EF4-FFF2-40B4-BE49-F238E27FC236}">
                <a16:creationId xmlns:a16="http://schemas.microsoft.com/office/drawing/2014/main" id="{E8D27627-5112-4945-AD07-C93525DEFBD4}"/>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180D2FEF-D3CB-AD4E-9695-8CF14EC61688}"/>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8" name="Content Placeholder 3">
            <a:extLst>
              <a:ext uri="{FF2B5EF4-FFF2-40B4-BE49-F238E27FC236}">
                <a16:creationId xmlns:a16="http://schemas.microsoft.com/office/drawing/2014/main" id="{CA632195-EBBA-0E43-9228-823934194B1B}"/>
              </a:ext>
            </a:extLst>
          </p:cNvPr>
          <p:cNvSpPr>
            <a:spLocks noGrp="1"/>
          </p:cNvSpPr>
          <p:nvPr>
            <p:ph sz="half" idx="13"/>
          </p:nvPr>
        </p:nvSpPr>
        <p:spPr>
          <a:xfrm>
            <a:off x="8125862" y="2032000"/>
            <a:ext cx="3370812" cy="4060826"/>
          </a:xfrm>
        </p:spPr>
        <p:txBody>
          <a:bodyPr/>
          <a:lstStyle/>
          <a:p>
            <a:pPr lvl="0"/>
            <a:r>
              <a:rPr lang="nb-NO"/>
              <a:t>Klikk for å redigere tekststiler i malen</a:t>
            </a:r>
          </a:p>
        </p:txBody>
      </p:sp>
    </p:spTree>
    <p:extLst>
      <p:ext uri="{BB962C8B-B14F-4D97-AF65-F5344CB8AC3E}">
        <p14:creationId xmlns:p14="http://schemas.microsoft.com/office/powerpoint/2010/main" val="285966533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innhold bilde høy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hasCustomPrompt="1"/>
          </p:nvPr>
        </p:nvSpPr>
        <p:spPr>
          <a:xfrm>
            <a:off x="695325" y="720001"/>
            <a:ext cx="5400675" cy="1311999"/>
          </a:xfrm>
        </p:spPr>
        <p:txBody>
          <a:bodyPr rIns="360000"/>
          <a:lstStyle/>
          <a:p>
            <a:r>
              <a:rPr lang="en-US"/>
              <a:t>Click to edit Master title style</a:t>
            </a:r>
            <a:endParaRPr/>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hasCustomPrompt="1"/>
          </p:nvPr>
        </p:nvSpPr>
        <p:spPr>
          <a:xfrm>
            <a:off x="695325" y="2032001"/>
            <a:ext cx="5400675" cy="3924272"/>
          </a:xfrm>
        </p:spPr>
        <p:txBody>
          <a:bodyPr rIns="360000"/>
          <a:lstStyle>
            <a:lvl1pPr>
              <a:spcBef>
                <a:spcPts val="1200"/>
              </a:spcBef>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p>
            <a:fld id="{4D766B14-D201-5E43-92B4-5BFC4FDF65D3}" type="datetime1">
              <a:rPr lang="nb-NO" smtClean="0"/>
              <a:t>05.07.2022</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a:xfrm>
            <a:off x="2027199" y="6292849"/>
            <a:ext cx="4064000" cy="365125"/>
          </a:xfrm>
        </p:spPr>
        <p:txBody>
          <a:body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5" name="Plassholder for bilde 4">
            <a:extLst>
              <a:ext uri="{FF2B5EF4-FFF2-40B4-BE49-F238E27FC236}">
                <a16:creationId xmlns:a16="http://schemas.microsoft.com/office/drawing/2014/main" id="{D25668C1-8BFE-9845-BF15-C29694E485B8}"/>
              </a:ext>
            </a:extLst>
          </p:cNvPr>
          <p:cNvSpPr>
            <a:spLocks noGrp="1"/>
          </p:cNvSpPr>
          <p:nvPr>
            <p:ph type="pic" sz="quarter" idx="13"/>
          </p:nvPr>
        </p:nvSpPr>
        <p:spPr>
          <a:xfrm>
            <a:off x="6091200" y="0"/>
            <a:ext cx="6091200" cy="6858000"/>
          </a:xfrm>
        </p:spPr>
        <p:txBody>
          <a:bodyPr tIns="720000">
            <a:normAutofit/>
          </a:bodyPr>
          <a:lstStyle>
            <a:lvl1pPr marL="0" indent="0" algn="ctr">
              <a:buFont typeface="Arial" panose="020B0604020202020204" pitchFamily="34" charset="0"/>
              <a:buNone/>
              <a:defRPr sz="1200"/>
            </a:lvl1pPr>
          </a:lstStyle>
          <a:p>
            <a:r>
              <a:rPr lang="nb-NO"/>
              <a:t>Klikk på ikonet for å legge til et bilde</a:t>
            </a:r>
          </a:p>
        </p:txBody>
      </p:sp>
    </p:spTree>
    <p:extLst>
      <p:ext uri="{BB962C8B-B14F-4D97-AF65-F5344CB8AC3E}">
        <p14:creationId xmlns:p14="http://schemas.microsoft.com/office/powerpoint/2010/main" val="38103631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itat positiv">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p:nvPr>
        </p:nvSpPr>
        <p:spPr>
          <a:xfrm>
            <a:off x="695326" y="720001"/>
            <a:ext cx="9469438" cy="1311999"/>
          </a:xfrm>
        </p:spPr>
        <p:txBody>
          <a:bodyPr/>
          <a:lstStyle/>
          <a:p>
            <a:r>
              <a:rPr lang="nb-NO"/>
              <a:t>Klikk for å redigere tittelstil</a:t>
            </a:r>
            <a:endParaRPr/>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p:nvPr>
        </p:nvSpPr>
        <p:spPr>
          <a:xfrm>
            <a:off x="695326" y="2032001"/>
            <a:ext cx="9469438" cy="4060824"/>
          </a:xfrm>
        </p:spPr>
        <p:txBody>
          <a:bodyPr>
            <a:normAutofit/>
          </a:bodyPr>
          <a:lstStyle>
            <a:lvl1pPr marL="0" indent="432000">
              <a:spcBef>
                <a:spcPts val="1800"/>
              </a:spcBef>
              <a:defRPr sz="4000"/>
            </a:lvl1pPr>
          </a:lstStyle>
          <a:p>
            <a:pPr lvl="0"/>
            <a:r>
              <a:rPr lang="nb-NO"/>
              <a:t>Klikk for å redigere tekststiler i malen</a:t>
            </a: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p>
            <a:fld id="{C20DE0DF-BE6B-D248-92A9-54242D212695}" type="datetime1">
              <a:rPr lang="nb-NO" smtClean="0"/>
              <a:t>05.07.2022</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2545985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tellysbilde bilde negativ logo">
    <p:bg>
      <p:bgPr>
        <a:solidFill>
          <a:schemeClr val="accent1"/>
        </a:solidFill>
        <a:effectLst/>
      </p:bgPr>
    </p:bg>
    <p:spTree>
      <p:nvGrpSpPr>
        <p:cNvPr id="1" name=""/>
        <p:cNvGrpSpPr/>
        <p:nvPr/>
      </p:nvGrpSpPr>
      <p:grpSpPr>
        <a:xfrm>
          <a:off x="0" y="0"/>
          <a:ext cx="0" cy="0"/>
          <a:chOff x="0" y="0"/>
          <a:chExt cx="0" cy="0"/>
        </a:xfrm>
      </p:grpSpPr>
      <p:sp>
        <p:nvSpPr>
          <p:cNvPr id="32" name="Plassholder for bilde 31">
            <a:extLst>
              <a:ext uri="{FF2B5EF4-FFF2-40B4-BE49-F238E27FC236}">
                <a16:creationId xmlns:a16="http://schemas.microsoft.com/office/drawing/2014/main" id="{51D549F5-AC93-B149-A734-75CCBEC7722E}"/>
              </a:ext>
            </a:extLst>
          </p:cNvPr>
          <p:cNvSpPr>
            <a:spLocks noGrp="1"/>
          </p:cNvSpPr>
          <p:nvPr>
            <p:ph type="pic" sz="quarter" idx="17" hasCustomPrompt="1"/>
          </p:nvPr>
        </p:nvSpPr>
        <p:spPr>
          <a:xfrm>
            <a:off x="0" y="0"/>
            <a:ext cx="12193200" cy="6858000"/>
          </a:xfrm>
          <a:custGeom>
            <a:avLst/>
            <a:gdLst>
              <a:gd name="connsiteX0" fmla="*/ 6091201 w 12193200"/>
              <a:gd name="connsiteY0" fmla="*/ 0 h 6858000"/>
              <a:gd name="connsiteX1" fmla="*/ 12193200 w 12193200"/>
              <a:gd name="connsiteY1" fmla="*/ 0 h 6858000"/>
              <a:gd name="connsiteX2" fmla="*/ 12193200 w 12193200"/>
              <a:gd name="connsiteY2" fmla="*/ 6858000 h 6858000"/>
              <a:gd name="connsiteX3" fmla="*/ 0 w 12193200"/>
              <a:gd name="connsiteY3" fmla="*/ 6858000 h 6858000"/>
              <a:gd name="connsiteX4" fmla="*/ 0 w 12193200"/>
              <a:gd name="connsiteY4" fmla="*/ 6091200 h 6858000"/>
              <a:gd name="connsiteX5" fmla="*/ 6091201 w 12193200"/>
              <a:gd name="connsiteY5" fmla="*/ 60912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3200" h="6858000">
                <a:moveTo>
                  <a:pt x="6091201" y="0"/>
                </a:moveTo>
                <a:lnTo>
                  <a:pt x="12193200" y="0"/>
                </a:lnTo>
                <a:lnTo>
                  <a:pt x="12193200" y="6858000"/>
                </a:lnTo>
                <a:lnTo>
                  <a:pt x="0" y="6858000"/>
                </a:lnTo>
                <a:lnTo>
                  <a:pt x="0" y="6091200"/>
                </a:lnTo>
                <a:lnTo>
                  <a:pt x="6091201" y="6091200"/>
                </a:lnTo>
                <a:close/>
              </a:path>
            </a:pathLst>
          </a:custGeom>
          <a:solidFill>
            <a:schemeClr val="accent2"/>
          </a:solidFill>
        </p:spPr>
        <p:txBody>
          <a:bodyPr wrap="square" lIns="6480000" tIns="180000" rIns="180000" bIns="180000" anchor="ctr" anchorCtr="0">
            <a:noAutofit/>
          </a:bodyPr>
          <a:lstStyle>
            <a:lvl1pPr marL="0" marR="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sz="1200">
                <a:solidFill>
                  <a:sysClr val="windowText" lastClr="000000"/>
                </a:solidFill>
              </a:defRPr>
            </a:lvl1pPr>
          </a:lstStyle>
          <a:p>
            <a:pPr marL="0" marR="0" lvl="0" indent="0" algn="l" defTabSz="914400" rtl="0" eaLnBrk="1" fontAlgn="auto" latinLnBrk="0" hangingPunct="1">
              <a:lnSpc>
                <a:spcPct val="100000"/>
              </a:lnSpc>
              <a:spcBef>
                <a:spcPts val="1200"/>
              </a:spcBef>
              <a:spcAft>
                <a:spcPts val="0"/>
              </a:spcAft>
              <a:buClrTx/>
              <a:buSzPct val="100000"/>
              <a:buFont typeface="Arial" panose="020B0604020202020204" pitchFamily="34" charset="0"/>
              <a:buNone/>
              <a:tabLst/>
              <a:defRPr/>
            </a:pPr>
            <a:r>
              <a:rPr lang="nb-NO" noProof="0"/>
              <a:t>1. Dobbeltklikk på ikonet til venstre (midt på lysbildet)</a:t>
            </a:r>
            <a:br>
              <a:rPr lang="nb-NO" noProof="0"/>
            </a:br>
            <a:r>
              <a:rPr lang="nb-NO" noProof="0"/>
              <a:t>2. Velg bildet du ønsker å sette inn</a:t>
            </a:r>
            <a:br>
              <a:rPr lang="nb-NO" noProof="0"/>
            </a:br>
            <a:r>
              <a:rPr lang="nb-NO" noProof="0"/>
              <a:t>3. Bruk ‘bildeverktøy’ –&gt; ‘beskjær’ for å endre bildeutsnitt</a:t>
            </a:r>
            <a:br>
              <a:rPr lang="nb-NO" noProof="0"/>
            </a:br>
            <a:r>
              <a:rPr lang="nb-NO" noProof="0"/>
              <a:t>Her kan du velge utsnitt ved å dra i de hvite kulene i hjørnet. </a:t>
            </a:r>
            <a:br>
              <a:rPr lang="nb-NO" noProof="0"/>
            </a:br>
            <a:r>
              <a:rPr lang="nb-NO" noProof="0"/>
              <a:t>(Hold </a:t>
            </a:r>
            <a:r>
              <a:rPr lang="nb-NO" noProof="0" err="1"/>
              <a:t>Shift</a:t>
            </a:r>
            <a:r>
              <a:rPr lang="nb-NO" noProof="0"/>
              <a:t> inne for å bevare forholdet mellom sidene.)</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8A2E7723-9D0A-EF40-8CB8-B3C1314DD2A1}" type="datetime1">
              <a:rPr lang="nb-NO" smtClean="0"/>
              <a:t>05.07.2022</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2" name="Title 1">
            <a:extLst>
              <a:ext uri="{FF2B5EF4-FFF2-40B4-BE49-F238E27FC236}">
                <a16:creationId xmlns:a16="http://schemas.microsoft.com/office/drawing/2014/main" id="{221876AE-925E-B54B-8332-CF69E613AE64}"/>
              </a:ext>
            </a:extLst>
          </p:cNvPr>
          <p:cNvSpPr>
            <a:spLocks noGrp="1"/>
          </p:cNvSpPr>
          <p:nvPr>
            <p:ph type="ctrTitle" hasCustomPrompt="1"/>
          </p:nvPr>
        </p:nvSpPr>
        <p:spPr>
          <a:xfrm>
            <a:off x="1019175" y="0"/>
            <a:ext cx="5073650" cy="4065588"/>
          </a:xfrm>
          <a:prstGeom prst="rect">
            <a:avLst/>
          </a:prstGeom>
          <a:noFill/>
        </p:spPr>
        <p:txBody>
          <a:bodyPr lIns="0" tIns="360000" rIns="720000" bIns="360000" anchor="b" anchorCtr="0">
            <a:normAutofit/>
          </a:bodyPr>
          <a:lstStyle>
            <a:lvl1pPr algn="l">
              <a:lnSpc>
                <a:spcPct val="100000"/>
              </a:lnSpc>
              <a:defRPr sz="3600">
                <a:solidFill>
                  <a:schemeClr val="bg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3807267" cy="2032001"/>
          </a:xfrm>
        </p:spPr>
        <p:txBody>
          <a:bodyPr lIns="0" tIns="180000" rIns="36000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pic>
        <p:nvPicPr>
          <p:cNvPr id="10" name="Bilde 9">
            <a:extLst>
              <a:ext uri="{FF2B5EF4-FFF2-40B4-BE49-F238E27FC236}">
                <a16:creationId xmlns:a16="http://schemas.microsoft.com/office/drawing/2014/main" id="{A059CF52-7BF5-1D46-85DC-7999F21EBE5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55175" y="476000"/>
            <a:ext cx="1080000" cy="1080000"/>
          </a:xfrm>
          <a:prstGeom prst="rect">
            <a:avLst/>
          </a:prstGeom>
        </p:spPr>
      </p:pic>
      <p:sp>
        <p:nvSpPr>
          <p:cNvPr id="9" name="TekstSylinder 8">
            <a:extLst>
              <a:ext uri="{FF2B5EF4-FFF2-40B4-BE49-F238E27FC236}">
                <a16:creationId xmlns:a16="http://schemas.microsoft.com/office/drawing/2014/main" id="{14D508E9-3971-2E41-B1E5-98EB4063DEC8}"/>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bilde negativ logo og bilde</a:t>
            </a:r>
          </a:p>
        </p:txBody>
      </p:sp>
    </p:spTree>
    <p:extLst>
      <p:ext uri="{BB962C8B-B14F-4D97-AF65-F5344CB8AC3E}">
        <p14:creationId xmlns:p14="http://schemas.microsoft.com/office/powerpoint/2010/main" val="32983559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Sitat negativ">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B56615-DCB5-2B4F-BCCC-4EEFA0E4DF22}"/>
              </a:ext>
            </a:extLst>
          </p:cNvPr>
          <p:cNvSpPr>
            <a:spLocks noGrp="1"/>
          </p:cNvSpPr>
          <p:nvPr>
            <p:ph type="title"/>
          </p:nvPr>
        </p:nvSpPr>
        <p:spPr>
          <a:xfrm>
            <a:off x="695326" y="720001"/>
            <a:ext cx="9469438" cy="1311999"/>
          </a:xfrm>
        </p:spPr>
        <p:txBody>
          <a:bodyPr/>
          <a:lstStyle>
            <a:lvl1pPr>
              <a:defRPr>
                <a:solidFill>
                  <a:schemeClr val="bg1"/>
                </a:solidFill>
              </a:defRPr>
            </a:lvl1pPr>
          </a:lstStyle>
          <a:p>
            <a:r>
              <a:rPr lang="nb-NO"/>
              <a:t>Klikk for å redigere tittelstil</a:t>
            </a:r>
            <a:endParaRPr/>
          </a:p>
        </p:txBody>
      </p:sp>
      <p:sp>
        <p:nvSpPr>
          <p:cNvPr id="3" name="Content Placeholder 2">
            <a:extLst>
              <a:ext uri="{FF2B5EF4-FFF2-40B4-BE49-F238E27FC236}">
                <a16:creationId xmlns:a16="http://schemas.microsoft.com/office/drawing/2014/main" id="{9DEDA618-8263-3B48-8419-2923D99A7CEB}"/>
              </a:ext>
            </a:extLst>
          </p:cNvPr>
          <p:cNvSpPr>
            <a:spLocks noGrp="1"/>
          </p:cNvSpPr>
          <p:nvPr>
            <p:ph idx="1"/>
          </p:nvPr>
        </p:nvSpPr>
        <p:spPr>
          <a:xfrm>
            <a:off x="695326" y="2032001"/>
            <a:ext cx="9469438" cy="4060824"/>
          </a:xfrm>
        </p:spPr>
        <p:txBody>
          <a:bodyPr>
            <a:normAutofit/>
          </a:bodyPr>
          <a:lstStyle>
            <a:lvl1pPr marL="0" indent="432000">
              <a:spcBef>
                <a:spcPts val="1800"/>
              </a:spcBef>
              <a:defRPr sz="4000">
                <a:solidFill>
                  <a:schemeClr val="bg1"/>
                </a:solidFill>
              </a:defRPr>
            </a:lvl1pPr>
          </a:lstStyle>
          <a:p>
            <a:pPr lvl="0"/>
            <a:r>
              <a:rPr lang="nb-NO"/>
              <a:t>Klikk for å redigere tekststiler i malen</a:t>
            </a:r>
          </a:p>
        </p:txBody>
      </p:sp>
      <p:sp>
        <p:nvSpPr>
          <p:cNvPr id="8" name="Plassholder for dato 7">
            <a:extLst>
              <a:ext uri="{FF2B5EF4-FFF2-40B4-BE49-F238E27FC236}">
                <a16:creationId xmlns:a16="http://schemas.microsoft.com/office/drawing/2014/main" id="{3E12D321-ABE7-4749-B525-0C097A745C82}"/>
              </a:ext>
            </a:extLst>
          </p:cNvPr>
          <p:cNvSpPr>
            <a:spLocks noGrp="1"/>
          </p:cNvSpPr>
          <p:nvPr>
            <p:ph type="dt" sz="half" idx="10"/>
          </p:nvPr>
        </p:nvSpPr>
        <p:spPr/>
        <p:txBody>
          <a:bodyPr/>
          <a:lstStyle>
            <a:lvl1pPr>
              <a:defRPr>
                <a:solidFill>
                  <a:schemeClr val="bg1"/>
                </a:solidFill>
              </a:defRPr>
            </a:lvl1pPr>
          </a:lstStyle>
          <a:p>
            <a:fld id="{C20DE0DF-BE6B-D248-92A9-54242D212695}" type="datetime1">
              <a:rPr lang="nb-NO" smtClean="0"/>
              <a:pPr/>
              <a:t>05.07.2022</a:t>
            </a:fld>
            <a:endParaRPr lang="nb-NO"/>
          </a:p>
        </p:txBody>
      </p:sp>
      <p:sp>
        <p:nvSpPr>
          <p:cNvPr id="9" name="Plassholder for bunntekst 8">
            <a:extLst>
              <a:ext uri="{FF2B5EF4-FFF2-40B4-BE49-F238E27FC236}">
                <a16:creationId xmlns:a16="http://schemas.microsoft.com/office/drawing/2014/main" id="{654CE51F-6683-D445-88A7-E87B32F33BC5}"/>
              </a:ext>
            </a:extLst>
          </p:cNvPr>
          <p:cNvSpPr>
            <a:spLocks noGrp="1"/>
          </p:cNvSpPr>
          <p:nvPr>
            <p:ph type="ftr" sz="quarter" idx="11"/>
          </p:nvPr>
        </p:nvSpPr>
        <p:spPr/>
        <p:txBody>
          <a:bodyPr/>
          <a:lstStyle>
            <a:lvl1pPr>
              <a:defRPr>
                <a:solidFill>
                  <a:schemeClr val="bg1"/>
                </a:solidFill>
              </a:defRPr>
            </a:lvl1pPr>
          </a:lstStyle>
          <a:p>
            <a:endParaRPr lang="nb-NO"/>
          </a:p>
        </p:txBody>
      </p:sp>
      <p:sp>
        <p:nvSpPr>
          <p:cNvPr id="10" name="Plassholder for lysbildenummer 9">
            <a:extLst>
              <a:ext uri="{FF2B5EF4-FFF2-40B4-BE49-F238E27FC236}">
                <a16:creationId xmlns:a16="http://schemas.microsoft.com/office/drawing/2014/main" id="{438A54BC-BEDC-5D49-9148-41A1E4A0EBB4}"/>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pic>
        <p:nvPicPr>
          <p:cNvPr id="7" name="Bilde 6">
            <a:extLst>
              <a:ext uri="{FF2B5EF4-FFF2-40B4-BE49-F238E27FC236}">
                <a16:creationId xmlns:a16="http://schemas.microsoft.com/office/drawing/2014/main" id="{8DDA4121-57A1-9F44-B389-BA4A1B2AF19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31200" y="6298809"/>
            <a:ext cx="688336" cy="355181"/>
          </a:xfrm>
          <a:prstGeom prst="rect">
            <a:avLst/>
          </a:prstGeom>
        </p:spPr>
      </p:pic>
      <p:grpSp>
        <p:nvGrpSpPr>
          <p:cNvPr id="11" name="Gruppe 10">
            <a:extLst>
              <a:ext uri="{FF2B5EF4-FFF2-40B4-BE49-F238E27FC236}">
                <a16:creationId xmlns:a16="http://schemas.microsoft.com/office/drawing/2014/main" id="{486E79E7-CC13-A347-AE3A-84BB7411F0A2}"/>
              </a:ext>
            </a:extLst>
          </p:cNvPr>
          <p:cNvGrpSpPr/>
          <p:nvPr userDrawn="1"/>
        </p:nvGrpSpPr>
        <p:grpSpPr>
          <a:xfrm>
            <a:off x="-715963" y="-1306644"/>
            <a:ext cx="12909163" cy="8164644"/>
            <a:chOff x="-715963" y="-1306644"/>
            <a:chExt cx="12909163" cy="8164644"/>
          </a:xfrm>
        </p:grpSpPr>
        <p:grpSp>
          <p:nvGrpSpPr>
            <p:cNvPr id="12" name="Gruppe 11">
              <a:extLst>
                <a:ext uri="{FF2B5EF4-FFF2-40B4-BE49-F238E27FC236}">
                  <a16:creationId xmlns:a16="http://schemas.microsoft.com/office/drawing/2014/main" id="{2F30F98F-9F6E-0C4E-8E69-71C10B7D290A}"/>
                </a:ext>
              </a:extLst>
            </p:cNvPr>
            <p:cNvGrpSpPr/>
            <p:nvPr userDrawn="1"/>
          </p:nvGrpSpPr>
          <p:grpSpPr>
            <a:xfrm>
              <a:off x="-800" y="-1306644"/>
              <a:ext cx="12194000" cy="1075340"/>
              <a:chOff x="-800" y="-1229864"/>
              <a:chExt cx="12194000" cy="1075340"/>
            </a:xfrm>
          </p:grpSpPr>
          <p:grpSp>
            <p:nvGrpSpPr>
              <p:cNvPr id="29" name="Gruppe 28">
                <a:extLst>
                  <a:ext uri="{FF2B5EF4-FFF2-40B4-BE49-F238E27FC236}">
                    <a16:creationId xmlns:a16="http://schemas.microsoft.com/office/drawing/2014/main" id="{A1DA2F1D-3EF3-B74C-8B2F-1D393F5B8826}"/>
                  </a:ext>
                </a:extLst>
              </p:cNvPr>
              <p:cNvGrpSpPr/>
              <p:nvPr/>
            </p:nvGrpSpPr>
            <p:grpSpPr>
              <a:xfrm>
                <a:off x="0" y="-320124"/>
                <a:ext cx="12192000" cy="165600"/>
                <a:chOff x="0" y="-413084"/>
                <a:chExt cx="12192000" cy="206078"/>
              </a:xfrm>
              <a:solidFill>
                <a:schemeClr val="bg1"/>
              </a:solidFill>
            </p:grpSpPr>
            <p:sp>
              <p:nvSpPr>
                <p:cNvPr id="56" name="Rektangel 55">
                  <a:extLst>
                    <a:ext uri="{FF2B5EF4-FFF2-40B4-BE49-F238E27FC236}">
                      <a16:creationId xmlns:a16="http://schemas.microsoft.com/office/drawing/2014/main" id="{6255A372-5580-A24A-B439-C57A7E1CE4B3}"/>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7" name="Rektangel 56">
                  <a:extLst>
                    <a:ext uri="{FF2B5EF4-FFF2-40B4-BE49-F238E27FC236}">
                      <a16:creationId xmlns:a16="http://schemas.microsoft.com/office/drawing/2014/main" id="{B7371540-2443-8541-B5DC-F4B684B3C93E}"/>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8" name="Rektangel 57">
                  <a:extLst>
                    <a:ext uri="{FF2B5EF4-FFF2-40B4-BE49-F238E27FC236}">
                      <a16:creationId xmlns:a16="http://schemas.microsoft.com/office/drawing/2014/main" id="{CB4CE255-C398-A543-8B5B-486CC5D519E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9" name="Rektangel 58">
                  <a:extLst>
                    <a:ext uri="{FF2B5EF4-FFF2-40B4-BE49-F238E27FC236}">
                      <a16:creationId xmlns:a16="http://schemas.microsoft.com/office/drawing/2014/main" id="{FB9A6627-FDFC-824A-9236-EBF047C277D7}"/>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0" name="Rektangel 59">
                  <a:extLst>
                    <a:ext uri="{FF2B5EF4-FFF2-40B4-BE49-F238E27FC236}">
                      <a16:creationId xmlns:a16="http://schemas.microsoft.com/office/drawing/2014/main" id="{42A8A78A-FCCA-064A-9D35-FC5F951C2A42}"/>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1" name="Rektangel 60">
                  <a:extLst>
                    <a:ext uri="{FF2B5EF4-FFF2-40B4-BE49-F238E27FC236}">
                      <a16:creationId xmlns:a16="http://schemas.microsoft.com/office/drawing/2014/main" id="{2DB9322E-D287-C341-974F-B8F882273F32}"/>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30" name="Rett linje 29">
                <a:extLst>
                  <a:ext uri="{FF2B5EF4-FFF2-40B4-BE49-F238E27FC236}">
                    <a16:creationId xmlns:a16="http://schemas.microsoft.com/office/drawing/2014/main" id="{91D842E9-F200-3D41-A665-0A7DD621DBC6}"/>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78217F23-38DC-F441-AA01-3C15887A1444}"/>
                  </a:ext>
                </a:extLst>
              </p:cNvPr>
              <p:cNvCxnSpPr>
                <a:cxnSpLocks/>
                <a:stCxn id="46"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445130D1-A515-A24D-9BE7-102854BB6A84}"/>
                  </a:ext>
                </a:extLst>
              </p:cNvPr>
              <p:cNvCxnSpPr>
                <a:cxnSpLocks/>
                <a:stCxn id="48"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7FF53E66-AB46-0141-AD89-455E96D26C14}"/>
                  </a:ext>
                </a:extLst>
              </p:cNvPr>
              <p:cNvCxnSpPr>
                <a:cxnSpLocks/>
                <a:stCxn id="44"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Rett linje 33">
                <a:extLst>
                  <a:ext uri="{FF2B5EF4-FFF2-40B4-BE49-F238E27FC236}">
                    <a16:creationId xmlns:a16="http://schemas.microsoft.com/office/drawing/2014/main" id="{B7A86560-6696-014A-AECA-E19F9F24123E}"/>
                  </a:ext>
                </a:extLst>
              </p:cNvPr>
              <p:cNvCxnSpPr>
                <a:cxnSpLocks/>
                <a:stCxn id="50"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5" name="Rett linje 34">
                <a:extLst>
                  <a:ext uri="{FF2B5EF4-FFF2-40B4-BE49-F238E27FC236}">
                    <a16:creationId xmlns:a16="http://schemas.microsoft.com/office/drawing/2014/main" id="{A0F75356-8546-3149-9570-360B5827EA7E}"/>
                  </a:ext>
                </a:extLst>
              </p:cNvPr>
              <p:cNvCxnSpPr>
                <a:cxnSpLocks/>
                <a:stCxn id="54"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6" name="Rett linje 35">
                <a:extLst>
                  <a:ext uri="{FF2B5EF4-FFF2-40B4-BE49-F238E27FC236}">
                    <a16:creationId xmlns:a16="http://schemas.microsoft.com/office/drawing/2014/main" id="{105343E5-1F5C-CA46-8C3E-700D58730833}"/>
                  </a:ext>
                </a:extLst>
              </p:cNvPr>
              <p:cNvCxnSpPr>
                <a:cxnSpLocks/>
                <a:stCxn id="52"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7" name="Gruppe 36">
                <a:extLst>
                  <a:ext uri="{FF2B5EF4-FFF2-40B4-BE49-F238E27FC236}">
                    <a16:creationId xmlns:a16="http://schemas.microsoft.com/office/drawing/2014/main" id="{EAD5D459-2BF6-D64F-8F45-536C2073FDD3}"/>
                  </a:ext>
                </a:extLst>
              </p:cNvPr>
              <p:cNvGrpSpPr/>
              <p:nvPr userDrawn="1"/>
            </p:nvGrpSpPr>
            <p:grpSpPr>
              <a:xfrm>
                <a:off x="0" y="-621464"/>
                <a:ext cx="12192000" cy="206078"/>
                <a:chOff x="0" y="-674874"/>
                <a:chExt cx="12192000" cy="206078"/>
              </a:xfrm>
            </p:grpSpPr>
            <p:sp>
              <p:nvSpPr>
                <p:cNvPr id="54" name="Rektangel 53">
                  <a:extLst>
                    <a:ext uri="{FF2B5EF4-FFF2-40B4-BE49-F238E27FC236}">
                      <a16:creationId xmlns:a16="http://schemas.microsoft.com/office/drawing/2014/main" id="{9C01F6CB-C381-1E41-86A2-F808355B3C5C}"/>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5" name="Rett linje 54">
                  <a:extLst>
                    <a:ext uri="{FF2B5EF4-FFF2-40B4-BE49-F238E27FC236}">
                      <a16:creationId xmlns:a16="http://schemas.microsoft.com/office/drawing/2014/main" id="{27FECFBD-D718-9D4C-81D5-FD9384B0DCB9}"/>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8" name="Gruppe 37">
                <a:extLst>
                  <a:ext uri="{FF2B5EF4-FFF2-40B4-BE49-F238E27FC236}">
                    <a16:creationId xmlns:a16="http://schemas.microsoft.com/office/drawing/2014/main" id="{273A8231-E16C-A243-A2FC-13A3FD206C22}"/>
                  </a:ext>
                </a:extLst>
              </p:cNvPr>
              <p:cNvGrpSpPr/>
              <p:nvPr userDrawn="1"/>
            </p:nvGrpSpPr>
            <p:grpSpPr>
              <a:xfrm>
                <a:off x="0" y="-744566"/>
                <a:ext cx="10156824" cy="206078"/>
                <a:chOff x="0" y="-930144"/>
                <a:chExt cx="10156824" cy="206078"/>
              </a:xfrm>
            </p:grpSpPr>
            <p:sp>
              <p:nvSpPr>
                <p:cNvPr id="52" name="Rektangel 51">
                  <a:extLst>
                    <a:ext uri="{FF2B5EF4-FFF2-40B4-BE49-F238E27FC236}">
                      <a16:creationId xmlns:a16="http://schemas.microsoft.com/office/drawing/2014/main" id="{6CEF6F6D-156F-D64B-A26B-57B303DF8733}"/>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3" name="Rett linje 52">
                  <a:extLst>
                    <a:ext uri="{FF2B5EF4-FFF2-40B4-BE49-F238E27FC236}">
                      <a16:creationId xmlns:a16="http://schemas.microsoft.com/office/drawing/2014/main" id="{E3AF0233-5560-6447-B7A4-C14F61197A17}"/>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9" name="Gruppe 38">
                <a:extLst>
                  <a:ext uri="{FF2B5EF4-FFF2-40B4-BE49-F238E27FC236}">
                    <a16:creationId xmlns:a16="http://schemas.microsoft.com/office/drawing/2014/main" id="{BD1CA949-A5BB-EC47-A21B-7EAED08253EF}"/>
                  </a:ext>
                </a:extLst>
              </p:cNvPr>
              <p:cNvGrpSpPr/>
              <p:nvPr userDrawn="1"/>
            </p:nvGrpSpPr>
            <p:grpSpPr>
              <a:xfrm>
                <a:off x="0" y="-867666"/>
                <a:ext cx="8128000" cy="206078"/>
                <a:chOff x="0" y="-1191934"/>
                <a:chExt cx="8128000" cy="206078"/>
              </a:xfrm>
            </p:grpSpPr>
            <p:sp>
              <p:nvSpPr>
                <p:cNvPr id="50" name="Rektangel 49">
                  <a:extLst>
                    <a:ext uri="{FF2B5EF4-FFF2-40B4-BE49-F238E27FC236}">
                      <a16:creationId xmlns:a16="http://schemas.microsoft.com/office/drawing/2014/main" id="{83DF98C9-9C7B-EE42-8AF8-5DE25FE2001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1" name="Rett linje 50">
                  <a:extLst>
                    <a:ext uri="{FF2B5EF4-FFF2-40B4-BE49-F238E27FC236}">
                      <a16:creationId xmlns:a16="http://schemas.microsoft.com/office/drawing/2014/main" id="{41C64B40-429E-8143-A0BC-94BDE0975DC3}"/>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0" name="Gruppe 39">
                <a:extLst>
                  <a:ext uri="{FF2B5EF4-FFF2-40B4-BE49-F238E27FC236}">
                    <a16:creationId xmlns:a16="http://schemas.microsoft.com/office/drawing/2014/main" id="{A9C6E4C4-F02D-394E-AF1D-C51754803FCB}"/>
                  </a:ext>
                </a:extLst>
              </p:cNvPr>
              <p:cNvGrpSpPr/>
              <p:nvPr userDrawn="1"/>
            </p:nvGrpSpPr>
            <p:grpSpPr>
              <a:xfrm>
                <a:off x="-800" y="-990766"/>
                <a:ext cx="6091200" cy="206078"/>
                <a:chOff x="0" y="-1453724"/>
                <a:chExt cx="6091200" cy="206078"/>
              </a:xfrm>
            </p:grpSpPr>
            <p:sp>
              <p:nvSpPr>
                <p:cNvPr id="48" name="Rektangel 47">
                  <a:extLst>
                    <a:ext uri="{FF2B5EF4-FFF2-40B4-BE49-F238E27FC236}">
                      <a16:creationId xmlns:a16="http://schemas.microsoft.com/office/drawing/2014/main" id="{3969980B-68AB-9447-983D-028ABB4B50E9}"/>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9" name="Rett linje 48">
                  <a:extLst>
                    <a:ext uri="{FF2B5EF4-FFF2-40B4-BE49-F238E27FC236}">
                      <a16:creationId xmlns:a16="http://schemas.microsoft.com/office/drawing/2014/main" id="{D7433776-45D2-D448-BE15-3A90FEB681D0}"/>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8E92939D-2FC0-A345-8E25-DB8134AD566D}"/>
                  </a:ext>
                </a:extLst>
              </p:cNvPr>
              <p:cNvGrpSpPr/>
              <p:nvPr userDrawn="1"/>
            </p:nvGrpSpPr>
            <p:grpSpPr>
              <a:xfrm>
                <a:off x="0" y="-1113866"/>
                <a:ext cx="4060800" cy="206078"/>
                <a:chOff x="0" y="-1715514"/>
                <a:chExt cx="4060800" cy="206078"/>
              </a:xfrm>
            </p:grpSpPr>
            <p:sp>
              <p:nvSpPr>
                <p:cNvPr id="46" name="Rektangel 45">
                  <a:extLst>
                    <a:ext uri="{FF2B5EF4-FFF2-40B4-BE49-F238E27FC236}">
                      <a16:creationId xmlns:a16="http://schemas.microsoft.com/office/drawing/2014/main" id="{280814A4-AA7C-7D46-B1D5-53CBDAEE2AC0}"/>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7" name="Rett linje 46">
                  <a:extLst>
                    <a:ext uri="{FF2B5EF4-FFF2-40B4-BE49-F238E27FC236}">
                      <a16:creationId xmlns:a16="http://schemas.microsoft.com/office/drawing/2014/main" id="{0D9A5691-593C-2944-8164-17D13666E22A}"/>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1EAA7A4E-6528-4E44-A9B1-8A79754376AF}"/>
                  </a:ext>
                </a:extLst>
              </p:cNvPr>
              <p:cNvGrpSpPr/>
              <p:nvPr userDrawn="1"/>
            </p:nvGrpSpPr>
            <p:grpSpPr>
              <a:xfrm>
                <a:off x="0" y="-1229864"/>
                <a:ext cx="1015200" cy="206078"/>
                <a:chOff x="0" y="-1959289"/>
                <a:chExt cx="1015200" cy="206078"/>
              </a:xfrm>
            </p:grpSpPr>
            <p:sp>
              <p:nvSpPr>
                <p:cNvPr id="44" name="Rektangel 43">
                  <a:extLst>
                    <a:ext uri="{FF2B5EF4-FFF2-40B4-BE49-F238E27FC236}">
                      <a16:creationId xmlns:a16="http://schemas.microsoft.com/office/drawing/2014/main" id="{7F5B40C9-073A-5C4D-B077-02C29F203736}"/>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5" name="Rett linje 44">
                  <a:extLst>
                    <a:ext uri="{FF2B5EF4-FFF2-40B4-BE49-F238E27FC236}">
                      <a16:creationId xmlns:a16="http://schemas.microsoft.com/office/drawing/2014/main" id="{1DEB211C-A30E-1F40-B3FE-422EE0E4D06B}"/>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3" name="Rett linje 42">
                <a:extLst>
                  <a:ext uri="{FF2B5EF4-FFF2-40B4-BE49-F238E27FC236}">
                    <a16:creationId xmlns:a16="http://schemas.microsoft.com/office/drawing/2014/main" id="{1AE1E520-A5BC-E84F-89BB-9279906BBA56}"/>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uppe 12">
              <a:extLst>
                <a:ext uri="{FF2B5EF4-FFF2-40B4-BE49-F238E27FC236}">
                  <a16:creationId xmlns:a16="http://schemas.microsoft.com/office/drawing/2014/main" id="{8FDFCC4A-D2BA-3448-A65F-18CA3DE48067}"/>
                </a:ext>
              </a:extLst>
            </p:cNvPr>
            <p:cNvGrpSpPr/>
            <p:nvPr userDrawn="1"/>
          </p:nvGrpSpPr>
          <p:grpSpPr>
            <a:xfrm>
              <a:off x="-715963" y="-4004"/>
              <a:ext cx="590564" cy="6862004"/>
              <a:chOff x="-715963" y="-4004"/>
              <a:chExt cx="590564" cy="6862004"/>
            </a:xfrm>
          </p:grpSpPr>
          <p:sp>
            <p:nvSpPr>
              <p:cNvPr id="15" name="Rektangel 14">
                <a:extLst>
                  <a:ext uri="{FF2B5EF4-FFF2-40B4-BE49-F238E27FC236}">
                    <a16:creationId xmlns:a16="http://schemas.microsoft.com/office/drawing/2014/main" id="{4D912C5E-CD37-E34E-A01F-E8F9A16DCCFD}"/>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6" name="Rektangel 15">
                <a:extLst>
                  <a:ext uri="{FF2B5EF4-FFF2-40B4-BE49-F238E27FC236}">
                    <a16:creationId xmlns:a16="http://schemas.microsoft.com/office/drawing/2014/main" id="{A3E9B2BD-29D4-B047-AE84-1D2FD28AC808}"/>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7" name="Rektangel 16">
                <a:extLst>
                  <a:ext uri="{FF2B5EF4-FFF2-40B4-BE49-F238E27FC236}">
                    <a16:creationId xmlns:a16="http://schemas.microsoft.com/office/drawing/2014/main" id="{3B6419E1-27B7-4242-9899-8736B5449311}"/>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8" name="Rektangel 17">
                <a:extLst>
                  <a:ext uri="{FF2B5EF4-FFF2-40B4-BE49-F238E27FC236}">
                    <a16:creationId xmlns:a16="http://schemas.microsoft.com/office/drawing/2014/main" id="{C3FBAA30-9926-6F49-A160-F804DED46A24}"/>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9" name="Rett linje 18">
                <a:extLst>
                  <a:ext uri="{FF2B5EF4-FFF2-40B4-BE49-F238E27FC236}">
                    <a16:creationId xmlns:a16="http://schemas.microsoft.com/office/drawing/2014/main" id="{E4FCAB45-1B4A-3748-9FE3-A87994C2096E}"/>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76E3B826-8775-D74F-A318-E8E24FE7D865}"/>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7D6FB438-683F-8C4C-800B-93E9E44690D5}"/>
                  </a:ext>
                </a:extLst>
              </p:cNvPr>
              <p:cNvCxnSpPr>
                <a:cxnSpLocks/>
                <a:stCxn id="23"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2A83B05B-591C-1B43-9AB3-737807239ECE}"/>
                  </a:ext>
                </a:extLst>
              </p:cNvPr>
              <p:cNvCxnSpPr>
                <a:cxnSpLocks/>
                <a:stCxn id="23"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ktangel 22">
                <a:extLst>
                  <a:ext uri="{FF2B5EF4-FFF2-40B4-BE49-F238E27FC236}">
                    <a16:creationId xmlns:a16="http://schemas.microsoft.com/office/drawing/2014/main" id="{4D200CD1-E584-7F4D-A293-2DA3716DFC0A}"/>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4" name="Rett linje 23">
                <a:extLst>
                  <a:ext uri="{FF2B5EF4-FFF2-40B4-BE49-F238E27FC236}">
                    <a16:creationId xmlns:a16="http://schemas.microsoft.com/office/drawing/2014/main" id="{5F91638A-548E-2049-B93B-2164E39253C1}"/>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5" name="Rektangel 24">
                <a:extLst>
                  <a:ext uri="{FF2B5EF4-FFF2-40B4-BE49-F238E27FC236}">
                    <a16:creationId xmlns:a16="http://schemas.microsoft.com/office/drawing/2014/main" id="{FC143D8C-CCD1-7641-A910-1F41825261DC}"/>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6" name="Rett linje 25">
                <a:extLst>
                  <a:ext uri="{FF2B5EF4-FFF2-40B4-BE49-F238E27FC236}">
                    <a16:creationId xmlns:a16="http://schemas.microsoft.com/office/drawing/2014/main" id="{22B3AD91-6723-DF48-A1CB-1FF05A0B61C5}"/>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065C2770-A5A3-AA47-9F07-7657AD0DE1BC}"/>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F7C60A7F-4BE7-A640-A9F1-7043EEF97182}"/>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 name="TekstSylinder 13">
              <a:extLst>
                <a:ext uri="{FF2B5EF4-FFF2-40B4-BE49-F238E27FC236}">
                  <a16:creationId xmlns:a16="http://schemas.microsoft.com/office/drawing/2014/main" id="{4270FA38-1F8D-6647-B618-F64FB4A13218}"/>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2" name="Gruppe 61">
            <a:extLst>
              <a:ext uri="{FF2B5EF4-FFF2-40B4-BE49-F238E27FC236}">
                <a16:creationId xmlns:a16="http://schemas.microsoft.com/office/drawing/2014/main" id="{59FDD9D8-FABC-6347-BC02-BB0A33F12EB4}"/>
              </a:ext>
            </a:extLst>
          </p:cNvPr>
          <p:cNvGrpSpPr/>
          <p:nvPr userDrawn="1"/>
        </p:nvGrpSpPr>
        <p:grpSpPr>
          <a:xfrm>
            <a:off x="12252770" y="1"/>
            <a:ext cx="1165167" cy="6855561"/>
            <a:chOff x="12252770" y="1"/>
            <a:chExt cx="1165167" cy="6855561"/>
          </a:xfrm>
        </p:grpSpPr>
        <p:grpSp>
          <p:nvGrpSpPr>
            <p:cNvPr id="63" name="Gruppe 62">
              <a:extLst>
                <a:ext uri="{FF2B5EF4-FFF2-40B4-BE49-F238E27FC236}">
                  <a16:creationId xmlns:a16="http://schemas.microsoft.com/office/drawing/2014/main" id="{B9A6C8F1-6CA0-3D42-8360-A18602120A8D}"/>
                </a:ext>
              </a:extLst>
            </p:cNvPr>
            <p:cNvGrpSpPr/>
            <p:nvPr userDrawn="1"/>
          </p:nvGrpSpPr>
          <p:grpSpPr>
            <a:xfrm>
              <a:off x="12252770" y="1"/>
              <a:ext cx="409071" cy="3254927"/>
              <a:chOff x="12252770" y="1"/>
              <a:chExt cx="588588" cy="4683318"/>
            </a:xfrm>
          </p:grpSpPr>
          <p:sp>
            <p:nvSpPr>
              <p:cNvPr id="67" name="Rektangel 66">
                <a:extLst>
                  <a:ext uri="{FF2B5EF4-FFF2-40B4-BE49-F238E27FC236}">
                    <a16:creationId xmlns:a16="http://schemas.microsoft.com/office/drawing/2014/main" id="{5F8C536E-1EC4-9D49-9023-B9EF2E4EB8FD}"/>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8" name="Gruppe 67">
                <a:extLst>
                  <a:ext uri="{FF2B5EF4-FFF2-40B4-BE49-F238E27FC236}">
                    <a16:creationId xmlns:a16="http://schemas.microsoft.com/office/drawing/2014/main" id="{C1EF08D9-EC9C-B446-852D-F0B4E0F0F6A2}"/>
                  </a:ext>
                </a:extLst>
              </p:cNvPr>
              <p:cNvGrpSpPr/>
              <p:nvPr userDrawn="1"/>
            </p:nvGrpSpPr>
            <p:grpSpPr>
              <a:xfrm>
                <a:off x="12326727" y="84822"/>
                <a:ext cx="440675" cy="4513676"/>
                <a:chOff x="12316858" y="92947"/>
                <a:chExt cx="440675" cy="4513676"/>
              </a:xfrm>
            </p:grpSpPr>
            <p:grpSp>
              <p:nvGrpSpPr>
                <p:cNvPr id="69" name="Gruppe 68">
                  <a:extLst>
                    <a:ext uri="{FF2B5EF4-FFF2-40B4-BE49-F238E27FC236}">
                      <a16:creationId xmlns:a16="http://schemas.microsoft.com/office/drawing/2014/main" id="{E96FEFED-80C7-1C41-8ED4-493DB9223B60}"/>
                    </a:ext>
                  </a:extLst>
                </p:cNvPr>
                <p:cNvGrpSpPr/>
                <p:nvPr userDrawn="1"/>
              </p:nvGrpSpPr>
              <p:grpSpPr>
                <a:xfrm>
                  <a:off x="12316858" y="92947"/>
                  <a:ext cx="440675" cy="1322025"/>
                  <a:chOff x="12316858" y="92947"/>
                  <a:chExt cx="440675" cy="1322025"/>
                </a:xfrm>
              </p:grpSpPr>
              <p:sp>
                <p:nvSpPr>
                  <p:cNvPr id="79" name="Rektangel 78">
                    <a:extLst>
                      <a:ext uri="{FF2B5EF4-FFF2-40B4-BE49-F238E27FC236}">
                        <a16:creationId xmlns:a16="http://schemas.microsoft.com/office/drawing/2014/main" id="{C1395634-B23D-B740-B6E4-4920AFF48E0E}"/>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0" name="Rektangel 79">
                    <a:extLst>
                      <a:ext uri="{FF2B5EF4-FFF2-40B4-BE49-F238E27FC236}">
                        <a16:creationId xmlns:a16="http://schemas.microsoft.com/office/drawing/2014/main" id="{EFA8E904-B367-3C49-9B17-9C209743CA09}"/>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3966B25F-C537-6E46-A945-3144B4B284C8}"/>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0" name="Gruppe 69">
                  <a:extLst>
                    <a:ext uri="{FF2B5EF4-FFF2-40B4-BE49-F238E27FC236}">
                      <a16:creationId xmlns:a16="http://schemas.microsoft.com/office/drawing/2014/main" id="{A4A43541-07AE-9C41-A23F-F722576C04D8}"/>
                    </a:ext>
                  </a:extLst>
                </p:cNvPr>
                <p:cNvGrpSpPr/>
                <p:nvPr userDrawn="1"/>
              </p:nvGrpSpPr>
              <p:grpSpPr>
                <a:xfrm>
                  <a:off x="12316858" y="1468435"/>
                  <a:ext cx="440675" cy="1322025"/>
                  <a:chOff x="12316858" y="1600866"/>
                  <a:chExt cx="440675" cy="1322025"/>
                </a:xfrm>
              </p:grpSpPr>
              <p:sp>
                <p:nvSpPr>
                  <p:cNvPr id="76" name="Rektangel 75">
                    <a:extLst>
                      <a:ext uri="{FF2B5EF4-FFF2-40B4-BE49-F238E27FC236}">
                        <a16:creationId xmlns:a16="http://schemas.microsoft.com/office/drawing/2014/main" id="{03B0EE39-FA3B-1947-8964-6FA95D067250}"/>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43316E30-2105-2E40-B1A7-17AF50BFDF2C}"/>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25D306BD-9DF6-7D45-8B26-25EB715137F0}"/>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1" name="Gruppe 70">
                  <a:extLst>
                    <a:ext uri="{FF2B5EF4-FFF2-40B4-BE49-F238E27FC236}">
                      <a16:creationId xmlns:a16="http://schemas.microsoft.com/office/drawing/2014/main" id="{F5E0C316-B28E-204F-8229-F0C422D764D2}"/>
                    </a:ext>
                  </a:extLst>
                </p:cNvPr>
                <p:cNvGrpSpPr/>
                <p:nvPr userDrawn="1"/>
              </p:nvGrpSpPr>
              <p:grpSpPr>
                <a:xfrm>
                  <a:off x="12316858" y="2843923"/>
                  <a:ext cx="440675" cy="1762700"/>
                  <a:chOff x="12316858" y="3201732"/>
                  <a:chExt cx="440675" cy="1762700"/>
                </a:xfrm>
              </p:grpSpPr>
              <p:sp>
                <p:nvSpPr>
                  <p:cNvPr id="72" name="Rektangel 71">
                    <a:extLst>
                      <a:ext uri="{FF2B5EF4-FFF2-40B4-BE49-F238E27FC236}">
                        <a16:creationId xmlns:a16="http://schemas.microsoft.com/office/drawing/2014/main" id="{75EF8EE1-063B-9346-B35B-D391702A8BBC}"/>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CFF58234-DBCD-D445-A55A-0676865E1184}"/>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109C31E9-21AC-2E47-9003-13EB8450B433}"/>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3532582E-3265-BF4E-B974-FF3AE992FDEB}"/>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4" name="TekstSylinder 63">
              <a:extLst>
                <a:ext uri="{FF2B5EF4-FFF2-40B4-BE49-F238E27FC236}">
                  <a16:creationId xmlns:a16="http://schemas.microsoft.com/office/drawing/2014/main" id="{86ED5B6B-9879-C44E-8087-9FC40D9CE394}"/>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5" name="Vinkel 64">
              <a:extLst>
                <a:ext uri="{FF2B5EF4-FFF2-40B4-BE49-F238E27FC236}">
                  <a16:creationId xmlns:a16="http://schemas.microsoft.com/office/drawing/2014/main" id="{882C9AE6-2E87-9D4A-AED8-96B5D6BCAAE4}"/>
                </a:ext>
              </a:extLst>
            </p:cNvPr>
            <p:cNvCxnSpPr>
              <a:cxnSpLocks/>
              <a:stCxn id="79" idx="3"/>
              <a:endCxn id="76"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6" name="TekstSylinder 65">
              <a:extLst>
                <a:ext uri="{FF2B5EF4-FFF2-40B4-BE49-F238E27FC236}">
                  <a16:creationId xmlns:a16="http://schemas.microsoft.com/office/drawing/2014/main" id="{485D6620-BA62-D64A-9B43-1D9C5CB34030}"/>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9861567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p>
            <a:fld id="{1DACB5AB-EE98-7240-B90A-DDEECBA67681}" type="datetime1">
              <a:rPr lang="nb-NO" smtClean="0"/>
              <a:t>05.07.2022</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4816259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Only" preserve="1">
  <p:cSld name="Bare tittel neg">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lvl1pPr>
              <a:defRPr>
                <a:solidFill>
                  <a:schemeClr val="bg1"/>
                </a:solidFill>
              </a:defRPr>
            </a:lvl1p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lvl1pPr>
              <a:defRPr>
                <a:solidFill>
                  <a:schemeClr val="bg1"/>
                </a:solidFill>
              </a:defRPr>
            </a:lvl1pPr>
          </a:lstStyle>
          <a:p>
            <a:fld id="{28B61C57-CE26-C74A-997D-0EEB0B8AAC4D}" type="datetime1">
              <a:rPr lang="nb-NO" smtClean="0"/>
              <a:pPr/>
              <a:t>05.07.2022</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lvl1pPr>
              <a:defRPr>
                <a:solidFill>
                  <a:schemeClr val="bg1"/>
                </a:solidFill>
              </a:defRPr>
            </a:lvl1p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grpSp>
        <p:nvGrpSpPr>
          <p:cNvPr id="6" name="Gruppe 5">
            <a:extLst>
              <a:ext uri="{FF2B5EF4-FFF2-40B4-BE49-F238E27FC236}">
                <a16:creationId xmlns:a16="http://schemas.microsoft.com/office/drawing/2014/main" id="{C1D1050C-9B0F-DA46-A7AE-49D147BAD25B}"/>
              </a:ext>
            </a:extLst>
          </p:cNvPr>
          <p:cNvGrpSpPr/>
          <p:nvPr userDrawn="1"/>
        </p:nvGrpSpPr>
        <p:grpSpPr>
          <a:xfrm>
            <a:off x="-715963" y="-1306644"/>
            <a:ext cx="12909163" cy="8164644"/>
            <a:chOff x="-715963" y="-1306644"/>
            <a:chExt cx="12909163" cy="8164644"/>
          </a:xfrm>
        </p:grpSpPr>
        <p:grpSp>
          <p:nvGrpSpPr>
            <p:cNvPr id="7" name="Gruppe 6">
              <a:extLst>
                <a:ext uri="{FF2B5EF4-FFF2-40B4-BE49-F238E27FC236}">
                  <a16:creationId xmlns:a16="http://schemas.microsoft.com/office/drawing/2014/main" id="{1068411B-5C48-D749-B5E3-30A5D49D5141}"/>
                </a:ext>
              </a:extLst>
            </p:cNvPr>
            <p:cNvGrpSpPr/>
            <p:nvPr userDrawn="1"/>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7B5DD97E-E1DE-7D46-9418-0D0AFDF35F70}"/>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A0D018A7-D1AC-1A44-817B-2D69D4EE7234}"/>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AD814A3B-37FE-FE4B-B04E-FC6B766D1585}"/>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3" name="Rektangel 52">
                  <a:extLst>
                    <a:ext uri="{FF2B5EF4-FFF2-40B4-BE49-F238E27FC236}">
                      <a16:creationId xmlns:a16="http://schemas.microsoft.com/office/drawing/2014/main" id="{46A1D4B5-D234-EB45-A367-DA2C1AEC53FF}"/>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66D8AD51-3ABD-8947-A454-453AF493E4D2}"/>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5" name="Rektangel 54">
                  <a:extLst>
                    <a:ext uri="{FF2B5EF4-FFF2-40B4-BE49-F238E27FC236}">
                      <a16:creationId xmlns:a16="http://schemas.microsoft.com/office/drawing/2014/main" id="{F338B2FE-B7A8-7347-9C68-838762256060}"/>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ED151BEC-03EB-014A-A517-B60405C23277}"/>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1F47004B-BBEB-FA48-8A06-F460897DA374}"/>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3DFF5052-7500-6447-AE94-5921BC688C69}"/>
                  </a:ext>
                </a:extLst>
              </p:cNvPr>
              <p:cNvCxnSpPr>
                <a:cxnSpLocks/>
                <a:stCxn id="41"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92571E5D-A6F0-C348-8000-B3FD4C1C5656}"/>
                  </a:ext>
                </a:extLst>
              </p:cNvPr>
              <p:cNvCxnSpPr>
                <a:cxnSpLocks/>
                <a:stCxn id="43"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6361CFB6-0332-504B-AA1B-B567E221EE1E}"/>
                  </a:ext>
                </a:extLst>
              </p:cNvPr>
              <p:cNvCxnSpPr>
                <a:cxnSpLocks/>
                <a:stCxn id="39"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87E1762E-E5A1-3345-B079-7552913F529C}"/>
                  </a:ext>
                </a:extLst>
              </p:cNvPr>
              <p:cNvCxnSpPr>
                <a:cxnSpLocks/>
                <a:stCxn id="45"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C1AC057A-FCD6-F949-8F37-58BA71E1CFD8}"/>
                  </a:ext>
                </a:extLst>
              </p:cNvPr>
              <p:cNvCxnSpPr>
                <a:cxnSpLocks/>
                <a:stCxn id="49"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59297B28-D383-6249-A34F-5922BCCCA2CD}"/>
                  </a:ext>
                </a:extLst>
              </p:cNvPr>
              <p:cNvCxnSpPr>
                <a:cxnSpLocks/>
                <a:stCxn id="47"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38DA38DB-AAE9-8748-AE1F-FFDD03973FAA}"/>
                  </a:ext>
                </a:extLst>
              </p:cNvPr>
              <p:cNvGrpSpPr/>
              <p:nvPr userDrawn="1"/>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A1EC8A23-B92A-DD41-B9D2-FB44C924BDCE}"/>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9164DF05-EC67-AC40-8F66-329831BDA2C4}"/>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869FDB03-16A1-CA49-920F-068F53EC1B58}"/>
                  </a:ext>
                </a:extLst>
              </p:cNvPr>
              <p:cNvGrpSpPr/>
              <p:nvPr userDrawn="1"/>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B0573EAA-0C11-C147-98B8-AD18BE730C3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1EB0E7CD-84C6-6C44-A312-16BB487C6044}"/>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5DE64285-F12E-824D-8130-37D78FBA7C48}"/>
                  </a:ext>
                </a:extLst>
              </p:cNvPr>
              <p:cNvGrpSpPr/>
              <p:nvPr userDrawn="1"/>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F00E4EE8-0D5B-4F4C-B728-6B1A720431DD}"/>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D0ED51BD-81EB-404C-BD1C-2A098E1769C0}"/>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DD7466B6-499E-2F41-95CE-764FD8B4A6A2}"/>
                  </a:ext>
                </a:extLst>
              </p:cNvPr>
              <p:cNvGrpSpPr/>
              <p:nvPr userDrawn="1"/>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3F46B044-3DF6-354A-AC1B-903E736EBD6D}"/>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6CE67777-BBBB-2F47-95C1-34649FB8584F}"/>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ED37426C-F34C-0D4B-8BD0-9F8901D14277}"/>
                  </a:ext>
                </a:extLst>
              </p:cNvPr>
              <p:cNvGrpSpPr/>
              <p:nvPr userDrawn="1"/>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0E01F846-B854-5F4D-8459-44312D2E538F}"/>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D0F5CB43-152A-4F4C-8F3F-08E5D529F6BA}"/>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D20FE3BB-4A3A-0148-9187-D678070204BF}"/>
                  </a:ext>
                </a:extLst>
              </p:cNvPr>
              <p:cNvGrpSpPr/>
              <p:nvPr userDrawn="1"/>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9CDD407C-7201-0F40-B92A-FF4AD5515F91}"/>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07A5FDEC-A2AB-AF49-B0D1-056383BA45BE}"/>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18F9CFD8-DEA8-7D4F-A2AB-2DD0359A71C3}"/>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8" name="Gruppe 7">
              <a:extLst>
                <a:ext uri="{FF2B5EF4-FFF2-40B4-BE49-F238E27FC236}">
                  <a16:creationId xmlns:a16="http://schemas.microsoft.com/office/drawing/2014/main" id="{B2A25372-2BA8-9048-8062-9B09788AC871}"/>
                </a:ext>
              </a:extLst>
            </p:cNvPr>
            <p:cNvGrpSpPr/>
            <p:nvPr userDrawn="1"/>
          </p:nvGrpSpPr>
          <p:grpSpPr>
            <a:xfrm>
              <a:off x="-715963" y="-4004"/>
              <a:ext cx="590564" cy="6862004"/>
              <a:chOff x="-715963" y="-4004"/>
              <a:chExt cx="590564" cy="6862004"/>
            </a:xfrm>
          </p:grpSpPr>
          <p:sp>
            <p:nvSpPr>
              <p:cNvPr id="10" name="Rektangel 9">
                <a:extLst>
                  <a:ext uri="{FF2B5EF4-FFF2-40B4-BE49-F238E27FC236}">
                    <a16:creationId xmlns:a16="http://schemas.microsoft.com/office/drawing/2014/main" id="{78F37647-0B41-774C-B0CE-F0914829EF3E}"/>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1" name="Rektangel 10">
                <a:extLst>
                  <a:ext uri="{FF2B5EF4-FFF2-40B4-BE49-F238E27FC236}">
                    <a16:creationId xmlns:a16="http://schemas.microsoft.com/office/drawing/2014/main" id="{E89A3A05-5699-7947-977B-758F31E8A069}"/>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2" name="Rektangel 11">
                <a:extLst>
                  <a:ext uri="{FF2B5EF4-FFF2-40B4-BE49-F238E27FC236}">
                    <a16:creationId xmlns:a16="http://schemas.microsoft.com/office/drawing/2014/main" id="{D698679E-611A-BA47-B555-42237E590009}"/>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3" name="Rektangel 12">
                <a:extLst>
                  <a:ext uri="{FF2B5EF4-FFF2-40B4-BE49-F238E27FC236}">
                    <a16:creationId xmlns:a16="http://schemas.microsoft.com/office/drawing/2014/main" id="{83CB65AE-071B-384F-BED9-0B6BBC28F241}"/>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4" name="Rett linje 13">
                <a:extLst>
                  <a:ext uri="{FF2B5EF4-FFF2-40B4-BE49-F238E27FC236}">
                    <a16:creationId xmlns:a16="http://schemas.microsoft.com/office/drawing/2014/main" id="{46A59B6E-BC40-A04A-810E-381EB0406F63}"/>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A8F00FAE-DEAF-9D4B-AE1A-B2E06A30AE28}"/>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27D94157-FD6C-9343-B390-D6F5769CDC1D}"/>
                  </a:ext>
                </a:extLst>
              </p:cNvPr>
              <p:cNvCxnSpPr>
                <a:cxnSpLocks/>
                <a:stCxn id="18"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DDC4238B-2FB7-504F-8FA6-8F2CB72D9FB5}"/>
                  </a:ext>
                </a:extLst>
              </p:cNvPr>
              <p:cNvCxnSpPr>
                <a:cxnSpLocks/>
                <a:stCxn id="18"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Rektangel 17">
                <a:extLst>
                  <a:ext uri="{FF2B5EF4-FFF2-40B4-BE49-F238E27FC236}">
                    <a16:creationId xmlns:a16="http://schemas.microsoft.com/office/drawing/2014/main" id="{EFB3E350-6D32-5B44-A589-DBA014CCAD87}"/>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19" name="Rett linje 18">
                <a:extLst>
                  <a:ext uri="{FF2B5EF4-FFF2-40B4-BE49-F238E27FC236}">
                    <a16:creationId xmlns:a16="http://schemas.microsoft.com/office/drawing/2014/main" id="{78FC5178-3E3A-FA42-8025-AA007A3A20D4}"/>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0" name="Rektangel 19">
                <a:extLst>
                  <a:ext uri="{FF2B5EF4-FFF2-40B4-BE49-F238E27FC236}">
                    <a16:creationId xmlns:a16="http://schemas.microsoft.com/office/drawing/2014/main" id="{DBF7CD49-D811-1E40-93F6-55470FBFF148}"/>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1" name="Rett linje 20">
                <a:extLst>
                  <a:ext uri="{FF2B5EF4-FFF2-40B4-BE49-F238E27FC236}">
                    <a16:creationId xmlns:a16="http://schemas.microsoft.com/office/drawing/2014/main" id="{583D459D-BDEB-A248-A2C1-FB9BB4D30D65}"/>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0D4C9258-518D-FC40-80AD-80B600AF68B8}"/>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Rett linje 22">
                <a:extLst>
                  <a:ext uri="{FF2B5EF4-FFF2-40B4-BE49-F238E27FC236}">
                    <a16:creationId xmlns:a16="http://schemas.microsoft.com/office/drawing/2014/main" id="{B723F13F-8F3A-4941-B2D9-3DE33FBA1B35}"/>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 name="TekstSylinder 8">
              <a:extLst>
                <a:ext uri="{FF2B5EF4-FFF2-40B4-BE49-F238E27FC236}">
                  <a16:creationId xmlns:a16="http://schemas.microsoft.com/office/drawing/2014/main" id="{DF5F9D48-374C-D34F-AC3B-AC2261364F7F}"/>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pic>
        <p:nvPicPr>
          <p:cNvPr id="57" name="Bilde 56">
            <a:extLst>
              <a:ext uri="{FF2B5EF4-FFF2-40B4-BE49-F238E27FC236}">
                <a16:creationId xmlns:a16="http://schemas.microsoft.com/office/drawing/2014/main" id="{C3699402-183F-774C-B97D-A832ABCCDA7C}"/>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31200" y="6298809"/>
            <a:ext cx="688336" cy="355181"/>
          </a:xfrm>
          <a:prstGeom prst="rect">
            <a:avLst/>
          </a:prstGeom>
        </p:spPr>
      </p:pic>
      <p:grpSp>
        <p:nvGrpSpPr>
          <p:cNvPr id="58" name="Gruppe 57">
            <a:extLst>
              <a:ext uri="{FF2B5EF4-FFF2-40B4-BE49-F238E27FC236}">
                <a16:creationId xmlns:a16="http://schemas.microsoft.com/office/drawing/2014/main" id="{B17E6E01-06C2-2A48-9FE5-6A3259C2A26A}"/>
              </a:ext>
            </a:extLst>
          </p:cNvPr>
          <p:cNvGrpSpPr/>
          <p:nvPr userDrawn="1"/>
        </p:nvGrpSpPr>
        <p:grpSpPr>
          <a:xfrm>
            <a:off x="12252770" y="1"/>
            <a:ext cx="1165167" cy="5230535"/>
            <a:chOff x="12252770" y="1"/>
            <a:chExt cx="1165167" cy="5230535"/>
          </a:xfrm>
        </p:grpSpPr>
        <p:grpSp>
          <p:nvGrpSpPr>
            <p:cNvPr id="59" name="Gruppe 58">
              <a:extLst>
                <a:ext uri="{FF2B5EF4-FFF2-40B4-BE49-F238E27FC236}">
                  <a16:creationId xmlns:a16="http://schemas.microsoft.com/office/drawing/2014/main" id="{F2EB3480-5DDC-0044-8395-748858D199CE}"/>
                </a:ext>
              </a:extLst>
            </p:cNvPr>
            <p:cNvGrpSpPr/>
            <p:nvPr userDrawn="1"/>
          </p:nvGrpSpPr>
          <p:grpSpPr>
            <a:xfrm>
              <a:off x="12252770" y="1"/>
              <a:ext cx="409071" cy="3254927"/>
              <a:chOff x="12252770" y="1"/>
              <a:chExt cx="588588" cy="4683318"/>
            </a:xfrm>
          </p:grpSpPr>
          <p:sp>
            <p:nvSpPr>
              <p:cNvPr id="64" name="Rektangel 63">
                <a:extLst>
                  <a:ext uri="{FF2B5EF4-FFF2-40B4-BE49-F238E27FC236}">
                    <a16:creationId xmlns:a16="http://schemas.microsoft.com/office/drawing/2014/main" id="{3BA74F53-7E5B-4840-9D64-49E4BF43F431}"/>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5" name="Gruppe 64">
                <a:extLst>
                  <a:ext uri="{FF2B5EF4-FFF2-40B4-BE49-F238E27FC236}">
                    <a16:creationId xmlns:a16="http://schemas.microsoft.com/office/drawing/2014/main" id="{3C37FD06-23C3-6848-951F-9C9046A29A7E}"/>
                  </a:ext>
                </a:extLst>
              </p:cNvPr>
              <p:cNvGrpSpPr/>
              <p:nvPr userDrawn="1"/>
            </p:nvGrpSpPr>
            <p:grpSpPr>
              <a:xfrm>
                <a:off x="12326727" y="84822"/>
                <a:ext cx="440675" cy="4513676"/>
                <a:chOff x="12316858" y="92947"/>
                <a:chExt cx="440675" cy="4513676"/>
              </a:xfrm>
            </p:grpSpPr>
            <p:grpSp>
              <p:nvGrpSpPr>
                <p:cNvPr id="66" name="Gruppe 65">
                  <a:extLst>
                    <a:ext uri="{FF2B5EF4-FFF2-40B4-BE49-F238E27FC236}">
                      <a16:creationId xmlns:a16="http://schemas.microsoft.com/office/drawing/2014/main" id="{A8085072-8F46-C24B-BEAA-89C731D92341}"/>
                    </a:ext>
                  </a:extLst>
                </p:cNvPr>
                <p:cNvGrpSpPr/>
                <p:nvPr userDrawn="1"/>
              </p:nvGrpSpPr>
              <p:grpSpPr>
                <a:xfrm>
                  <a:off x="12316858" y="92947"/>
                  <a:ext cx="440675" cy="1322025"/>
                  <a:chOff x="12316858" y="92947"/>
                  <a:chExt cx="440675" cy="1322025"/>
                </a:xfrm>
              </p:grpSpPr>
              <p:sp>
                <p:nvSpPr>
                  <p:cNvPr id="76" name="Rektangel 75">
                    <a:extLst>
                      <a:ext uri="{FF2B5EF4-FFF2-40B4-BE49-F238E27FC236}">
                        <a16:creationId xmlns:a16="http://schemas.microsoft.com/office/drawing/2014/main" id="{FDC87DD8-68F2-2B4A-BA17-43C04DB94C09}"/>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DD7FA195-ED26-914A-B647-91E942CD5D9F}"/>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717A406D-FE53-2448-86BD-614D3C73B3E0}"/>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7" name="Gruppe 66">
                  <a:extLst>
                    <a:ext uri="{FF2B5EF4-FFF2-40B4-BE49-F238E27FC236}">
                      <a16:creationId xmlns:a16="http://schemas.microsoft.com/office/drawing/2014/main" id="{AA16A036-19CC-A842-9CBA-384F3686A5FE}"/>
                    </a:ext>
                  </a:extLst>
                </p:cNvPr>
                <p:cNvGrpSpPr/>
                <p:nvPr userDrawn="1"/>
              </p:nvGrpSpPr>
              <p:grpSpPr>
                <a:xfrm>
                  <a:off x="12316858" y="1468435"/>
                  <a:ext cx="440675" cy="1322025"/>
                  <a:chOff x="12316858" y="1600866"/>
                  <a:chExt cx="440675" cy="1322025"/>
                </a:xfrm>
              </p:grpSpPr>
              <p:sp>
                <p:nvSpPr>
                  <p:cNvPr id="73" name="Rektangel 72">
                    <a:extLst>
                      <a:ext uri="{FF2B5EF4-FFF2-40B4-BE49-F238E27FC236}">
                        <a16:creationId xmlns:a16="http://schemas.microsoft.com/office/drawing/2014/main" id="{5AA70624-BE75-D842-A641-7D4B557E5EB5}"/>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F8D025E7-9CA0-A047-9F6A-F02E903A1983}"/>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0977E685-6718-7745-8B6E-DEDEE888EB94}"/>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8" name="Gruppe 67">
                  <a:extLst>
                    <a:ext uri="{FF2B5EF4-FFF2-40B4-BE49-F238E27FC236}">
                      <a16:creationId xmlns:a16="http://schemas.microsoft.com/office/drawing/2014/main" id="{6A888C87-51EF-BF43-A149-80800BA1451C}"/>
                    </a:ext>
                  </a:extLst>
                </p:cNvPr>
                <p:cNvGrpSpPr/>
                <p:nvPr userDrawn="1"/>
              </p:nvGrpSpPr>
              <p:grpSpPr>
                <a:xfrm>
                  <a:off x="12316858" y="2843923"/>
                  <a:ext cx="440675" cy="1762700"/>
                  <a:chOff x="12316858" y="3201732"/>
                  <a:chExt cx="440675" cy="1762700"/>
                </a:xfrm>
              </p:grpSpPr>
              <p:sp>
                <p:nvSpPr>
                  <p:cNvPr id="69" name="Rektangel 68">
                    <a:extLst>
                      <a:ext uri="{FF2B5EF4-FFF2-40B4-BE49-F238E27FC236}">
                        <a16:creationId xmlns:a16="http://schemas.microsoft.com/office/drawing/2014/main" id="{756477A9-8504-F548-8CED-45C78AB4CF05}"/>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0" name="Rektangel 69">
                    <a:extLst>
                      <a:ext uri="{FF2B5EF4-FFF2-40B4-BE49-F238E27FC236}">
                        <a16:creationId xmlns:a16="http://schemas.microsoft.com/office/drawing/2014/main" id="{E2B5ABB0-3058-AA46-9889-5869E473AE78}"/>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8BF26325-174D-3645-9C57-CCFC0C1175A2}"/>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2" name="Rektangel 71">
                    <a:extLst>
                      <a:ext uri="{FF2B5EF4-FFF2-40B4-BE49-F238E27FC236}">
                        <a16:creationId xmlns:a16="http://schemas.microsoft.com/office/drawing/2014/main" id="{B62A87D9-9422-8444-8FD3-A1BE48CF30C6}"/>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0" name="TekstSylinder 59">
              <a:extLst>
                <a:ext uri="{FF2B5EF4-FFF2-40B4-BE49-F238E27FC236}">
                  <a16:creationId xmlns:a16="http://schemas.microsoft.com/office/drawing/2014/main" id="{73104622-4E59-5847-A55B-634077D7F433}"/>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61" name="Gruppe 60">
              <a:extLst>
                <a:ext uri="{FF2B5EF4-FFF2-40B4-BE49-F238E27FC236}">
                  <a16:creationId xmlns:a16="http://schemas.microsoft.com/office/drawing/2014/main" id="{37123774-32AD-4D48-837D-9B50969FCC33}"/>
                </a:ext>
              </a:extLst>
            </p:cNvPr>
            <p:cNvGrpSpPr/>
            <p:nvPr userDrawn="1"/>
          </p:nvGrpSpPr>
          <p:grpSpPr>
            <a:xfrm>
              <a:off x="12610441" y="194994"/>
              <a:ext cx="807496" cy="955972"/>
              <a:chOff x="12610441" y="212086"/>
              <a:chExt cx="807496" cy="955972"/>
            </a:xfrm>
          </p:grpSpPr>
          <p:cxnSp>
            <p:nvCxnSpPr>
              <p:cNvPr id="62" name="Vinkel 61">
                <a:extLst>
                  <a:ext uri="{FF2B5EF4-FFF2-40B4-BE49-F238E27FC236}">
                    <a16:creationId xmlns:a16="http://schemas.microsoft.com/office/drawing/2014/main" id="{DB6D4BF2-0D91-434C-8F27-BC433F6E6410}"/>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3" name="TekstSylinder 62">
                <a:extLst>
                  <a:ext uri="{FF2B5EF4-FFF2-40B4-BE49-F238E27FC236}">
                    <a16:creationId xmlns:a16="http://schemas.microsoft.com/office/drawing/2014/main" id="{6C392CEA-242D-A34D-B36F-D988744DBFFC}"/>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40659255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p>
            <a:fld id="{4CD1A60D-DB44-0749-AE29-4712892B2B84}" type="datetime1">
              <a:rPr lang="nb-NO" smtClean="0"/>
              <a:t>05.07.2022</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p>
            <a:fld id="{8ACEFDFC-287E-0A4D-81A7-6CC8C070690D}" type="slidenum">
              <a:rPr lang="nb-NO" smtClean="0"/>
              <a:t>‹#›</a:t>
            </a:fld>
            <a:endParaRPr lang="nb-NO"/>
          </a:p>
        </p:txBody>
      </p:sp>
    </p:spTree>
    <p:extLst>
      <p:ext uri="{BB962C8B-B14F-4D97-AF65-F5344CB8AC3E}">
        <p14:creationId xmlns:p14="http://schemas.microsoft.com/office/powerpoint/2010/main" val="19673818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Tomt neg">
    <p:bg>
      <p:bgPr>
        <a:solidFill>
          <a:schemeClr val="tx2"/>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lvl1pPr>
              <a:defRPr>
                <a:solidFill>
                  <a:schemeClr val="bg1"/>
                </a:solidFill>
              </a:defRPr>
            </a:lvl1pPr>
          </a:lstStyle>
          <a:p>
            <a:fld id="{6216D44A-19CF-DE4E-8E1A-3AD40AB275F0}" type="datetime1">
              <a:rPr lang="nb-NO" smtClean="0"/>
              <a:pPr/>
              <a:t>05.07.2022</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pic>
        <p:nvPicPr>
          <p:cNvPr id="5" name="Bilde 4">
            <a:extLst>
              <a:ext uri="{FF2B5EF4-FFF2-40B4-BE49-F238E27FC236}">
                <a16:creationId xmlns:a16="http://schemas.microsoft.com/office/drawing/2014/main" id="{557E58CC-95FD-0340-B743-A6656B54540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31200" y="6298809"/>
            <a:ext cx="688336" cy="355181"/>
          </a:xfrm>
          <a:prstGeom prst="rect">
            <a:avLst/>
          </a:prstGeom>
        </p:spPr>
      </p:pic>
      <p:grpSp>
        <p:nvGrpSpPr>
          <p:cNvPr id="6" name="Gruppe 5">
            <a:extLst>
              <a:ext uri="{FF2B5EF4-FFF2-40B4-BE49-F238E27FC236}">
                <a16:creationId xmlns:a16="http://schemas.microsoft.com/office/drawing/2014/main" id="{AB1900BA-05D4-CC4D-ADCE-D307B8419611}"/>
              </a:ext>
            </a:extLst>
          </p:cNvPr>
          <p:cNvGrpSpPr/>
          <p:nvPr userDrawn="1"/>
        </p:nvGrpSpPr>
        <p:grpSpPr>
          <a:xfrm>
            <a:off x="-715963" y="-1306644"/>
            <a:ext cx="12909163" cy="8164644"/>
            <a:chOff x="-715963" y="-1306644"/>
            <a:chExt cx="12909163" cy="8164644"/>
          </a:xfrm>
        </p:grpSpPr>
        <p:grpSp>
          <p:nvGrpSpPr>
            <p:cNvPr id="7" name="Gruppe 6">
              <a:extLst>
                <a:ext uri="{FF2B5EF4-FFF2-40B4-BE49-F238E27FC236}">
                  <a16:creationId xmlns:a16="http://schemas.microsoft.com/office/drawing/2014/main" id="{A601B2AB-0092-5D48-B697-F5B2F8642F27}"/>
                </a:ext>
              </a:extLst>
            </p:cNvPr>
            <p:cNvGrpSpPr/>
            <p:nvPr userDrawn="1"/>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1283DABB-F957-7041-9BD8-2E7C09E75AC3}"/>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03E03865-2527-DB49-979A-47FFF2A1032A}"/>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4CD3D47E-9369-9647-B082-306910B6CD66}"/>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3" name="Rektangel 52">
                  <a:extLst>
                    <a:ext uri="{FF2B5EF4-FFF2-40B4-BE49-F238E27FC236}">
                      <a16:creationId xmlns:a16="http://schemas.microsoft.com/office/drawing/2014/main" id="{9A8E62DF-790C-2D4D-81AF-082394234677}"/>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FC384CB6-ED25-E34D-9712-8F0E8ED4CD32}"/>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5" name="Rektangel 54">
                  <a:extLst>
                    <a:ext uri="{FF2B5EF4-FFF2-40B4-BE49-F238E27FC236}">
                      <a16:creationId xmlns:a16="http://schemas.microsoft.com/office/drawing/2014/main" id="{A031495B-E581-454B-8CC0-EF055DE24C57}"/>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E55F45DD-A85F-5F46-83FA-B7EDB15751D5}"/>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43A3439B-451A-4C46-AD1B-A782CD0A8E48}"/>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B9829110-FFBC-274E-9141-5A01CA9003F2}"/>
                  </a:ext>
                </a:extLst>
              </p:cNvPr>
              <p:cNvCxnSpPr>
                <a:cxnSpLocks/>
                <a:stCxn id="41"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DB7B771-D9B6-624B-8A46-356BB47D2DCF}"/>
                  </a:ext>
                </a:extLst>
              </p:cNvPr>
              <p:cNvCxnSpPr>
                <a:cxnSpLocks/>
                <a:stCxn id="43"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6B99F47D-FC4D-D847-8DE5-D58693171585}"/>
                  </a:ext>
                </a:extLst>
              </p:cNvPr>
              <p:cNvCxnSpPr>
                <a:cxnSpLocks/>
                <a:stCxn id="39"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848142ED-63BF-2743-BF2B-247A0FA84A64}"/>
                  </a:ext>
                </a:extLst>
              </p:cNvPr>
              <p:cNvCxnSpPr>
                <a:cxnSpLocks/>
                <a:stCxn id="45"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59D7D332-0D4C-704E-BF86-2D38B3BF1A0E}"/>
                  </a:ext>
                </a:extLst>
              </p:cNvPr>
              <p:cNvCxnSpPr>
                <a:cxnSpLocks/>
                <a:stCxn id="49"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C545234E-EC4D-AA4B-B17B-9AB931597E10}"/>
                  </a:ext>
                </a:extLst>
              </p:cNvPr>
              <p:cNvCxnSpPr>
                <a:cxnSpLocks/>
                <a:stCxn id="47"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D9077C88-D56C-5245-8D27-0CEEB028ABD9}"/>
                  </a:ext>
                </a:extLst>
              </p:cNvPr>
              <p:cNvGrpSpPr/>
              <p:nvPr userDrawn="1"/>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A7827F59-ECDA-744D-8356-C1E924BD4D05}"/>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4C4C87E6-E38E-CF4A-BA35-A5272281247F}"/>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36935E26-963B-1A48-BD41-A01E8CB08D66}"/>
                  </a:ext>
                </a:extLst>
              </p:cNvPr>
              <p:cNvGrpSpPr/>
              <p:nvPr userDrawn="1"/>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7D3435F6-6DB0-C34A-BC71-DB699A7D993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C414CD4D-10D1-8840-BDE7-AD7EBD70082B}"/>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560DFA5A-25D5-AD43-8A30-3AD4CD267870}"/>
                  </a:ext>
                </a:extLst>
              </p:cNvPr>
              <p:cNvGrpSpPr/>
              <p:nvPr userDrawn="1"/>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25955AA6-D471-4346-B2BA-075B4897A10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4076C51A-758B-3746-9ED0-E160EB7B684C}"/>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6FDA69B5-A0C7-E645-9E2C-7B305BFF6A21}"/>
                  </a:ext>
                </a:extLst>
              </p:cNvPr>
              <p:cNvGrpSpPr/>
              <p:nvPr userDrawn="1"/>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1C5A376E-4065-374B-BA02-7D97FA3E2C25}"/>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018EEC3F-5AF1-724B-8AEE-660F9D3A4C8C}"/>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6A58F931-93D4-2942-B3D5-EB7C4B9526B8}"/>
                  </a:ext>
                </a:extLst>
              </p:cNvPr>
              <p:cNvGrpSpPr/>
              <p:nvPr userDrawn="1"/>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E58408FF-BB4B-324F-B809-10738F8313B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D4261316-AF1F-AD45-BB4B-917D42AA7003}"/>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6B5EF1EC-1B00-1844-B472-4AA8C80DC1E4}"/>
                  </a:ext>
                </a:extLst>
              </p:cNvPr>
              <p:cNvGrpSpPr/>
              <p:nvPr userDrawn="1"/>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422C5EE2-43BC-F04D-9F67-D2F7E8BB146D}"/>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23EBDFBA-B78B-234E-8859-7253F0EE320B}"/>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917639CB-FC6C-0345-B9F1-D4156B250E2B}"/>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8" name="Gruppe 7">
              <a:extLst>
                <a:ext uri="{FF2B5EF4-FFF2-40B4-BE49-F238E27FC236}">
                  <a16:creationId xmlns:a16="http://schemas.microsoft.com/office/drawing/2014/main" id="{45446D2C-39DA-CD47-AFC9-CB458E69BDB6}"/>
                </a:ext>
              </a:extLst>
            </p:cNvPr>
            <p:cNvGrpSpPr/>
            <p:nvPr userDrawn="1"/>
          </p:nvGrpSpPr>
          <p:grpSpPr>
            <a:xfrm>
              <a:off x="-715963" y="-4004"/>
              <a:ext cx="590564" cy="6862004"/>
              <a:chOff x="-715963" y="-4004"/>
              <a:chExt cx="590564" cy="6862004"/>
            </a:xfrm>
          </p:grpSpPr>
          <p:sp>
            <p:nvSpPr>
              <p:cNvPr id="10" name="Rektangel 9">
                <a:extLst>
                  <a:ext uri="{FF2B5EF4-FFF2-40B4-BE49-F238E27FC236}">
                    <a16:creationId xmlns:a16="http://schemas.microsoft.com/office/drawing/2014/main" id="{EAA5D0EC-17A3-F142-B9ED-F53E6B6A0F6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1" name="Rektangel 10">
                <a:extLst>
                  <a:ext uri="{FF2B5EF4-FFF2-40B4-BE49-F238E27FC236}">
                    <a16:creationId xmlns:a16="http://schemas.microsoft.com/office/drawing/2014/main" id="{7754D441-1572-A44C-BEE7-FB28E38DB598}"/>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2" name="Rektangel 11">
                <a:extLst>
                  <a:ext uri="{FF2B5EF4-FFF2-40B4-BE49-F238E27FC236}">
                    <a16:creationId xmlns:a16="http://schemas.microsoft.com/office/drawing/2014/main" id="{800553DB-484C-4C48-A795-AD15950696FD}"/>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3" name="Rektangel 12">
                <a:extLst>
                  <a:ext uri="{FF2B5EF4-FFF2-40B4-BE49-F238E27FC236}">
                    <a16:creationId xmlns:a16="http://schemas.microsoft.com/office/drawing/2014/main" id="{24FB817F-D960-C84A-9EF5-1AD43774A628}"/>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4" name="Rett linje 13">
                <a:extLst>
                  <a:ext uri="{FF2B5EF4-FFF2-40B4-BE49-F238E27FC236}">
                    <a16:creationId xmlns:a16="http://schemas.microsoft.com/office/drawing/2014/main" id="{809952D0-7ACC-0B46-9DC5-BC1BE08DFCC3}"/>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7D39A50C-ECD4-4544-BA86-2ED55C881716}"/>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3BEA364B-9128-6E40-B529-DD331D756648}"/>
                  </a:ext>
                </a:extLst>
              </p:cNvPr>
              <p:cNvCxnSpPr>
                <a:cxnSpLocks/>
                <a:stCxn id="18"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C72D05B0-E28E-DC4F-BC75-E520AACE32DD}"/>
                  </a:ext>
                </a:extLst>
              </p:cNvPr>
              <p:cNvCxnSpPr>
                <a:cxnSpLocks/>
                <a:stCxn id="18"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Rektangel 17">
                <a:extLst>
                  <a:ext uri="{FF2B5EF4-FFF2-40B4-BE49-F238E27FC236}">
                    <a16:creationId xmlns:a16="http://schemas.microsoft.com/office/drawing/2014/main" id="{14E0F4DD-E0F0-F24C-B654-6AED7A229E4F}"/>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19" name="Rett linje 18">
                <a:extLst>
                  <a:ext uri="{FF2B5EF4-FFF2-40B4-BE49-F238E27FC236}">
                    <a16:creationId xmlns:a16="http://schemas.microsoft.com/office/drawing/2014/main" id="{B2445F4C-3310-734C-AE0A-635C6A6AC128}"/>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0" name="Rektangel 19">
                <a:extLst>
                  <a:ext uri="{FF2B5EF4-FFF2-40B4-BE49-F238E27FC236}">
                    <a16:creationId xmlns:a16="http://schemas.microsoft.com/office/drawing/2014/main" id="{1A5133CC-5017-464D-BE68-FFFF7D1AC0A5}"/>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1" name="Rett linje 20">
                <a:extLst>
                  <a:ext uri="{FF2B5EF4-FFF2-40B4-BE49-F238E27FC236}">
                    <a16:creationId xmlns:a16="http://schemas.microsoft.com/office/drawing/2014/main" id="{D292125B-BEFA-AC4E-B7E8-8D1A25A157B4}"/>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A9DD9D52-EED3-5747-BDD4-E91D0C39344D}"/>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3" name="Rett linje 22">
                <a:extLst>
                  <a:ext uri="{FF2B5EF4-FFF2-40B4-BE49-F238E27FC236}">
                    <a16:creationId xmlns:a16="http://schemas.microsoft.com/office/drawing/2014/main" id="{AED1A88C-B09C-B748-89CA-045C396CB15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 name="TekstSylinder 8">
              <a:extLst>
                <a:ext uri="{FF2B5EF4-FFF2-40B4-BE49-F238E27FC236}">
                  <a16:creationId xmlns:a16="http://schemas.microsoft.com/office/drawing/2014/main" id="{DC53B160-049D-7E44-881B-655B1B2A4F9F}"/>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57" name="Gruppe 56">
            <a:extLst>
              <a:ext uri="{FF2B5EF4-FFF2-40B4-BE49-F238E27FC236}">
                <a16:creationId xmlns:a16="http://schemas.microsoft.com/office/drawing/2014/main" id="{B5F84FFA-6BAA-B14F-B16D-AA7B9747C6CC}"/>
              </a:ext>
            </a:extLst>
          </p:cNvPr>
          <p:cNvGrpSpPr/>
          <p:nvPr userDrawn="1"/>
        </p:nvGrpSpPr>
        <p:grpSpPr>
          <a:xfrm>
            <a:off x="12252770" y="1"/>
            <a:ext cx="1165167" cy="5230535"/>
            <a:chOff x="12252770" y="1"/>
            <a:chExt cx="1165167" cy="5230535"/>
          </a:xfrm>
        </p:grpSpPr>
        <p:grpSp>
          <p:nvGrpSpPr>
            <p:cNvPr id="58" name="Gruppe 57">
              <a:extLst>
                <a:ext uri="{FF2B5EF4-FFF2-40B4-BE49-F238E27FC236}">
                  <a16:creationId xmlns:a16="http://schemas.microsoft.com/office/drawing/2014/main" id="{77A126F7-40BD-C14E-8502-3DA25EA5B468}"/>
                </a:ext>
              </a:extLst>
            </p:cNvPr>
            <p:cNvGrpSpPr/>
            <p:nvPr userDrawn="1"/>
          </p:nvGrpSpPr>
          <p:grpSpPr>
            <a:xfrm>
              <a:off x="12252770" y="1"/>
              <a:ext cx="409071" cy="3254927"/>
              <a:chOff x="12252770" y="1"/>
              <a:chExt cx="588588" cy="4683318"/>
            </a:xfrm>
          </p:grpSpPr>
          <p:sp>
            <p:nvSpPr>
              <p:cNvPr id="63" name="Rektangel 62">
                <a:extLst>
                  <a:ext uri="{FF2B5EF4-FFF2-40B4-BE49-F238E27FC236}">
                    <a16:creationId xmlns:a16="http://schemas.microsoft.com/office/drawing/2014/main" id="{34109EA4-7D73-6A41-B911-1DA4C65C7F3C}"/>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4" name="Gruppe 63">
                <a:extLst>
                  <a:ext uri="{FF2B5EF4-FFF2-40B4-BE49-F238E27FC236}">
                    <a16:creationId xmlns:a16="http://schemas.microsoft.com/office/drawing/2014/main" id="{519B015A-7710-4345-B1A0-2C31D3D3A29E}"/>
                  </a:ext>
                </a:extLst>
              </p:cNvPr>
              <p:cNvGrpSpPr/>
              <p:nvPr userDrawn="1"/>
            </p:nvGrpSpPr>
            <p:grpSpPr>
              <a:xfrm>
                <a:off x="12326727" y="84822"/>
                <a:ext cx="440675" cy="4513676"/>
                <a:chOff x="12316858" y="92947"/>
                <a:chExt cx="440675" cy="4513676"/>
              </a:xfrm>
            </p:grpSpPr>
            <p:grpSp>
              <p:nvGrpSpPr>
                <p:cNvPr id="65" name="Gruppe 64">
                  <a:extLst>
                    <a:ext uri="{FF2B5EF4-FFF2-40B4-BE49-F238E27FC236}">
                      <a16:creationId xmlns:a16="http://schemas.microsoft.com/office/drawing/2014/main" id="{1E952DE6-F52C-8141-AA51-F93ED1B782AC}"/>
                    </a:ext>
                  </a:extLst>
                </p:cNvPr>
                <p:cNvGrpSpPr/>
                <p:nvPr userDrawn="1"/>
              </p:nvGrpSpPr>
              <p:grpSpPr>
                <a:xfrm>
                  <a:off x="12316858" y="92947"/>
                  <a:ext cx="440675" cy="1322025"/>
                  <a:chOff x="12316858" y="92947"/>
                  <a:chExt cx="440675" cy="1322025"/>
                </a:xfrm>
              </p:grpSpPr>
              <p:sp>
                <p:nvSpPr>
                  <p:cNvPr id="75" name="Rektangel 74">
                    <a:extLst>
                      <a:ext uri="{FF2B5EF4-FFF2-40B4-BE49-F238E27FC236}">
                        <a16:creationId xmlns:a16="http://schemas.microsoft.com/office/drawing/2014/main" id="{1D91D97C-F319-7D49-8970-B66AB818B226}"/>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99F6A8CC-B295-074A-89FC-DBCE3DC47B03}"/>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E44D7125-3570-FD4D-B191-C75A400B46EF}"/>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6" name="Gruppe 65">
                  <a:extLst>
                    <a:ext uri="{FF2B5EF4-FFF2-40B4-BE49-F238E27FC236}">
                      <a16:creationId xmlns:a16="http://schemas.microsoft.com/office/drawing/2014/main" id="{6E9D1C89-D906-8A47-9476-62BAE8FEB515}"/>
                    </a:ext>
                  </a:extLst>
                </p:cNvPr>
                <p:cNvGrpSpPr/>
                <p:nvPr userDrawn="1"/>
              </p:nvGrpSpPr>
              <p:grpSpPr>
                <a:xfrm>
                  <a:off x="12316858" y="1468435"/>
                  <a:ext cx="440675" cy="1322025"/>
                  <a:chOff x="12316858" y="1600866"/>
                  <a:chExt cx="440675" cy="1322025"/>
                </a:xfrm>
              </p:grpSpPr>
              <p:sp>
                <p:nvSpPr>
                  <p:cNvPr id="72" name="Rektangel 71">
                    <a:extLst>
                      <a:ext uri="{FF2B5EF4-FFF2-40B4-BE49-F238E27FC236}">
                        <a16:creationId xmlns:a16="http://schemas.microsoft.com/office/drawing/2014/main" id="{D145DC4C-E21E-4741-ADAA-1EDD63A5E300}"/>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D9A25599-1748-4243-9CC2-9B55BA245FD4}"/>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F126E6B9-55BC-AB41-92F0-ED3B06012608}"/>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7" name="Gruppe 66">
                  <a:extLst>
                    <a:ext uri="{FF2B5EF4-FFF2-40B4-BE49-F238E27FC236}">
                      <a16:creationId xmlns:a16="http://schemas.microsoft.com/office/drawing/2014/main" id="{643744EE-DB91-F24E-8086-50A0EDD842EB}"/>
                    </a:ext>
                  </a:extLst>
                </p:cNvPr>
                <p:cNvGrpSpPr/>
                <p:nvPr userDrawn="1"/>
              </p:nvGrpSpPr>
              <p:grpSpPr>
                <a:xfrm>
                  <a:off x="12316858" y="2843923"/>
                  <a:ext cx="440675" cy="1762700"/>
                  <a:chOff x="12316858" y="3201732"/>
                  <a:chExt cx="440675" cy="1762700"/>
                </a:xfrm>
              </p:grpSpPr>
              <p:sp>
                <p:nvSpPr>
                  <p:cNvPr id="68" name="Rektangel 67">
                    <a:extLst>
                      <a:ext uri="{FF2B5EF4-FFF2-40B4-BE49-F238E27FC236}">
                        <a16:creationId xmlns:a16="http://schemas.microsoft.com/office/drawing/2014/main" id="{BF15CC72-60C3-DF4D-B9DE-BE9263C2B62C}"/>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69" name="Rektangel 68">
                    <a:extLst>
                      <a:ext uri="{FF2B5EF4-FFF2-40B4-BE49-F238E27FC236}">
                        <a16:creationId xmlns:a16="http://schemas.microsoft.com/office/drawing/2014/main" id="{EDFE0806-648E-664D-A052-406FC350D6F8}"/>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0" name="Rektangel 69">
                    <a:extLst>
                      <a:ext uri="{FF2B5EF4-FFF2-40B4-BE49-F238E27FC236}">
                        <a16:creationId xmlns:a16="http://schemas.microsoft.com/office/drawing/2014/main" id="{BCC0B081-FCB2-5C47-B8AD-231EFCC19294}"/>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C6009896-4C4A-2C43-B51A-3964D8127B96}"/>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59" name="TekstSylinder 58">
              <a:extLst>
                <a:ext uri="{FF2B5EF4-FFF2-40B4-BE49-F238E27FC236}">
                  <a16:creationId xmlns:a16="http://schemas.microsoft.com/office/drawing/2014/main" id="{0DDB7D4B-6E4A-2642-B893-ABD7512A4B44}"/>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60" name="Gruppe 59">
              <a:extLst>
                <a:ext uri="{FF2B5EF4-FFF2-40B4-BE49-F238E27FC236}">
                  <a16:creationId xmlns:a16="http://schemas.microsoft.com/office/drawing/2014/main" id="{85916284-E703-0E4A-9DB5-13D9D1A9819A}"/>
                </a:ext>
              </a:extLst>
            </p:cNvPr>
            <p:cNvGrpSpPr/>
            <p:nvPr userDrawn="1"/>
          </p:nvGrpSpPr>
          <p:grpSpPr>
            <a:xfrm>
              <a:off x="12610441" y="194994"/>
              <a:ext cx="807496" cy="955972"/>
              <a:chOff x="12610441" y="212086"/>
              <a:chExt cx="807496" cy="955972"/>
            </a:xfrm>
          </p:grpSpPr>
          <p:cxnSp>
            <p:nvCxnSpPr>
              <p:cNvPr id="61" name="Vinkel 60">
                <a:extLst>
                  <a:ext uri="{FF2B5EF4-FFF2-40B4-BE49-F238E27FC236}">
                    <a16:creationId xmlns:a16="http://schemas.microsoft.com/office/drawing/2014/main" id="{52D5A379-F749-0D46-A951-B3F032547EA3}"/>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2" name="TekstSylinder 61">
                <a:extLst>
                  <a:ext uri="{FF2B5EF4-FFF2-40B4-BE49-F238E27FC236}">
                    <a16:creationId xmlns:a16="http://schemas.microsoft.com/office/drawing/2014/main" id="{500DE19B-D18B-BB4D-8C3A-93CA181730A8}"/>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16856513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Tittel og bilde">
    <p:spTree>
      <p:nvGrpSpPr>
        <p:cNvPr id="1" name=""/>
        <p:cNvGrpSpPr/>
        <p:nvPr/>
      </p:nvGrpSpPr>
      <p:grpSpPr>
        <a:xfrm>
          <a:off x="0" y="0"/>
          <a:ext cx="0" cy="0"/>
          <a:chOff x="0" y="0"/>
          <a:chExt cx="0" cy="0"/>
        </a:xfrm>
      </p:grpSpPr>
      <p:sp>
        <p:nvSpPr>
          <p:cNvPr id="6" name="Plassholder for bilde 8">
            <a:extLst>
              <a:ext uri="{FF2B5EF4-FFF2-40B4-BE49-F238E27FC236}">
                <a16:creationId xmlns:a16="http://schemas.microsoft.com/office/drawing/2014/main" id="{6277E8E0-A384-1D43-A9DE-6893B7E9B075}"/>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tx2"/>
                </a:solidFill>
              </a:defRPr>
            </a:lvl1pPr>
          </a:lstStyle>
          <a:p>
            <a:r>
              <a:rPr lang="nb-NO" noProof="0"/>
              <a:t>1. plasser et bilde i rammen</a:t>
            </a:r>
            <a:br>
              <a:rPr lang="nb-NO" noProof="0"/>
            </a:br>
            <a:r>
              <a:rPr lang="nb-NO" noProof="0"/>
              <a:t>2. plasser lengst bak</a:t>
            </a:r>
          </a:p>
        </p:txBody>
      </p:sp>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p>
            <a:fld id="{7EC2E4C6-95B5-1E49-A58A-4D191733A124}" type="datetime1">
              <a:rPr lang="nb-NO" smtClean="0"/>
              <a:t>05.07.2022</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7" name="Plassholder for tekst 7">
            <a:extLst>
              <a:ext uri="{FF2B5EF4-FFF2-40B4-BE49-F238E27FC236}">
                <a16:creationId xmlns:a16="http://schemas.microsoft.com/office/drawing/2014/main" id="{F94000EC-D1D9-C246-8D8C-51A9EE300A42}"/>
              </a:ext>
            </a:extLst>
          </p:cNvPr>
          <p:cNvSpPr>
            <a:spLocks noGrp="1"/>
          </p:cNvSpPr>
          <p:nvPr>
            <p:ph type="body" sz="quarter" idx="21"/>
          </p:nvPr>
        </p:nvSpPr>
        <p:spPr>
          <a:xfrm>
            <a:off x="331200" y="6296400"/>
            <a:ext cx="687600" cy="360000"/>
          </a:xfrm>
          <a:blipFill>
            <a:blip r:embed="rId2" cstate="print">
              <a:extLst>
                <a:ext uri="{28A0092B-C50C-407E-A947-70E740481C1C}">
                  <a14:useLocalDpi xmlns:a14="http://schemas.microsoft.com/office/drawing/2010/main"/>
                </a:ext>
              </a:extLst>
            </a:blip>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Klikk for å redigere tekststiler i malen</a:t>
            </a:r>
          </a:p>
        </p:txBody>
      </p:sp>
      <p:grpSp>
        <p:nvGrpSpPr>
          <p:cNvPr id="24" name="Gruppe 23">
            <a:extLst>
              <a:ext uri="{FF2B5EF4-FFF2-40B4-BE49-F238E27FC236}">
                <a16:creationId xmlns:a16="http://schemas.microsoft.com/office/drawing/2014/main" id="{50B5CF7D-EF4B-BC4B-897D-478A1C752E68}"/>
              </a:ext>
            </a:extLst>
          </p:cNvPr>
          <p:cNvGrpSpPr/>
          <p:nvPr userDrawn="1"/>
        </p:nvGrpSpPr>
        <p:grpSpPr>
          <a:xfrm>
            <a:off x="0" y="-1306644"/>
            <a:ext cx="12194000" cy="1075340"/>
            <a:chOff x="-800" y="-1229864"/>
            <a:chExt cx="12194000" cy="1075340"/>
          </a:xfrm>
        </p:grpSpPr>
        <p:grpSp>
          <p:nvGrpSpPr>
            <p:cNvPr id="25" name="Gruppe 24">
              <a:extLst>
                <a:ext uri="{FF2B5EF4-FFF2-40B4-BE49-F238E27FC236}">
                  <a16:creationId xmlns:a16="http://schemas.microsoft.com/office/drawing/2014/main" id="{F3538086-5796-944F-ADC5-DDFA26870893}"/>
                </a:ext>
              </a:extLst>
            </p:cNvPr>
            <p:cNvGrpSpPr/>
            <p:nvPr/>
          </p:nvGrpSpPr>
          <p:grpSpPr>
            <a:xfrm>
              <a:off x="0" y="-320124"/>
              <a:ext cx="12192000" cy="165600"/>
              <a:chOff x="0" y="-413084"/>
              <a:chExt cx="12192000" cy="206078"/>
            </a:xfrm>
            <a:solidFill>
              <a:schemeClr val="bg1"/>
            </a:solidFill>
          </p:grpSpPr>
          <p:sp>
            <p:nvSpPr>
              <p:cNvPr id="52" name="Rektangel 51">
                <a:extLst>
                  <a:ext uri="{FF2B5EF4-FFF2-40B4-BE49-F238E27FC236}">
                    <a16:creationId xmlns:a16="http://schemas.microsoft.com/office/drawing/2014/main" id="{49CA26D3-642B-9246-B3B8-5A6A4DF80568}"/>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3" name="Rektangel 52">
                <a:extLst>
                  <a:ext uri="{FF2B5EF4-FFF2-40B4-BE49-F238E27FC236}">
                    <a16:creationId xmlns:a16="http://schemas.microsoft.com/office/drawing/2014/main" id="{F5D6D773-1417-8D4D-A1E8-9F65D1580842}"/>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E11F0BE5-35CD-2F41-A24B-FA33ACD7A1BB}"/>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5" name="Rektangel 54">
                <a:extLst>
                  <a:ext uri="{FF2B5EF4-FFF2-40B4-BE49-F238E27FC236}">
                    <a16:creationId xmlns:a16="http://schemas.microsoft.com/office/drawing/2014/main" id="{6BA83732-486F-8745-84F0-E4A38EBBF9E9}"/>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49BF3912-4872-4F49-B737-72D9ADAABF5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7" name="Rektangel 56">
                <a:extLst>
                  <a:ext uri="{FF2B5EF4-FFF2-40B4-BE49-F238E27FC236}">
                    <a16:creationId xmlns:a16="http://schemas.microsoft.com/office/drawing/2014/main" id="{BE7D1982-FF51-A243-B873-504AF91CF24E}"/>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6" name="Rett linje 25">
              <a:extLst>
                <a:ext uri="{FF2B5EF4-FFF2-40B4-BE49-F238E27FC236}">
                  <a16:creationId xmlns:a16="http://schemas.microsoft.com/office/drawing/2014/main" id="{926AF779-45AE-834D-8B9B-E147A75152FC}"/>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3B05EBB5-D0E3-414A-B5E2-20D2F397129F}"/>
                </a:ext>
              </a:extLst>
            </p:cNvPr>
            <p:cNvCxnSpPr>
              <a:cxnSpLocks/>
              <a:stCxn id="42"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B9C1812D-C535-E441-BF60-5844644FDCCB}"/>
                </a:ext>
              </a:extLst>
            </p:cNvPr>
            <p:cNvCxnSpPr>
              <a:cxnSpLocks/>
              <a:stCxn id="44"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995F10A6-7E9E-7F46-835A-F8FA28E0C722}"/>
                </a:ext>
              </a:extLst>
            </p:cNvPr>
            <p:cNvCxnSpPr>
              <a:cxnSpLocks/>
              <a:stCxn id="40"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DD497730-72C8-E54C-BE41-9CC89C106204}"/>
                </a:ext>
              </a:extLst>
            </p:cNvPr>
            <p:cNvCxnSpPr>
              <a:cxnSpLocks/>
              <a:stCxn id="46"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7E6FCC74-278D-8F4C-9A19-B97229327336}"/>
                </a:ext>
              </a:extLst>
            </p:cNvPr>
            <p:cNvCxnSpPr>
              <a:cxnSpLocks/>
              <a:stCxn id="50"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27C3F56A-19C1-8C43-BA7C-EC72D93ABACA}"/>
                </a:ext>
              </a:extLst>
            </p:cNvPr>
            <p:cNvCxnSpPr>
              <a:cxnSpLocks/>
              <a:stCxn id="48"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3" name="Gruppe 32">
              <a:extLst>
                <a:ext uri="{FF2B5EF4-FFF2-40B4-BE49-F238E27FC236}">
                  <a16:creationId xmlns:a16="http://schemas.microsoft.com/office/drawing/2014/main" id="{0378D194-73C0-274E-8A33-2880856DCF97}"/>
                </a:ext>
              </a:extLst>
            </p:cNvPr>
            <p:cNvGrpSpPr/>
            <p:nvPr userDrawn="1"/>
          </p:nvGrpSpPr>
          <p:grpSpPr>
            <a:xfrm>
              <a:off x="0" y="-621464"/>
              <a:ext cx="12192000" cy="206078"/>
              <a:chOff x="0" y="-674874"/>
              <a:chExt cx="12192000" cy="206078"/>
            </a:xfrm>
          </p:grpSpPr>
          <p:sp>
            <p:nvSpPr>
              <p:cNvPr id="50" name="Rektangel 49">
                <a:extLst>
                  <a:ext uri="{FF2B5EF4-FFF2-40B4-BE49-F238E27FC236}">
                    <a16:creationId xmlns:a16="http://schemas.microsoft.com/office/drawing/2014/main" id="{1827F508-245F-AE4E-BD96-A37480556BEB}"/>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1" name="Rett linje 50">
                <a:extLst>
                  <a:ext uri="{FF2B5EF4-FFF2-40B4-BE49-F238E27FC236}">
                    <a16:creationId xmlns:a16="http://schemas.microsoft.com/office/drawing/2014/main" id="{84C00645-5B5B-6041-95E3-1F2F2F357F96}"/>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EE014F1F-1199-CF47-B4A6-3350B4501C57}"/>
                </a:ext>
              </a:extLst>
            </p:cNvPr>
            <p:cNvGrpSpPr/>
            <p:nvPr userDrawn="1"/>
          </p:nvGrpSpPr>
          <p:grpSpPr>
            <a:xfrm>
              <a:off x="0" y="-744566"/>
              <a:ext cx="10156824" cy="206078"/>
              <a:chOff x="0" y="-930144"/>
              <a:chExt cx="10156824" cy="206078"/>
            </a:xfrm>
          </p:grpSpPr>
          <p:sp>
            <p:nvSpPr>
              <p:cNvPr id="48" name="Rektangel 47">
                <a:extLst>
                  <a:ext uri="{FF2B5EF4-FFF2-40B4-BE49-F238E27FC236}">
                    <a16:creationId xmlns:a16="http://schemas.microsoft.com/office/drawing/2014/main" id="{33E8FE13-D304-F04D-B4CA-11E8D9EA9403}"/>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9" name="Rett linje 48">
                <a:extLst>
                  <a:ext uri="{FF2B5EF4-FFF2-40B4-BE49-F238E27FC236}">
                    <a16:creationId xmlns:a16="http://schemas.microsoft.com/office/drawing/2014/main" id="{8F8C0134-63C2-2440-88C7-3E0DBD5FC22B}"/>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D5A244B5-D5A7-9C46-837E-885BA4C5BFC8}"/>
                </a:ext>
              </a:extLst>
            </p:cNvPr>
            <p:cNvGrpSpPr/>
            <p:nvPr userDrawn="1"/>
          </p:nvGrpSpPr>
          <p:grpSpPr>
            <a:xfrm>
              <a:off x="0" y="-867666"/>
              <a:ext cx="8128000" cy="206078"/>
              <a:chOff x="0" y="-1191934"/>
              <a:chExt cx="8128000" cy="206078"/>
            </a:xfrm>
          </p:grpSpPr>
          <p:sp>
            <p:nvSpPr>
              <p:cNvPr id="46" name="Rektangel 45">
                <a:extLst>
                  <a:ext uri="{FF2B5EF4-FFF2-40B4-BE49-F238E27FC236}">
                    <a16:creationId xmlns:a16="http://schemas.microsoft.com/office/drawing/2014/main" id="{F5D7884B-D812-3A42-AE55-14E34C05CA01}"/>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7" name="Rett linje 46">
                <a:extLst>
                  <a:ext uri="{FF2B5EF4-FFF2-40B4-BE49-F238E27FC236}">
                    <a16:creationId xmlns:a16="http://schemas.microsoft.com/office/drawing/2014/main" id="{0E34DD54-E0FE-B84A-A7D4-D399F888B6C1}"/>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2B146932-A847-ED41-ABD8-DF09B93EA9F3}"/>
                </a:ext>
              </a:extLst>
            </p:cNvPr>
            <p:cNvGrpSpPr/>
            <p:nvPr userDrawn="1"/>
          </p:nvGrpSpPr>
          <p:grpSpPr>
            <a:xfrm>
              <a:off x="-800" y="-990766"/>
              <a:ext cx="6091200" cy="206078"/>
              <a:chOff x="0" y="-1453724"/>
              <a:chExt cx="6091200" cy="206078"/>
            </a:xfrm>
          </p:grpSpPr>
          <p:sp>
            <p:nvSpPr>
              <p:cNvPr id="44" name="Rektangel 43">
                <a:extLst>
                  <a:ext uri="{FF2B5EF4-FFF2-40B4-BE49-F238E27FC236}">
                    <a16:creationId xmlns:a16="http://schemas.microsoft.com/office/drawing/2014/main" id="{DCF17E64-4A02-7148-BEC3-83D8841BD636}"/>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5" name="Rett linje 44">
                <a:extLst>
                  <a:ext uri="{FF2B5EF4-FFF2-40B4-BE49-F238E27FC236}">
                    <a16:creationId xmlns:a16="http://schemas.microsoft.com/office/drawing/2014/main" id="{326A2BAE-5E17-B149-B1A2-FE9E4BD29FA7}"/>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039AAC92-98CC-BF45-904E-888C16C074F0}"/>
                </a:ext>
              </a:extLst>
            </p:cNvPr>
            <p:cNvGrpSpPr/>
            <p:nvPr userDrawn="1"/>
          </p:nvGrpSpPr>
          <p:grpSpPr>
            <a:xfrm>
              <a:off x="0" y="-1113866"/>
              <a:ext cx="4060800" cy="206078"/>
              <a:chOff x="0" y="-1715514"/>
              <a:chExt cx="4060800" cy="206078"/>
            </a:xfrm>
          </p:grpSpPr>
          <p:sp>
            <p:nvSpPr>
              <p:cNvPr id="42" name="Rektangel 41">
                <a:extLst>
                  <a:ext uri="{FF2B5EF4-FFF2-40B4-BE49-F238E27FC236}">
                    <a16:creationId xmlns:a16="http://schemas.microsoft.com/office/drawing/2014/main" id="{5DAD0FC4-3B41-474B-B643-2F9E699BC7E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3" name="Rett linje 42">
                <a:extLst>
                  <a:ext uri="{FF2B5EF4-FFF2-40B4-BE49-F238E27FC236}">
                    <a16:creationId xmlns:a16="http://schemas.microsoft.com/office/drawing/2014/main" id="{FDA84C34-DD90-134D-ACDE-64A450224F5D}"/>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8" name="Gruppe 37">
              <a:extLst>
                <a:ext uri="{FF2B5EF4-FFF2-40B4-BE49-F238E27FC236}">
                  <a16:creationId xmlns:a16="http://schemas.microsoft.com/office/drawing/2014/main" id="{A5007D20-96F1-2A41-A992-CD980E87AFC9}"/>
                </a:ext>
              </a:extLst>
            </p:cNvPr>
            <p:cNvGrpSpPr/>
            <p:nvPr userDrawn="1"/>
          </p:nvGrpSpPr>
          <p:grpSpPr>
            <a:xfrm>
              <a:off x="0" y="-1229864"/>
              <a:ext cx="1015200" cy="206078"/>
              <a:chOff x="0" y="-1959289"/>
              <a:chExt cx="1015200" cy="206078"/>
            </a:xfrm>
          </p:grpSpPr>
          <p:sp>
            <p:nvSpPr>
              <p:cNvPr id="40" name="Rektangel 39">
                <a:extLst>
                  <a:ext uri="{FF2B5EF4-FFF2-40B4-BE49-F238E27FC236}">
                    <a16:creationId xmlns:a16="http://schemas.microsoft.com/office/drawing/2014/main" id="{A7486652-B831-8E4A-B0E8-E9CEDB776DD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1" name="Rett linje 40">
                <a:extLst>
                  <a:ext uri="{FF2B5EF4-FFF2-40B4-BE49-F238E27FC236}">
                    <a16:creationId xmlns:a16="http://schemas.microsoft.com/office/drawing/2014/main" id="{F186D4B2-7812-1F46-A998-E3F036BC2076}"/>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9" name="Rett linje 38">
              <a:extLst>
                <a:ext uri="{FF2B5EF4-FFF2-40B4-BE49-F238E27FC236}">
                  <a16:creationId xmlns:a16="http://schemas.microsoft.com/office/drawing/2014/main" id="{980F4E2E-5EA4-474F-9E31-835A8E980778}"/>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8" name="Gruppe 57">
            <a:extLst>
              <a:ext uri="{FF2B5EF4-FFF2-40B4-BE49-F238E27FC236}">
                <a16:creationId xmlns:a16="http://schemas.microsoft.com/office/drawing/2014/main" id="{AB51FACC-7DAC-294D-9ECF-B98A28144016}"/>
              </a:ext>
            </a:extLst>
          </p:cNvPr>
          <p:cNvGrpSpPr/>
          <p:nvPr userDrawn="1"/>
        </p:nvGrpSpPr>
        <p:grpSpPr>
          <a:xfrm>
            <a:off x="-715163" y="-4004"/>
            <a:ext cx="590564" cy="6862004"/>
            <a:chOff x="-715963" y="-4004"/>
            <a:chExt cx="590564" cy="6862004"/>
          </a:xfrm>
        </p:grpSpPr>
        <p:sp>
          <p:nvSpPr>
            <p:cNvPr id="59" name="Rektangel 58">
              <a:extLst>
                <a:ext uri="{FF2B5EF4-FFF2-40B4-BE49-F238E27FC236}">
                  <a16:creationId xmlns:a16="http://schemas.microsoft.com/office/drawing/2014/main" id="{910BD624-E33C-2E4F-9442-1B07B87A8179}"/>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60" name="Rektangel 59">
              <a:extLst>
                <a:ext uri="{FF2B5EF4-FFF2-40B4-BE49-F238E27FC236}">
                  <a16:creationId xmlns:a16="http://schemas.microsoft.com/office/drawing/2014/main" id="{95253A5A-AE98-4B43-ACFC-C33A917B0FC3}"/>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1" name="Rektangel 60">
              <a:extLst>
                <a:ext uri="{FF2B5EF4-FFF2-40B4-BE49-F238E27FC236}">
                  <a16:creationId xmlns:a16="http://schemas.microsoft.com/office/drawing/2014/main" id="{B7E6E43F-D083-404B-88E6-8181D6A1EDCF}"/>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2" name="Rektangel 61">
              <a:extLst>
                <a:ext uri="{FF2B5EF4-FFF2-40B4-BE49-F238E27FC236}">
                  <a16:creationId xmlns:a16="http://schemas.microsoft.com/office/drawing/2014/main" id="{B3DA4965-4EDC-0D43-B4C1-940E1BA36158}"/>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63" name="Rett linje 62">
              <a:extLst>
                <a:ext uri="{FF2B5EF4-FFF2-40B4-BE49-F238E27FC236}">
                  <a16:creationId xmlns:a16="http://schemas.microsoft.com/office/drawing/2014/main" id="{511B640F-A541-1746-929D-B55DB0015605}"/>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A3E73136-E410-5B4D-BC89-A1F88EC0428C}"/>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55489C14-C32A-2246-BE81-0A7E94FE637E}"/>
                </a:ext>
              </a:extLst>
            </p:cNvPr>
            <p:cNvCxnSpPr>
              <a:cxnSpLocks/>
              <a:stCxn id="67"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 name="Rett linje 65">
              <a:extLst>
                <a:ext uri="{FF2B5EF4-FFF2-40B4-BE49-F238E27FC236}">
                  <a16:creationId xmlns:a16="http://schemas.microsoft.com/office/drawing/2014/main" id="{5CCE2020-A9E9-4E47-8A75-E0C90C42ECBB}"/>
                </a:ext>
              </a:extLst>
            </p:cNvPr>
            <p:cNvCxnSpPr>
              <a:cxnSpLocks/>
              <a:stCxn id="67"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7" name="Rektangel 66">
              <a:extLst>
                <a:ext uri="{FF2B5EF4-FFF2-40B4-BE49-F238E27FC236}">
                  <a16:creationId xmlns:a16="http://schemas.microsoft.com/office/drawing/2014/main" id="{21952FCC-D220-E74A-B32C-62AF01DD2A11}"/>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68" name="Rett linje 67">
              <a:extLst>
                <a:ext uri="{FF2B5EF4-FFF2-40B4-BE49-F238E27FC236}">
                  <a16:creationId xmlns:a16="http://schemas.microsoft.com/office/drawing/2014/main" id="{00806AAE-07AB-D440-904D-3846C9D74C0B}"/>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9" name="Rektangel 68">
              <a:extLst>
                <a:ext uri="{FF2B5EF4-FFF2-40B4-BE49-F238E27FC236}">
                  <a16:creationId xmlns:a16="http://schemas.microsoft.com/office/drawing/2014/main" id="{56699FF4-FEB1-CA4E-B432-16BBEC84D1C4}"/>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70" name="Rett linje 69">
              <a:extLst>
                <a:ext uri="{FF2B5EF4-FFF2-40B4-BE49-F238E27FC236}">
                  <a16:creationId xmlns:a16="http://schemas.microsoft.com/office/drawing/2014/main" id="{AFA083EC-FDFD-9E4F-B595-6A6EC5B7FA75}"/>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E8926D28-35CE-DB4E-BF56-664AF3695321}"/>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Rett linje 71">
              <a:extLst>
                <a:ext uri="{FF2B5EF4-FFF2-40B4-BE49-F238E27FC236}">
                  <a16:creationId xmlns:a16="http://schemas.microsoft.com/office/drawing/2014/main" id="{2E5810D3-57AB-6043-ACA4-6C358279D50D}"/>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91" name="TekstSylinder 90">
            <a:extLst>
              <a:ext uri="{FF2B5EF4-FFF2-40B4-BE49-F238E27FC236}">
                <a16:creationId xmlns:a16="http://schemas.microsoft.com/office/drawing/2014/main" id="{579C4266-3D6E-7E4E-B7F9-0C8B755D7C96}"/>
              </a:ext>
            </a:extLst>
          </p:cNvPr>
          <p:cNvSpPr txBox="1"/>
          <p:nvPr userDrawn="1"/>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2018 / Innholdssider / positiv</a:t>
            </a:r>
          </a:p>
        </p:txBody>
      </p:sp>
      <p:grpSp>
        <p:nvGrpSpPr>
          <p:cNvPr id="90" name="Gruppe 89">
            <a:extLst>
              <a:ext uri="{FF2B5EF4-FFF2-40B4-BE49-F238E27FC236}">
                <a16:creationId xmlns:a16="http://schemas.microsoft.com/office/drawing/2014/main" id="{93C22E23-7157-454A-9FA2-4933BA1812A4}"/>
              </a:ext>
            </a:extLst>
          </p:cNvPr>
          <p:cNvGrpSpPr/>
          <p:nvPr userDrawn="1"/>
        </p:nvGrpSpPr>
        <p:grpSpPr>
          <a:xfrm>
            <a:off x="12252770" y="1"/>
            <a:ext cx="1165167" cy="5230535"/>
            <a:chOff x="12252770" y="1"/>
            <a:chExt cx="1165167" cy="5230535"/>
          </a:xfrm>
        </p:grpSpPr>
        <p:grpSp>
          <p:nvGrpSpPr>
            <p:cNvPr id="92" name="Gruppe 91">
              <a:extLst>
                <a:ext uri="{FF2B5EF4-FFF2-40B4-BE49-F238E27FC236}">
                  <a16:creationId xmlns:a16="http://schemas.microsoft.com/office/drawing/2014/main" id="{7A5698FF-6A63-024B-A69C-C4E777FF2F2C}"/>
                </a:ext>
              </a:extLst>
            </p:cNvPr>
            <p:cNvGrpSpPr/>
            <p:nvPr userDrawn="1"/>
          </p:nvGrpSpPr>
          <p:grpSpPr>
            <a:xfrm>
              <a:off x="12252770" y="1"/>
              <a:ext cx="409071" cy="3254927"/>
              <a:chOff x="12252770" y="1"/>
              <a:chExt cx="588588" cy="4683318"/>
            </a:xfrm>
          </p:grpSpPr>
          <p:sp>
            <p:nvSpPr>
              <p:cNvPr id="97" name="Rektangel 96">
                <a:extLst>
                  <a:ext uri="{FF2B5EF4-FFF2-40B4-BE49-F238E27FC236}">
                    <a16:creationId xmlns:a16="http://schemas.microsoft.com/office/drawing/2014/main" id="{25A2FBF4-73A7-CE4C-A8DB-8FE5D09DE5ED}"/>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98" name="Gruppe 97">
                <a:extLst>
                  <a:ext uri="{FF2B5EF4-FFF2-40B4-BE49-F238E27FC236}">
                    <a16:creationId xmlns:a16="http://schemas.microsoft.com/office/drawing/2014/main" id="{E2F0FC64-DC73-F248-9324-0CE978C9D6B0}"/>
                  </a:ext>
                </a:extLst>
              </p:cNvPr>
              <p:cNvGrpSpPr/>
              <p:nvPr userDrawn="1"/>
            </p:nvGrpSpPr>
            <p:grpSpPr>
              <a:xfrm>
                <a:off x="12326727" y="84822"/>
                <a:ext cx="440675" cy="4513676"/>
                <a:chOff x="12316858" y="92947"/>
                <a:chExt cx="440675" cy="4513676"/>
              </a:xfrm>
            </p:grpSpPr>
            <p:grpSp>
              <p:nvGrpSpPr>
                <p:cNvPr id="99" name="Gruppe 98">
                  <a:extLst>
                    <a:ext uri="{FF2B5EF4-FFF2-40B4-BE49-F238E27FC236}">
                      <a16:creationId xmlns:a16="http://schemas.microsoft.com/office/drawing/2014/main" id="{32C01DAD-6F31-5A4E-8BB7-FB70223EA16E}"/>
                    </a:ext>
                  </a:extLst>
                </p:cNvPr>
                <p:cNvGrpSpPr/>
                <p:nvPr userDrawn="1"/>
              </p:nvGrpSpPr>
              <p:grpSpPr>
                <a:xfrm>
                  <a:off x="12316858" y="92947"/>
                  <a:ext cx="440675" cy="1322025"/>
                  <a:chOff x="12316858" y="92947"/>
                  <a:chExt cx="440675" cy="1322025"/>
                </a:xfrm>
              </p:grpSpPr>
              <p:sp>
                <p:nvSpPr>
                  <p:cNvPr id="109" name="Rektangel 108">
                    <a:extLst>
                      <a:ext uri="{FF2B5EF4-FFF2-40B4-BE49-F238E27FC236}">
                        <a16:creationId xmlns:a16="http://schemas.microsoft.com/office/drawing/2014/main" id="{00BA1803-2911-A847-B7CA-E67357CD35D7}"/>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0" name="Rektangel 109">
                    <a:extLst>
                      <a:ext uri="{FF2B5EF4-FFF2-40B4-BE49-F238E27FC236}">
                        <a16:creationId xmlns:a16="http://schemas.microsoft.com/office/drawing/2014/main" id="{EFA1BCB1-1DE2-884A-A3D1-ED6A6FA72118}"/>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1" name="Rektangel 110">
                    <a:extLst>
                      <a:ext uri="{FF2B5EF4-FFF2-40B4-BE49-F238E27FC236}">
                        <a16:creationId xmlns:a16="http://schemas.microsoft.com/office/drawing/2014/main" id="{6F1895A8-5ECD-2A44-990D-ED7B270E21F7}"/>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00" name="Gruppe 99">
                  <a:extLst>
                    <a:ext uri="{FF2B5EF4-FFF2-40B4-BE49-F238E27FC236}">
                      <a16:creationId xmlns:a16="http://schemas.microsoft.com/office/drawing/2014/main" id="{4F88FD5F-270C-924E-AB88-B64550BAB694}"/>
                    </a:ext>
                  </a:extLst>
                </p:cNvPr>
                <p:cNvGrpSpPr/>
                <p:nvPr userDrawn="1"/>
              </p:nvGrpSpPr>
              <p:grpSpPr>
                <a:xfrm>
                  <a:off x="12316858" y="1468435"/>
                  <a:ext cx="440675" cy="1322025"/>
                  <a:chOff x="12316858" y="1600866"/>
                  <a:chExt cx="440675" cy="1322025"/>
                </a:xfrm>
              </p:grpSpPr>
              <p:sp>
                <p:nvSpPr>
                  <p:cNvPr id="106" name="Rektangel 105">
                    <a:extLst>
                      <a:ext uri="{FF2B5EF4-FFF2-40B4-BE49-F238E27FC236}">
                        <a16:creationId xmlns:a16="http://schemas.microsoft.com/office/drawing/2014/main" id="{691CFAF3-3CF9-D944-A90A-7771F8665460}"/>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7" name="Rektangel 106">
                    <a:extLst>
                      <a:ext uri="{FF2B5EF4-FFF2-40B4-BE49-F238E27FC236}">
                        <a16:creationId xmlns:a16="http://schemas.microsoft.com/office/drawing/2014/main" id="{ECBBB0E6-3392-8F48-AF3D-1E34E5123EBC}"/>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8" name="Rektangel 107">
                    <a:extLst>
                      <a:ext uri="{FF2B5EF4-FFF2-40B4-BE49-F238E27FC236}">
                        <a16:creationId xmlns:a16="http://schemas.microsoft.com/office/drawing/2014/main" id="{AD973EDC-E273-FD45-A872-FCEA9C9596CC}"/>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01" name="Gruppe 100">
                  <a:extLst>
                    <a:ext uri="{FF2B5EF4-FFF2-40B4-BE49-F238E27FC236}">
                      <a16:creationId xmlns:a16="http://schemas.microsoft.com/office/drawing/2014/main" id="{0BB50A37-EF61-E145-B01B-4CD63CD93CFC}"/>
                    </a:ext>
                  </a:extLst>
                </p:cNvPr>
                <p:cNvGrpSpPr/>
                <p:nvPr userDrawn="1"/>
              </p:nvGrpSpPr>
              <p:grpSpPr>
                <a:xfrm>
                  <a:off x="12316858" y="2843923"/>
                  <a:ext cx="440675" cy="1762700"/>
                  <a:chOff x="12316858" y="3201732"/>
                  <a:chExt cx="440675" cy="1762700"/>
                </a:xfrm>
              </p:grpSpPr>
              <p:sp>
                <p:nvSpPr>
                  <p:cNvPr id="102" name="Rektangel 101">
                    <a:extLst>
                      <a:ext uri="{FF2B5EF4-FFF2-40B4-BE49-F238E27FC236}">
                        <a16:creationId xmlns:a16="http://schemas.microsoft.com/office/drawing/2014/main" id="{936DA9BF-3F5B-1645-B5A8-937601BD5501}"/>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3" name="Rektangel 102">
                    <a:extLst>
                      <a:ext uri="{FF2B5EF4-FFF2-40B4-BE49-F238E27FC236}">
                        <a16:creationId xmlns:a16="http://schemas.microsoft.com/office/drawing/2014/main" id="{E37229E9-C19B-314E-A355-F74581E29A8A}"/>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4" name="Rektangel 103">
                    <a:extLst>
                      <a:ext uri="{FF2B5EF4-FFF2-40B4-BE49-F238E27FC236}">
                        <a16:creationId xmlns:a16="http://schemas.microsoft.com/office/drawing/2014/main" id="{F5029DA2-C182-3D45-9570-AC932D04C9F7}"/>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5" name="Rektangel 104">
                    <a:extLst>
                      <a:ext uri="{FF2B5EF4-FFF2-40B4-BE49-F238E27FC236}">
                        <a16:creationId xmlns:a16="http://schemas.microsoft.com/office/drawing/2014/main" id="{3F512FCD-C3D3-1246-B41C-4FB5A3A4237D}"/>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93" name="TekstSylinder 92">
              <a:extLst>
                <a:ext uri="{FF2B5EF4-FFF2-40B4-BE49-F238E27FC236}">
                  <a16:creationId xmlns:a16="http://schemas.microsoft.com/office/drawing/2014/main" id="{8EBAF184-0DA0-994C-BADC-830CD29ED2D3}"/>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94" name="Gruppe 93">
              <a:extLst>
                <a:ext uri="{FF2B5EF4-FFF2-40B4-BE49-F238E27FC236}">
                  <a16:creationId xmlns:a16="http://schemas.microsoft.com/office/drawing/2014/main" id="{704FC957-C060-9247-9858-582BFAE0455A}"/>
                </a:ext>
              </a:extLst>
            </p:cNvPr>
            <p:cNvGrpSpPr/>
            <p:nvPr userDrawn="1"/>
          </p:nvGrpSpPr>
          <p:grpSpPr>
            <a:xfrm>
              <a:off x="12610441" y="194994"/>
              <a:ext cx="807496" cy="955972"/>
              <a:chOff x="12610441" y="212086"/>
              <a:chExt cx="807496" cy="955972"/>
            </a:xfrm>
          </p:grpSpPr>
          <p:cxnSp>
            <p:nvCxnSpPr>
              <p:cNvPr id="95" name="Vinkel 94">
                <a:extLst>
                  <a:ext uri="{FF2B5EF4-FFF2-40B4-BE49-F238E27FC236}">
                    <a16:creationId xmlns:a16="http://schemas.microsoft.com/office/drawing/2014/main" id="{E7E7E809-91BC-5948-8E10-28B2E9F17F8E}"/>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96" name="TekstSylinder 95">
                <a:extLst>
                  <a:ext uri="{FF2B5EF4-FFF2-40B4-BE49-F238E27FC236}">
                    <a16:creationId xmlns:a16="http://schemas.microsoft.com/office/drawing/2014/main" id="{6CDD19D7-ACD9-0F45-BCFE-9CD2378F0423}"/>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24318627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ittel og bilde neg">
    <p:bg>
      <p:bgPr>
        <a:solidFill>
          <a:schemeClr val="tx2"/>
        </a:solidFill>
        <a:effectLst/>
      </p:bgPr>
    </p:bg>
    <p:spTree>
      <p:nvGrpSpPr>
        <p:cNvPr id="1" name=""/>
        <p:cNvGrpSpPr/>
        <p:nvPr/>
      </p:nvGrpSpPr>
      <p:grpSpPr>
        <a:xfrm>
          <a:off x="0" y="0"/>
          <a:ext cx="0" cy="0"/>
          <a:chOff x="0" y="0"/>
          <a:chExt cx="0" cy="0"/>
        </a:xfrm>
      </p:grpSpPr>
      <p:sp>
        <p:nvSpPr>
          <p:cNvPr id="6" name="Plassholder for bilde 8">
            <a:extLst>
              <a:ext uri="{FF2B5EF4-FFF2-40B4-BE49-F238E27FC236}">
                <a16:creationId xmlns:a16="http://schemas.microsoft.com/office/drawing/2014/main" id="{6277E8E0-A384-1D43-A9DE-6893B7E9B075}"/>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bg1"/>
                </a:solidFill>
              </a:defRPr>
            </a:lvl1pPr>
          </a:lstStyle>
          <a:p>
            <a:r>
              <a:rPr lang="nb-NO" noProof="0"/>
              <a:t>1. plasser et bilde i rammen</a:t>
            </a:r>
            <a:br>
              <a:rPr lang="nb-NO" noProof="0"/>
            </a:br>
            <a:r>
              <a:rPr lang="nb-NO" noProof="0"/>
              <a:t>2. plasser lengst bak</a:t>
            </a:r>
          </a:p>
        </p:txBody>
      </p:sp>
      <p:sp>
        <p:nvSpPr>
          <p:cNvPr id="2" name="Title 1">
            <a:extLst>
              <a:ext uri="{FF2B5EF4-FFF2-40B4-BE49-F238E27FC236}">
                <a16:creationId xmlns:a16="http://schemas.microsoft.com/office/drawing/2014/main" id="{C4A96287-7574-B04C-B8BB-49BCCA3EE42F}"/>
              </a:ext>
            </a:extLst>
          </p:cNvPr>
          <p:cNvSpPr>
            <a:spLocks noGrp="1"/>
          </p:cNvSpPr>
          <p:nvPr>
            <p:ph type="title"/>
          </p:nvPr>
        </p:nvSpPr>
        <p:spPr/>
        <p:txBody>
          <a:bodyPr/>
          <a:lstStyle>
            <a:lvl1pPr>
              <a:defRPr>
                <a:solidFill>
                  <a:schemeClr val="bg1"/>
                </a:solidFill>
              </a:defRPr>
            </a:lvl1pPr>
          </a:lstStyle>
          <a:p>
            <a:r>
              <a:rPr lang="nb-NO"/>
              <a:t>Klikk for å redigere tittelstil</a:t>
            </a:r>
            <a:endParaRPr/>
          </a:p>
        </p:txBody>
      </p:sp>
      <p:sp>
        <p:nvSpPr>
          <p:cNvPr id="3" name="Date Placeholder 2">
            <a:extLst>
              <a:ext uri="{FF2B5EF4-FFF2-40B4-BE49-F238E27FC236}">
                <a16:creationId xmlns:a16="http://schemas.microsoft.com/office/drawing/2014/main" id="{3222B89C-4220-264D-929E-E11D89C32280}"/>
              </a:ext>
            </a:extLst>
          </p:cNvPr>
          <p:cNvSpPr>
            <a:spLocks noGrp="1"/>
          </p:cNvSpPr>
          <p:nvPr>
            <p:ph type="dt" sz="half" idx="10"/>
          </p:nvPr>
        </p:nvSpPr>
        <p:spPr/>
        <p:txBody>
          <a:bodyPr/>
          <a:lstStyle>
            <a:lvl1pPr>
              <a:defRPr>
                <a:solidFill>
                  <a:schemeClr val="bg1"/>
                </a:solidFill>
              </a:defRPr>
            </a:lvl1pPr>
          </a:lstStyle>
          <a:p>
            <a:fld id="{BE56C02C-6ABF-7448-8AB3-A94F70C24895}" type="datetime1">
              <a:rPr lang="nb-NO" smtClean="0"/>
              <a:pPr/>
              <a:t>05.07.2022</a:t>
            </a:fld>
            <a:endParaRPr lang="nb-NO"/>
          </a:p>
        </p:txBody>
      </p:sp>
      <p:sp>
        <p:nvSpPr>
          <p:cNvPr id="4" name="Footer Placeholder 3">
            <a:extLst>
              <a:ext uri="{FF2B5EF4-FFF2-40B4-BE49-F238E27FC236}">
                <a16:creationId xmlns:a16="http://schemas.microsoft.com/office/drawing/2014/main" id="{9AD6A6B2-CF59-9B40-B6BB-5828A034ACE9}"/>
              </a:ext>
            </a:extLst>
          </p:cNvPr>
          <p:cNvSpPr>
            <a:spLocks noGrp="1"/>
          </p:cNvSpPr>
          <p:nvPr>
            <p:ph type="ftr" sz="quarter" idx="11"/>
          </p:nvPr>
        </p:nvSpPr>
        <p:spPr/>
        <p:txBody>
          <a:bodyPr/>
          <a:lstStyle>
            <a:lvl1pPr>
              <a:defRPr>
                <a:solidFill>
                  <a:schemeClr val="bg1"/>
                </a:solidFill>
              </a:defRPr>
            </a:lvl1pPr>
          </a:lstStyle>
          <a:p>
            <a:endParaRPr lang="nb-NO"/>
          </a:p>
        </p:txBody>
      </p:sp>
      <p:sp>
        <p:nvSpPr>
          <p:cNvPr id="5" name="Slide Number Placeholder 4">
            <a:extLst>
              <a:ext uri="{FF2B5EF4-FFF2-40B4-BE49-F238E27FC236}">
                <a16:creationId xmlns:a16="http://schemas.microsoft.com/office/drawing/2014/main" id="{155756C8-A0C5-6344-AB75-1FF5BC24E388}"/>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grpSp>
        <p:nvGrpSpPr>
          <p:cNvPr id="24" name="Gruppe 23">
            <a:extLst>
              <a:ext uri="{FF2B5EF4-FFF2-40B4-BE49-F238E27FC236}">
                <a16:creationId xmlns:a16="http://schemas.microsoft.com/office/drawing/2014/main" id="{50B5CF7D-EF4B-BC4B-897D-478A1C752E68}"/>
              </a:ext>
            </a:extLst>
          </p:cNvPr>
          <p:cNvGrpSpPr/>
          <p:nvPr userDrawn="1"/>
        </p:nvGrpSpPr>
        <p:grpSpPr>
          <a:xfrm>
            <a:off x="-800" y="-1306644"/>
            <a:ext cx="12194000" cy="1075340"/>
            <a:chOff x="-800" y="-1229864"/>
            <a:chExt cx="12194000" cy="1075340"/>
          </a:xfrm>
        </p:grpSpPr>
        <p:grpSp>
          <p:nvGrpSpPr>
            <p:cNvPr id="25" name="Gruppe 24">
              <a:extLst>
                <a:ext uri="{FF2B5EF4-FFF2-40B4-BE49-F238E27FC236}">
                  <a16:creationId xmlns:a16="http://schemas.microsoft.com/office/drawing/2014/main" id="{F3538086-5796-944F-ADC5-DDFA26870893}"/>
                </a:ext>
              </a:extLst>
            </p:cNvPr>
            <p:cNvGrpSpPr/>
            <p:nvPr/>
          </p:nvGrpSpPr>
          <p:grpSpPr>
            <a:xfrm>
              <a:off x="0" y="-320124"/>
              <a:ext cx="12192000" cy="165600"/>
              <a:chOff x="0" y="-413084"/>
              <a:chExt cx="12192000" cy="206078"/>
            </a:xfrm>
            <a:solidFill>
              <a:schemeClr val="bg1"/>
            </a:solidFill>
          </p:grpSpPr>
          <p:sp>
            <p:nvSpPr>
              <p:cNvPr id="52" name="Rektangel 51">
                <a:extLst>
                  <a:ext uri="{FF2B5EF4-FFF2-40B4-BE49-F238E27FC236}">
                    <a16:creationId xmlns:a16="http://schemas.microsoft.com/office/drawing/2014/main" id="{49CA26D3-642B-9246-B3B8-5A6A4DF80568}"/>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3" name="Rektangel 52">
                <a:extLst>
                  <a:ext uri="{FF2B5EF4-FFF2-40B4-BE49-F238E27FC236}">
                    <a16:creationId xmlns:a16="http://schemas.microsoft.com/office/drawing/2014/main" id="{F5D6D773-1417-8D4D-A1E8-9F65D1580842}"/>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E11F0BE5-35CD-2F41-A24B-FA33ACD7A1BB}"/>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5" name="Rektangel 54">
                <a:extLst>
                  <a:ext uri="{FF2B5EF4-FFF2-40B4-BE49-F238E27FC236}">
                    <a16:creationId xmlns:a16="http://schemas.microsoft.com/office/drawing/2014/main" id="{6BA83732-486F-8745-84F0-E4A38EBBF9E9}"/>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49BF3912-4872-4F49-B737-72D9ADAABF5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7" name="Rektangel 56">
                <a:extLst>
                  <a:ext uri="{FF2B5EF4-FFF2-40B4-BE49-F238E27FC236}">
                    <a16:creationId xmlns:a16="http://schemas.microsoft.com/office/drawing/2014/main" id="{BE7D1982-FF51-A243-B873-504AF91CF24E}"/>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6" name="Rett linje 25">
              <a:extLst>
                <a:ext uri="{FF2B5EF4-FFF2-40B4-BE49-F238E27FC236}">
                  <a16:creationId xmlns:a16="http://schemas.microsoft.com/office/drawing/2014/main" id="{926AF779-45AE-834D-8B9B-E147A75152FC}"/>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3B05EBB5-D0E3-414A-B5E2-20D2F397129F}"/>
                </a:ext>
              </a:extLst>
            </p:cNvPr>
            <p:cNvCxnSpPr>
              <a:cxnSpLocks/>
              <a:stCxn id="42"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B9C1812D-C535-E441-BF60-5844644FDCCB}"/>
                </a:ext>
              </a:extLst>
            </p:cNvPr>
            <p:cNvCxnSpPr>
              <a:cxnSpLocks/>
              <a:stCxn id="44"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995F10A6-7E9E-7F46-835A-F8FA28E0C722}"/>
                </a:ext>
              </a:extLst>
            </p:cNvPr>
            <p:cNvCxnSpPr>
              <a:cxnSpLocks/>
              <a:stCxn id="40"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DD497730-72C8-E54C-BE41-9CC89C106204}"/>
                </a:ext>
              </a:extLst>
            </p:cNvPr>
            <p:cNvCxnSpPr>
              <a:cxnSpLocks/>
              <a:stCxn id="46"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7E6FCC74-278D-8F4C-9A19-B97229327336}"/>
                </a:ext>
              </a:extLst>
            </p:cNvPr>
            <p:cNvCxnSpPr>
              <a:cxnSpLocks/>
              <a:stCxn id="50"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27C3F56A-19C1-8C43-BA7C-EC72D93ABACA}"/>
                </a:ext>
              </a:extLst>
            </p:cNvPr>
            <p:cNvCxnSpPr>
              <a:cxnSpLocks/>
              <a:stCxn id="48"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3" name="Gruppe 32">
              <a:extLst>
                <a:ext uri="{FF2B5EF4-FFF2-40B4-BE49-F238E27FC236}">
                  <a16:creationId xmlns:a16="http://schemas.microsoft.com/office/drawing/2014/main" id="{0378D194-73C0-274E-8A33-2880856DCF97}"/>
                </a:ext>
              </a:extLst>
            </p:cNvPr>
            <p:cNvGrpSpPr/>
            <p:nvPr userDrawn="1"/>
          </p:nvGrpSpPr>
          <p:grpSpPr>
            <a:xfrm>
              <a:off x="0" y="-621464"/>
              <a:ext cx="12192000" cy="206078"/>
              <a:chOff x="0" y="-674874"/>
              <a:chExt cx="12192000" cy="206078"/>
            </a:xfrm>
          </p:grpSpPr>
          <p:sp>
            <p:nvSpPr>
              <p:cNvPr id="50" name="Rektangel 49">
                <a:extLst>
                  <a:ext uri="{FF2B5EF4-FFF2-40B4-BE49-F238E27FC236}">
                    <a16:creationId xmlns:a16="http://schemas.microsoft.com/office/drawing/2014/main" id="{1827F508-245F-AE4E-BD96-A37480556BEB}"/>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1" name="Rett linje 50">
                <a:extLst>
                  <a:ext uri="{FF2B5EF4-FFF2-40B4-BE49-F238E27FC236}">
                    <a16:creationId xmlns:a16="http://schemas.microsoft.com/office/drawing/2014/main" id="{84C00645-5B5B-6041-95E3-1F2F2F357F96}"/>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EE014F1F-1199-CF47-B4A6-3350B4501C57}"/>
                </a:ext>
              </a:extLst>
            </p:cNvPr>
            <p:cNvGrpSpPr/>
            <p:nvPr userDrawn="1"/>
          </p:nvGrpSpPr>
          <p:grpSpPr>
            <a:xfrm>
              <a:off x="0" y="-744566"/>
              <a:ext cx="10156824" cy="206078"/>
              <a:chOff x="0" y="-930144"/>
              <a:chExt cx="10156824" cy="206078"/>
            </a:xfrm>
          </p:grpSpPr>
          <p:sp>
            <p:nvSpPr>
              <p:cNvPr id="48" name="Rektangel 47">
                <a:extLst>
                  <a:ext uri="{FF2B5EF4-FFF2-40B4-BE49-F238E27FC236}">
                    <a16:creationId xmlns:a16="http://schemas.microsoft.com/office/drawing/2014/main" id="{33E8FE13-D304-F04D-B4CA-11E8D9EA9403}"/>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9" name="Rett linje 48">
                <a:extLst>
                  <a:ext uri="{FF2B5EF4-FFF2-40B4-BE49-F238E27FC236}">
                    <a16:creationId xmlns:a16="http://schemas.microsoft.com/office/drawing/2014/main" id="{8F8C0134-63C2-2440-88C7-3E0DBD5FC22B}"/>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D5A244B5-D5A7-9C46-837E-885BA4C5BFC8}"/>
                </a:ext>
              </a:extLst>
            </p:cNvPr>
            <p:cNvGrpSpPr/>
            <p:nvPr userDrawn="1"/>
          </p:nvGrpSpPr>
          <p:grpSpPr>
            <a:xfrm>
              <a:off x="0" y="-867666"/>
              <a:ext cx="8128000" cy="206078"/>
              <a:chOff x="0" y="-1191934"/>
              <a:chExt cx="8128000" cy="206078"/>
            </a:xfrm>
          </p:grpSpPr>
          <p:sp>
            <p:nvSpPr>
              <p:cNvPr id="46" name="Rektangel 45">
                <a:extLst>
                  <a:ext uri="{FF2B5EF4-FFF2-40B4-BE49-F238E27FC236}">
                    <a16:creationId xmlns:a16="http://schemas.microsoft.com/office/drawing/2014/main" id="{F5D7884B-D812-3A42-AE55-14E34C05CA01}"/>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7" name="Rett linje 46">
                <a:extLst>
                  <a:ext uri="{FF2B5EF4-FFF2-40B4-BE49-F238E27FC236}">
                    <a16:creationId xmlns:a16="http://schemas.microsoft.com/office/drawing/2014/main" id="{0E34DD54-E0FE-B84A-A7D4-D399F888B6C1}"/>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2B146932-A847-ED41-ABD8-DF09B93EA9F3}"/>
                </a:ext>
              </a:extLst>
            </p:cNvPr>
            <p:cNvGrpSpPr/>
            <p:nvPr userDrawn="1"/>
          </p:nvGrpSpPr>
          <p:grpSpPr>
            <a:xfrm>
              <a:off x="-800" y="-990766"/>
              <a:ext cx="6091200" cy="206078"/>
              <a:chOff x="0" y="-1453724"/>
              <a:chExt cx="6091200" cy="206078"/>
            </a:xfrm>
          </p:grpSpPr>
          <p:sp>
            <p:nvSpPr>
              <p:cNvPr id="44" name="Rektangel 43">
                <a:extLst>
                  <a:ext uri="{FF2B5EF4-FFF2-40B4-BE49-F238E27FC236}">
                    <a16:creationId xmlns:a16="http://schemas.microsoft.com/office/drawing/2014/main" id="{DCF17E64-4A02-7148-BEC3-83D8841BD636}"/>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5" name="Rett linje 44">
                <a:extLst>
                  <a:ext uri="{FF2B5EF4-FFF2-40B4-BE49-F238E27FC236}">
                    <a16:creationId xmlns:a16="http://schemas.microsoft.com/office/drawing/2014/main" id="{326A2BAE-5E17-B149-B1A2-FE9E4BD29FA7}"/>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039AAC92-98CC-BF45-904E-888C16C074F0}"/>
                </a:ext>
              </a:extLst>
            </p:cNvPr>
            <p:cNvGrpSpPr/>
            <p:nvPr userDrawn="1"/>
          </p:nvGrpSpPr>
          <p:grpSpPr>
            <a:xfrm>
              <a:off x="0" y="-1113866"/>
              <a:ext cx="4060800" cy="206078"/>
              <a:chOff x="0" y="-1715514"/>
              <a:chExt cx="4060800" cy="206078"/>
            </a:xfrm>
          </p:grpSpPr>
          <p:sp>
            <p:nvSpPr>
              <p:cNvPr id="42" name="Rektangel 41">
                <a:extLst>
                  <a:ext uri="{FF2B5EF4-FFF2-40B4-BE49-F238E27FC236}">
                    <a16:creationId xmlns:a16="http://schemas.microsoft.com/office/drawing/2014/main" id="{5DAD0FC4-3B41-474B-B643-2F9E699BC7E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3" name="Rett linje 42">
                <a:extLst>
                  <a:ext uri="{FF2B5EF4-FFF2-40B4-BE49-F238E27FC236}">
                    <a16:creationId xmlns:a16="http://schemas.microsoft.com/office/drawing/2014/main" id="{FDA84C34-DD90-134D-ACDE-64A450224F5D}"/>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8" name="Gruppe 37">
              <a:extLst>
                <a:ext uri="{FF2B5EF4-FFF2-40B4-BE49-F238E27FC236}">
                  <a16:creationId xmlns:a16="http://schemas.microsoft.com/office/drawing/2014/main" id="{A5007D20-96F1-2A41-A992-CD980E87AFC9}"/>
                </a:ext>
              </a:extLst>
            </p:cNvPr>
            <p:cNvGrpSpPr/>
            <p:nvPr userDrawn="1"/>
          </p:nvGrpSpPr>
          <p:grpSpPr>
            <a:xfrm>
              <a:off x="0" y="-1229864"/>
              <a:ext cx="1015200" cy="206078"/>
              <a:chOff x="0" y="-1959289"/>
              <a:chExt cx="1015200" cy="206078"/>
            </a:xfrm>
          </p:grpSpPr>
          <p:sp>
            <p:nvSpPr>
              <p:cNvPr id="40" name="Rektangel 39">
                <a:extLst>
                  <a:ext uri="{FF2B5EF4-FFF2-40B4-BE49-F238E27FC236}">
                    <a16:creationId xmlns:a16="http://schemas.microsoft.com/office/drawing/2014/main" id="{A7486652-B831-8E4A-B0E8-E9CEDB776DD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1" name="Rett linje 40">
                <a:extLst>
                  <a:ext uri="{FF2B5EF4-FFF2-40B4-BE49-F238E27FC236}">
                    <a16:creationId xmlns:a16="http://schemas.microsoft.com/office/drawing/2014/main" id="{F186D4B2-7812-1F46-A998-E3F036BC2076}"/>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9" name="Rett linje 38">
              <a:extLst>
                <a:ext uri="{FF2B5EF4-FFF2-40B4-BE49-F238E27FC236}">
                  <a16:creationId xmlns:a16="http://schemas.microsoft.com/office/drawing/2014/main" id="{980F4E2E-5EA4-474F-9E31-835A8E980778}"/>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8" name="Gruppe 57">
            <a:extLst>
              <a:ext uri="{FF2B5EF4-FFF2-40B4-BE49-F238E27FC236}">
                <a16:creationId xmlns:a16="http://schemas.microsoft.com/office/drawing/2014/main" id="{AB51FACC-7DAC-294D-9ECF-B98A28144016}"/>
              </a:ext>
            </a:extLst>
          </p:cNvPr>
          <p:cNvGrpSpPr/>
          <p:nvPr userDrawn="1"/>
        </p:nvGrpSpPr>
        <p:grpSpPr>
          <a:xfrm>
            <a:off x="-715963" y="-4004"/>
            <a:ext cx="590564" cy="6862004"/>
            <a:chOff x="-715963" y="-4004"/>
            <a:chExt cx="590564" cy="6862004"/>
          </a:xfrm>
        </p:grpSpPr>
        <p:sp>
          <p:nvSpPr>
            <p:cNvPr id="59" name="Rektangel 58">
              <a:extLst>
                <a:ext uri="{FF2B5EF4-FFF2-40B4-BE49-F238E27FC236}">
                  <a16:creationId xmlns:a16="http://schemas.microsoft.com/office/drawing/2014/main" id="{910BD624-E33C-2E4F-9442-1B07B87A8179}"/>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60" name="Rektangel 59">
              <a:extLst>
                <a:ext uri="{FF2B5EF4-FFF2-40B4-BE49-F238E27FC236}">
                  <a16:creationId xmlns:a16="http://schemas.microsoft.com/office/drawing/2014/main" id="{95253A5A-AE98-4B43-ACFC-C33A917B0FC3}"/>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1" name="Rektangel 60">
              <a:extLst>
                <a:ext uri="{FF2B5EF4-FFF2-40B4-BE49-F238E27FC236}">
                  <a16:creationId xmlns:a16="http://schemas.microsoft.com/office/drawing/2014/main" id="{B7E6E43F-D083-404B-88E6-8181D6A1EDCF}"/>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2" name="Rektangel 61">
              <a:extLst>
                <a:ext uri="{FF2B5EF4-FFF2-40B4-BE49-F238E27FC236}">
                  <a16:creationId xmlns:a16="http://schemas.microsoft.com/office/drawing/2014/main" id="{B3DA4965-4EDC-0D43-B4C1-940E1BA36158}"/>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63" name="Rett linje 62">
              <a:extLst>
                <a:ext uri="{FF2B5EF4-FFF2-40B4-BE49-F238E27FC236}">
                  <a16:creationId xmlns:a16="http://schemas.microsoft.com/office/drawing/2014/main" id="{511B640F-A541-1746-929D-B55DB0015605}"/>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A3E73136-E410-5B4D-BC89-A1F88EC0428C}"/>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55489C14-C32A-2246-BE81-0A7E94FE637E}"/>
                </a:ext>
              </a:extLst>
            </p:cNvPr>
            <p:cNvCxnSpPr>
              <a:cxnSpLocks/>
              <a:stCxn id="67"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6" name="Rett linje 65">
              <a:extLst>
                <a:ext uri="{FF2B5EF4-FFF2-40B4-BE49-F238E27FC236}">
                  <a16:creationId xmlns:a16="http://schemas.microsoft.com/office/drawing/2014/main" id="{5CCE2020-A9E9-4E47-8A75-E0C90C42ECBB}"/>
                </a:ext>
              </a:extLst>
            </p:cNvPr>
            <p:cNvCxnSpPr>
              <a:cxnSpLocks/>
              <a:stCxn id="67"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7" name="Rektangel 66">
              <a:extLst>
                <a:ext uri="{FF2B5EF4-FFF2-40B4-BE49-F238E27FC236}">
                  <a16:creationId xmlns:a16="http://schemas.microsoft.com/office/drawing/2014/main" id="{21952FCC-D220-E74A-B32C-62AF01DD2A11}"/>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68" name="Rett linje 67">
              <a:extLst>
                <a:ext uri="{FF2B5EF4-FFF2-40B4-BE49-F238E27FC236}">
                  <a16:creationId xmlns:a16="http://schemas.microsoft.com/office/drawing/2014/main" id="{00806AAE-07AB-D440-904D-3846C9D74C0B}"/>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9" name="Rektangel 68">
              <a:extLst>
                <a:ext uri="{FF2B5EF4-FFF2-40B4-BE49-F238E27FC236}">
                  <a16:creationId xmlns:a16="http://schemas.microsoft.com/office/drawing/2014/main" id="{56699FF4-FEB1-CA4E-B432-16BBEC84D1C4}"/>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70" name="Rett linje 69">
              <a:extLst>
                <a:ext uri="{FF2B5EF4-FFF2-40B4-BE49-F238E27FC236}">
                  <a16:creationId xmlns:a16="http://schemas.microsoft.com/office/drawing/2014/main" id="{AFA083EC-FDFD-9E4F-B595-6A6EC5B7FA75}"/>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E8926D28-35CE-DB4E-BF56-664AF3695321}"/>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2" name="Rett linje 71">
              <a:extLst>
                <a:ext uri="{FF2B5EF4-FFF2-40B4-BE49-F238E27FC236}">
                  <a16:creationId xmlns:a16="http://schemas.microsoft.com/office/drawing/2014/main" id="{2E5810D3-57AB-6043-ACA4-6C358279D50D}"/>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3" name="Plassholder for tekst 7">
            <a:extLst>
              <a:ext uri="{FF2B5EF4-FFF2-40B4-BE49-F238E27FC236}">
                <a16:creationId xmlns:a16="http://schemas.microsoft.com/office/drawing/2014/main" id="{B92A71BA-AE3E-044A-9513-C446526D6AA2}"/>
              </a:ext>
            </a:extLst>
          </p:cNvPr>
          <p:cNvSpPr>
            <a:spLocks noGrp="1"/>
          </p:cNvSpPr>
          <p:nvPr>
            <p:ph type="body" sz="quarter" idx="21"/>
          </p:nvPr>
        </p:nvSpPr>
        <p:spPr>
          <a:xfrm>
            <a:off x="331200" y="6296400"/>
            <a:ext cx="687600" cy="360000"/>
          </a:xfrm>
          <a:blipFill>
            <a:blip r:embed="rId2" cstate="print">
              <a:extLst>
                <a:ext uri="{28A0092B-C50C-407E-A947-70E740481C1C}">
                  <a14:useLocalDpi xmlns:a14="http://schemas.microsoft.com/office/drawing/2010/main"/>
                </a:ext>
              </a:extLst>
            </a:blip>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Klikk for å redigere tekststiler i malen</a:t>
            </a:r>
          </a:p>
        </p:txBody>
      </p:sp>
      <p:sp>
        <p:nvSpPr>
          <p:cNvPr id="91" name="TekstSylinder 90">
            <a:extLst>
              <a:ext uri="{FF2B5EF4-FFF2-40B4-BE49-F238E27FC236}">
                <a16:creationId xmlns:a16="http://schemas.microsoft.com/office/drawing/2014/main" id="{D8BFF3AF-100C-6745-B178-EF1A964BB521}"/>
              </a:ext>
            </a:extLst>
          </p:cNvPr>
          <p:cNvSpPr txBox="1"/>
          <p:nvPr userDrawn="1"/>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2018 / Innholdssider / negativ</a:t>
            </a:r>
          </a:p>
        </p:txBody>
      </p:sp>
      <p:grpSp>
        <p:nvGrpSpPr>
          <p:cNvPr id="116" name="Gruppe 115">
            <a:extLst>
              <a:ext uri="{FF2B5EF4-FFF2-40B4-BE49-F238E27FC236}">
                <a16:creationId xmlns:a16="http://schemas.microsoft.com/office/drawing/2014/main" id="{F4097E33-CF5F-8E43-B046-2CEB7B436B2D}"/>
              </a:ext>
            </a:extLst>
          </p:cNvPr>
          <p:cNvGrpSpPr/>
          <p:nvPr userDrawn="1"/>
        </p:nvGrpSpPr>
        <p:grpSpPr>
          <a:xfrm>
            <a:off x="12252770" y="1"/>
            <a:ext cx="1165167" cy="5230535"/>
            <a:chOff x="12252770" y="1"/>
            <a:chExt cx="1165167" cy="5230535"/>
          </a:xfrm>
        </p:grpSpPr>
        <p:grpSp>
          <p:nvGrpSpPr>
            <p:cNvPr id="117" name="Gruppe 116">
              <a:extLst>
                <a:ext uri="{FF2B5EF4-FFF2-40B4-BE49-F238E27FC236}">
                  <a16:creationId xmlns:a16="http://schemas.microsoft.com/office/drawing/2014/main" id="{DECE140A-93EB-3144-89A2-67734D7FECB3}"/>
                </a:ext>
              </a:extLst>
            </p:cNvPr>
            <p:cNvGrpSpPr/>
            <p:nvPr userDrawn="1"/>
          </p:nvGrpSpPr>
          <p:grpSpPr>
            <a:xfrm>
              <a:off x="12252770" y="1"/>
              <a:ext cx="409071" cy="3254927"/>
              <a:chOff x="12252770" y="1"/>
              <a:chExt cx="588588" cy="4683318"/>
            </a:xfrm>
          </p:grpSpPr>
          <p:sp>
            <p:nvSpPr>
              <p:cNvPr id="122" name="Rektangel 121">
                <a:extLst>
                  <a:ext uri="{FF2B5EF4-FFF2-40B4-BE49-F238E27FC236}">
                    <a16:creationId xmlns:a16="http://schemas.microsoft.com/office/drawing/2014/main" id="{DDA73A66-85FA-424A-8AAA-0F985FE62182}"/>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123" name="Gruppe 122">
                <a:extLst>
                  <a:ext uri="{FF2B5EF4-FFF2-40B4-BE49-F238E27FC236}">
                    <a16:creationId xmlns:a16="http://schemas.microsoft.com/office/drawing/2014/main" id="{9640A54C-C539-B742-ABCC-6299AE5B8CEB}"/>
                  </a:ext>
                </a:extLst>
              </p:cNvPr>
              <p:cNvGrpSpPr/>
              <p:nvPr userDrawn="1"/>
            </p:nvGrpSpPr>
            <p:grpSpPr>
              <a:xfrm>
                <a:off x="12326727" y="84822"/>
                <a:ext cx="440675" cy="4513676"/>
                <a:chOff x="12316858" y="92947"/>
                <a:chExt cx="440675" cy="4513676"/>
              </a:xfrm>
            </p:grpSpPr>
            <p:grpSp>
              <p:nvGrpSpPr>
                <p:cNvPr id="124" name="Gruppe 123">
                  <a:extLst>
                    <a:ext uri="{FF2B5EF4-FFF2-40B4-BE49-F238E27FC236}">
                      <a16:creationId xmlns:a16="http://schemas.microsoft.com/office/drawing/2014/main" id="{20F039C6-69E9-B941-A4D3-66A5C1CDD708}"/>
                    </a:ext>
                  </a:extLst>
                </p:cNvPr>
                <p:cNvGrpSpPr/>
                <p:nvPr userDrawn="1"/>
              </p:nvGrpSpPr>
              <p:grpSpPr>
                <a:xfrm>
                  <a:off x="12316858" y="92947"/>
                  <a:ext cx="440675" cy="1322025"/>
                  <a:chOff x="12316858" y="92947"/>
                  <a:chExt cx="440675" cy="1322025"/>
                </a:xfrm>
              </p:grpSpPr>
              <p:sp>
                <p:nvSpPr>
                  <p:cNvPr id="134" name="Rektangel 133">
                    <a:extLst>
                      <a:ext uri="{FF2B5EF4-FFF2-40B4-BE49-F238E27FC236}">
                        <a16:creationId xmlns:a16="http://schemas.microsoft.com/office/drawing/2014/main" id="{E6B7DA5B-F065-2842-BCE3-471D7906CE07}"/>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5" name="Rektangel 134">
                    <a:extLst>
                      <a:ext uri="{FF2B5EF4-FFF2-40B4-BE49-F238E27FC236}">
                        <a16:creationId xmlns:a16="http://schemas.microsoft.com/office/drawing/2014/main" id="{B04DDF36-E4D0-1541-8466-643799975A90}"/>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6" name="Rektangel 135">
                    <a:extLst>
                      <a:ext uri="{FF2B5EF4-FFF2-40B4-BE49-F238E27FC236}">
                        <a16:creationId xmlns:a16="http://schemas.microsoft.com/office/drawing/2014/main" id="{0C6F3194-B699-D740-A1E1-EAEB8C66A35E}"/>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25" name="Gruppe 124">
                  <a:extLst>
                    <a:ext uri="{FF2B5EF4-FFF2-40B4-BE49-F238E27FC236}">
                      <a16:creationId xmlns:a16="http://schemas.microsoft.com/office/drawing/2014/main" id="{C17BA548-9E47-5E40-95F0-9D998CFD5426}"/>
                    </a:ext>
                  </a:extLst>
                </p:cNvPr>
                <p:cNvGrpSpPr/>
                <p:nvPr userDrawn="1"/>
              </p:nvGrpSpPr>
              <p:grpSpPr>
                <a:xfrm>
                  <a:off x="12316858" y="1468435"/>
                  <a:ext cx="440675" cy="1322025"/>
                  <a:chOff x="12316858" y="1600866"/>
                  <a:chExt cx="440675" cy="1322025"/>
                </a:xfrm>
              </p:grpSpPr>
              <p:sp>
                <p:nvSpPr>
                  <p:cNvPr id="131" name="Rektangel 130">
                    <a:extLst>
                      <a:ext uri="{FF2B5EF4-FFF2-40B4-BE49-F238E27FC236}">
                        <a16:creationId xmlns:a16="http://schemas.microsoft.com/office/drawing/2014/main" id="{9B63810D-9182-9647-8817-730AA17B9908}"/>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2" name="Rektangel 131">
                    <a:extLst>
                      <a:ext uri="{FF2B5EF4-FFF2-40B4-BE49-F238E27FC236}">
                        <a16:creationId xmlns:a16="http://schemas.microsoft.com/office/drawing/2014/main" id="{76178564-5C0D-A84D-A7E4-632055B6BBCA}"/>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3" name="Rektangel 132">
                    <a:extLst>
                      <a:ext uri="{FF2B5EF4-FFF2-40B4-BE49-F238E27FC236}">
                        <a16:creationId xmlns:a16="http://schemas.microsoft.com/office/drawing/2014/main" id="{2D2CE19A-924B-564C-ABE6-C21E0B2CBAED}"/>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26" name="Gruppe 125">
                  <a:extLst>
                    <a:ext uri="{FF2B5EF4-FFF2-40B4-BE49-F238E27FC236}">
                      <a16:creationId xmlns:a16="http://schemas.microsoft.com/office/drawing/2014/main" id="{559F23A5-5BF4-B14C-82D4-70EFF9772D87}"/>
                    </a:ext>
                  </a:extLst>
                </p:cNvPr>
                <p:cNvGrpSpPr/>
                <p:nvPr userDrawn="1"/>
              </p:nvGrpSpPr>
              <p:grpSpPr>
                <a:xfrm>
                  <a:off x="12316858" y="2843923"/>
                  <a:ext cx="440675" cy="1762700"/>
                  <a:chOff x="12316858" y="3201732"/>
                  <a:chExt cx="440675" cy="1762700"/>
                </a:xfrm>
              </p:grpSpPr>
              <p:sp>
                <p:nvSpPr>
                  <p:cNvPr id="127" name="Rektangel 126">
                    <a:extLst>
                      <a:ext uri="{FF2B5EF4-FFF2-40B4-BE49-F238E27FC236}">
                        <a16:creationId xmlns:a16="http://schemas.microsoft.com/office/drawing/2014/main" id="{1C6AC6BA-EC18-824D-AF37-845A37278F2A}"/>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8" name="Rektangel 127">
                    <a:extLst>
                      <a:ext uri="{FF2B5EF4-FFF2-40B4-BE49-F238E27FC236}">
                        <a16:creationId xmlns:a16="http://schemas.microsoft.com/office/drawing/2014/main" id="{6A88E69C-BC25-E944-B7EF-EBBC18D8339C}"/>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9" name="Rektangel 128">
                    <a:extLst>
                      <a:ext uri="{FF2B5EF4-FFF2-40B4-BE49-F238E27FC236}">
                        <a16:creationId xmlns:a16="http://schemas.microsoft.com/office/drawing/2014/main" id="{CD353E5E-D83D-F24E-8720-DA4E6552C137}"/>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0" name="Rektangel 129">
                    <a:extLst>
                      <a:ext uri="{FF2B5EF4-FFF2-40B4-BE49-F238E27FC236}">
                        <a16:creationId xmlns:a16="http://schemas.microsoft.com/office/drawing/2014/main" id="{443B0873-2032-ED4A-82E8-AE8C6FE9F5AB}"/>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118" name="TekstSylinder 117">
              <a:extLst>
                <a:ext uri="{FF2B5EF4-FFF2-40B4-BE49-F238E27FC236}">
                  <a16:creationId xmlns:a16="http://schemas.microsoft.com/office/drawing/2014/main" id="{6DB9C27B-183E-204C-A01D-673CC376DE0D}"/>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119" name="Gruppe 118">
              <a:extLst>
                <a:ext uri="{FF2B5EF4-FFF2-40B4-BE49-F238E27FC236}">
                  <a16:creationId xmlns:a16="http://schemas.microsoft.com/office/drawing/2014/main" id="{74D7BF0B-3E09-444C-9AFF-AB01B35624FC}"/>
                </a:ext>
              </a:extLst>
            </p:cNvPr>
            <p:cNvGrpSpPr/>
            <p:nvPr userDrawn="1"/>
          </p:nvGrpSpPr>
          <p:grpSpPr>
            <a:xfrm>
              <a:off x="12610441" y="194994"/>
              <a:ext cx="807496" cy="955972"/>
              <a:chOff x="12610441" y="212086"/>
              <a:chExt cx="807496" cy="955972"/>
            </a:xfrm>
          </p:grpSpPr>
          <p:cxnSp>
            <p:nvCxnSpPr>
              <p:cNvPr id="120" name="Vinkel 119">
                <a:extLst>
                  <a:ext uri="{FF2B5EF4-FFF2-40B4-BE49-F238E27FC236}">
                    <a16:creationId xmlns:a16="http://schemas.microsoft.com/office/drawing/2014/main" id="{5A99E870-FD93-3B44-8FBD-4D137D1803AC}"/>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121" name="TekstSylinder 120">
                <a:extLst>
                  <a:ext uri="{FF2B5EF4-FFF2-40B4-BE49-F238E27FC236}">
                    <a16:creationId xmlns:a16="http://schemas.microsoft.com/office/drawing/2014/main" id="{FF708AAD-7EC4-8240-87D4-5F7492876627}"/>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37613437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Bilde">
    <p:spTree>
      <p:nvGrpSpPr>
        <p:cNvPr id="1" name=""/>
        <p:cNvGrpSpPr/>
        <p:nvPr/>
      </p:nvGrpSpPr>
      <p:grpSpPr>
        <a:xfrm>
          <a:off x="0" y="0"/>
          <a:ext cx="0" cy="0"/>
          <a:chOff x="0" y="0"/>
          <a:chExt cx="0" cy="0"/>
        </a:xfrm>
      </p:grpSpPr>
      <p:sp>
        <p:nvSpPr>
          <p:cNvPr id="5" name="Plassholder for bilde 8">
            <a:extLst>
              <a:ext uri="{FF2B5EF4-FFF2-40B4-BE49-F238E27FC236}">
                <a16:creationId xmlns:a16="http://schemas.microsoft.com/office/drawing/2014/main" id="{60CD866B-09E0-644B-925F-4FC4C3C24E6E}"/>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tx1"/>
                </a:solidFill>
              </a:defRPr>
            </a:lvl1pPr>
          </a:lstStyle>
          <a:p>
            <a:r>
              <a:rPr lang="nb-NO" noProof="0"/>
              <a:t>1. plasser et bilde i rammen</a:t>
            </a:r>
            <a:br>
              <a:rPr lang="nb-NO" noProof="0"/>
            </a:br>
            <a:r>
              <a:rPr lang="nb-NO" noProof="0"/>
              <a:t>2. plasser lengst bak</a:t>
            </a:r>
          </a:p>
        </p:txBody>
      </p:sp>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p>
            <a:fld id="{10D617A1-83E2-5344-8976-17361E42FD8B}" type="datetime1">
              <a:rPr lang="nb-NO" smtClean="0"/>
              <a:t>05.07.2022</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p>
            <a:fld id="{8ACEFDFC-287E-0A4D-81A7-6CC8C070690D}" type="slidenum">
              <a:rPr lang="nb-NO" smtClean="0"/>
              <a:t>‹#›</a:t>
            </a:fld>
            <a:endParaRPr lang="nb-NO"/>
          </a:p>
        </p:txBody>
      </p:sp>
      <p:sp>
        <p:nvSpPr>
          <p:cNvPr id="6" name="Plassholder for tekst 7">
            <a:extLst>
              <a:ext uri="{FF2B5EF4-FFF2-40B4-BE49-F238E27FC236}">
                <a16:creationId xmlns:a16="http://schemas.microsoft.com/office/drawing/2014/main" id="{BB1A03DA-0C1D-E543-8AED-4F84F9939FD8}"/>
              </a:ext>
            </a:extLst>
          </p:cNvPr>
          <p:cNvSpPr>
            <a:spLocks noGrp="1"/>
          </p:cNvSpPr>
          <p:nvPr>
            <p:ph type="body" sz="quarter" idx="21"/>
          </p:nvPr>
        </p:nvSpPr>
        <p:spPr>
          <a:xfrm>
            <a:off x="331200" y="6296400"/>
            <a:ext cx="687600" cy="360000"/>
          </a:xfrm>
          <a:blipFill>
            <a:blip r:embed="rId2" cstate="print">
              <a:extLst>
                <a:ext uri="{28A0092B-C50C-407E-A947-70E740481C1C}">
                  <a14:useLocalDpi xmlns:a14="http://schemas.microsoft.com/office/drawing/2010/main"/>
                </a:ext>
              </a:extLst>
            </a:blip>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Klikk for å redigere tekststiler i malen</a:t>
            </a:r>
          </a:p>
        </p:txBody>
      </p:sp>
      <p:grpSp>
        <p:nvGrpSpPr>
          <p:cNvPr id="23" name="Gruppe 22">
            <a:extLst>
              <a:ext uri="{FF2B5EF4-FFF2-40B4-BE49-F238E27FC236}">
                <a16:creationId xmlns:a16="http://schemas.microsoft.com/office/drawing/2014/main" id="{E6B2F163-6ED3-2147-9D52-FE9CA569B810}"/>
              </a:ext>
            </a:extLst>
          </p:cNvPr>
          <p:cNvGrpSpPr/>
          <p:nvPr userDrawn="1"/>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509D2454-70FF-CE43-BA44-8336A95E4B45}"/>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E01F046E-AA1F-A543-9EE9-1F139F5E93DD}"/>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9888665A-D584-654A-BDAB-173BDA280D00}"/>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3" name="Rektangel 52">
                <a:extLst>
                  <a:ext uri="{FF2B5EF4-FFF2-40B4-BE49-F238E27FC236}">
                    <a16:creationId xmlns:a16="http://schemas.microsoft.com/office/drawing/2014/main" id="{B4DB81F3-C6A8-D842-8B16-582614A0A61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A507F676-471B-D34B-A0CC-1015F896A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5" name="Rektangel 54">
                <a:extLst>
                  <a:ext uri="{FF2B5EF4-FFF2-40B4-BE49-F238E27FC236}">
                    <a16:creationId xmlns:a16="http://schemas.microsoft.com/office/drawing/2014/main" id="{C220B5B3-B212-8840-BE9F-0BDEA799F84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0E30B65E-18B7-A743-91CC-519854ABBFF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BFB4B24A-00A6-A740-9B6F-090EA989E161}"/>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8ADB2E79-48A8-B942-ADEF-9DA957FAB045}"/>
                </a:ext>
              </a:extLst>
            </p:cNvPr>
            <p:cNvCxnSpPr>
              <a:cxnSpLocks/>
              <a:stCxn id="41"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E3F964E-27AF-5147-9507-F07231AFAE03}"/>
                </a:ext>
              </a:extLst>
            </p:cNvPr>
            <p:cNvCxnSpPr>
              <a:cxnSpLocks/>
              <a:stCxn id="43"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5D0A5FDB-18A9-3D49-BB00-63F06337B29F}"/>
                </a:ext>
              </a:extLst>
            </p:cNvPr>
            <p:cNvCxnSpPr>
              <a:cxnSpLocks/>
              <a:stCxn id="39"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113B2CC6-F548-F845-9551-8EAC4BCD15F0}"/>
                </a:ext>
              </a:extLst>
            </p:cNvPr>
            <p:cNvCxnSpPr>
              <a:cxnSpLocks/>
              <a:stCxn id="45"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BF5236E1-9C62-EC46-A641-A5DE731E3063}"/>
                </a:ext>
              </a:extLst>
            </p:cNvPr>
            <p:cNvCxnSpPr>
              <a:cxnSpLocks/>
              <a:stCxn id="49"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160E83E6-97F0-8349-AE3E-0B28728EAB0A}"/>
                </a:ext>
              </a:extLst>
            </p:cNvPr>
            <p:cNvCxnSpPr>
              <a:cxnSpLocks/>
              <a:stCxn id="47"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3A24E8AA-6FA1-5B47-95C6-5F3EED5830AC}"/>
                </a:ext>
              </a:extLst>
            </p:cNvPr>
            <p:cNvGrpSpPr/>
            <p:nvPr userDrawn="1"/>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737C8123-9A5E-904D-A679-6AA1399D81B9}"/>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06CE9363-6BA2-8B4C-BE8E-74BA405E042C}"/>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86B73520-89F8-9F47-A1D7-D228D01885AF}"/>
                </a:ext>
              </a:extLst>
            </p:cNvPr>
            <p:cNvGrpSpPr/>
            <p:nvPr userDrawn="1"/>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1CE07EF8-531B-694E-BF46-6672550BB790}"/>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145F084E-1053-0245-85FD-2118E9DF9AE9}"/>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D2003B3E-181B-8A4C-AE22-1F0D2605D09F}"/>
                </a:ext>
              </a:extLst>
            </p:cNvPr>
            <p:cNvGrpSpPr/>
            <p:nvPr userDrawn="1"/>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647ADF1D-5F42-8D47-AD41-E4F201CF52A9}"/>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D6EA2D86-99A2-F14C-ADD4-53641A8A7F64}"/>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A83433ED-4FB5-2B4F-9191-C83A94955236}"/>
                </a:ext>
              </a:extLst>
            </p:cNvPr>
            <p:cNvGrpSpPr/>
            <p:nvPr userDrawn="1"/>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A7E6EB65-4D53-4849-B81B-72E7F6DB7DBA}"/>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F2B3A6CA-D596-AF46-A9EC-6AC4827C6275}"/>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FA7B6066-4DFD-E94C-94AB-69F5B53199FE}"/>
                </a:ext>
              </a:extLst>
            </p:cNvPr>
            <p:cNvGrpSpPr/>
            <p:nvPr userDrawn="1"/>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A0039850-834E-CC40-B3F3-683135B32A66}"/>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B824AF56-ECEA-4043-9C18-8E90194DD88A}"/>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F11CB56F-0A6B-4543-801E-C174C1568B52}"/>
                </a:ext>
              </a:extLst>
            </p:cNvPr>
            <p:cNvGrpSpPr/>
            <p:nvPr userDrawn="1"/>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A90B194E-0C82-8C43-8756-A40AF75761D0}"/>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AAC9C1BD-3CA7-FC4B-8E3D-DE83E5B7C7D0}"/>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C7A51BD2-CD19-A647-9106-EE6264D8BE88}"/>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7" name="Gruppe 56">
            <a:extLst>
              <a:ext uri="{FF2B5EF4-FFF2-40B4-BE49-F238E27FC236}">
                <a16:creationId xmlns:a16="http://schemas.microsoft.com/office/drawing/2014/main" id="{1255D6A5-7C18-3546-BA08-2FFEDAB34041}"/>
              </a:ext>
            </a:extLst>
          </p:cNvPr>
          <p:cNvGrpSpPr/>
          <p:nvPr userDrawn="1"/>
        </p:nvGrpSpPr>
        <p:grpSpPr>
          <a:xfrm>
            <a:off x="-715963" y="-4004"/>
            <a:ext cx="590564" cy="6862004"/>
            <a:chOff x="-715963" y="-4004"/>
            <a:chExt cx="590564" cy="6862004"/>
          </a:xfrm>
        </p:grpSpPr>
        <p:sp>
          <p:nvSpPr>
            <p:cNvPr id="58" name="Rektangel 57">
              <a:extLst>
                <a:ext uri="{FF2B5EF4-FFF2-40B4-BE49-F238E27FC236}">
                  <a16:creationId xmlns:a16="http://schemas.microsoft.com/office/drawing/2014/main" id="{83B42075-3A5C-1E46-A9FA-362B5515A8A6}"/>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59" name="Rektangel 58">
              <a:extLst>
                <a:ext uri="{FF2B5EF4-FFF2-40B4-BE49-F238E27FC236}">
                  <a16:creationId xmlns:a16="http://schemas.microsoft.com/office/drawing/2014/main" id="{D106EC1A-221F-0A4B-9475-29240E861AA7}"/>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7637FBCC-CEAF-474B-9393-8790DD5AFB51}"/>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1" name="Rektangel 60">
              <a:extLst>
                <a:ext uri="{FF2B5EF4-FFF2-40B4-BE49-F238E27FC236}">
                  <a16:creationId xmlns:a16="http://schemas.microsoft.com/office/drawing/2014/main" id="{58DA230D-EB5E-5B47-A595-BC7A0838781B}"/>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62" name="Rett linje 61">
              <a:extLst>
                <a:ext uri="{FF2B5EF4-FFF2-40B4-BE49-F238E27FC236}">
                  <a16:creationId xmlns:a16="http://schemas.microsoft.com/office/drawing/2014/main" id="{29A6395B-F80C-7247-AF08-0815CB4E5CAF}"/>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8E28BDF9-D392-E74A-B639-BDDDD5173217}"/>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B18FF123-D027-C14E-AB15-B6FA96912712}"/>
                </a:ext>
              </a:extLst>
            </p:cNvPr>
            <p:cNvCxnSpPr>
              <a:cxnSpLocks/>
              <a:stCxn id="66"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8D0FBEDD-4B7F-AB4D-A811-0314736171E9}"/>
                </a:ext>
              </a:extLst>
            </p:cNvPr>
            <p:cNvCxnSpPr>
              <a:cxnSpLocks/>
              <a:stCxn id="66"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6" name="Rektangel 65">
              <a:extLst>
                <a:ext uri="{FF2B5EF4-FFF2-40B4-BE49-F238E27FC236}">
                  <a16:creationId xmlns:a16="http://schemas.microsoft.com/office/drawing/2014/main" id="{F95F586E-E9CB-7F4E-875F-DFADD3742B91}"/>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67" name="Rett linje 66">
              <a:extLst>
                <a:ext uri="{FF2B5EF4-FFF2-40B4-BE49-F238E27FC236}">
                  <a16:creationId xmlns:a16="http://schemas.microsoft.com/office/drawing/2014/main" id="{18AC3B52-7605-124D-9366-1406BC09415E}"/>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8" name="Rektangel 67">
              <a:extLst>
                <a:ext uri="{FF2B5EF4-FFF2-40B4-BE49-F238E27FC236}">
                  <a16:creationId xmlns:a16="http://schemas.microsoft.com/office/drawing/2014/main" id="{6D64798A-AF2F-F64B-B9C6-A6DDADD19126}"/>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69" name="Rett linje 68">
              <a:extLst>
                <a:ext uri="{FF2B5EF4-FFF2-40B4-BE49-F238E27FC236}">
                  <a16:creationId xmlns:a16="http://schemas.microsoft.com/office/drawing/2014/main" id="{F95D1769-0224-4D4A-B6BA-84065BF4B8EE}"/>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0" name="Rett linje 69">
              <a:extLst>
                <a:ext uri="{FF2B5EF4-FFF2-40B4-BE49-F238E27FC236}">
                  <a16:creationId xmlns:a16="http://schemas.microsoft.com/office/drawing/2014/main" id="{6CFB1E29-DA85-B549-BFD0-C834FE927E61}"/>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5AF03FC7-8289-7A4E-A1A6-339D9AF6FCD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2" name="TekstSylinder 71">
            <a:extLst>
              <a:ext uri="{FF2B5EF4-FFF2-40B4-BE49-F238E27FC236}">
                <a16:creationId xmlns:a16="http://schemas.microsoft.com/office/drawing/2014/main" id="{4CC3D295-8F51-F14C-A0DE-43811CC503C3}"/>
              </a:ext>
            </a:extLst>
          </p:cNvPr>
          <p:cNvSpPr txBox="1"/>
          <p:nvPr userDrawn="1"/>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2018 / Innholdssider / positiv</a:t>
            </a:r>
          </a:p>
        </p:txBody>
      </p:sp>
      <p:grpSp>
        <p:nvGrpSpPr>
          <p:cNvPr id="90" name="Gruppe 89">
            <a:extLst>
              <a:ext uri="{FF2B5EF4-FFF2-40B4-BE49-F238E27FC236}">
                <a16:creationId xmlns:a16="http://schemas.microsoft.com/office/drawing/2014/main" id="{7CA9C2BF-57F1-B045-9180-AF5743F3C790}"/>
              </a:ext>
            </a:extLst>
          </p:cNvPr>
          <p:cNvGrpSpPr/>
          <p:nvPr userDrawn="1"/>
        </p:nvGrpSpPr>
        <p:grpSpPr>
          <a:xfrm>
            <a:off x="12252770" y="1"/>
            <a:ext cx="1165167" cy="5230535"/>
            <a:chOff x="12252770" y="1"/>
            <a:chExt cx="1165167" cy="5230535"/>
          </a:xfrm>
        </p:grpSpPr>
        <p:grpSp>
          <p:nvGrpSpPr>
            <p:cNvPr id="91" name="Gruppe 90">
              <a:extLst>
                <a:ext uri="{FF2B5EF4-FFF2-40B4-BE49-F238E27FC236}">
                  <a16:creationId xmlns:a16="http://schemas.microsoft.com/office/drawing/2014/main" id="{9EE5E5A1-CB87-064E-A1B8-4F7240CA91C3}"/>
                </a:ext>
              </a:extLst>
            </p:cNvPr>
            <p:cNvGrpSpPr/>
            <p:nvPr userDrawn="1"/>
          </p:nvGrpSpPr>
          <p:grpSpPr>
            <a:xfrm>
              <a:off x="12252770" y="1"/>
              <a:ext cx="409071" cy="3254927"/>
              <a:chOff x="12252770" y="1"/>
              <a:chExt cx="588588" cy="4683318"/>
            </a:xfrm>
          </p:grpSpPr>
          <p:sp>
            <p:nvSpPr>
              <p:cNvPr id="96" name="Rektangel 95">
                <a:extLst>
                  <a:ext uri="{FF2B5EF4-FFF2-40B4-BE49-F238E27FC236}">
                    <a16:creationId xmlns:a16="http://schemas.microsoft.com/office/drawing/2014/main" id="{9199446D-A160-E54C-A98A-97670A104D64}"/>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97" name="Gruppe 96">
                <a:extLst>
                  <a:ext uri="{FF2B5EF4-FFF2-40B4-BE49-F238E27FC236}">
                    <a16:creationId xmlns:a16="http://schemas.microsoft.com/office/drawing/2014/main" id="{C247B874-04D1-9D4E-A793-049462DE26D6}"/>
                  </a:ext>
                </a:extLst>
              </p:cNvPr>
              <p:cNvGrpSpPr/>
              <p:nvPr userDrawn="1"/>
            </p:nvGrpSpPr>
            <p:grpSpPr>
              <a:xfrm>
                <a:off x="12326727" y="84822"/>
                <a:ext cx="440675" cy="4513676"/>
                <a:chOff x="12316858" y="92947"/>
                <a:chExt cx="440675" cy="4513676"/>
              </a:xfrm>
            </p:grpSpPr>
            <p:grpSp>
              <p:nvGrpSpPr>
                <p:cNvPr id="98" name="Gruppe 97">
                  <a:extLst>
                    <a:ext uri="{FF2B5EF4-FFF2-40B4-BE49-F238E27FC236}">
                      <a16:creationId xmlns:a16="http://schemas.microsoft.com/office/drawing/2014/main" id="{3467FE23-DCD1-4E47-BB9E-95855B3839A7}"/>
                    </a:ext>
                  </a:extLst>
                </p:cNvPr>
                <p:cNvGrpSpPr/>
                <p:nvPr userDrawn="1"/>
              </p:nvGrpSpPr>
              <p:grpSpPr>
                <a:xfrm>
                  <a:off x="12316858" y="92947"/>
                  <a:ext cx="440675" cy="1322025"/>
                  <a:chOff x="12316858" y="92947"/>
                  <a:chExt cx="440675" cy="1322025"/>
                </a:xfrm>
              </p:grpSpPr>
              <p:sp>
                <p:nvSpPr>
                  <p:cNvPr id="108" name="Rektangel 107">
                    <a:extLst>
                      <a:ext uri="{FF2B5EF4-FFF2-40B4-BE49-F238E27FC236}">
                        <a16:creationId xmlns:a16="http://schemas.microsoft.com/office/drawing/2014/main" id="{EA2CFB82-4FE0-CA4F-8D2C-B9F50B385686}"/>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9" name="Rektangel 108">
                    <a:extLst>
                      <a:ext uri="{FF2B5EF4-FFF2-40B4-BE49-F238E27FC236}">
                        <a16:creationId xmlns:a16="http://schemas.microsoft.com/office/drawing/2014/main" id="{9A8820E8-7760-944E-A657-1E6172961864}"/>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0" name="Rektangel 109">
                    <a:extLst>
                      <a:ext uri="{FF2B5EF4-FFF2-40B4-BE49-F238E27FC236}">
                        <a16:creationId xmlns:a16="http://schemas.microsoft.com/office/drawing/2014/main" id="{1EB784A8-BE62-BC46-9207-5D0171020E01}"/>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99" name="Gruppe 98">
                  <a:extLst>
                    <a:ext uri="{FF2B5EF4-FFF2-40B4-BE49-F238E27FC236}">
                      <a16:creationId xmlns:a16="http://schemas.microsoft.com/office/drawing/2014/main" id="{C0612BDE-564D-C94D-A7AB-2ACB109360FC}"/>
                    </a:ext>
                  </a:extLst>
                </p:cNvPr>
                <p:cNvGrpSpPr/>
                <p:nvPr userDrawn="1"/>
              </p:nvGrpSpPr>
              <p:grpSpPr>
                <a:xfrm>
                  <a:off x="12316858" y="1468435"/>
                  <a:ext cx="440675" cy="1322025"/>
                  <a:chOff x="12316858" y="1600866"/>
                  <a:chExt cx="440675" cy="1322025"/>
                </a:xfrm>
              </p:grpSpPr>
              <p:sp>
                <p:nvSpPr>
                  <p:cNvPr id="105" name="Rektangel 104">
                    <a:extLst>
                      <a:ext uri="{FF2B5EF4-FFF2-40B4-BE49-F238E27FC236}">
                        <a16:creationId xmlns:a16="http://schemas.microsoft.com/office/drawing/2014/main" id="{9611E365-DC43-6947-8EBE-B931F5312195}"/>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6" name="Rektangel 105">
                    <a:extLst>
                      <a:ext uri="{FF2B5EF4-FFF2-40B4-BE49-F238E27FC236}">
                        <a16:creationId xmlns:a16="http://schemas.microsoft.com/office/drawing/2014/main" id="{896A1615-33C0-2841-AD4C-3D62C2946BFD}"/>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7" name="Rektangel 106">
                    <a:extLst>
                      <a:ext uri="{FF2B5EF4-FFF2-40B4-BE49-F238E27FC236}">
                        <a16:creationId xmlns:a16="http://schemas.microsoft.com/office/drawing/2014/main" id="{A4F6BBA8-3378-8946-9C45-2A239E00BF41}"/>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00" name="Gruppe 99">
                  <a:extLst>
                    <a:ext uri="{FF2B5EF4-FFF2-40B4-BE49-F238E27FC236}">
                      <a16:creationId xmlns:a16="http://schemas.microsoft.com/office/drawing/2014/main" id="{8C309830-E5F1-8E41-BCA9-251AA3B86FDE}"/>
                    </a:ext>
                  </a:extLst>
                </p:cNvPr>
                <p:cNvGrpSpPr/>
                <p:nvPr userDrawn="1"/>
              </p:nvGrpSpPr>
              <p:grpSpPr>
                <a:xfrm>
                  <a:off x="12316858" y="2843923"/>
                  <a:ext cx="440675" cy="1762700"/>
                  <a:chOff x="12316858" y="3201732"/>
                  <a:chExt cx="440675" cy="1762700"/>
                </a:xfrm>
              </p:grpSpPr>
              <p:sp>
                <p:nvSpPr>
                  <p:cNvPr id="101" name="Rektangel 100">
                    <a:extLst>
                      <a:ext uri="{FF2B5EF4-FFF2-40B4-BE49-F238E27FC236}">
                        <a16:creationId xmlns:a16="http://schemas.microsoft.com/office/drawing/2014/main" id="{50CA88BB-7387-DD4B-A6E3-BEDF86F26146}"/>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2" name="Rektangel 101">
                    <a:extLst>
                      <a:ext uri="{FF2B5EF4-FFF2-40B4-BE49-F238E27FC236}">
                        <a16:creationId xmlns:a16="http://schemas.microsoft.com/office/drawing/2014/main" id="{AB1934A5-85F4-FF48-9398-897E1A8ADB5C}"/>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3" name="Rektangel 102">
                    <a:extLst>
                      <a:ext uri="{FF2B5EF4-FFF2-40B4-BE49-F238E27FC236}">
                        <a16:creationId xmlns:a16="http://schemas.microsoft.com/office/drawing/2014/main" id="{963F2E7F-4C9D-0447-AAAF-227BFCF09E72}"/>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04" name="Rektangel 103">
                    <a:extLst>
                      <a:ext uri="{FF2B5EF4-FFF2-40B4-BE49-F238E27FC236}">
                        <a16:creationId xmlns:a16="http://schemas.microsoft.com/office/drawing/2014/main" id="{E6FAAD3A-5A0C-1244-8308-B81ABB39B043}"/>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92" name="TekstSylinder 91">
              <a:extLst>
                <a:ext uri="{FF2B5EF4-FFF2-40B4-BE49-F238E27FC236}">
                  <a16:creationId xmlns:a16="http://schemas.microsoft.com/office/drawing/2014/main" id="{BABF0E71-DEA0-3343-8AF8-6A9A70C4B49B}"/>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93" name="Gruppe 92">
              <a:extLst>
                <a:ext uri="{FF2B5EF4-FFF2-40B4-BE49-F238E27FC236}">
                  <a16:creationId xmlns:a16="http://schemas.microsoft.com/office/drawing/2014/main" id="{02BB3DD4-65FF-4E43-8EC4-72B29CEB570B}"/>
                </a:ext>
              </a:extLst>
            </p:cNvPr>
            <p:cNvGrpSpPr/>
            <p:nvPr userDrawn="1"/>
          </p:nvGrpSpPr>
          <p:grpSpPr>
            <a:xfrm>
              <a:off x="12610441" y="194994"/>
              <a:ext cx="807496" cy="955972"/>
              <a:chOff x="12610441" y="212086"/>
              <a:chExt cx="807496" cy="955972"/>
            </a:xfrm>
          </p:grpSpPr>
          <p:cxnSp>
            <p:nvCxnSpPr>
              <p:cNvPr id="94" name="Vinkel 93">
                <a:extLst>
                  <a:ext uri="{FF2B5EF4-FFF2-40B4-BE49-F238E27FC236}">
                    <a16:creationId xmlns:a16="http://schemas.microsoft.com/office/drawing/2014/main" id="{B0A36170-F06E-8E41-9BC7-F44F4E26A5A9}"/>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95" name="TekstSylinder 94">
                <a:extLst>
                  <a:ext uri="{FF2B5EF4-FFF2-40B4-BE49-F238E27FC236}">
                    <a16:creationId xmlns:a16="http://schemas.microsoft.com/office/drawing/2014/main" id="{A2E98FD4-0641-4147-A688-3F5F957482F2}"/>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8195584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Bilde neg">
    <p:bg>
      <p:bgPr>
        <a:solidFill>
          <a:schemeClr val="tx2"/>
        </a:solidFill>
        <a:effectLst/>
      </p:bgPr>
    </p:bg>
    <p:spTree>
      <p:nvGrpSpPr>
        <p:cNvPr id="1" name=""/>
        <p:cNvGrpSpPr/>
        <p:nvPr/>
      </p:nvGrpSpPr>
      <p:grpSpPr>
        <a:xfrm>
          <a:off x="0" y="0"/>
          <a:ext cx="0" cy="0"/>
          <a:chOff x="0" y="0"/>
          <a:chExt cx="0" cy="0"/>
        </a:xfrm>
      </p:grpSpPr>
      <p:sp>
        <p:nvSpPr>
          <p:cNvPr id="5" name="Plassholder for bilde 8">
            <a:extLst>
              <a:ext uri="{FF2B5EF4-FFF2-40B4-BE49-F238E27FC236}">
                <a16:creationId xmlns:a16="http://schemas.microsoft.com/office/drawing/2014/main" id="{60CD866B-09E0-644B-925F-4FC4C3C24E6E}"/>
              </a:ext>
            </a:extLst>
          </p:cNvPr>
          <p:cNvSpPr>
            <a:spLocks noGrp="1"/>
          </p:cNvSpPr>
          <p:nvPr>
            <p:ph type="pic" sz="quarter" idx="17" hasCustomPrompt="1"/>
          </p:nvPr>
        </p:nvSpPr>
        <p:spPr>
          <a:xfrm>
            <a:off x="0" y="0"/>
            <a:ext cx="12193200" cy="6858000"/>
          </a:xfrm>
          <a:noFill/>
        </p:spPr>
        <p:txBody>
          <a:bodyPr lIns="180000" tIns="180000" rIns="180000" bIns="180000">
            <a:normAutofit/>
          </a:bodyPr>
          <a:lstStyle>
            <a:lvl1pPr marL="0" indent="0" algn="l">
              <a:lnSpc>
                <a:spcPct val="100000"/>
              </a:lnSpc>
              <a:buFont typeface="Arial" panose="020B0604020202020204" pitchFamily="34" charset="0"/>
              <a:buNone/>
              <a:defRPr sz="1200">
                <a:solidFill>
                  <a:schemeClr val="bg1"/>
                </a:solidFill>
              </a:defRPr>
            </a:lvl1pPr>
          </a:lstStyle>
          <a:p>
            <a:r>
              <a:rPr lang="nb-NO" noProof="0"/>
              <a:t>1. plasser et bilde i rammen</a:t>
            </a:r>
            <a:br>
              <a:rPr lang="nb-NO" noProof="0"/>
            </a:br>
            <a:r>
              <a:rPr lang="nb-NO" noProof="0"/>
              <a:t>2. plasser lengst bak</a:t>
            </a:r>
          </a:p>
        </p:txBody>
      </p:sp>
      <p:sp>
        <p:nvSpPr>
          <p:cNvPr id="2" name="Date Placeholder 1">
            <a:extLst>
              <a:ext uri="{FF2B5EF4-FFF2-40B4-BE49-F238E27FC236}">
                <a16:creationId xmlns:a16="http://schemas.microsoft.com/office/drawing/2014/main" id="{833855AB-DD85-A042-816A-FE4B586EB8E5}"/>
              </a:ext>
            </a:extLst>
          </p:cNvPr>
          <p:cNvSpPr>
            <a:spLocks noGrp="1"/>
          </p:cNvSpPr>
          <p:nvPr>
            <p:ph type="dt" sz="half" idx="10"/>
          </p:nvPr>
        </p:nvSpPr>
        <p:spPr/>
        <p:txBody>
          <a:bodyPr/>
          <a:lstStyle>
            <a:lvl1pPr>
              <a:defRPr>
                <a:solidFill>
                  <a:schemeClr val="bg1"/>
                </a:solidFill>
              </a:defRPr>
            </a:lvl1pPr>
          </a:lstStyle>
          <a:p>
            <a:fld id="{939CC06A-0458-7443-A95A-A3C9036965EC}" type="datetime1">
              <a:rPr lang="nb-NO" smtClean="0"/>
              <a:pPr/>
              <a:t>05.07.2022</a:t>
            </a:fld>
            <a:endParaRPr lang="nb-NO"/>
          </a:p>
        </p:txBody>
      </p:sp>
      <p:sp>
        <p:nvSpPr>
          <p:cNvPr id="3" name="Footer Placeholder 2">
            <a:extLst>
              <a:ext uri="{FF2B5EF4-FFF2-40B4-BE49-F238E27FC236}">
                <a16:creationId xmlns:a16="http://schemas.microsoft.com/office/drawing/2014/main" id="{38879BB5-5FD5-7845-BDED-D0F03760B998}"/>
              </a:ext>
            </a:extLst>
          </p:cNvPr>
          <p:cNvSpPr>
            <a:spLocks noGrp="1"/>
          </p:cNvSpPr>
          <p:nvPr>
            <p:ph type="ftr" sz="quarter" idx="11"/>
          </p:nvPr>
        </p:nvSpPr>
        <p:spPr/>
        <p:txBody>
          <a:bodyPr/>
          <a:lstStyle>
            <a:lvl1pPr>
              <a:defRPr>
                <a:solidFill>
                  <a:schemeClr val="bg1"/>
                </a:solidFill>
              </a:defRPr>
            </a:lvl1pPr>
          </a:lstStyle>
          <a:p>
            <a:endParaRPr lang="nb-NO"/>
          </a:p>
        </p:txBody>
      </p:sp>
      <p:sp>
        <p:nvSpPr>
          <p:cNvPr id="4" name="Slide Number Placeholder 3">
            <a:extLst>
              <a:ext uri="{FF2B5EF4-FFF2-40B4-BE49-F238E27FC236}">
                <a16:creationId xmlns:a16="http://schemas.microsoft.com/office/drawing/2014/main" id="{483B267F-75EE-304B-926E-01981DB8FDFB}"/>
              </a:ext>
            </a:extLst>
          </p:cNvPr>
          <p:cNvSpPr>
            <a:spLocks noGrp="1"/>
          </p:cNvSpPr>
          <p:nvPr>
            <p:ph type="sldNum" sz="quarter" idx="12"/>
          </p:nvPr>
        </p:nvSpPr>
        <p:spPr/>
        <p:txBody>
          <a:bodyPr/>
          <a:lstStyle>
            <a:lvl1pPr>
              <a:defRPr>
                <a:solidFill>
                  <a:schemeClr val="bg1"/>
                </a:solidFill>
              </a:defRPr>
            </a:lvl1pPr>
          </a:lstStyle>
          <a:p>
            <a:fld id="{8ACEFDFC-287E-0A4D-81A7-6CC8C070690D}" type="slidenum">
              <a:rPr lang="nb-NO" smtClean="0"/>
              <a:pPr/>
              <a:t>‹#›</a:t>
            </a:fld>
            <a:endParaRPr lang="nb-NO"/>
          </a:p>
        </p:txBody>
      </p:sp>
      <p:grpSp>
        <p:nvGrpSpPr>
          <p:cNvPr id="23" name="Gruppe 22">
            <a:extLst>
              <a:ext uri="{FF2B5EF4-FFF2-40B4-BE49-F238E27FC236}">
                <a16:creationId xmlns:a16="http://schemas.microsoft.com/office/drawing/2014/main" id="{E6B2F163-6ED3-2147-9D52-FE9CA569B810}"/>
              </a:ext>
            </a:extLst>
          </p:cNvPr>
          <p:cNvGrpSpPr/>
          <p:nvPr userDrawn="1"/>
        </p:nvGrpSpPr>
        <p:grpSpPr>
          <a:xfrm>
            <a:off x="-800" y="-1306644"/>
            <a:ext cx="12194000" cy="1075340"/>
            <a:chOff x="-800" y="-1229864"/>
            <a:chExt cx="12194000" cy="1075340"/>
          </a:xfrm>
        </p:grpSpPr>
        <p:grpSp>
          <p:nvGrpSpPr>
            <p:cNvPr id="24" name="Gruppe 23">
              <a:extLst>
                <a:ext uri="{FF2B5EF4-FFF2-40B4-BE49-F238E27FC236}">
                  <a16:creationId xmlns:a16="http://schemas.microsoft.com/office/drawing/2014/main" id="{509D2454-70FF-CE43-BA44-8336A95E4B45}"/>
                </a:ext>
              </a:extLst>
            </p:cNvPr>
            <p:cNvGrpSpPr/>
            <p:nvPr/>
          </p:nvGrpSpPr>
          <p:grpSpPr>
            <a:xfrm>
              <a:off x="0" y="-320124"/>
              <a:ext cx="12192000" cy="165600"/>
              <a:chOff x="0" y="-413084"/>
              <a:chExt cx="12192000" cy="206078"/>
            </a:xfrm>
            <a:solidFill>
              <a:schemeClr val="bg1"/>
            </a:solidFill>
          </p:grpSpPr>
          <p:sp>
            <p:nvSpPr>
              <p:cNvPr id="51" name="Rektangel 50">
                <a:extLst>
                  <a:ext uri="{FF2B5EF4-FFF2-40B4-BE49-F238E27FC236}">
                    <a16:creationId xmlns:a16="http://schemas.microsoft.com/office/drawing/2014/main" id="{E01F046E-AA1F-A543-9EE9-1F139F5E93DD}"/>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2" name="Rektangel 51">
                <a:extLst>
                  <a:ext uri="{FF2B5EF4-FFF2-40B4-BE49-F238E27FC236}">
                    <a16:creationId xmlns:a16="http://schemas.microsoft.com/office/drawing/2014/main" id="{9888665A-D584-654A-BDAB-173BDA280D00}"/>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3" name="Rektangel 52">
                <a:extLst>
                  <a:ext uri="{FF2B5EF4-FFF2-40B4-BE49-F238E27FC236}">
                    <a16:creationId xmlns:a16="http://schemas.microsoft.com/office/drawing/2014/main" id="{B4DB81F3-C6A8-D842-8B16-582614A0A61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4" name="Rektangel 53">
                <a:extLst>
                  <a:ext uri="{FF2B5EF4-FFF2-40B4-BE49-F238E27FC236}">
                    <a16:creationId xmlns:a16="http://schemas.microsoft.com/office/drawing/2014/main" id="{A507F676-471B-D34B-A0CC-1015F896A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5" name="Rektangel 54">
                <a:extLst>
                  <a:ext uri="{FF2B5EF4-FFF2-40B4-BE49-F238E27FC236}">
                    <a16:creationId xmlns:a16="http://schemas.microsoft.com/office/drawing/2014/main" id="{C220B5B3-B212-8840-BE9F-0BDEA799F841}"/>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56" name="Rektangel 55">
                <a:extLst>
                  <a:ext uri="{FF2B5EF4-FFF2-40B4-BE49-F238E27FC236}">
                    <a16:creationId xmlns:a16="http://schemas.microsoft.com/office/drawing/2014/main" id="{0E30B65E-18B7-A743-91CC-519854ABBFF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5" name="Rett linje 24">
              <a:extLst>
                <a:ext uri="{FF2B5EF4-FFF2-40B4-BE49-F238E27FC236}">
                  <a16:creationId xmlns:a16="http://schemas.microsoft.com/office/drawing/2014/main" id="{BFB4B24A-00A6-A740-9B6F-090EA989E161}"/>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8ADB2E79-48A8-B942-ADEF-9DA957FAB045}"/>
                </a:ext>
              </a:extLst>
            </p:cNvPr>
            <p:cNvCxnSpPr>
              <a:cxnSpLocks/>
              <a:stCxn id="41"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E3F964E-27AF-5147-9507-F07231AFAE03}"/>
                </a:ext>
              </a:extLst>
            </p:cNvPr>
            <p:cNvCxnSpPr>
              <a:cxnSpLocks/>
              <a:stCxn id="43"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5D0A5FDB-18A9-3D49-BB00-63F06337B29F}"/>
                </a:ext>
              </a:extLst>
            </p:cNvPr>
            <p:cNvCxnSpPr>
              <a:cxnSpLocks/>
              <a:stCxn id="39"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9" name="Rett linje 28">
              <a:extLst>
                <a:ext uri="{FF2B5EF4-FFF2-40B4-BE49-F238E27FC236}">
                  <a16:creationId xmlns:a16="http://schemas.microsoft.com/office/drawing/2014/main" id="{113B2CC6-F548-F845-9551-8EAC4BCD15F0}"/>
                </a:ext>
              </a:extLst>
            </p:cNvPr>
            <p:cNvCxnSpPr>
              <a:cxnSpLocks/>
              <a:stCxn id="45"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BF5236E1-9C62-EC46-A641-A5DE731E3063}"/>
                </a:ext>
              </a:extLst>
            </p:cNvPr>
            <p:cNvCxnSpPr>
              <a:cxnSpLocks/>
              <a:stCxn id="49"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160E83E6-97F0-8349-AE3E-0B28728EAB0A}"/>
                </a:ext>
              </a:extLst>
            </p:cNvPr>
            <p:cNvCxnSpPr>
              <a:cxnSpLocks/>
              <a:stCxn id="47"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2" name="Gruppe 31">
              <a:extLst>
                <a:ext uri="{FF2B5EF4-FFF2-40B4-BE49-F238E27FC236}">
                  <a16:creationId xmlns:a16="http://schemas.microsoft.com/office/drawing/2014/main" id="{3A24E8AA-6FA1-5B47-95C6-5F3EED5830AC}"/>
                </a:ext>
              </a:extLst>
            </p:cNvPr>
            <p:cNvGrpSpPr/>
            <p:nvPr userDrawn="1"/>
          </p:nvGrpSpPr>
          <p:grpSpPr>
            <a:xfrm>
              <a:off x="0" y="-621464"/>
              <a:ext cx="12192000" cy="206078"/>
              <a:chOff x="0" y="-674874"/>
              <a:chExt cx="12192000" cy="206078"/>
            </a:xfrm>
          </p:grpSpPr>
          <p:sp>
            <p:nvSpPr>
              <p:cNvPr id="49" name="Rektangel 48">
                <a:extLst>
                  <a:ext uri="{FF2B5EF4-FFF2-40B4-BE49-F238E27FC236}">
                    <a16:creationId xmlns:a16="http://schemas.microsoft.com/office/drawing/2014/main" id="{737C8123-9A5E-904D-A679-6AA1399D81B9}"/>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0" name="Rett linje 49">
                <a:extLst>
                  <a:ext uri="{FF2B5EF4-FFF2-40B4-BE49-F238E27FC236}">
                    <a16:creationId xmlns:a16="http://schemas.microsoft.com/office/drawing/2014/main" id="{06CE9363-6BA2-8B4C-BE8E-74BA405E042C}"/>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3" name="Gruppe 32">
              <a:extLst>
                <a:ext uri="{FF2B5EF4-FFF2-40B4-BE49-F238E27FC236}">
                  <a16:creationId xmlns:a16="http://schemas.microsoft.com/office/drawing/2014/main" id="{86B73520-89F8-9F47-A1D7-D228D01885AF}"/>
                </a:ext>
              </a:extLst>
            </p:cNvPr>
            <p:cNvGrpSpPr/>
            <p:nvPr userDrawn="1"/>
          </p:nvGrpSpPr>
          <p:grpSpPr>
            <a:xfrm>
              <a:off x="0" y="-744566"/>
              <a:ext cx="10156824" cy="206078"/>
              <a:chOff x="0" y="-930144"/>
              <a:chExt cx="10156824" cy="206078"/>
            </a:xfrm>
          </p:grpSpPr>
          <p:sp>
            <p:nvSpPr>
              <p:cNvPr id="47" name="Rektangel 46">
                <a:extLst>
                  <a:ext uri="{FF2B5EF4-FFF2-40B4-BE49-F238E27FC236}">
                    <a16:creationId xmlns:a16="http://schemas.microsoft.com/office/drawing/2014/main" id="{1CE07EF8-531B-694E-BF46-6672550BB790}"/>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48" name="Rett linje 47">
                <a:extLst>
                  <a:ext uri="{FF2B5EF4-FFF2-40B4-BE49-F238E27FC236}">
                    <a16:creationId xmlns:a16="http://schemas.microsoft.com/office/drawing/2014/main" id="{145F084E-1053-0245-85FD-2118E9DF9AE9}"/>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4" name="Gruppe 33">
              <a:extLst>
                <a:ext uri="{FF2B5EF4-FFF2-40B4-BE49-F238E27FC236}">
                  <a16:creationId xmlns:a16="http://schemas.microsoft.com/office/drawing/2014/main" id="{D2003B3E-181B-8A4C-AE22-1F0D2605D09F}"/>
                </a:ext>
              </a:extLst>
            </p:cNvPr>
            <p:cNvGrpSpPr/>
            <p:nvPr userDrawn="1"/>
          </p:nvGrpSpPr>
          <p:grpSpPr>
            <a:xfrm>
              <a:off x="0" y="-867666"/>
              <a:ext cx="8128000" cy="206078"/>
              <a:chOff x="0" y="-1191934"/>
              <a:chExt cx="8128000" cy="206078"/>
            </a:xfrm>
          </p:grpSpPr>
          <p:sp>
            <p:nvSpPr>
              <p:cNvPr id="45" name="Rektangel 44">
                <a:extLst>
                  <a:ext uri="{FF2B5EF4-FFF2-40B4-BE49-F238E27FC236}">
                    <a16:creationId xmlns:a16="http://schemas.microsoft.com/office/drawing/2014/main" id="{647ADF1D-5F42-8D47-AD41-E4F201CF52A9}"/>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46" name="Rett linje 45">
                <a:extLst>
                  <a:ext uri="{FF2B5EF4-FFF2-40B4-BE49-F238E27FC236}">
                    <a16:creationId xmlns:a16="http://schemas.microsoft.com/office/drawing/2014/main" id="{D6EA2D86-99A2-F14C-ADD4-53641A8A7F64}"/>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5" name="Gruppe 34">
              <a:extLst>
                <a:ext uri="{FF2B5EF4-FFF2-40B4-BE49-F238E27FC236}">
                  <a16:creationId xmlns:a16="http://schemas.microsoft.com/office/drawing/2014/main" id="{A83433ED-4FB5-2B4F-9191-C83A94955236}"/>
                </a:ext>
              </a:extLst>
            </p:cNvPr>
            <p:cNvGrpSpPr/>
            <p:nvPr userDrawn="1"/>
          </p:nvGrpSpPr>
          <p:grpSpPr>
            <a:xfrm>
              <a:off x="-800" y="-990766"/>
              <a:ext cx="6091200" cy="206078"/>
              <a:chOff x="0" y="-1453724"/>
              <a:chExt cx="6091200" cy="206078"/>
            </a:xfrm>
          </p:grpSpPr>
          <p:sp>
            <p:nvSpPr>
              <p:cNvPr id="43" name="Rektangel 42">
                <a:extLst>
                  <a:ext uri="{FF2B5EF4-FFF2-40B4-BE49-F238E27FC236}">
                    <a16:creationId xmlns:a16="http://schemas.microsoft.com/office/drawing/2014/main" id="{A7E6EB65-4D53-4849-B81B-72E7F6DB7DBA}"/>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44" name="Rett linje 43">
                <a:extLst>
                  <a:ext uri="{FF2B5EF4-FFF2-40B4-BE49-F238E27FC236}">
                    <a16:creationId xmlns:a16="http://schemas.microsoft.com/office/drawing/2014/main" id="{F2B3A6CA-D596-AF46-A9EC-6AC4827C6275}"/>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6" name="Gruppe 35">
              <a:extLst>
                <a:ext uri="{FF2B5EF4-FFF2-40B4-BE49-F238E27FC236}">
                  <a16:creationId xmlns:a16="http://schemas.microsoft.com/office/drawing/2014/main" id="{FA7B6066-4DFD-E94C-94AB-69F5B53199FE}"/>
                </a:ext>
              </a:extLst>
            </p:cNvPr>
            <p:cNvGrpSpPr/>
            <p:nvPr userDrawn="1"/>
          </p:nvGrpSpPr>
          <p:grpSpPr>
            <a:xfrm>
              <a:off x="0" y="-1113866"/>
              <a:ext cx="4060800" cy="206078"/>
              <a:chOff x="0" y="-1715514"/>
              <a:chExt cx="4060800" cy="206078"/>
            </a:xfrm>
          </p:grpSpPr>
          <p:sp>
            <p:nvSpPr>
              <p:cNvPr id="41" name="Rektangel 40">
                <a:extLst>
                  <a:ext uri="{FF2B5EF4-FFF2-40B4-BE49-F238E27FC236}">
                    <a16:creationId xmlns:a16="http://schemas.microsoft.com/office/drawing/2014/main" id="{A0039850-834E-CC40-B3F3-683135B32A66}"/>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2" name="Rett linje 41">
                <a:extLst>
                  <a:ext uri="{FF2B5EF4-FFF2-40B4-BE49-F238E27FC236}">
                    <a16:creationId xmlns:a16="http://schemas.microsoft.com/office/drawing/2014/main" id="{B824AF56-ECEA-4043-9C18-8E90194DD88A}"/>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7" name="Gruppe 36">
              <a:extLst>
                <a:ext uri="{FF2B5EF4-FFF2-40B4-BE49-F238E27FC236}">
                  <a16:creationId xmlns:a16="http://schemas.microsoft.com/office/drawing/2014/main" id="{F11CB56F-0A6B-4543-801E-C174C1568B52}"/>
                </a:ext>
              </a:extLst>
            </p:cNvPr>
            <p:cNvGrpSpPr/>
            <p:nvPr userDrawn="1"/>
          </p:nvGrpSpPr>
          <p:grpSpPr>
            <a:xfrm>
              <a:off x="0" y="-1229864"/>
              <a:ext cx="1015200" cy="206078"/>
              <a:chOff x="0" y="-1959289"/>
              <a:chExt cx="1015200" cy="206078"/>
            </a:xfrm>
          </p:grpSpPr>
          <p:sp>
            <p:nvSpPr>
              <p:cNvPr id="39" name="Rektangel 38">
                <a:extLst>
                  <a:ext uri="{FF2B5EF4-FFF2-40B4-BE49-F238E27FC236}">
                    <a16:creationId xmlns:a16="http://schemas.microsoft.com/office/drawing/2014/main" id="{A90B194E-0C82-8C43-8756-A40AF75761D0}"/>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0" name="Rett linje 39">
                <a:extLst>
                  <a:ext uri="{FF2B5EF4-FFF2-40B4-BE49-F238E27FC236}">
                    <a16:creationId xmlns:a16="http://schemas.microsoft.com/office/drawing/2014/main" id="{AAC9C1BD-3CA7-FC4B-8E3D-DE83E5B7C7D0}"/>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38" name="Rett linje 37">
              <a:extLst>
                <a:ext uri="{FF2B5EF4-FFF2-40B4-BE49-F238E27FC236}">
                  <a16:creationId xmlns:a16="http://schemas.microsoft.com/office/drawing/2014/main" id="{C7A51BD2-CD19-A647-9106-EE6264D8BE88}"/>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57" name="Gruppe 56">
            <a:extLst>
              <a:ext uri="{FF2B5EF4-FFF2-40B4-BE49-F238E27FC236}">
                <a16:creationId xmlns:a16="http://schemas.microsoft.com/office/drawing/2014/main" id="{1255D6A5-7C18-3546-BA08-2FFEDAB34041}"/>
              </a:ext>
            </a:extLst>
          </p:cNvPr>
          <p:cNvGrpSpPr/>
          <p:nvPr userDrawn="1"/>
        </p:nvGrpSpPr>
        <p:grpSpPr>
          <a:xfrm>
            <a:off x="-715963" y="-4004"/>
            <a:ext cx="590564" cy="6862004"/>
            <a:chOff x="-715963" y="-4004"/>
            <a:chExt cx="590564" cy="6862004"/>
          </a:xfrm>
        </p:grpSpPr>
        <p:sp>
          <p:nvSpPr>
            <p:cNvPr id="58" name="Rektangel 57">
              <a:extLst>
                <a:ext uri="{FF2B5EF4-FFF2-40B4-BE49-F238E27FC236}">
                  <a16:creationId xmlns:a16="http://schemas.microsoft.com/office/drawing/2014/main" id="{83B42075-3A5C-1E46-A9FA-362B5515A8A6}"/>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59" name="Rektangel 58">
              <a:extLst>
                <a:ext uri="{FF2B5EF4-FFF2-40B4-BE49-F238E27FC236}">
                  <a16:creationId xmlns:a16="http://schemas.microsoft.com/office/drawing/2014/main" id="{D106EC1A-221F-0A4B-9475-29240E861AA7}"/>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7637FBCC-CEAF-474B-9393-8790DD5AFB51}"/>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1" name="Rektangel 60">
              <a:extLst>
                <a:ext uri="{FF2B5EF4-FFF2-40B4-BE49-F238E27FC236}">
                  <a16:creationId xmlns:a16="http://schemas.microsoft.com/office/drawing/2014/main" id="{58DA230D-EB5E-5B47-A595-BC7A0838781B}"/>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62" name="Rett linje 61">
              <a:extLst>
                <a:ext uri="{FF2B5EF4-FFF2-40B4-BE49-F238E27FC236}">
                  <a16:creationId xmlns:a16="http://schemas.microsoft.com/office/drawing/2014/main" id="{29A6395B-F80C-7247-AF08-0815CB4E5CAF}"/>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8E28BDF9-D392-E74A-B639-BDDDD5173217}"/>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4" name="Rett linje 63">
              <a:extLst>
                <a:ext uri="{FF2B5EF4-FFF2-40B4-BE49-F238E27FC236}">
                  <a16:creationId xmlns:a16="http://schemas.microsoft.com/office/drawing/2014/main" id="{B18FF123-D027-C14E-AB15-B6FA96912712}"/>
                </a:ext>
              </a:extLst>
            </p:cNvPr>
            <p:cNvCxnSpPr>
              <a:cxnSpLocks/>
              <a:stCxn id="66"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64">
              <a:extLst>
                <a:ext uri="{FF2B5EF4-FFF2-40B4-BE49-F238E27FC236}">
                  <a16:creationId xmlns:a16="http://schemas.microsoft.com/office/drawing/2014/main" id="{8D0FBEDD-4B7F-AB4D-A811-0314736171E9}"/>
                </a:ext>
              </a:extLst>
            </p:cNvPr>
            <p:cNvCxnSpPr>
              <a:cxnSpLocks/>
              <a:stCxn id="66"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6" name="Rektangel 65">
              <a:extLst>
                <a:ext uri="{FF2B5EF4-FFF2-40B4-BE49-F238E27FC236}">
                  <a16:creationId xmlns:a16="http://schemas.microsoft.com/office/drawing/2014/main" id="{F95F586E-E9CB-7F4E-875F-DFADD3742B91}"/>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67" name="Rett linje 66">
              <a:extLst>
                <a:ext uri="{FF2B5EF4-FFF2-40B4-BE49-F238E27FC236}">
                  <a16:creationId xmlns:a16="http://schemas.microsoft.com/office/drawing/2014/main" id="{18AC3B52-7605-124D-9366-1406BC09415E}"/>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68" name="Rektangel 67">
              <a:extLst>
                <a:ext uri="{FF2B5EF4-FFF2-40B4-BE49-F238E27FC236}">
                  <a16:creationId xmlns:a16="http://schemas.microsoft.com/office/drawing/2014/main" id="{6D64798A-AF2F-F64B-B9C6-A6DDADD19126}"/>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69" name="Rett linje 68">
              <a:extLst>
                <a:ext uri="{FF2B5EF4-FFF2-40B4-BE49-F238E27FC236}">
                  <a16:creationId xmlns:a16="http://schemas.microsoft.com/office/drawing/2014/main" id="{F95D1769-0224-4D4A-B6BA-84065BF4B8EE}"/>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70" name="Rett linje 69">
              <a:extLst>
                <a:ext uri="{FF2B5EF4-FFF2-40B4-BE49-F238E27FC236}">
                  <a16:creationId xmlns:a16="http://schemas.microsoft.com/office/drawing/2014/main" id="{6CFB1E29-DA85-B549-BFD0-C834FE927E61}"/>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1" name="Rett linje 70">
              <a:extLst>
                <a:ext uri="{FF2B5EF4-FFF2-40B4-BE49-F238E27FC236}">
                  <a16:creationId xmlns:a16="http://schemas.microsoft.com/office/drawing/2014/main" id="{5AF03FC7-8289-7A4E-A1A6-339D9AF6FCD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74" name="Plassholder for tekst 7">
            <a:extLst>
              <a:ext uri="{FF2B5EF4-FFF2-40B4-BE49-F238E27FC236}">
                <a16:creationId xmlns:a16="http://schemas.microsoft.com/office/drawing/2014/main" id="{B4167E25-FC4E-0D40-B7E9-F526F2DED683}"/>
              </a:ext>
            </a:extLst>
          </p:cNvPr>
          <p:cNvSpPr>
            <a:spLocks noGrp="1"/>
          </p:cNvSpPr>
          <p:nvPr>
            <p:ph type="body" sz="quarter" idx="21"/>
          </p:nvPr>
        </p:nvSpPr>
        <p:spPr>
          <a:xfrm>
            <a:off x="331200" y="6296400"/>
            <a:ext cx="687600" cy="360000"/>
          </a:xfrm>
          <a:blipFill>
            <a:blip r:embed="rId2" cstate="print">
              <a:extLst>
                <a:ext uri="{28A0092B-C50C-407E-A947-70E740481C1C}">
                  <a14:useLocalDpi xmlns:a14="http://schemas.microsoft.com/office/drawing/2010/main"/>
                </a:ext>
              </a:extLst>
            </a:blip>
            <a:stretch>
              <a:fillRect/>
            </a:stretch>
          </a:blipFill>
        </p:spPr>
        <p:txBody>
          <a:bodyPr>
            <a:normAutofit/>
          </a:bodyPr>
          <a:lstStyle>
            <a:lvl1pPr marL="0" indent="0">
              <a:buFont typeface="Arial" panose="020B0604020202020204" pitchFamily="34" charset="0"/>
              <a:buNone/>
              <a:defRPr sz="100">
                <a:solidFill>
                  <a:schemeClr val="bg1"/>
                </a:solidFill>
              </a:defRPr>
            </a:lvl1pPr>
          </a:lstStyle>
          <a:p>
            <a:pPr lvl="0"/>
            <a:r>
              <a:rPr lang="nb-NO"/>
              <a:t>Klikk for å redigere tekststiler i malen</a:t>
            </a:r>
          </a:p>
        </p:txBody>
      </p:sp>
      <p:sp>
        <p:nvSpPr>
          <p:cNvPr id="92" name="TekstSylinder 91">
            <a:extLst>
              <a:ext uri="{FF2B5EF4-FFF2-40B4-BE49-F238E27FC236}">
                <a16:creationId xmlns:a16="http://schemas.microsoft.com/office/drawing/2014/main" id="{6D51DDC6-EDC4-6145-9FBF-942463C865BC}"/>
              </a:ext>
            </a:extLst>
          </p:cNvPr>
          <p:cNvSpPr txBox="1"/>
          <p:nvPr userDrawn="1"/>
        </p:nvSpPr>
        <p:spPr>
          <a:xfrm>
            <a:off x="0" y="-213030"/>
            <a:ext cx="3068662" cy="206078"/>
          </a:xfrm>
          <a:prstGeom prst="rect">
            <a:avLst/>
          </a:prstGeom>
          <a:noFill/>
        </p:spPr>
        <p:txBody>
          <a:bodyPr wrap="none" lIns="0" tIns="0" rIns="0" bIns="0" rtlCol="0" anchor="ctr">
            <a:noAutofit/>
          </a:bodyPr>
          <a:lstStyle/>
          <a:p>
            <a:pPr algn="l"/>
            <a:r>
              <a:rPr lang="nb-NO" sz="800">
                <a:solidFill>
                  <a:schemeClr val="tx1"/>
                </a:solidFill>
              </a:rPr>
              <a:t>Oslo 2018 / Innholdssider / negativ</a:t>
            </a:r>
          </a:p>
        </p:txBody>
      </p:sp>
      <p:grpSp>
        <p:nvGrpSpPr>
          <p:cNvPr id="6" name="Gruppe 5">
            <a:extLst>
              <a:ext uri="{FF2B5EF4-FFF2-40B4-BE49-F238E27FC236}">
                <a16:creationId xmlns:a16="http://schemas.microsoft.com/office/drawing/2014/main" id="{8CA7E12B-54B4-874B-933C-FC3D9E55A3BC}"/>
              </a:ext>
            </a:extLst>
          </p:cNvPr>
          <p:cNvGrpSpPr/>
          <p:nvPr userDrawn="1"/>
        </p:nvGrpSpPr>
        <p:grpSpPr>
          <a:xfrm>
            <a:off x="12252770" y="1"/>
            <a:ext cx="1165167" cy="5230535"/>
            <a:chOff x="12252770" y="1"/>
            <a:chExt cx="1165167" cy="5230535"/>
          </a:xfrm>
        </p:grpSpPr>
        <p:grpSp>
          <p:nvGrpSpPr>
            <p:cNvPr id="75" name="Gruppe 74">
              <a:extLst>
                <a:ext uri="{FF2B5EF4-FFF2-40B4-BE49-F238E27FC236}">
                  <a16:creationId xmlns:a16="http://schemas.microsoft.com/office/drawing/2014/main" id="{8F8009E6-2DC8-1C47-86DE-7EB231C9CC5E}"/>
                </a:ext>
              </a:extLst>
            </p:cNvPr>
            <p:cNvGrpSpPr/>
            <p:nvPr userDrawn="1"/>
          </p:nvGrpSpPr>
          <p:grpSpPr>
            <a:xfrm>
              <a:off x="12252770" y="1"/>
              <a:ext cx="409071" cy="3254927"/>
              <a:chOff x="12252770" y="1"/>
              <a:chExt cx="588588" cy="4683318"/>
            </a:xfrm>
          </p:grpSpPr>
          <p:sp>
            <p:nvSpPr>
              <p:cNvPr id="76" name="Rektangel 75">
                <a:extLst>
                  <a:ext uri="{FF2B5EF4-FFF2-40B4-BE49-F238E27FC236}">
                    <a16:creationId xmlns:a16="http://schemas.microsoft.com/office/drawing/2014/main" id="{AECE28FE-6B3F-5C41-9D27-3E564F322407}"/>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77" name="Gruppe 76">
                <a:extLst>
                  <a:ext uri="{FF2B5EF4-FFF2-40B4-BE49-F238E27FC236}">
                    <a16:creationId xmlns:a16="http://schemas.microsoft.com/office/drawing/2014/main" id="{CB74C1BB-F327-C041-8696-8CC95A20290D}"/>
                  </a:ext>
                </a:extLst>
              </p:cNvPr>
              <p:cNvGrpSpPr/>
              <p:nvPr userDrawn="1"/>
            </p:nvGrpSpPr>
            <p:grpSpPr>
              <a:xfrm>
                <a:off x="12326727" y="84822"/>
                <a:ext cx="440675" cy="4513676"/>
                <a:chOff x="12316858" y="92947"/>
                <a:chExt cx="440675" cy="4513676"/>
              </a:xfrm>
            </p:grpSpPr>
            <p:grpSp>
              <p:nvGrpSpPr>
                <p:cNvPr id="78" name="Gruppe 77">
                  <a:extLst>
                    <a:ext uri="{FF2B5EF4-FFF2-40B4-BE49-F238E27FC236}">
                      <a16:creationId xmlns:a16="http://schemas.microsoft.com/office/drawing/2014/main" id="{8BA22E53-07F3-E344-B911-54485682BB00}"/>
                    </a:ext>
                  </a:extLst>
                </p:cNvPr>
                <p:cNvGrpSpPr/>
                <p:nvPr userDrawn="1"/>
              </p:nvGrpSpPr>
              <p:grpSpPr>
                <a:xfrm>
                  <a:off x="12316858" y="92947"/>
                  <a:ext cx="440675" cy="1322025"/>
                  <a:chOff x="12316858" y="92947"/>
                  <a:chExt cx="440675" cy="1322025"/>
                </a:xfrm>
              </p:grpSpPr>
              <p:sp>
                <p:nvSpPr>
                  <p:cNvPr id="88" name="Rektangel 87">
                    <a:extLst>
                      <a:ext uri="{FF2B5EF4-FFF2-40B4-BE49-F238E27FC236}">
                        <a16:creationId xmlns:a16="http://schemas.microsoft.com/office/drawing/2014/main" id="{F7E0A24B-DECB-ED4D-A71C-0EC6A992AF35}"/>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9" name="Rektangel 88">
                    <a:extLst>
                      <a:ext uri="{FF2B5EF4-FFF2-40B4-BE49-F238E27FC236}">
                        <a16:creationId xmlns:a16="http://schemas.microsoft.com/office/drawing/2014/main" id="{6E2329DA-C840-C147-8677-C1FFC58179C0}"/>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90" name="Rektangel 89">
                    <a:extLst>
                      <a:ext uri="{FF2B5EF4-FFF2-40B4-BE49-F238E27FC236}">
                        <a16:creationId xmlns:a16="http://schemas.microsoft.com/office/drawing/2014/main" id="{7772449B-69B2-094B-91F1-1382CE2FB42B}"/>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9" name="Gruppe 78">
                  <a:extLst>
                    <a:ext uri="{FF2B5EF4-FFF2-40B4-BE49-F238E27FC236}">
                      <a16:creationId xmlns:a16="http://schemas.microsoft.com/office/drawing/2014/main" id="{07ED3267-1D40-1D4D-9EC7-353345137976}"/>
                    </a:ext>
                  </a:extLst>
                </p:cNvPr>
                <p:cNvGrpSpPr/>
                <p:nvPr userDrawn="1"/>
              </p:nvGrpSpPr>
              <p:grpSpPr>
                <a:xfrm>
                  <a:off x="12316858" y="1468435"/>
                  <a:ext cx="440675" cy="1322025"/>
                  <a:chOff x="12316858" y="1600866"/>
                  <a:chExt cx="440675" cy="1322025"/>
                </a:xfrm>
              </p:grpSpPr>
              <p:sp>
                <p:nvSpPr>
                  <p:cNvPr id="85" name="Rektangel 84">
                    <a:extLst>
                      <a:ext uri="{FF2B5EF4-FFF2-40B4-BE49-F238E27FC236}">
                        <a16:creationId xmlns:a16="http://schemas.microsoft.com/office/drawing/2014/main" id="{D6BA8FBC-0FE5-4F46-8FC3-48DC4E4604EA}"/>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6" name="Rektangel 85">
                    <a:extLst>
                      <a:ext uri="{FF2B5EF4-FFF2-40B4-BE49-F238E27FC236}">
                        <a16:creationId xmlns:a16="http://schemas.microsoft.com/office/drawing/2014/main" id="{F622D83D-32EF-974E-B8E9-3A938C35CDA8}"/>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7" name="Rektangel 86">
                    <a:extLst>
                      <a:ext uri="{FF2B5EF4-FFF2-40B4-BE49-F238E27FC236}">
                        <a16:creationId xmlns:a16="http://schemas.microsoft.com/office/drawing/2014/main" id="{1BDF731E-7B6C-2144-B025-0869B767623C}"/>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80" name="Gruppe 79">
                  <a:extLst>
                    <a:ext uri="{FF2B5EF4-FFF2-40B4-BE49-F238E27FC236}">
                      <a16:creationId xmlns:a16="http://schemas.microsoft.com/office/drawing/2014/main" id="{49B6A4FA-1E22-9147-8AD9-B28366A7CE3B}"/>
                    </a:ext>
                  </a:extLst>
                </p:cNvPr>
                <p:cNvGrpSpPr/>
                <p:nvPr userDrawn="1"/>
              </p:nvGrpSpPr>
              <p:grpSpPr>
                <a:xfrm>
                  <a:off x="12316858" y="2843923"/>
                  <a:ext cx="440675" cy="1762700"/>
                  <a:chOff x="12316858" y="3201732"/>
                  <a:chExt cx="440675" cy="1762700"/>
                </a:xfrm>
              </p:grpSpPr>
              <p:sp>
                <p:nvSpPr>
                  <p:cNvPr id="81" name="Rektangel 80">
                    <a:extLst>
                      <a:ext uri="{FF2B5EF4-FFF2-40B4-BE49-F238E27FC236}">
                        <a16:creationId xmlns:a16="http://schemas.microsoft.com/office/drawing/2014/main" id="{BE12CC14-985A-504B-A96D-5C6E9DE8F21E}"/>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2" name="Rektangel 81">
                    <a:extLst>
                      <a:ext uri="{FF2B5EF4-FFF2-40B4-BE49-F238E27FC236}">
                        <a16:creationId xmlns:a16="http://schemas.microsoft.com/office/drawing/2014/main" id="{9E8D8E6F-EA70-1842-A974-5D35616E09FA}"/>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3" name="Rektangel 82">
                    <a:extLst>
                      <a:ext uri="{FF2B5EF4-FFF2-40B4-BE49-F238E27FC236}">
                        <a16:creationId xmlns:a16="http://schemas.microsoft.com/office/drawing/2014/main" id="{751FBA97-2B6D-5B40-BFA2-E3FE8D3EF3F0}"/>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4" name="Rektangel 83">
                    <a:extLst>
                      <a:ext uri="{FF2B5EF4-FFF2-40B4-BE49-F238E27FC236}">
                        <a16:creationId xmlns:a16="http://schemas.microsoft.com/office/drawing/2014/main" id="{7D4A6F92-ED09-794E-9D24-8961E4EB9709}"/>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91" name="TekstSylinder 90">
              <a:extLst>
                <a:ext uri="{FF2B5EF4-FFF2-40B4-BE49-F238E27FC236}">
                  <a16:creationId xmlns:a16="http://schemas.microsoft.com/office/drawing/2014/main" id="{5A1DF305-43F9-0B42-BCC1-E577120FC643}"/>
                </a:ext>
              </a:extLst>
            </p:cNvPr>
            <p:cNvSpPr txBox="1"/>
            <p:nvPr userDrawn="1"/>
          </p:nvSpPr>
          <p:spPr>
            <a:xfrm>
              <a:off x="12252771" y="3429000"/>
              <a:ext cx="1127661" cy="1801536"/>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grpSp>
          <p:nvGrpSpPr>
            <p:cNvPr id="93" name="Gruppe 92">
              <a:extLst>
                <a:ext uri="{FF2B5EF4-FFF2-40B4-BE49-F238E27FC236}">
                  <a16:creationId xmlns:a16="http://schemas.microsoft.com/office/drawing/2014/main" id="{6E30C78A-C11F-3D47-A36A-DA706F5C2C2B}"/>
                </a:ext>
              </a:extLst>
            </p:cNvPr>
            <p:cNvGrpSpPr/>
            <p:nvPr userDrawn="1"/>
          </p:nvGrpSpPr>
          <p:grpSpPr>
            <a:xfrm>
              <a:off x="12610441" y="194994"/>
              <a:ext cx="807496" cy="955972"/>
              <a:chOff x="12610441" y="212086"/>
              <a:chExt cx="807496" cy="955972"/>
            </a:xfrm>
          </p:grpSpPr>
          <p:cxnSp>
            <p:nvCxnSpPr>
              <p:cNvPr id="94" name="Vinkel 93">
                <a:extLst>
                  <a:ext uri="{FF2B5EF4-FFF2-40B4-BE49-F238E27FC236}">
                    <a16:creationId xmlns:a16="http://schemas.microsoft.com/office/drawing/2014/main" id="{9502FE88-586C-5A4C-9443-40A0C140DDA4}"/>
                  </a:ext>
                </a:extLst>
              </p:cNvPr>
              <p:cNvCxnSpPr>
                <a:cxnSpLocks/>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95" name="TekstSylinder 94">
                <a:extLst>
                  <a:ext uri="{FF2B5EF4-FFF2-40B4-BE49-F238E27FC236}">
                    <a16:creationId xmlns:a16="http://schemas.microsoft.com/office/drawing/2014/main" id="{A577656F-9AE9-3D43-848E-7E4C5574867D}"/>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grpSp>
    </p:spTree>
    <p:extLst>
      <p:ext uri="{BB962C8B-B14F-4D97-AF65-F5344CB8AC3E}">
        <p14:creationId xmlns:p14="http://schemas.microsoft.com/office/powerpoint/2010/main" val="28276750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tellysbilde blå">
    <p:bg>
      <p:bgPr>
        <a:solidFill>
          <a:srgbClr val="B3F5FF"/>
        </a:solidFill>
        <a:effectLst/>
      </p:bgPr>
    </p:bg>
    <p:spTree>
      <p:nvGrpSpPr>
        <p:cNvPr id="1" name=""/>
        <p:cNvGrpSpPr/>
        <p:nvPr/>
      </p:nvGrpSpPr>
      <p:grpSpPr>
        <a:xfrm>
          <a:off x="0" y="0"/>
          <a:ext cx="0" cy="0"/>
          <a:chOff x="0" y="0"/>
          <a:chExt cx="0" cy="0"/>
        </a:xfrm>
      </p:grpSpPr>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8121600" y="4060800"/>
            <a:ext cx="2030400" cy="2030400"/>
          </a:xfrm>
          <a:prstGeom prst="ellipse">
            <a:avLst/>
          </a:prstGeom>
          <a:solidFill>
            <a:schemeClr val="tx2"/>
          </a:solidFill>
        </p:spPr>
        <p:txBody>
          <a:bodyPr>
            <a:normAutofit/>
          </a:bodyPr>
          <a:lstStyle>
            <a:lvl1pPr marL="216000" indent="-216000">
              <a:buFont typeface="Arial" panose="020B0604020202020204" pitchFamily="34" charset="0"/>
              <a:buChar char="•"/>
              <a:defRPr sz="100">
                <a:solidFill>
                  <a:schemeClr val="tx2"/>
                </a:solidFill>
              </a:defRPr>
            </a:lvl1pPr>
          </a:lstStyle>
          <a:p>
            <a:pPr lvl="0"/>
            <a:r>
              <a:rPr lang="nb-NO"/>
              <a:t>Klikk for å redigere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402CE879-B090-2641-8BC3-AD9F1F5860E2}" type="datetime1">
              <a:rPr lang="nb-NO" smtClean="0"/>
              <a:t>05.07.2022</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5" name="Tittel 34">
            <a:extLst>
              <a:ext uri="{FF2B5EF4-FFF2-40B4-BE49-F238E27FC236}">
                <a16:creationId xmlns:a16="http://schemas.microsoft.com/office/drawing/2014/main" id="{13593DB4-8276-BA48-85E6-903D48BB6195}"/>
              </a:ext>
            </a:extLst>
          </p:cNvPr>
          <p:cNvSpPr>
            <a:spLocks noGrp="1"/>
          </p:cNvSpPr>
          <p:nvPr>
            <p:ph type="ctrTitle" hasCustomPrompt="1"/>
          </p:nvPr>
        </p:nvSpPr>
        <p:spPr>
          <a:xfrm>
            <a:off x="-2" y="0"/>
            <a:ext cx="10164765" cy="6091200"/>
          </a:xfrm>
          <a:custGeom>
            <a:avLst/>
            <a:gdLst>
              <a:gd name="connsiteX0" fmla="*/ 0 w 10164765"/>
              <a:gd name="connsiteY0" fmla="*/ 0 h 6091200"/>
              <a:gd name="connsiteX1" fmla="*/ 7832037 w 10164765"/>
              <a:gd name="connsiteY1" fmla="*/ 0 h 6091200"/>
              <a:gd name="connsiteX2" fmla="*/ 8128001 w 10164765"/>
              <a:gd name="connsiteY2" fmla="*/ 0 h 6091200"/>
              <a:gd name="connsiteX3" fmla="*/ 10164765 w 10164765"/>
              <a:gd name="connsiteY3" fmla="*/ 0 h 6091200"/>
              <a:gd name="connsiteX4" fmla="*/ 10164765 w 10164765"/>
              <a:gd name="connsiteY4" fmla="*/ 4060824 h 6091200"/>
              <a:gd name="connsiteX5" fmla="*/ 8128001 w 10164765"/>
              <a:gd name="connsiteY5" fmla="*/ 4060824 h 6091200"/>
              <a:gd name="connsiteX6" fmla="*/ 8128001 w 10164765"/>
              <a:gd name="connsiteY6" fmla="*/ 6091200 h 6091200"/>
              <a:gd name="connsiteX7" fmla="*/ 0 w 10164765"/>
              <a:gd name="connsiteY7" fmla="*/ 6091200 h 609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64765" h="6091200">
                <a:moveTo>
                  <a:pt x="0" y="0"/>
                </a:moveTo>
                <a:lnTo>
                  <a:pt x="7832037" y="0"/>
                </a:lnTo>
                <a:lnTo>
                  <a:pt x="8128001" y="0"/>
                </a:lnTo>
                <a:lnTo>
                  <a:pt x="10164765" y="0"/>
                </a:lnTo>
                <a:lnTo>
                  <a:pt x="10164765" y="4060824"/>
                </a:lnTo>
                <a:lnTo>
                  <a:pt x="8128001" y="4060824"/>
                </a:lnTo>
                <a:lnTo>
                  <a:pt x="8128001" y="6091200"/>
                </a:lnTo>
                <a:lnTo>
                  <a:pt x="0" y="6091200"/>
                </a:lnTo>
                <a:close/>
              </a:path>
            </a:pathLst>
          </a:custGeom>
          <a:solidFill>
            <a:schemeClr val="tx2"/>
          </a:solidFill>
        </p:spPr>
        <p:txBody>
          <a:bodyPr wrap="square" lIns="1015200" tIns="0" rIns="2030400" bIns="0" anchor="ctr" anchorCtr="0">
            <a:noAutofit/>
          </a:bodyPr>
          <a:lstStyle>
            <a:lvl1pPr algn="l">
              <a:lnSpc>
                <a:spcPct val="100000"/>
              </a:lnSpc>
              <a:defRPr sz="3600">
                <a:solidFill>
                  <a:schemeClr val="bg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5076825" cy="2032001"/>
          </a:xfrm>
        </p:spPr>
        <p:txBody>
          <a:bodyPr lIns="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8596800" y="4536000"/>
            <a:ext cx="1080000" cy="1080000"/>
          </a:xfrm>
          <a:prstGeom prst="ellipse">
            <a:avLst/>
          </a:prstGeom>
          <a:blipFill>
            <a:blip r:embed="rId2" cstate="print">
              <a:extLst>
                <a:ext uri="{28A0092B-C50C-407E-A947-70E740481C1C}">
                  <a14:useLocalDpi xmlns:a14="http://schemas.microsoft.com/office/drawing/2010/main"/>
                </a:ext>
              </a:extLst>
            </a:blip>
            <a:stretch>
              <a:fillRect/>
            </a:stretch>
          </a:blipFill>
        </p:spPr>
        <p:txBody>
          <a:bodyPr>
            <a:normAutofit/>
          </a:bodyPr>
          <a:lstStyle>
            <a:lvl1pPr marL="216000" indent="-216000">
              <a:buFont typeface="Arial" panose="020B0604020202020204" pitchFamily="34" charset="0"/>
              <a:buChar char="•"/>
              <a:defRPr sz="100">
                <a:solidFill>
                  <a:schemeClr val="tx2"/>
                </a:solidFill>
              </a:defRPr>
            </a:lvl1pPr>
          </a:lstStyle>
          <a:p>
            <a:pPr lvl="0"/>
            <a:r>
              <a:rPr lang="nb-NO"/>
              <a:t>Klikk for å redigere tekststiler i malen</a:t>
            </a:r>
          </a:p>
        </p:txBody>
      </p:sp>
      <p:sp>
        <p:nvSpPr>
          <p:cNvPr id="9" name="TekstSylinder 8">
            <a:extLst>
              <a:ext uri="{FF2B5EF4-FFF2-40B4-BE49-F238E27FC236}">
                <a16:creationId xmlns:a16="http://schemas.microsoft.com/office/drawing/2014/main" id="{A301E017-7600-CA46-92E0-AFE66AACCA2B}"/>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blå 2</a:t>
            </a:r>
          </a:p>
        </p:txBody>
      </p:sp>
      <p:grpSp>
        <p:nvGrpSpPr>
          <p:cNvPr id="10" name="Gruppe 9">
            <a:extLst>
              <a:ext uri="{FF2B5EF4-FFF2-40B4-BE49-F238E27FC236}">
                <a16:creationId xmlns:a16="http://schemas.microsoft.com/office/drawing/2014/main" id="{A2CEFB0E-6E2E-E543-BC09-F383E69BD8F9}"/>
              </a:ext>
            </a:extLst>
          </p:cNvPr>
          <p:cNvGrpSpPr/>
          <p:nvPr userDrawn="1"/>
        </p:nvGrpSpPr>
        <p:grpSpPr>
          <a:xfrm>
            <a:off x="-715963" y="-1306644"/>
            <a:ext cx="12909163" cy="8164644"/>
            <a:chOff x="-715963" y="-1306644"/>
            <a:chExt cx="12909163" cy="8164644"/>
          </a:xfrm>
        </p:grpSpPr>
        <p:grpSp>
          <p:nvGrpSpPr>
            <p:cNvPr id="11" name="Gruppe 10">
              <a:extLst>
                <a:ext uri="{FF2B5EF4-FFF2-40B4-BE49-F238E27FC236}">
                  <a16:creationId xmlns:a16="http://schemas.microsoft.com/office/drawing/2014/main" id="{25773BD9-6C2A-2E45-974B-021C79B8A0F6}"/>
                </a:ext>
              </a:extLst>
            </p:cNvPr>
            <p:cNvGrpSpPr/>
            <p:nvPr userDrawn="1"/>
          </p:nvGrpSpPr>
          <p:grpSpPr>
            <a:xfrm>
              <a:off x="-800" y="-1306644"/>
              <a:ext cx="12194000" cy="1075340"/>
              <a:chOff x="-800" y="-1229864"/>
              <a:chExt cx="12194000" cy="1075340"/>
            </a:xfrm>
          </p:grpSpPr>
          <p:grpSp>
            <p:nvGrpSpPr>
              <p:cNvPr id="28" name="Gruppe 27">
                <a:extLst>
                  <a:ext uri="{FF2B5EF4-FFF2-40B4-BE49-F238E27FC236}">
                    <a16:creationId xmlns:a16="http://schemas.microsoft.com/office/drawing/2014/main" id="{CE1E3804-3FB4-B048-A83B-BD3930892E37}"/>
                  </a:ext>
                </a:extLst>
              </p:cNvPr>
              <p:cNvGrpSpPr/>
              <p:nvPr/>
            </p:nvGrpSpPr>
            <p:grpSpPr>
              <a:xfrm>
                <a:off x="0" y="-320124"/>
                <a:ext cx="12192000" cy="165600"/>
                <a:chOff x="0" y="-413084"/>
                <a:chExt cx="12192000" cy="206078"/>
              </a:xfrm>
              <a:solidFill>
                <a:schemeClr val="bg1"/>
              </a:solidFill>
            </p:grpSpPr>
            <p:sp>
              <p:nvSpPr>
                <p:cNvPr id="57" name="Rektangel 56">
                  <a:extLst>
                    <a:ext uri="{FF2B5EF4-FFF2-40B4-BE49-F238E27FC236}">
                      <a16:creationId xmlns:a16="http://schemas.microsoft.com/office/drawing/2014/main" id="{2DD1FCA6-63FF-D74F-8775-0893249E07DF}"/>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8" name="Rektangel 57">
                  <a:extLst>
                    <a:ext uri="{FF2B5EF4-FFF2-40B4-BE49-F238E27FC236}">
                      <a16:creationId xmlns:a16="http://schemas.microsoft.com/office/drawing/2014/main" id="{C51286A6-4A53-C144-B97B-7421D8D5F11C}"/>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9" name="Rektangel 58">
                  <a:extLst>
                    <a:ext uri="{FF2B5EF4-FFF2-40B4-BE49-F238E27FC236}">
                      <a16:creationId xmlns:a16="http://schemas.microsoft.com/office/drawing/2014/main" id="{6C69A02B-063E-ED44-BDE5-424A23AF1FC5}"/>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0" name="Rektangel 59">
                  <a:extLst>
                    <a:ext uri="{FF2B5EF4-FFF2-40B4-BE49-F238E27FC236}">
                      <a16:creationId xmlns:a16="http://schemas.microsoft.com/office/drawing/2014/main" id="{83626417-CDF0-3D45-AD9E-DFECCB7DF8A5}"/>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1" name="Rektangel 60">
                  <a:extLst>
                    <a:ext uri="{FF2B5EF4-FFF2-40B4-BE49-F238E27FC236}">
                      <a16:creationId xmlns:a16="http://schemas.microsoft.com/office/drawing/2014/main" id="{911B6A58-11E5-D84E-ACC8-EC16AE1CDD00}"/>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2" name="Rektangel 61">
                  <a:extLst>
                    <a:ext uri="{FF2B5EF4-FFF2-40B4-BE49-F238E27FC236}">
                      <a16:creationId xmlns:a16="http://schemas.microsoft.com/office/drawing/2014/main" id="{C8973C97-9370-2242-98E5-45E434DB7BDE}"/>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9" name="Rett linje 28">
                <a:extLst>
                  <a:ext uri="{FF2B5EF4-FFF2-40B4-BE49-F238E27FC236}">
                    <a16:creationId xmlns:a16="http://schemas.microsoft.com/office/drawing/2014/main" id="{96AB93ED-0FBE-AB48-9789-5ADF0BB61973}"/>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5AB27E8C-8EEA-684B-A660-B8760E0FFB11}"/>
                  </a:ext>
                </a:extLst>
              </p:cNvPr>
              <p:cNvCxnSpPr>
                <a:cxnSpLocks/>
                <a:stCxn id="47"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4D71D931-EF21-9C49-892F-B1B52A09E1F0}"/>
                  </a:ext>
                </a:extLst>
              </p:cNvPr>
              <p:cNvCxnSpPr>
                <a:cxnSpLocks/>
                <a:stCxn id="49"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A99BAA48-C174-C544-9DA8-230A3B74C46F}"/>
                  </a:ext>
                </a:extLst>
              </p:cNvPr>
              <p:cNvCxnSpPr>
                <a:cxnSpLocks/>
                <a:stCxn id="45"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E5B7B5DF-40F4-2144-A96E-54C9ECCCE7AD}"/>
                  </a:ext>
                </a:extLst>
              </p:cNvPr>
              <p:cNvCxnSpPr>
                <a:cxnSpLocks/>
                <a:stCxn id="51"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Rett linje 33">
                <a:extLst>
                  <a:ext uri="{FF2B5EF4-FFF2-40B4-BE49-F238E27FC236}">
                    <a16:creationId xmlns:a16="http://schemas.microsoft.com/office/drawing/2014/main" id="{E280C9BE-B73B-D749-99AF-3C90CFCE71D2}"/>
                  </a:ext>
                </a:extLst>
              </p:cNvPr>
              <p:cNvCxnSpPr>
                <a:cxnSpLocks/>
                <a:stCxn id="55"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4EF346E5-FC21-CE43-9AE3-016F4F44336E}"/>
                  </a:ext>
                </a:extLst>
              </p:cNvPr>
              <p:cNvCxnSpPr>
                <a:cxnSpLocks/>
                <a:stCxn id="53"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8" name="Gruppe 37">
                <a:extLst>
                  <a:ext uri="{FF2B5EF4-FFF2-40B4-BE49-F238E27FC236}">
                    <a16:creationId xmlns:a16="http://schemas.microsoft.com/office/drawing/2014/main" id="{6276475C-D8D5-9E4D-A2E4-CA3DC1A814AC}"/>
                  </a:ext>
                </a:extLst>
              </p:cNvPr>
              <p:cNvGrpSpPr/>
              <p:nvPr userDrawn="1"/>
            </p:nvGrpSpPr>
            <p:grpSpPr>
              <a:xfrm>
                <a:off x="0" y="-621464"/>
                <a:ext cx="12192000" cy="206078"/>
                <a:chOff x="0" y="-674874"/>
                <a:chExt cx="12192000" cy="206078"/>
              </a:xfrm>
            </p:grpSpPr>
            <p:sp>
              <p:nvSpPr>
                <p:cNvPr id="55" name="Rektangel 54">
                  <a:extLst>
                    <a:ext uri="{FF2B5EF4-FFF2-40B4-BE49-F238E27FC236}">
                      <a16:creationId xmlns:a16="http://schemas.microsoft.com/office/drawing/2014/main" id="{7E8EEA4C-0FD9-594C-9B75-1346201C58DB}"/>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6" name="Rett linje 55">
                  <a:extLst>
                    <a:ext uri="{FF2B5EF4-FFF2-40B4-BE49-F238E27FC236}">
                      <a16:creationId xmlns:a16="http://schemas.microsoft.com/office/drawing/2014/main" id="{BF66CA8E-1BAC-E949-A7E3-173F81960256}"/>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9" name="Gruppe 38">
                <a:extLst>
                  <a:ext uri="{FF2B5EF4-FFF2-40B4-BE49-F238E27FC236}">
                    <a16:creationId xmlns:a16="http://schemas.microsoft.com/office/drawing/2014/main" id="{D71E4EB9-B7E6-2C42-92FA-53442C24B4E1}"/>
                  </a:ext>
                </a:extLst>
              </p:cNvPr>
              <p:cNvGrpSpPr/>
              <p:nvPr userDrawn="1"/>
            </p:nvGrpSpPr>
            <p:grpSpPr>
              <a:xfrm>
                <a:off x="0" y="-744566"/>
                <a:ext cx="10156824" cy="206078"/>
                <a:chOff x="0" y="-930144"/>
                <a:chExt cx="10156824" cy="206078"/>
              </a:xfrm>
            </p:grpSpPr>
            <p:sp>
              <p:nvSpPr>
                <p:cNvPr id="53" name="Rektangel 52">
                  <a:extLst>
                    <a:ext uri="{FF2B5EF4-FFF2-40B4-BE49-F238E27FC236}">
                      <a16:creationId xmlns:a16="http://schemas.microsoft.com/office/drawing/2014/main" id="{C5F7686B-27B5-BE40-B329-00C01FBCD02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4" name="Rett linje 53">
                  <a:extLst>
                    <a:ext uri="{FF2B5EF4-FFF2-40B4-BE49-F238E27FC236}">
                      <a16:creationId xmlns:a16="http://schemas.microsoft.com/office/drawing/2014/main" id="{9A68E00D-6901-4240-B8E5-1AA9F3DEA441}"/>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0" name="Gruppe 39">
                <a:extLst>
                  <a:ext uri="{FF2B5EF4-FFF2-40B4-BE49-F238E27FC236}">
                    <a16:creationId xmlns:a16="http://schemas.microsoft.com/office/drawing/2014/main" id="{71D7352F-67A4-4049-990F-0382FC7DC49F}"/>
                  </a:ext>
                </a:extLst>
              </p:cNvPr>
              <p:cNvGrpSpPr/>
              <p:nvPr userDrawn="1"/>
            </p:nvGrpSpPr>
            <p:grpSpPr>
              <a:xfrm>
                <a:off x="0" y="-867666"/>
                <a:ext cx="8128000" cy="206078"/>
                <a:chOff x="0" y="-1191934"/>
                <a:chExt cx="8128000" cy="206078"/>
              </a:xfrm>
            </p:grpSpPr>
            <p:sp>
              <p:nvSpPr>
                <p:cNvPr id="51" name="Rektangel 50">
                  <a:extLst>
                    <a:ext uri="{FF2B5EF4-FFF2-40B4-BE49-F238E27FC236}">
                      <a16:creationId xmlns:a16="http://schemas.microsoft.com/office/drawing/2014/main" id="{381DE301-98B9-644B-8D3D-17CC7FA7BDA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2" name="Rett linje 51">
                  <a:extLst>
                    <a:ext uri="{FF2B5EF4-FFF2-40B4-BE49-F238E27FC236}">
                      <a16:creationId xmlns:a16="http://schemas.microsoft.com/office/drawing/2014/main" id="{7480F39F-7C7E-3A4E-8287-A036857FB1FA}"/>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38DB9731-B50F-5544-B812-A6BC265BD77D}"/>
                  </a:ext>
                </a:extLst>
              </p:cNvPr>
              <p:cNvGrpSpPr/>
              <p:nvPr userDrawn="1"/>
            </p:nvGrpSpPr>
            <p:grpSpPr>
              <a:xfrm>
                <a:off x="-800" y="-990766"/>
                <a:ext cx="6091200" cy="206078"/>
                <a:chOff x="0" y="-1453724"/>
                <a:chExt cx="6091200" cy="206078"/>
              </a:xfrm>
            </p:grpSpPr>
            <p:sp>
              <p:nvSpPr>
                <p:cNvPr id="49" name="Rektangel 48">
                  <a:extLst>
                    <a:ext uri="{FF2B5EF4-FFF2-40B4-BE49-F238E27FC236}">
                      <a16:creationId xmlns:a16="http://schemas.microsoft.com/office/drawing/2014/main" id="{819C4AB6-0EC3-DE4F-9E18-DF8A52339E90}"/>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0" name="Rett linje 49">
                  <a:extLst>
                    <a:ext uri="{FF2B5EF4-FFF2-40B4-BE49-F238E27FC236}">
                      <a16:creationId xmlns:a16="http://schemas.microsoft.com/office/drawing/2014/main" id="{FAF932E7-9631-FB48-B48D-769CF895031A}"/>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9CC4BE46-793A-0949-9E5E-5F57255DE9CF}"/>
                  </a:ext>
                </a:extLst>
              </p:cNvPr>
              <p:cNvGrpSpPr/>
              <p:nvPr userDrawn="1"/>
            </p:nvGrpSpPr>
            <p:grpSpPr>
              <a:xfrm>
                <a:off x="0" y="-1113866"/>
                <a:ext cx="4060800" cy="206078"/>
                <a:chOff x="0" y="-1715514"/>
                <a:chExt cx="4060800" cy="206078"/>
              </a:xfrm>
            </p:grpSpPr>
            <p:sp>
              <p:nvSpPr>
                <p:cNvPr id="47" name="Rektangel 46">
                  <a:extLst>
                    <a:ext uri="{FF2B5EF4-FFF2-40B4-BE49-F238E27FC236}">
                      <a16:creationId xmlns:a16="http://schemas.microsoft.com/office/drawing/2014/main" id="{98110600-5784-7F43-8FB1-692FE513BCA1}"/>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8" name="Rett linje 47">
                  <a:extLst>
                    <a:ext uri="{FF2B5EF4-FFF2-40B4-BE49-F238E27FC236}">
                      <a16:creationId xmlns:a16="http://schemas.microsoft.com/office/drawing/2014/main" id="{74D71D80-358C-8847-B0E9-593F373F1FA7}"/>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A519ED48-547D-BD45-BD12-B83B84F405FC}"/>
                  </a:ext>
                </a:extLst>
              </p:cNvPr>
              <p:cNvGrpSpPr/>
              <p:nvPr userDrawn="1"/>
            </p:nvGrpSpPr>
            <p:grpSpPr>
              <a:xfrm>
                <a:off x="0" y="-1229864"/>
                <a:ext cx="1015200" cy="206078"/>
                <a:chOff x="0" y="-1959289"/>
                <a:chExt cx="1015200" cy="206078"/>
              </a:xfrm>
            </p:grpSpPr>
            <p:sp>
              <p:nvSpPr>
                <p:cNvPr id="45" name="Rektangel 44">
                  <a:extLst>
                    <a:ext uri="{FF2B5EF4-FFF2-40B4-BE49-F238E27FC236}">
                      <a16:creationId xmlns:a16="http://schemas.microsoft.com/office/drawing/2014/main" id="{0D553266-15E1-BA4D-B0C9-C6DEDB1BB5AF}"/>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6" name="Rett linje 45">
                  <a:extLst>
                    <a:ext uri="{FF2B5EF4-FFF2-40B4-BE49-F238E27FC236}">
                      <a16:creationId xmlns:a16="http://schemas.microsoft.com/office/drawing/2014/main" id="{BB328E21-8E98-874B-8FA1-B13055BD5CD3}"/>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4" name="Rett linje 43">
                <a:extLst>
                  <a:ext uri="{FF2B5EF4-FFF2-40B4-BE49-F238E27FC236}">
                    <a16:creationId xmlns:a16="http://schemas.microsoft.com/office/drawing/2014/main" id="{C2254678-6CC1-8842-B1EA-AD4375B525A9}"/>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uppe 11">
              <a:extLst>
                <a:ext uri="{FF2B5EF4-FFF2-40B4-BE49-F238E27FC236}">
                  <a16:creationId xmlns:a16="http://schemas.microsoft.com/office/drawing/2014/main" id="{3405E8BE-58E7-F840-AEB4-9A58944BA448}"/>
                </a:ext>
              </a:extLst>
            </p:cNvPr>
            <p:cNvGrpSpPr/>
            <p:nvPr userDrawn="1"/>
          </p:nvGrpSpPr>
          <p:grpSpPr>
            <a:xfrm>
              <a:off x="-715963" y="-4004"/>
              <a:ext cx="590564" cy="6862004"/>
              <a:chOff x="-715963" y="-4004"/>
              <a:chExt cx="590564" cy="6862004"/>
            </a:xfrm>
          </p:grpSpPr>
          <p:sp>
            <p:nvSpPr>
              <p:cNvPr id="14" name="Rektangel 13">
                <a:extLst>
                  <a:ext uri="{FF2B5EF4-FFF2-40B4-BE49-F238E27FC236}">
                    <a16:creationId xmlns:a16="http://schemas.microsoft.com/office/drawing/2014/main" id="{E24FCE0A-347D-AC49-8F20-FA63B68732E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5" name="Rektangel 14">
                <a:extLst>
                  <a:ext uri="{FF2B5EF4-FFF2-40B4-BE49-F238E27FC236}">
                    <a16:creationId xmlns:a16="http://schemas.microsoft.com/office/drawing/2014/main" id="{2F220C5E-10FD-9940-BE9D-E16B6DC8BDFD}"/>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6" name="Rektangel 15">
                <a:extLst>
                  <a:ext uri="{FF2B5EF4-FFF2-40B4-BE49-F238E27FC236}">
                    <a16:creationId xmlns:a16="http://schemas.microsoft.com/office/drawing/2014/main" id="{7D16F1D6-C980-1049-9336-9A91B2AAE2B6}"/>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7" name="Rektangel 16">
                <a:extLst>
                  <a:ext uri="{FF2B5EF4-FFF2-40B4-BE49-F238E27FC236}">
                    <a16:creationId xmlns:a16="http://schemas.microsoft.com/office/drawing/2014/main" id="{2698120B-A4D7-1B44-88F0-DD387E118BC1}"/>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8" name="Rett linje 17">
                <a:extLst>
                  <a:ext uri="{FF2B5EF4-FFF2-40B4-BE49-F238E27FC236}">
                    <a16:creationId xmlns:a16="http://schemas.microsoft.com/office/drawing/2014/main" id="{FCCAB6FB-CE03-4349-A7D8-D89B2EB35DB4}"/>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547DB187-8151-3A4C-A344-EE86FDB1C176}"/>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5FC04980-CFB7-F94F-ABFC-97DEA76615A8}"/>
                  </a:ext>
                </a:extLst>
              </p:cNvPr>
              <p:cNvCxnSpPr>
                <a:cxnSpLocks/>
                <a:stCxn id="22"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D1EBDDF6-5D28-E740-9468-AEFF2C0B38C8}"/>
                  </a:ext>
                </a:extLst>
              </p:cNvPr>
              <p:cNvCxnSpPr>
                <a:cxnSpLocks/>
                <a:stCxn id="22"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2" name="Rektangel 21">
                <a:extLst>
                  <a:ext uri="{FF2B5EF4-FFF2-40B4-BE49-F238E27FC236}">
                    <a16:creationId xmlns:a16="http://schemas.microsoft.com/office/drawing/2014/main" id="{3108A28A-8B03-4B4B-AED5-25C8F0B19A8E}"/>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3" name="Rett linje 22">
                <a:extLst>
                  <a:ext uri="{FF2B5EF4-FFF2-40B4-BE49-F238E27FC236}">
                    <a16:creationId xmlns:a16="http://schemas.microsoft.com/office/drawing/2014/main" id="{9EE85A3A-C811-B446-960C-CD4E7BF5F929}"/>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4" name="Rektangel 23">
                <a:extLst>
                  <a:ext uri="{FF2B5EF4-FFF2-40B4-BE49-F238E27FC236}">
                    <a16:creationId xmlns:a16="http://schemas.microsoft.com/office/drawing/2014/main" id="{D6200BCF-D719-1C47-A25F-61C92A75946F}"/>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5" name="Rett linje 24">
                <a:extLst>
                  <a:ext uri="{FF2B5EF4-FFF2-40B4-BE49-F238E27FC236}">
                    <a16:creationId xmlns:a16="http://schemas.microsoft.com/office/drawing/2014/main" id="{A79962BC-9B09-5E44-9541-31DFDF625EEA}"/>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25DB8EF8-C74F-B040-AEC6-C512AD846CDF}"/>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3FF8B9DD-9221-E949-AEDD-F9A74EABB77D}"/>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3" name="TekstSylinder 12">
              <a:extLst>
                <a:ext uri="{FF2B5EF4-FFF2-40B4-BE49-F238E27FC236}">
                  <a16:creationId xmlns:a16="http://schemas.microsoft.com/office/drawing/2014/main" id="{81039E17-039C-B545-AB44-BB92A2233FF0}"/>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3" name="Gruppe 62">
            <a:extLst>
              <a:ext uri="{FF2B5EF4-FFF2-40B4-BE49-F238E27FC236}">
                <a16:creationId xmlns:a16="http://schemas.microsoft.com/office/drawing/2014/main" id="{F1ADFE04-EE3E-6540-9B03-18959FBECFE3}"/>
              </a:ext>
            </a:extLst>
          </p:cNvPr>
          <p:cNvGrpSpPr/>
          <p:nvPr userDrawn="1"/>
        </p:nvGrpSpPr>
        <p:grpSpPr>
          <a:xfrm>
            <a:off x="12252770" y="1"/>
            <a:ext cx="1165167" cy="6855561"/>
            <a:chOff x="12252770" y="1"/>
            <a:chExt cx="1165167" cy="6855561"/>
          </a:xfrm>
        </p:grpSpPr>
        <p:grpSp>
          <p:nvGrpSpPr>
            <p:cNvPr id="64" name="Gruppe 63">
              <a:extLst>
                <a:ext uri="{FF2B5EF4-FFF2-40B4-BE49-F238E27FC236}">
                  <a16:creationId xmlns:a16="http://schemas.microsoft.com/office/drawing/2014/main" id="{95C1A217-232F-4B4A-9394-743F1BD48A8D}"/>
                </a:ext>
              </a:extLst>
            </p:cNvPr>
            <p:cNvGrpSpPr/>
            <p:nvPr userDrawn="1"/>
          </p:nvGrpSpPr>
          <p:grpSpPr>
            <a:xfrm>
              <a:off x="12252770" y="1"/>
              <a:ext cx="409071" cy="3254927"/>
              <a:chOff x="12252770" y="1"/>
              <a:chExt cx="588588" cy="4683318"/>
            </a:xfrm>
          </p:grpSpPr>
          <p:sp>
            <p:nvSpPr>
              <p:cNvPr id="68" name="Rektangel 67">
                <a:extLst>
                  <a:ext uri="{FF2B5EF4-FFF2-40B4-BE49-F238E27FC236}">
                    <a16:creationId xmlns:a16="http://schemas.microsoft.com/office/drawing/2014/main" id="{8B361F0E-9D84-9E4F-B02A-7589E3B43BEB}"/>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9" name="Gruppe 68">
                <a:extLst>
                  <a:ext uri="{FF2B5EF4-FFF2-40B4-BE49-F238E27FC236}">
                    <a16:creationId xmlns:a16="http://schemas.microsoft.com/office/drawing/2014/main" id="{44CA9DC8-6B4E-3E4C-BD7B-67854CCA423D}"/>
                  </a:ext>
                </a:extLst>
              </p:cNvPr>
              <p:cNvGrpSpPr/>
              <p:nvPr userDrawn="1"/>
            </p:nvGrpSpPr>
            <p:grpSpPr>
              <a:xfrm>
                <a:off x="12326727" y="84822"/>
                <a:ext cx="440675" cy="4513676"/>
                <a:chOff x="12316858" y="92947"/>
                <a:chExt cx="440675" cy="4513676"/>
              </a:xfrm>
            </p:grpSpPr>
            <p:grpSp>
              <p:nvGrpSpPr>
                <p:cNvPr id="70" name="Gruppe 69">
                  <a:extLst>
                    <a:ext uri="{FF2B5EF4-FFF2-40B4-BE49-F238E27FC236}">
                      <a16:creationId xmlns:a16="http://schemas.microsoft.com/office/drawing/2014/main" id="{65692D11-923F-9745-9987-339139695FB4}"/>
                    </a:ext>
                  </a:extLst>
                </p:cNvPr>
                <p:cNvGrpSpPr/>
                <p:nvPr userDrawn="1"/>
              </p:nvGrpSpPr>
              <p:grpSpPr>
                <a:xfrm>
                  <a:off x="12316858" y="92947"/>
                  <a:ext cx="440675" cy="1322025"/>
                  <a:chOff x="12316858" y="92947"/>
                  <a:chExt cx="440675" cy="1322025"/>
                </a:xfrm>
              </p:grpSpPr>
              <p:sp>
                <p:nvSpPr>
                  <p:cNvPr id="80" name="Rektangel 79">
                    <a:extLst>
                      <a:ext uri="{FF2B5EF4-FFF2-40B4-BE49-F238E27FC236}">
                        <a16:creationId xmlns:a16="http://schemas.microsoft.com/office/drawing/2014/main" id="{2CB976BB-AA30-494E-A52E-D3878707F9DC}"/>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C3B95ACC-0F07-7945-B423-22C36C2A5BEF}"/>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2" name="Rektangel 81">
                    <a:extLst>
                      <a:ext uri="{FF2B5EF4-FFF2-40B4-BE49-F238E27FC236}">
                        <a16:creationId xmlns:a16="http://schemas.microsoft.com/office/drawing/2014/main" id="{398EF249-1BFC-A245-BC65-16A055F13590}"/>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1" name="Gruppe 70">
                  <a:extLst>
                    <a:ext uri="{FF2B5EF4-FFF2-40B4-BE49-F238E27FC236}">
                      <a16:creationId xmlns:a16="http://schemas.microsoft.com/office/drawing/2014/main" id="{1F4B5ECA-11DC-2C43-89FD-E5EDCAE7B17D}"/>
                    </a:ext>
                  </a:extLst>
                </p:cNvPr>
                <p:cNvGrpSpPr/>
                <p:nvPr userDrawn="1"/>
              </p:nvGrpSpPr>
              <p:grpSpPr>
                <a:xfrm>
                  <a:off x="12316858" y="1468435"/>
                  <a:ext cx="440675" cy="1322025"/>
                  <a:chOff x="12316858" y="1600866"/>
                  <a:chExt cx="440675" cy="1322025"/>
                </a:xfrm>
              </p:grpSpPr>
              <p:sp>
                <p:nvSpPr>
                  <p:cNvPr id="77" name="Rektangel 76">
                    <a:extLst>
                      <a:ext uri="{FF2B5EF4-FFF2-40B4-BE49-F238E27FC236}">
                        <a16:creationId xmlns:a16="http://schemas.microsoft.com/office/drawing/2014/main" id="{F991E1A1-2B6E-9A47-94CB-C1F69C29A49E}"/>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30E67804-6891-044F-AC03-5FB46C753AC6}"/>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CE2D0E14-F4AF-1441-822C-CB31DC4CC28B}"/>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2" name="Gruppe 71">
                  <a:extLst>
                    <a:ext uri="{FF2B5EF4-FFF2-40B4-BE49-F238E27FC236}">
                      <a16:creationId xmlns:a16="http://schemas.microsoft.com/office/drawing/2014/main" id="{BE3BE825-B4C7-9949-94F8-330CB1476A2A}"/>
                    </a:ext>
                  </a:extLst>
                </p:cNvPr>
                <p:cNvGrpSpPr/>
                <p:nvPr userDrawn="1"/>
              </p:nvGrpSpPr>
              <p:grpSpPr>
                <a:xfrm>
                  <a:off x="12316858" y="2843923"/>
                  <a:ext cx="440675" cy="1762700"/>
                  <a:chOff x="12316858" y="3201732"/>
                  <a:chExt cx="440675" cy="1762700"/>
                </a:xfrm>
              </p:grpSpPr>
              <p:sp>
                <p:nvSpPr>
                  <p:cNvPr id="73" name="Rektangel 72">
                    <a:extLst>
                      <a:ext uri="{FF2B5EF4-FFF2-40B4-BE49-F238E27FC236}">
                        <a16:creationId xmlns:a16="http://schemas.microsoft.com/office/drawing/2014/main" id="{15A9F73D-BD78-7445-98FB-38237CC23938}"/>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04C8BBD2-DB89-784C-9ECA-DFA7EE4DEF2A}"/>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267457C0-3882-1A4C-90A1-755B3E92E3B5}"/>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D62DDE87-9F8F-5742-B1C7-17AF551CD05F}"/>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5" name="TekstSylinder 64">
              <a:extLst>
                <a:ext uri="{FF2B5EF4-FFF2-40B4-BE49-F238E27FC236}">
                  <a16:creationId xmlns:a16="http://schemas.microsoft.com/office/drawing/2014/main" id="{CC9F18B0-88B8-BB48-9124-890666E6CA0E}"/>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6" name="Vinkel 65">
              <a:extLst>
                <a:ext uri="{FF2B5EF4-FFF2-40B4-BE49-F238E27FC236}">
                  <a16:creationId xmlns:a16="http://schemas.microsoft.com/office/drawing/2014/main" id="{1F90B3BD-0392-1841-8022-BB65FE32B91B}"/>
                </a:ext>
              </a:extLst>
            </p:cNvPr>
            <p:cNvCxnSpPr>
              <a:cxnSpLocks/>
              <a:stCxn id="80" idx="3"/>
              <a:endCxn id="77"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7" name="TekstSylinder 66">
              <a:extLst>
                <a:ext uri="{FF2B5EF4-FFF2-40B4-BE49-F238E27FC236}">
                  <a16:creationId xmlns:a16="http://schemas.microsoft.com/office/drawing/2014/main" id="{AB1D2792-C57C-9548-A4F1-896EE0C46A7C}"/>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1422379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tellysbilde grønn">
    <p:bg>
      <p:bgPr>
        <a:solidFill>
          <a:schemeClr val="accent2"/>
        </a:solidFill>
        <a:effectLst/>
      </p:bgPr>
    </p:bg>
    <p:spTree>
      <p:nvGrpSpPr>
        <p:cNvPr id="1" name=""/>
        <p:cNvGrpSpPr/>
        <p:nvPr/>
      </p:nvGrpSpPr>
      <p:grpSpPr>
        <a:xfrm>
          <a:off x="0" y="0"/>
          <a:ext cx="0" cy="0"/>
          <a:chOff x="0" y="0"/>
          <a:chExt cx="0" cy="0"/>
        </a:xfrm>
      </p:grpSpPr>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8121600" y="4060800"/>
            <a:ext cx="2030400" cy="2030400"/>
          </a:xfrm>
          <a:prstGeom prst="ellipse">
            <a:avLst/>
          </a:prstGeom>
          <a:solidFill>
            <a:schemeClr val="accent1"/>
          </a:solidFill>
        </p:spPr>
        <p:txBody>
          <a:bodyPr>
            <a:normAutofit/>
          </a:bodyPr>
          <a:lstStyle>
            <a:lvl1pPr marL="216000" indent="-216000">
              <a:buFont typeface="Arial" panose="020B0604020202020204" pitchFamily="34" charset="0"/>
              <a:buChar char="•"/>
              <a:defRPr sz="100">
                <a:solidFill>
                  <a:schemeClr val="accent1"/>
                </a:solidFill>
              </a:defRPr>
            </a:lvl1pPr>
          </a:lstStyle>
          <a:p>
            <a:pPr lvl="0"/>
            <a:r>
              <a:rPr lang="nb-NO"/>
              <a:t>Klikk for å redigere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3389B6A-FD25-C14D-9DE8-9CA2A9B3F5D0}" type="datetime1">
              <a:rPr lang="nb-NO" smtClean="0"/>
              <a:t>05.07.2022</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5" name="Tittel 34">
            <a:extLst>
              <a:ext uri="{FF2B5EF4-FFF2-40B4-BE49-F238E27FC236}">
                <a16:creationId xmlns:a16="http://schemas.microsoft.com/office/drawing/2014/main" id="{13593DB4-8276-BA48-85E6-903D48BB6195}"/>
              </a:ext>
            </a:extLst>
          </p:cNvPr>
          <p:cNvSpPr>
            <a:spLocks noGrp="1"/>
          </p:cNvSpPr>
          <p:nvPr>
            <p:ph type="ctrTitle" hasCustomPrompt="1"/>
          </p:nvPr>
        </p:nvSpPr>
        <p:spPr>
          <a:xfrm>
            <a:off x="-2" y="0"/>
            <a:ext cx="10164765" cy="6091200"/>
          </a:xfrm>
          <a:custGeom>
            <a:avLst/>
            <a:gdLst>
              <a:gd name="connsiteX0" fmla="*/ 0 w 10164765"/>
              <a:gd name="connsiteY0" fmla="*/ 0 h 6091200"/>
              <a:gd name="connsiteX1" fmla="*/ 7832037 w 10164765"/>
              <a:gd name="connsiteY1" fmla="*/ 0 h 6091200"/>
              <a:gd name="connsiteX2" fmla="*/ 8128001 w 10164765"/>
              <a:gd name="connsiteY2" fmla="*/ 0 h 6091200"/>
              <a:gd name="connsiteX3" fmla="*/ 10164765 w 10164765"/>
              <a:gd name="connsiteY3" fmla="*/ 0 h 6091200"/>
              <a:gd name="connsiteX4" fmla="*/ 10164765 w 10164765"/>
              <a:gd name="connsiteY4" fmla="*/ 4060824 h 6091200"/>
              <a:gd name="connsiteX5" fmla="*/ 8128001 w 10164765"/>
              <a:gd name="connsiteY5" fmla="*/ 4060824 h 6091200"/>
              <a:gd name="connsiteX6" fmla="*/ 8128001 w 10164765"/>
              <a:gd name="connsiteY6" fmla="*/ 6091200 h 6091200"/>
              <a:gd name="connsiteX7" fmla="*/ 0 w 10164765"/>
              <a:gd name="connsiteY7" fmla="*/ 6091200 h 6091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164765" h="6091200">
                <a:moveTo>
                  <a:pt x="0" y="0"/>
                </a:moveTo>
                <a:lnTo>
                  <a:pt x="7832037" y="0"/>
                </a:lnTo>
                <a:lnTo>
                  <a:pt x="8128001" y="0"/>
                </a:lnTo>
                <a:lnTo>
                  <a:pt x="10164765" y="0"/>
                </a:lnTo>
                <a:lnTo>
                  <a:pt x="10164765" y="4060824"/>
                </a:lnTo>
                <a:lnTo>
                  <a:pt x="8128001" y="4060824"/>
                </a:lnTo>
                <a:lnTo>
                  <a:pt x="8128001" y="6091200"/>
                </a:lnTo>
                <a:lnTo>
                  <a:pt x="0" y="6091200"/>
                </a:lnTo>
                <a:close/>
              </a:path>
            </a:pathLst>
          </a:custGeom>
          <a:solidFill>
            <a:schemeClr val="accent1"/>
          </a:solidFill>
        </p:spPr>
        <p:txBody>
          <a:bodyPr wrap="square" lIns="1015200" tIns="0" rIns="2030400" bIns="0" anchor="ctr" anchorCtr="0">
            <a:noAutofit/>
          </a:bodyPr>
          <a:lstStyle>
            <a:lvl1pPr algn="l">
              <a:lnSpc>
                <a:spcPct val="100000"/>
              </a:lnSpc>
              <a:defRPr sz="3600">
                <a:solidFill>
                  <a:schemeClr val="bg1"/>
                </a:solidFill>
              </a:defRPr>
            </a:lvl1pPr>
          </a:lstStyle>
          <a:p>
            <a:r>
              <a:rPr lang="en-US"/>
              <a:t>Click to edit Master title style</a:t>
            </a:r>
            <a:endParaRPr/>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1019175" y="4060824"/>
            <a:ext cx="5076825" cy="2032001"/>
          </a:xfrm>
        </p:spPr>
        <p:txBody>
          <a:bodyPr lIns="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8596800" y="4536000"/>
            <a:ext cx="1080000" cy="1080000"/>
          </a:xfrm>
          <a:prstGeom prst="ellipse">
            <a:avLst/>
          </a:prstGeom>
          <a:blipFill>
            <a:blip r:embed="rId2" cstate="print">
              <a:extLst>
                <a:ext uri="{28A0092B-C50C-407E-A947-70E740481C1C}">
                  <a14:useLocalDpi xmlns:a14="http://schemas.microsoft.com/office/drawing/2010/main"/>
                </a:ext>
              </a:extLst>
            </a:blip>
            <a:stretch>
              <a:fillRect/>
            </a:stretch>
          </a:blipFill>
        </p:spPr>
        <p:txBody>
          <a:bodyPr>
            <a:normAutofit/>
          </a:bodyPr>
          <a:lstStyle>
            <a:lvl1pPr marL="216000" indent="-216000">
              <a:buFont typeface="Arial" panose="020B0604020202020204" pitchFamily="34" charset="0"/>
              <a:buChar char="•"/>
              <a:defRPr sz="100">
                <a:solidFill>
                  <a:schemeClr val="accent1"/>
                </a:solidFill>
              </a:defRPr>
            </a:lvl1pPr>
          </a:lstStyle>
          <a:p>
            <a:pPr lvl="0"/>
            <a:r>
              <a:rPr lang="nb-NO"/>
              <a:t>Klikk for å redigere tekststiler i malen</a:t>
            </a:r>
          </a:p>
        </p:txBody>
      </p:sp>
      <p:sp>
        <p:nvSpPr>
          <p:cNvPr id="9" name="TekstSylinder 8">
            <a:extLst>
              <a:ext uri="{FF2B5EF4-FFF2-40B4-BE49-F238E27FC236}">
                <a16:creationId xmlns:a16="http://schemas.microsoft.com/office/drawing/2014/main" id="{2D14BDF1-2A90-4C4F-BA2B-7F6522FF65B5}"/>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grønn 2</a:t>
            </a:r>
          </a:p>
        </p:txBody>
      </p:sp>
      <p:grpSp>
        <p:nvGrpSpPr>
          <p:cNvPr id="10" name="Gruppe 9">
            <a:extLst>
              <a:ext uri="{FF2B5EF4-FFF2-40B4-BE49-F238E27FC236}">
                <a16:creationId xmlns:a16="http://schemas.microsoft.com/office/drawing/2014/main" id="{CA73EC58-B81D-1343-BECD-7BE22166A632}"/>
              </a:ext>
            </a:extLst>
          </p:cNvPr>
          <p:cNvGrpSpPr/>
          <p:nvPr userDrawn="1"/>
        </p:nvGrpSpPr>
        <p:grpSpPr>
          <a:xfrm>
            <a:off x="-715963" y="-1306644"/>
            <a:ext cx="12909163" cy="8164644"/>
            <a:chOff x="-715963" y="-1306644"/>
            <a:chExt cx="12909163" cy="8164644"/>
          </a:xfrm>
        </p:grpSpPr>
        <p:grpSp>
          <p:nvGrpSpPr>
            <p:cNvPr id="11" name="Gruppe 10">
              <a:extLst>
                <a:ext uri="{FF2B5EF4-FFF2-40B4-BE49-F238E27FC236}">
                  <a16:creationId xmlns:a16="http://schemas.microsoft.com/office/drawing/2014/main" id="{98545F2A-C3D6-6145-8378-9C4DEFC2315B}"/>
                </a:ext>
              </a:extLst>
            </p:cNvPr>
            <p:cNvGrpSpPr/>
            <p:nvPr userDrawn="1"/>
          </p:nvGrpSpPr>
          <p:grpSpPr>
            <a:xfrm>
              <a:off x="-800" y="-1306644"/>
              <a:ext cx="12194000" cy="1075340"/>
              <a:chOff x="-800" y="-1229864"/>
              <a:chExt cx="12194000" cy="1075340"/>
            </a:xfrm>
          </p:grpSpPr>
          <p:grpSp>
            <p:nvGrpSpPr>
              <p:cNvPr id="28" name="Gruppe 27">
                <a:extLst>
                  <a:ext uri="{FF2B5EF4-FFF2-40B4-BE49-F238E27FC236}">
                    <a16:creationId xmlns:a16="http://schemas.microsoft.com/office/drawing/2014/main" id="{0C440F38-FCAE-114E-A0A3-290FE3FC797F}"/>
                  </a:ext>
                </a:extLst>
              </p:cNvPr>
              <p:cNvGrpSpPr/>
              <p:nvPr/>
            </p:nvGrpSpPr>
            <p:grpSpPr>
              <a:xfrm>
                <a:off x="0" y="-320124"/>
                <a:ext cx="12192000" cy="165600"/>
                <a:chOff x="0" y="-413084"/>
                <a:chExt cx="12192000" cy="206078"/>
              </a:xfrm>
              <a:solidFill>
                <a:schemeClr val="bg1"/>
              </a:solidFill>
            </p:grpSpPr>
            <p:sp>
              <p:nvSpPr>
                <p:cNvPr id="57" name="Rektangel 56">
                  <a:extLst>
                    <a:ext uri="{FF2B5EF4-FFF2-40B4-BE49-F238E27FC236}">
                      <a16:creationId xmlns:a16="http://schemas.microsoft.com/office/drawing/2014/main" id="{1C258BA7-48BF-4A48-BCE1-FD5F3604B88A}"/>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58" name="Rektangel 57">
                  <a:extLst>
                    <a:ext uri="{FF2B5EF4-FFF2-40B4-BE49-F238E27FC236}">
                      <a16:creationId xmlns:a16="http://schemas.microsoft.com/office/drawing/2014/main" id="{303B0FFA-20EE-8E4B-AD92-AF02D5B78262}"/>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9" name="Rektangel 58">
                  <a:extLst>
                    <a:ext uri="{FF2B5EF4-FFF2-40B4-BE49-F238E27FC236}">
                      <a16:creationId xmlns:a16="http://schemas.microsoft.com/office/drawing/2014/main" id="{7CD15456-9284-5C43-B52C-1398B9847830}"/>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0" name="Rektangel 59">
                  <a:extLst>
                    <a:ext uri="{FF2B5EF4-FFF2-40B4-BE49-F238E27FC236}">
                      <a16:creationId xmlns:a16="http://schemas.microsoft.com/office/drawing/2014/main" id="{BFBB3753-6E1B-2249-9F94-FF1BD069810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1" name="Rektangel 60">
                  <a:extLst>
                    <a:ext uri="{FF2B5EF4-FFF2-40B4-BE49-F238E27FC236}">
                      <a16:creationId xmlns:a16="http://schemas.microsoft.com/office/drawing/2014/main" id="{2CA567F6-5C86-3D4C-93BE-0FA9B7564F4A}"/>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2" name="Rektangel 61">
                  <a:extLst>
                    <a:ext uri="{FF2B5EF4-FFF2-40B4-BE49-F238E27FC236}">
                      <a16:creationId xmlns:a16="http://schemas.microsoft.com/office/drawing/2014/main" id="{ABA6A2CC-207D-3A40-B178-AF483D277A43}"/>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29" name="Rett linje 28">
                <a:extLst>
                  <a:ext uri="{FF2B5EF4-FFF2-40B4-BE49-F238E27FC236}">
                    <a16:creationId xmlns:a16="http://schemas.microsoft.com/office/drawing/2014/main" id="{0FBE7B59-EDE7-FC45-8291-EC9F24EAC74D}"/>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Rett linje 29">
                <a:extLst>
                  <a:ext uri="{FF2B5EF4-FFF2-40B4-BE49-F238E27FC236}">
                    <a16:creationId xmlns:a16="http://schemas.microsoft.com/office/drawing/2014/main" id="{B7858252-7942-E24C-98C4-3AA7C7F1B828}"/>
                  </a:ext>
                </a:extLst>
              </p:cNvPr>
              <p:cNvCxnSpPr>
                <a:cxnSpLocks/>
                <a:stCxn id="47"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64D59320-3EAA-874A-B2AF-F528C955FE59}"/>
                  </a:ext>
                </a:extLst>
              </p:cNvPr>
              <p:cNvCxnSpPr>
                <a:cxnSpLocks/>
                <a:stCxn id="49"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A0B02A43-EC42-604E-8D29-9FAC26EC76AE}"/>
                  </a:ext>
                </a:extLst>
              </p:cNvPr>
              <p:cNvCxnSpPr>
                <a:cxnSpLocks/>
                <a:stCxn id="45"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5771DF48-7CAA-AC47-852B-372114228A08}"/>
                  </a:ext>
                </a:extLst>
              </p:cNvPr>
              <p:cNvCxnSpPr>
                <a:cxnSpLocks/>
                <a:stCxn id="51"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Rett linje 33">
                <a:extLst>
                  <a:ext uri="{FF2B5EF4-FFF2-40B4-BE49-F238E27FC236}">
                    <a16:creationId xmlns:a16="http://schemas.microsoft.com/office/drawing/2014/main" id="{0FDBCEF2-58FB-9845-A52D-DCF765B4E985}"/>
                  </a:ext>
                </a:extLst>
              </p:cNvPr>
              <p:cNvCxnSpPr>
                <a:cxnSpLocks/>
                <a:stCxn id="55"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D117461F-5CA4-1F4B-831C-1AAB4CD6C4C2}"/>
                  </a:ext>
                </a:extLst>
              </p:cNvPr>
              <p:cNvCxnSpPr>
                <a:cxnSpLocks/>
                <a:stCxn id="53"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8" name="Gruppe 37">
                <a:extLst>
                  <a:ext uri="{FF2B5EF4-FFF2-40B4-BE49-F238E27FC236}">
                    <a16:creationId xmlns:a16="http://schemas.microsoft.com/office/drawing/2014/main" id="{380B0443-0D5A-D449-89D7-A2A8FDE3A164}"/>
                  </a:ext>
                </a:extLst>
              </p:cNvPr>
              <p:cNvGrpSpPr/>
              <p:nvPr userDrawn="1"/>
            </p:nvGrpSpPr>
            <p:grpSpPr>
              <a:xfrm>
                <a:off x="0" y="-621464"/>
                <a:ext cx="12192000" cy="206078"/>
                <a:chOff x="0" y="-674874"/>
                <a:chExt cx="12192000" cy="206078"/>
              </a:xfrm>
            </p:grpSpPr>
            <p:sp>
              <p:nvSpPr>
                <p:cNvPr id="55" name="Rektangel 54">
                  <a:extLst>
                    <a:ext uri="{FF2B5EF4-FFF2-40B4-BE49-F238E27FC236}">
                      <a16:creationId xmlns:a16="http://schemas.microsoft.com/office/drawing/2014/main" id="{C86A7618-0DB5-8240-9F89-ECF83C03DCC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6" name="Rett linje 55">
                  <a:extLst>
                    <a:ext uri="{FF2B5EF4-FFF2-40B4-BE49-F238E27FC236}">
                      <a16:creationId xmlns:a16="http://schemas.microsoft.com/office/drawing/2014/main" id="{7728A9C4-B7FB-9F4B-A6D7-F12D47711401}"/>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39" name="Gruppe 38">
                <a:extLst>
                  <a:ext uri="{FF2B5EF4-FFF2-40B4-BE49-F238E27FC236}">
                    <a16:creationId xmlns:a16="http://schemas.microsoft.com/office/drawing/2014/main" id="{644B8BE9-288A-0B40-B03E-7CBED3D76E22}"/>
                  </a:ext>
                </a:extLst>
              </p:cNvPr>
              <p:cNvGrpSpPr/>
              <p:nvPr userDrawn="1"/>
            </p:nvGrpSpPr>
            <p:grpSpPr>
              <a:xfrm>
                <a:off x="0" y="-744566"/>
                <a:ext cx="10156824" cy="206078"/>
                <a:chOff x="0" y="-930144"/>
                <a:chExt cx="10156824" cy="206078"/>
              </a:xfrm>
            </p:grpSpPr>
            <p:sp>
              <p:nvSpPr>
                <p:cNvPr id="53" name="Rektangel 52">
                  <a:extLst>
                    <a:ext uri="{FF2B5EF4-FFF2-40B4-BE49-F238E27FC236}">
                      <a16:creationId xmlns:a16="http://schemas.microsoft.com/office/drawing/2014/main" id="{98278179-F34F-8243-BC74-99D1D4F654DE}"/>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4" name="Rett linje 53">
                  <a:extLst>
                    <a:ext uri="{FF2B5EF4-FFF2-40B4-BE49-F238E27FC236}">
                      <a16:creationId xmlns:a16="http://schemas.microsoft.com/office/drawing/2014/main" id="{01B2B9AB-FF32-3649-9762-3C1443622C21}"/>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0" name="Gruppe 39">
                <a:extLst>
                  <a:ext uri="{FF2B5EF4-FFF2-40B4-BE49-F238E27FC236}">
                    <a16:creationId xmlns:a16="http://schemas.microsoft.com/office/drawing/2014/main" id="{940F2E12-51DE-0F49-BD92-97BD7119765D}"/>
                  </a:ext>
                </a:extLst>
              </p:cNvPr>
              <p:cNvGrpSpPr/>
              <p:nvPr userDrawn="1"/>
            </p:nvGrpSpPr>
            <p:grpSpPr>
              <a:xfrm>
                <a:off x="0" y="-867666"/>
                <a:ext cx="8128000" cy="206078"/>
                <a:chOff x="0" y="-1191934"/>
                <a:chExt cx="8128000" cy="206078"/>
              </a:xfrm>
            </p:grpSpPr>
            <p:sp>
              <p:nvSpPr>
                <p:cNvPr id="51" name="Rektangel 50">
                  <a:extLst>
                    <a:ext uri="{FF2B5EF4-FFF2-40B4-BE49-F238E27FC236}">
                      <a16:creationId xmlns:a16="http://schemas.microsoft.com/office/drawing/2014/main" id="{80DD5754-16F1-1541-8222-AB968DB27F89}"/>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2" name="Rett linje 51">
                  <a:extLst>
                    <a:ext uri="{FF2B5EF4-FFF2-40B4-BE49-F238E27FC236}">
                      <a16:creationId xmlns:a16="http://schemas.microsoft.com/office/drawing/2014/main" id="{29CCCF04-0F22-C441-A495-58F05416DE4A}"/>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5AF34A0E-4929-3545-88D6-63A9D61F7160}"/>
                  </a:ext>
                </a:extLst>
              </p:cNvPr>
              <p:cNvGrpSpPr/>
              <p:nvPr userDrawn="1"/>
            </p:nvGrpSpPr>
            <p:grpSpPr>
              <a:xfrm>
                <a:off x="-800" y="-990766"/>
                <a:ext cx="6091200" cy="206078"/>
                <a:chOff x="0" y="-1453724"/>
                <a:chExt cx="6091200" cy="206078"/>
              </a:xfrm>
            </p:grpSpPr>
            <p:sp>
              <p:nvSpPr>
                <p:cNvPr id="49" name="Rektangel 48">
                  <a:extLst>
                    <a:ext uri="{FF2B5EF4-FFF2-40B4-BE49-F238E27FC236}">
                      <a16:creationId xmlns:a16="http://schemas.microsoft.com/office/drawing/2014/main" id="{882124F0-4316-C54C-A8F0-EE6432FB19BE}"/>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0" name="Rett linje 49">
                  <a:extLst>
                    <a:ext uri="{FF2B5EF4-FFF2-40B4-BE49-F238E27FC236}">
                      <a16:creationId xmlns:a16="http://schemas.microsoft.com/office/drawing/2014/main" id="{DA437C8B-7F54-2745-A5EB-6A25F00FCEE0}"/>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6D497A15-D042-5549-B971-DD27DE7FA83A}"/>
                  </a:ext>
                </a:extLst>
              </p:cNvPr>
              <p:cNvGrpSpPr/>
              <p:nvPr userDrawn="1"/>
            </p:nvGrpSpPr>
            <p:grpSpPr>
              <a:xfrm>
                <a:off x="0" y="-1113866"/>
                <a:ext cx="4060800" cy="206078"/>
                <a:chOff x="0" y="-1715514"/>
                <a:chExt cx="4060800" cy="206078"/>
              </a:xfrm>
            </p:grpSpPr>
            <p:sp>
              <p:nvSpPr>
                <p:cNvPr id="47" name="Rektangel 46">
                  <a:extLst>
                    <a:ext uri="{FF2B5EF4-FFF2-40B4-BE49-F238E27FC236}">
                      <a16:creationId xmlns:a16="http://schemas.microsoft.com/office/drawing/2014/main" id="{8E6DA4C1-6C07-D141-AB2C-895ACC87518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48" name="Rett linje 47">
                  <a:extLst>
                    <a:ext uri="{FF2B5EF4-FFF2-40B4-BE49-F238E27FC236}">
                      <a16:creationId xmlns:a16="http://schemas.microsoft.com/office/drawing/2014/main" id="{78595C5E-E2C3-8642-962D-9490937496FA}"/>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AD1EF88F-6A5B-814F-BED8-EEC9B4321C72}"/>
                  </a:ext>
                </a:extLst>
              </p:cNvPr>
              <p:cNvGrpSpPr/>
              <p:nvPr userDrawn="1"/>
            </p:nvGrpSpPr>
            <p:grpSpPr>
              <a:xfrm>
                <a:off x="0" y="-1229864"/>
                <a:ext cx="1015200" cy="206078"/>
                <a:chOff x="0" y="-1959289"/>
                <a:chExt cx="1015200" cy="206078"/>
              </a:xfrm>
            </p:grpSpPr>
            <p:sp>
              <p:nvSpPr>
                <p:cNvPr id="45" name="Rektangel 44">
                  <a:extLst>
                    <a:ext uri="{FF2B5EF4-FFF2-40B4-BE49-F238E27FC236}">
                      <a16:creationId xmlns:a16="http://schemas.microsoft.com/office/drawing/2014/main" id="{798158E4-CA6D-DD4D-93FA-0D7026D33F2C}"/>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6" name="Rett linje 45">
                  <a:extLst>
                    <a:ext uri="{FF2B5EF4-FFF2-40B4-BE49-F238E27FC236}">
                      <a16:creationId xmlns:a16="http://schemas.microsoft.com/office/drawing/2014/main" id="{F7081DB2-1A96-D34C-85A2-30AAB9167AC4}"/>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4" name="Rett linje 43">
                <a:extLst>
                  <a:ext uri="{FF2B5EF4-FFF2-40B4-BE49-F238E27FC236}">
                    <a16:creationId xmlns:a16="http://schemas.microsoft.com/office/drawing/2014/main" id="{5A15D91B-2203-4C4F-B9CE-DD88A9779834}"/>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2" name="Gruppe 11">
              <a:extLst>
                <a:ext uri="{FF2B5EF4-FFF2-40B4-BE49-F238E27FC236}">
                  <a16:creationId xmlns:a16="http://schemas.microsoft.com/office/drawing/2014/main" id="{DFAECE7A-91B3-254B-A5EC-5F9A609F24CB}"/>
                </a:ext>
              </a:extLst>
            </p:cNvPr>
            <p:cNvGrpSpPr/>
            <p:nvPr userDrawn="1"/>
          </p:nvGrpSpPr>
          <p:grpSpPr>
            <a:xfrm>
              <a:off x="-715963" y="-4004"/>
              <a:ext cx="590564" cy="6862004"/>
              <a:chOff x="-715963" y="-4004"/>
              <a:chExt cx="590564" cy="6862004"/>
            </a:xfrm>
          </p:grpSpPr>
          <p:sp>
            <p:nvSpPr>
              <p:cNvPr id="14" name="Rektangel 13">
                <a:extLst>
                  <a:ext uri="{FF2B5EF4-FFF2-40B4-BE49-F238E27FC236}">
                    <a16:creationId xmlns:a16="http://schemas.microsoft.com/office/drawing/2014/main" id="{4EB8F6CE-DCE1-E540-A1F3-3DF98E5C1644}"/>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5" name="Rektangel 14">
                <a:extLst>
                  <a:ext uri="{FF2B5EF4-FFF2-40B4-BE49-F238E27FC236}">
                    <a16:creationId xmlns:a16="http://schemas.microsoft.com/office/drawing/2014/main" id="{508A3BB4-CF61-154A-B862-7CD975916220}"/>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6" name="Rektangel 15">
                <a:extLst>
                  <a:ext uri="{FF2B5EF4-FFF2-40B4-BE49-F238E27FC236}">
                    <a16:creationId xmlns:a16="http://schemas.microsoft.com/office/drawing/2014/main" id="{DBA81579-1C47-AA42-83B4-DA825B5174D1}"/>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7" name="Rektangel 16">
                <a:extLst>
                  <a:ext uri="{FF2B5EF4-FFF2-40B4-BE49-F238E27FC236}">
                    <a16:creationId xmlns:a16="http://schemas.microsoft.com/office/drawing/2014/main" id="{7020AB65-8408-FD4D-A8F1-CB785247F70E}"/>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8" name="Rett linje 17">
                <a:extLst>
                  <a:ext uri="{FF2B5EF4-FFF2-40B4-BE49-F238E27FC236}">
                    <a16:creationId xmlns:a16="http://schemas.microsoft.com/office/drawing/2014/main" id="{E5B654C7-CCD0-774C-BB3C-C28BC139BCFF}"/>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BC72FA31-30CF-9E43-A5D8-0A12AE2E03C0}"/>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E4EF1964-CE88-6F43-8FCB-965AD5D47360}"/>
                  </a:ext>
                </a:extLst>
              </p:cNvPr>
              <p:cNvCxnSpPr>
                <a:cxnSpLocks/>
                <a:stCxn id="22"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BE6ACA77-C963-ED4B-A7CD-953586C1F365}"/>
                  </a:ext>
                </a:extLst>
              </p:cNvPr>
              <p:cNvCxnSpPr>
                <a:cxnSpLocks/>
                <a:stCxn id="22"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2" name="Rektangel 21">
                <a:extLst>
                  <a:ext uri="{FF2B5EF4-FFF2-40B4-BE49-F238E27FC236}">
                    <a16:creationId xmlns:a16="http://schemas.microsoft.com/office/drawing/2014/main" id="{540ABEBC-CB63-BD48-A013-8B91844EF6E6}"/>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3" name="Rett linje 22">
                <a:extLst>
                  <a:ext uri="{FF2B5EF4-FFF2-40B4-BE49-F238E27FC236}">
                    <a16:creationId xmlns:a16="http://schemas.microsoft.com/office/drawing/2014/main" id="{4763C470-9706-6744-9718-16CBCEFABD2F}"/>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4" name="Rektangel 23">
                <a:extLst>
                  <a:ext uri="{FF2B5EF4-FFF2-40B4-BE49-F238E27FC236}">
                    <a16:creationId xmlns:a16="http://schemas.microsoft.com/office/drawing/2014/main" id="{0A73263A-533A-314E-A460-EE3E4CF008CF}"/>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5" name="Rett linje 24">
                <a:extLst>
                  <a:ext uri="{FF2B5EF4-FFF2-40B4-BE49-F238E27FC236}">
                    <a16:creationId xmlns:a16="http://schemas.microsoft.com/office/drawing/2014/main" id="{628EECC1-B139-7F4B-85B2-F87D8CC8117C}"/>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6" name="Rett linje 25">
                <a:extLst>
                  <a:ext uri="{FF2B5EF4-FFF2-40B4-BE49-F238E27FC236}">
                    <a16:creationId xmlns:a16="http://schemas.microsoft.com/office/drawing/2014/main" id="{DB1FB239-05C4-D148-9ACC-922F8FB0847B}"/>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2EB79A4D-645E-914B-AFE6-77A14125500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3" name="TekstSylinder 12">
              <a:extLst>
                <a:ext uri="{FF2B5EF4-FFF2-40B4-BE49-F238E27FC236}">
                  <a16:creationId xmlns:a16="http://schemas.microsoft.com/office/drawing/2014/main" id="{3CF8382F-DDD8-7641-ADF1-3318CC9C23AA}"/>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3" name="Gruppe 62">
            <a:extLst>
              <a:ext uri="{FF2B5EF4-FFF2-40B4-BE49-F238E27FC236}">
                <a16:creationId xmlns:a16="http://schemas.microsoft.com/office/drawing/2014/main" id="{D8E6AE4E-FC75-C448-A656-FDE1E20C6701}"/>
              </a:ext>
            </a:extLst>
          </p:cNvPr>
          <p:cNvGrpSpPr/>
          <p:nvPr userDrawn="1"/>
        </p:nvGrpSpPr>
        <p:grpSpPr>
          <a:xfrm>
            <a:off x="12252770" y="1"/>
            <a:ext cx="1165167" cy="6855561"/>
            <a:chOff x="12252770" y="1"/>
            <a:chExt cx="1165167" cy="6855561"/>
          </a:xfrm>
        </p:grpSpPr>
        <p:grpSp>
          <p:nvGrpSpPr>
            <p:cNvPr id="64" name="Gruppe 63">
              <a:extLst>
                <a:ext uri="{FF2B5EF4-FFF2-40B4-BE49-F238E27FC236}">
                  <a16:creationId xmlns:a16="http://schemas.microsoft.com/office/drawing/2014/main" id="{58ECE7ED-CBB8-2746-8C2E-F47DD6D0F6C4}"/>
                </a:ext>
              </a:extLst>
            </p:cNvPr>
            <p:cNvGrpSpPr/>
            <p:nvPr userDrawn="1"/>
          </p:nvGrpSpPr>
          <p:grpSpPr>
            <a:xfrm>
              <a:off x="12252770" y="1"/>
              <a:ext cx="409071" cy="3254927"/>
              <a:chOff x="12252770" y="1"/>
              <a:chExt cx="588588" cy="4683318"/>
            </a:xfrm>
          </p:grpSpPr>
          <p:sp>
            <p:nvSpPr>
              <p:cNvPr id="68" name="Rektangel 67">
                <a:extLst>
                  <a:ext uri="{FF2B5EF4-FFF2-40B4-BE49-F238E27FC236}">
                    <a16:creationId xmlns:a16="http://schemas.microsoft.com/office/drawing/2014/main" id="{C34A8E35-2854-C844-B9B4-7F06E8243E97}"/>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9" name="Gruppe 68">
                <a:extLst>
                  <a:ext uri="{FF2B5EF4-FFF2-40B4-BE49-F238E27FC236}">
                    <a16:creationId xmlns:a16="http://schemas.microsoft.com/office/drawing/2014/main" id="{E6D95DA6-F15F-4E48-8C5A-34FC2B266E05}"/>
                  </a:ext>
                </a:extLst>
              </p:cNvPr>
              <p:cNvGrpSpPr/>
              <p:nvPr userDrawn="1"/>
            </p:nvGrpSpPr>
            <p:grpSpPr>
              <a:xfrm>
                <a:off x="12326727" y="84822"/>
                <a:ext cx="440675" cy="4513676"/>
                <a:chOff x="12316858" y="92947"/>
                <a:chExt cx="440675" cy="4513676"/>
              </a:xfrm>
            </p:grpSpPr>
            <p:grpSp>
              <p:nvGrpSpPr>
                <p:cNvPr id="70" name="Gruppe 69">
                  <a:extLst>
                    <a:ext uri="{FF2B5EF4-FFF2-40B4-BE49-F238E27FC236}">
                      <a16:creationId xmlns:a16="http://schemas.microsoft.com/office/drawing/2014/main" id="{1E0CBBC1-BA03-284C-BC73-A1E4420076C8}"/>
                    </a:ext>
                  </a:extLst>
                </p:cNvPr>
                <p:cNvGrpSpPr/>
                <p:nvPr userDrawn="1"/>
              </p:nvGrpSpPr>
              <p:grpSpPr>
                <a:xfrm>
                  <a:off x="12316858" y="92947"/>
                  <a:ext cx="440675" cy="1322025"/>
                  <a:chOff x="12316858" y="92947"/>
                  <a:chExt cx="440675" cy="1322025"/>
                </a:xfrm>
              </p:grpSpPr>
              <p:sp>
                <p:nvSpPr>
                  <p:cNvPr id="80" name="Rektangel 79">
                    <a:extLst>
                      <a:ext uri="{FF2B5EF4-FFF2-40B4-BE49-F238E27FC236}">
                        <a16:creationId xmlns:a16="http://schemas.microsoft.com/office/drawing/2014/main" id="{4AA5AC15-400C-9F48-B004-96887BE08470}"/>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41BD9D46-4EA0-0B43-80D8-D042F08E72C2}"/>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2" name="Rektangel 81">
                    <a:extLst>
                      <a:ext uri="{FF2B5EF4-FFF2-40B4-BE49-F238E27FC236}">
                        <a16:creationId xmlns:a16="http://schemas.microsoft.com/office/drawing/2014/main" id="{DBCD0115-0D9F-B940-9867-EEDC8DC88934}"/>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1" name="Gruppe 70">
                  <a:extLst>
                    <a:ext uri="{FF2B5EF4-FFF2-40B4-BE49-F238E27FC236}">
                      <a16:creationId xmlns:a16="http://schemas.microsoft.com/office/drawing/2014/main" id="{FE81ED9C-C0CF-0449-8720-9ADEA37C2F78}"/>
                    </a:ext>
                  </a:extLst>
                </p:cNvPr>
                <p:cNvGrpSpPr/>
                <p:nvPr userDrawn="1"/>
              </p:nvGrpSpPr>
              <p:grpSpPr>
                <a:xfrm>
                  <a:off x="12316858" y="1468435"/>
                  <a:ext cx="440675" cy="1322025"/>
                  <a:chOff x="12316858" y="1600866"/>
                  <a:chExt cx="440675" cy="1322025"/>
                </a:xfrm>
              </p:grpSpPr>
              <p:sp>
                <p:nvSpPr>
                  <p:cNvPr id="77" name="Rektangel 76">
                    <a:extLst>
                      <a:ext uri="{FF2B5EF4-FFF2-40B4-BE49-F238E27FC236}">
                        <a16:creationId xmlns:a16="http://schemas.microsoft.com/office/drawing/2014/main" id="{685BDCC4-F4F4-E143-97AC-2B6E6EB70595}"/>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47D32540-00F9-704B-BB6A-B14D91B2D274}"/>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FFA5A7FF-22DB-B543-8C4B-4371CA62E595}"/>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2" name="Gruppe 71">
                  <a:extLst>
                    <a:ext uri="{FF2B5EF4-FFF2-40B4-BE49-F238E27FC236}">
                      <a16:creationId xmlns:a16="http://schemas.microsoft.com/office/drawing/2014/main" id="{F39620A5-1A0E-1247-85A4-403B1CFEB717}"/>
                    </a:ext>
                  </a:extLst>
                </p:cNvPr>
                <p:cNvGrpSpPr/>
                <p:nvPr userDrawn="1"/>
              </p:nvGrpSpPr>
              <p:grpSpPr>
                <a:xfrm>
                  <a:off x="12316858" y="2843923"/>
                  <a:ext cx="440675" cy="1762700"/>
                  <a:chOff x="12316858" y="3201732"/>
                  <a:chExt cx="440675" cy="1762700"/>
                </a:xfrm>
              </p:grpSpPr>
              <p:sp>
                <p:nvSpPr>
                  <p:cNvPr id="73" name="Rektangel 72">
                    <a:extLst>
                      <a:ext uri="{FF2B5EF4-FFF2-40B4-BE49-F238E27FC236}">
                        <a16:creationId xmlns:a16="http://schemas.microsoft.com/office/drawing/2014/main" id="{FB4740A7-1AA7-C04C-A348-074D1583D0F4}"/>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4" name="Rektangel 73">
                    <a:extLst>
                      <a:ext uri="{FF2B5EF4-FFF2-40B4-BE49-F238E27FC236}">
                        <a16:creationId xmlns:a16="http://schemas.microsoft.com/office/drawing/2014/main" id="{24370059-761D-274E-96F5-C9B8468193BA}"/>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0DC7604D-F0E0-C74F-B975-C2D8E10126DC}"/>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AACAB3F1-7AE7-1145-8656-5DD3A2767449}"/>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5" name="TekstSylinder 64">
              <a:extLst>
                <a:ext uri="{FF2B5EF4-FFF2-40B4-BE49-F238E27FC236}">
                  <a16:creationId xmlns:a16="http://schemas.microsoft.com/office/drawing/2014/main" id="{696E99BF-DACB-AB42-8E9A-E6C1C283194C}"/>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6" name="Vinkel 65">
              <a:extLst>
                <a:ext uri="{FF2B5EF4-FFF2-40B4-BE49-F238E27FC236}">
                  <a16:creationId xmlns:a16="http://schemas.microsoft.com/office/drawing/2014/main" id="{FAC5C4F4-DA97-6A4C-8DAC-4E5EDD44CCED}"/>
                </a:ext>
              </a:extLst>
            </p:cNvPr>
            <p:cNvCxnSpPr>
              <a:cxnSpLocks/>
              <a:stCxn id="80" idx="3"/>
              <a:endCxn id="77"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7" name="TekstSylinder 66">
              <a:extLst>
                <a:ext uri="{FF2B5EF4-FFF2-40B4-BE49-F238E27FC236}">
                  <a16:creationId xmlns:a16="http://schemas.microsoft.com/office/drawing/2014/main" id="{545A59B3-0467-4144-870A-8F719ED382ED}"/>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32106334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tellysbilde gul">
    <p:bg>
      <p:bgPr>
        <a:solidFill>
          <a:schemeClr val="bg2"/>
        </a:solidFill>
        <a:effectLst/>
      </p:bgPr>
    </p:bg>
    <p:spTree>
      <p:nvGrpSpPr>
        <p:cNvPr id="1" name=""/>
        <p:cNvGrpSpPr/>
        <p:nvPr/>
      </p:nvGrpSpPr>
      <p:grpSpPr>
        <a:xfrm>
          <a:off x="0" y="0"/>
          <a:ext cx="0" cy="0"/>
          <a:chOff x="0" y="0"/>
          <a:chExt cx="0" cy="0"/>
        </a:xfrm>
      </p:grpSpPr>
      <p:sp>
        <p:nvSpPr>
          <p:cNvPr id="34" name="Tittel 33">
            <a:extLst>
              <a:ext uri="{FF2B5EF4-FFF2-40B4-BE49-F238E27FC236}">
                <a16:creationId xmlns:a16="http://schemas.microsoft.com/office/drawing/2014/main" id="{A3816B5A-BCB5-0F46-87EA-8478916C49F8}"/>
              </a:ext>
            </a:extLst>
          </p:cNvPr>
          <p:cNvSpPr>
            <a:spLocks noGrp="1"/>
          </p:cNvSpPr>
          <p:nvPr>
            <p:ph type="ctrTitle" hasCustomPrompt="1"/>
          </p:nvPr>
        </p:nvSpPr>
        <p:spPr>
          <a:xfrm>
            <a:off x="0" y="-1"/>
            <a:ext cx="12192000" cy="6092825"/>
          </a:xfrm>
          <a:custGeom>
            <a:avLst/>
            <a:gdLst>
              <a:gd name="connsiteX0" fmla="*/ 0 w 12192000"/>
              <a:gd name="connsiteY0" fmla="*/ 0 h 6092825"/>
              <a:gd name="connsiteX1" fmla="*/ 12192000 w 12192000"/>
              <a:gd name="connsiteY1" fmla="*/ 0 h 6092825"/>
              <a:gd name="connsiteX2" fmla="*/ 12192000 w 12192000"/>
              <a:gd name="connsiteY2" fmla="*/ 4062425 h 6092825"/>
              <a:gd name="connsiteX3" fmla="*/ 10161600 w 12192000"/>
              <a:gd name="connsiteY3" fmla="*/ 4062425 h 6092825"/>
              <a:gd name="connsiteX4" fmla="*/ 10161600 w 12192000"/>
              <a:gd name="connsiteY4" fmla="*/ 6092825 h 6092825"/>
              <a:gd name="connsiteX5" fmla="*/ 0 w 12192000"/>
              <a:gd name="connsiteY5" fmla="*/ 6092825 h 6092825"/>
              <a:gd name="connsiteX6" fmla="*/ 0 w 12192000"/>
              <a:gd name="connsiteY6" fmla="*/ 2030401 h 6092825"/>
              <a:gd name="connsiteX7" fmla="*/ 2030400 w 12192000"/>
              <a:gd name="connsiteY7" fmla="*/ 2030401 h 6092825"/>
              <a:gd name="connsiteX8" fmla="*/ 2030400 w 12192000"/>
              <a:gd name="connsiteY8" fmla="*/ 1 h 6092825"/>
              <a:gd name="connsiteX9" fmla="*/ 0 w 12192000"/>
              <a:gd name="connsiteY9" fmla="*/ 1 h 609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092825">
                <a:moveTo>
                  <a:pt x="0" y="0"/>
                </a:moveTo>
                <a:lnTo>
                  <a:pt x="12192000" y="0"/>
                </a:lnTo>
                <a:lnTo>
                  <a:pt x="12192000" y="4062425"/>
                </a:lnTo>
                <a:lnTo>
                  <a:pt x="10161600" y="4062425"/>
                </a:lnTo>
                <a:lnTo>
                  <a:pt x="10161600" y="6092825"/>
                </a:lnTo>
                <a:lnTo>
                  <a:pt x="0" y="6092825"/>
                </a:lnTo>
                <a:lnTo>
                  <a:pt x="0" y="2030401"/>
                </a:lnTo>
                <a:lnTo>
                  <a:pt x="2030400" y="2030401"/>
                </a:lnTo>
                <a:lnTo>
                  <a:pt x="2030400" y="1"/>
                </a:lnTo>
                <a:lnTo>
                  <a:pt x="0" y="1"/>
                </a:lnTo>
                <a:close/>
              </a:path>
            </a:pathLst>
          </a:custGeom>
          <a:solidFill>
            <a:schemeClr val="accent6"/>
          </a:solidFill>
        </p:spPr>
        <p:txBody>
          <a:bodyPr wrap="square" lIns="2534400" tIns="0" rIns="2030400" bIns="0" anchor="ctr" anchorCtr="0">
            <a:noAutofit/>
          </a:bodyPr>
          <a:lstStyle>
            <a:lvl1pPr algn="l">
              <a:lnSpc>
                <a:spcPct val="100000"/>
              </a:lnSpc>
              <a:defRPr sz="3600">
                <a:solidFill>
                  <a:schemeClr val="tx1"/>
                </a:solidFill>
              </a:defRPr>
            </a:lvl1pPr>
          </a:lstStyle>
          <a:p>
            <a:r>
              <a:rPr lang="en-US"/>
              <a:t>Click to edit Master title style</a:t>
            </a:r>
            <a:endParaRPr/>
          </a:p>
        </p:txBody>
      </p:sp>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0" y="1600"/>
            <a:ext cx="2030400" cy="2030400"/>
          </a:xfrm>
          <a:prstGeom prst="ellipse">
            <a:avLst/>
          </a:prstGeom>
          <a:solidFill>
            <a:schemeClr val="accent6"/>
          </a:solidFill>
        </p:spPr>
        <p:txBody>
          <a:bodyPr>
            <a:normAutofit/>
          </a:bodyPr>
          <a:lstStyle>
            <a:lvl1pPr marL="216000" indent="-216000">
              <a:buFont typeface="Arial" panose="020B0604020202020204" pitchFamily="34" charset="0"/>
              <a:buChar char="•"/>
              <a:defRPr sz="100">
                <a:solidFill>
                  <a:schemeClr val="accent6"/>
                </a:solidFill>
              </a:defRPr>
            </a:lvl1pPr>
          </a:lstStyle>
          <a:p>
            <a:pPr lvl="0"/>
            <a:r>
              <a:rPr lang="nb-NO"/>
              <a:t>Klikk for å redigere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2CE51D89-216F-C248-97B9-E62942BAB32E}" type="datetime1">
              <a:rPr lang="nb-NO" smtClean="0"/>
              <a:t>05.07.2022</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2035175" y="4060824"/>
            <a:ext cx="8121600" cy="2032001"/>
          </a:xfrm>
        </p:spPr>
        <p:txBody>
          <a:bodyPr lIns="50760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472037" y="476800"/>
            <a:ext cx="1080000" cy="1080000"/>
          </a:xfrm>
          <a:prstGeom prst="ellipse">
            <a:avLst/>
          </a:prstGeom>
          <a:blipFill>
            <a:blip r:embed="rId2" cstate="print">
              <a:extLst>
                <a:ext uri="{28A0092B-C50C-407E-A947-70E740481C1C}">
                  <a14:useLocalDpi xmlns:a14="http://schemas.microsoft.com/office/drawing/2010/main"/>
                </a:ext>
              </a:extLst>
            </a:blip>
            <a:stretch>
              <a:fillRect/>
            </a:stretch>
          </a:blipFill>
        </p:spPr>
        <p:txBody>
          <a:bodyPr>
            <a:normAutofit/>
          </a:bodyPr>
          <a:lstStyle>
            <a:lvl1pPr marL="216000" indent="-216000">
              <a:buFont typeface="Arial" panose="020B0604020202020204" pitchFamily="34" charset="0"/>
              <a:buChar char="•"/>
              <a:defRPr sz="100">
                <a:solidFill>
                  <a:schemeClr val="accent6"/>
                </a:solidFill>
              </a:defRPr>
            </a:lvl1pPr>
          </a:lstStyle>
          <a:p>
            <a:pPr lvl="0"/>
            <a:r>
              <a:rPr lang="nb-NO"/>
              <a:t>Klikk for å redigere tekststiler i malen</a:t>
            </a:r>
          </a:p>
        </p:txBody>
      </p:sp>
      <p:sp>
        <p:nvSpPr>
          <p:cNvPr id="35" name="Plassholder for tekst 34">
            <a:extLst>
              <a:ext uri="{FF2B5EF4-FFF2-40B4-BE49-F238E27FC236}">
                <a16:creationId xmlns:a16="http://schemas.microsoft.com/office/drawing/2014/main" id="{D14C1774-FEBF-524B-97FE-D812858FF611}"/>
              </a:ext>
            </a:extLst>
          </p:cNvPr>
          <p:cNvSpPr>
            <a:spLocks noGrp="1"/>
          </p:cNvSpPr>
          <p:nvPr>
            <p:ph type="body" sz="quarter" idx="20"/>
          </p:nvPr>
        </p:nvSpPr>
        <p:spPr>
          <a:xfrm>
            <a:off x="10152000" y="4060800"/>
            <a:ext cx="2030400" cy="2030400"/>
          </a:xfrm>
          <a:prstGeom prst="ellipse">
            <a:avLst/>
          </a:prstGeom>
          <a:solidFill>
            <a:schemeClr val="accent6"/>
          </a:solidFill>
        </p:spPr>
        <p:txBody>
          <a:bodyPr>
            <a:normAutofit/>
          </a:bodyPr>
          <a:lstStyle>
            <a:lvl1pPr marL="0" indent="0">
              <a:buFont typeface="Arial" panose="020B0604020202020204" pitchFamily="34" charset="0"/>
              <a:buNone/>
              <a:defRPr sz="100">
                <a:solidFill>
                  <a:schemeClr val="accent6"/>
                </a:solidFill>
              </a:defRPr>
            </a:lvl1pPr>
          </a:lstStyle>
          <a:p>
            <a:pPr lvl="0"/>
            <a:r>
              <a:rPr lang="nb-NO"/>
              <a:t>Klikk for å redigere tekststiler i malen</a:t>
            </a:r>
          </a:p>
        </p:txBody>
      </p:sp>
      <p:sp>
        <p:nvSpPr>
          <p:cNvPr id="10" name="TekstSylinder 9">
            <a:extLst>
              <a:ext uri="{FF2B5EF4-FFF2-40B4-BE49-F238E27FC236}">
                <a16:creationId xmlns:a16="http://schemas.microsoft.com/office/drawing/2014/main" id="{ED97E241-441B-154C-8B0B-E43418F1C4F4}"/>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gul 2</a:t>
            </a:r>
          </a:p>
        </p:txBody>
      </p:sp>
      <p:grpSp>
        <p:nvGrpSpPr>
          <p:cNvPr id="11" name="Gruppe 10">
            <a:extLst>
              <a:ext uri="{FF2B5EF4-FFF2-40B4-BE49-F238E27FC236}">
                <a16:creationId xmlns:a16="http://schemas.microsoft.com/office/drawing/2014/main" id="{6F5B8C66-1CFA-8E4A-A685-9B6592A5C79E}"/>
              </a:ext>
            </a:extLst>
          </p:cNvPr>
          <p:cNvGrpSpPr/>
          <p:nvPr userDrawn="1"/>
        </p:nvGrpSpPr>
        <p:grpSpPr>
          <a:xfrm>
            <a:off x="-715963" y="-1306644"/>
            <a:ext cx="12909163" cy="8164644"/>
            <a:chOff x="-715963" y="-1306644"/>
            <a:chExt cx="12909163" cy="8164644"/>
          </a:xfrm>
        </p:grpSpPr>
        <p:grpSp>
          <p:nvGrpSpPr>
            <p:cNvPr id="12" name="Gruppe 11">
              <a:extLst>
                <a:ext uri="{FF2B5EF4-FFF2-40B4-BE49-F238E27FC236}">
                  <a16:creationId xmlns:a16="http://schemas.microsoft.com/office/drawing/2014/main" id="{BAEDC404-7A8D-D34C-85C5-28170069557A}"/>
                </a:ext>
              </a:extLst>
            </p:cNvPr>
            <p:cNvGrpSpPr/>
            <p:nvPr userDrawn="1"/>
          </p:nvGrpSpPr>
          <p:grpSpPr>
            <a:xfrm>
              <a:off x="-800" y="-1306644"/>
              <a:ext cx="12194000" cy="1075340"/>
              <a:chOff x="-800" y="-1229864"/>
              <a:chExt cx="12194000" cy="1075340"/>
            </a:xfrm>
          </p:grpSpPr>
          <p:grpSp>
            <p:nvGrpSpPr>
              <p:cNvPr id="29" name="Gruppe 28">
                <a:extLst>
                  <a:ext uri="{FF2B5EF4-FFF2-40B4-BE49-F238E27FC236}">
                    <a16:creationId xmlns:a16="http://schemas.microsoft.com/office/drawing/2014/main" id="{B3C9C108-801A-1E4F-8327-16BD7FB1609A}"/>
                  </a:ext>
                </a:extLst>
              </p:cNvPr>
              <p:cNvGrpSpPr/>
              <p:nvPr/>
            </p:nvGrpSpPr>
            <p:grpSpPr>
              <a:xfrm>
                <a:off x="0" y="-320124"/>
                <a:ext cx="12192000" cy="165600"/>
                <a:chOff x="0" y="-413084"/>
                <a:chExt cx="12192000" cy="206078"/>
              </a:xfrm>
              <a:solidFill>
                <a:schemeClr val="bg1"/>
              </a:solidFill>
            </p:grpSpPr>
            <p:sp>
              <p:nvSpPr>
                <p:cNvPr id="59" name="Rektangel 58">
                  <a:extLst>
                    <a:ext uri="{FF2B5EF4-FFF2-40B4-BE49-F238E27FC236}">
                      <a16:creationId xmlns:a16="http://schemas.microsoft.com/office/drawing/2014/main" id="{6B934F32-34B2-D14B-9309-D0BABA67DC1D}"/>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2B4B1CD0-0C39-F84F-A5EA-63BD73E85D55}"/>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1" name="Rektangel 60">
                  <a:extLst>
                    <a:ext uri="{FF2B5EF4-FFF2-40B4-BE49-F238E27FC236}">
                      <a16:creationId xmlns:a16="http://schemas.microsoft.com/office/drawing/2014/main" id="{16469B96-6FDC-C149-942D-617F43FC7392}"/>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2" name="Rektangel 61">
                  <a:extLst>
                    <a:ext uri="{FF2B5EF4-FFF2-40B4-BE49-F238E27FC236}">
                      <a16:creationId xmlns:a16="http://schemas.microsoft.com/office/drawing/2014/main" id="{24A507F6-E1C9-C246-8885-AA13FE0EA30F}"/>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3" name="Rektangel 62">
                  <a:extLst>
                    <a:ext uri="{FF2B5EF4-FFF2-40B4-BE49-F238E27FC236}">
                      <a16:creationId xmlns:a16="http://schemas.microsoft.com/office/drawing/2014/main" id="{90E228E5-638D-0743-961E-8CE690BAD50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4" name="Rektangel 63">
                  <a:extLst>
                    <a:ext uri="{FF2B5EF4-FFF2-40B4-BE49-F238E27FC236}">
                      <a16:creationId xmlns:a16="http://schemas.microsoft.com/office/drawing/2014/main" id="{EA59EC3B-E979-E94E-A948-CF5472D9032A}"/>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30" name="Rett linje 29">
                <a:extLst>
                  <a:ext uri="{FF2B5EF4-FFF2-40B4-BE49-F238E27FC236}">
                    <a16:creationId xmlns:a16="http://schemas.microsoft.com/office/drawing/2014/main" id="{8896EC2B-F349-584F-9569-546A8642A732}"/>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5B3751CF-5F65-FF47-B4FB-6A4E385E4ECF}"/>
                  </a:ext>
                </a:extLst>
              </p:cNvPr>
              <p:cNvCxnSpPr>
                <a:cxnSpLocks/>
                <a:stCxn id="49"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0E8F8FAE-2108-954E-B3FE-91C28B9023F5}"/>
                  </a:ext>
                </a:extLst>
              </p:cNvPr>
              <p:cNvCxnSpPr>
                <a:cxnSpLocks/>
                <a:stCxn id="51"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A6C76CE5-7D90-6B41-9E88-AAACD5939A9F}"/>
                  </a:ext>
                </a:extLst>
              </p:cNvPr>
              <p:cNvCxnSpPr>
                <a:cxnSpLocks/>
                <a:stCxn id="47"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66DCBEA6-E67F-744B-B232-9BDD5B075769}"/>
                  </a:ext>
                </a:extLst>
              </p:cNvPr>
              <p:cNvCxnSpPr>
                <a:cxnSpLocks/>
                <a:stCxn id="53"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Rett linje 37">
                <a:extLst>
                  <a:ext uri="{FF2B5EF4-FFF2-40B4-BE49-F238E27FC236}">
                    <a16:creationId xmlns:a16="http://schemas.microsoft.com/office/drawing/2014/main" id="{48F4DC35-4D74-F24D-BB7A-B698029B2A53}"/>
                  </a:ext>
                </a:extLst>
              </p:cNvPr>
              <p:cNvCxnSpPr>
                <a:cxnSpLocks/>
                <a:stCxn id="57"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Rett linje 38">
                <a:extLst>
                  <a:ext uri="{FF2B5EF4-FFF2-40B4-BE49-F238E27FC236}">
                    <a16:creationId xmlns:a16="http://schemas.microsoft.com/office/drawing/2014/main" id="{EEB4398D-8E8A-C34C-B0ED-301EDB99ED87}"/>
                  </a:ext>
                </a:extLst>
              </p:cNvPr>
              <p:cNvCxnSpPr>
                <a:cxnSpLocks/>
                <a:stCxn id="55"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0" name="Gruppe 39">
                <a:extLst>
                  <a:ext uri="{FF2B5EF4-FFF2-40B4-BE49-F238E27FC236}">
                    <a16:creationId xmlns:a16="http://schemas.microsoft.com/office/drawing/2014/main" id="{B99A4063-FB57-894F-A1DF-9E510F9CE6DE}"/>
                  </a:ext>
                </a:extLst>
              </p:cNvPr>
              <p:cNvGrpSpPr/>
              <p:nvPr userDrawn="1"/>
            </p:nvGrpSpPr>
            <p:grpSpPr>
              <a:xfrm>
                <a:off x="0" y="-621464"/>
                <a:ext cx="12192000" cy="206078"/>
                <a:chOff x="0" y="-674874"/>
                <a:chExt cx="12192000" cy="206078"/>
              </a:xfrm>
            </p:grpSpPr>
            <p:sp>
              <p:nvSpPr>
                <p:cNvPr id="57" name="Rektangel 56">
                  <a:extLst>
                    <a:ext uri="{FF2B5EF4-FFF2-40B4-BE49-F238E27FC236}">
                      <a16:creationId xmlns:a16="http://schemas.microsoft.com/office/drawing/2014/main" id="{D1EE6DAC-4A77-CB4C-A7CD-06D56C10A1FF}"/>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8" name="Rett linje 57">
                  <a:extLst>
                    <a:ext uri="{FF2B5EF4-FFF2-40B4-BE49-F238E27FC236}">
                      <a16:creationId xmlns:a16="http://schemas.microsoft.com/office/drawing/2014/main" id="{7368DF10-2AAA-A746-9C21-72F7C724B546}"/>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7D2CE8FB-E9D2-0546-AA7D-471399582B6C}"/>
                  </a:ext>
                </a:extLst>
              </p:cNvPr>
              <p:cNvGrpSpPr/>
              <p:nvPr userDrawn="1"/>
            </p:nvGrpSpPr>
            <p:grpSpPr>
              <a:xfrm>
                <a:off x="0" y="-744566"/>
                <a:ext cx="10156824" cy="206078"/>
                <a:chOff x="0" y="-930144"/>
                <a:chExt cx="10156824" cy="206078"/>
              </a:xfrm>
            </p:grpSpPr>
            <p:sp>
              <p:nvSpPr>
                <p:cNvPr id="55" name="Rektangel 54">
                  <a:extLst>
                    <a:ext uri="{FF2B5EF4-FFF2-40B4-BE49-F238E27FC236}">
                      <a16:creationId xmlns:a16="http://schemas.microsoft.com/office/drawing/2014/main" id="{F23C4951-9685-3545-B9C6-43A452676DD4}"/>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6" name="Rett linje 55">
                  <a:extLst>
                    <a:ext uri="{FF2B5EF4-FFF2-40B4-BE49-F238E27FC236}">
                      <a16:creationId xmlns:a16="http://schemas.microsoft.com/office/drawing/2014/main" id="{E4B2CAAA-FBA4-E743-8D89-9824E9F6BD4D}"/>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306D5E43-7449-4D4E-8033-A7D0C355F476}"/>
                  </a:ext>
                </a:extLst>
              </p:cNvPr>
              <p:cNvGrpSpPr/>
              <p:nvPr userDrawn="1"/>
            </p:nvGrpSpPr>
            <p:grpSpPr>
              <a:xfrm>
                <a:off x="0" y="-867666"/>
                <a:ext cx="8128000" cy="206078"/>
                <a:chOff x="0" y="-1191934"/>
                <a:chExt cx="8128000" cy="206078"/>
              </a:xfrm>
            </p:grpSpPr>
            <p:sp>
              <p:nvSpPr>
                <p:cNvPr id="53" name="Rektangel 52">
                  <a:extLst>
                    <a:ext uri="{FF2B5EF4-FFF2-40B4-BE49-F238E27FC236}">
                      <a16:creationId xmlns:a16="http://schemas.microsoft.com/office/drawing/2014/main" id="{CFC2647F-369F-0548-9CBC-4E21E5F84683}"/>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4" name="Rett linje 53">
                  <a:extLst>
                    <a:ext uri="{FF2B5EF4-FFF2-40B4-BE49-F238E27FC236}">
                      <a16:creationId xmlns:a16="http://schemas.microsoft.com/office/drawing/2014/main" id="{ADFA3ADE-F8E6-8144-899C-D0CA2C1532F6}"/>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EB86E87E-B483-4745-A05C-77E546A70A92}"/>
                  </a:ext>
                </a:extLst>
              </p:cNvPr>
              <p:cNvGrpSpPr/>
              <p:nvPr userDrawn="1"/>
            </p:nvGrpSpPr>
            <p:grpSpPr>
              <a:xfrm>
                <a:off x="-800" y="-990766"/>
                <a:ext cx="6091200" cy="206078"/>
                <a:chOff x="0" y="-1453724"/>
                <a:chExt cx="6091200" cy="206078"/>
              </a:xfrm>
            </p:grpSpPr>
            <p:sp>
              <p:nvSpPr>
                <p:cNvPr id="51" name="Rektangel 50">
                  <a:extLst>
                    <a:ext uri="{FF2B5EF4-FFF2-40B4-BE49-F238E27FC236}">
                      <a16:creationId xmlns:a16="http://schemas.microsoft.com/office/drawing/2014/main" id="{0F2358AA-821B-8C4D-9445-DFD0F9F16E75}"/>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2" name="Rett linje 51">
                  <a:extLst>
                    <a:ext uri="{FF2B5EF4-FFF2-40B4-BE49-F238E27FC236}">
                      <a16:creationId xmlns:a16="http://schemas.microsoft.com/office/drawing/2014/main" id="{150558E8-E64E-9E47-AB1F-C8F03A6DB57A}"/>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4" name="Gruppe 43">
                <a:extLst>
                  <a:ext uri="{FF2B5EF4-FFF2-40B4-BE49-F238E27FC236}">
                    <a16:creationId xmlns:a16="http://schemas.microsoft.com/office/drawing/2014/main" id="{0C2F8E6E-EF55-AD4E-BCCC-AB52DD28BBE4}"/>
                  </a:ext>
                </a:extLst>
              </p:cNvPr>
              <p:cNvGrpSpPr/>
              <p:nvPr userDrawn="1"/>
            </p:nvGrpSpPr>
            <p:grpSpPr>
              <a:xfrm>
                <a:off x="0" y="-1113866"/>
                <a:ext cx="4060800" cy="206078"/>
                <a:chOff x="0" y="-1715514"/>
                <a:chExt cx="4060800" cy="206078"/>
              </a:xfrm>
            </p:grpSpPr>
            <p:sp>
              <p:nvSpPr>
                <p:cNvPr id="49" name="Rektangel 48">
                  <a:extLst>
                    <a:ext uri="{FF2B5EF4-FFF2-40B4-BE49-F238E27FC236}">
                      <a16:creationId xmlns:a16="http://schemas.microsoft.com/office/drawing/2014/main" id="{CB3FB46E-0A1A-8E4A-A7BF-29B5EB5F3FC9}"/>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0" name="Rett linje 49">
                  <a:extLst>
                    <a:ext uri="{FF2B5EF4-FFF2-40B4-BE49-F238E27FC236}">
                      <a16:creationId xmlns:a16="http://schemas.microsoft.com/office/drawing/2014/main" id="{F13C510D-2223-2047-B430-A5FA5936FD86}"/>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E03CE588-E5C3-8147-B150-62705F720A5A}"/>
                  </a:ext>
                </a:extLst>
              </p:cNvPr>
              <p:cNvGrpSpPr/>
              <p:nvPr userDrawn="1"/>
            </p:nvGrpSpPr>
            <p:grpSpPr>
              <a:xfrm>
                <a:off x="0" y="-1229864"/>
                <a:ext cx="1015200" cy="206078"/>
                <a:chOff x="0" y="-1959289"/>
                <a:chExt cx="1015200" cy="206078"/>
              </a:xfrm>
            </p:grpSpPr>
            <p:sp>
              <p:nvSpPr>
                <p:cNvPr id="47" name="Rektangel 46">
                  <a:extLst>
                    <a:ext uri="{FF2B5EF4-FFF2-40B4-BE49-F238E27FC236}">
                      <a16:creationId xmlns:a16="http://schemas.microsoft.com/office/drawing/2014/main" id="{FB16F937-0FA1-D74A-8485-678BCB150BAA}"/>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8" name="Rett linje 47">
                  <a:extLst>
                    <a:ext uri="{FF2B5EF4-FFF2-40B4-BE49-F238E27FC236}">
                      <a16:creationId xmlns:a16="http://schemas.microsoft.com/office/drawing/2014/main" id="{7760DE8C-B39E-574A-9173-7EBC593BE853}"/>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6" name="Rett linje 45">
                <a:extLst>
                  <a:ext uri="{FF2B5EF4-FFF2-40B4-BE49-F238E27FC236}">
                    <a16:creationId xmlns:a16="http://schemas.microsoft.com/office/drawing/2014/main" id="{269A18C3-1DB1-7D42-A1DE-2556C96837C8}"/>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uppe 12">
              <a:extLst>
                <a:ext uri="{FF2B5EF4-FFF2-40B4-BE49-F238E27FC236}">
                  <a16:creationId xmlns:a16="http://schemas.microsoft.com/office/drawing/2014/main" id="{63B9EA85-76AF-0A4D-A769-84D8A44DE592}"/>
                </a:ext>
              </a:extLst>
            </p:cNvPr>
            <p:cNvGrpSpPr/>
            <p:nvPr userDrawn="1"/>
          </p:nvGrpSpPr>
          <p:grpSpPr>
            <a:xfrm>
              <a:off x="-715963" y="-4004"/>
              <a:ext cx="590564" cy="6862004"/>
              <a:chOff x="-715963" y="-4004"/>
              <a:chExt cx="590564" cy="6862004"/>
            </a:xfrm>
          </p:grpSpPr>
          <p:sp>
            <p:nvSpPr>
              <p:cNvPr id="15" name="Rektangel 14">
                <a:extLst>
                  <a:ext uri="{FF2B5EF4-FFF2-40B4-BE49-F238E27FC236}">
                    <a16:creationId xmlns:a16="http://schemas.microsoft.com/office/drawing/2014/main" id="{E445B2F1-4266-2E47-8995-B7A84C53C116}"/>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6" name="Rektangel 15">
                <a:extLst>
                  <a:ext uri="{FF2B5EF4-FFF2-40B4-BE49-F238E27FC236}">
                    <a16:creationId xmlns:a16="http://schemas.microsoft.com/office/drawing/2014/main" id="{6A93AB89-8F98-844E-8A1F-B6B69793F15C}"/>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7" name="Rektangel 16">
                <a:extLst>
                  <a:ext uri="{FF2B5EF4-FFF2-40B4-BE49-F238E27FC236}">
                    <a16:creationId xmlns:a16="http://schemas.microsoft.com/office/drawing/2014/main" id="{46699D1C-3733-ED43-98A4-B2E617E16AFD}"/>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8" name="Rektangel 17">
                <a:extLst>
                  <a:ext uri="{FF2B5EF4-FFF2-40B4-BE49-F238E27FC236}">
                    <a16:creationId xmlns:a16="http://schemas.microsoft.com/office/drawing/2014/main" id="{D35F1BF0-2E86-844C-8F31-C0FC3A3578C9}"/>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9" name="Rett linje 18">
                <a:extLst>
                  <a:ext uri="{FF2B5EF4-FFF2-40B4-BE49-F238E27FC236}">
                    <a16:creationId xmlns:a16="http://schemas.microsoft.com/office/drawing/2014/main" id="{0B2B4C6A-C1C8-2B4C-943A-9635356B7856}"/>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F7BD6B52-2161-3044-AFBA-6B158E5B0798}"/>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11B9966E-AE71-3041-BD0A-C1D86CAD51D7}"/>
                  </a:ext>
                </a:extLst>
              </p:cNvPr>
              <p:cNvCxnSpPr>
                <a:cxnSpLocks/>
                <a:stCxn id="23"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4B58C7B1-58B8-5A4C-9012-B9A463050D5C}"/>
                  </a:ext>
                </a:extLst>
              </p:cNvPr>
              <p:cNvCxnSpPr>
                <a:cxnSpLocks/>
                <a:stCxn id="23"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ktangel 22">
                <a:extLst>
                  <a:ext uri="{FF2B5EF4-FFF2-40B4-BE49-F238E27FC236}">
                    <a16:creationId xmlns:a16="http://schemas.microsoft.com/office/drawing/2014/main" id="{325965AA-8A37-F34A-9395-0549AAB72D9B}"/>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4" name="Rett linje 23">
                <a:extLst>
                  <a:ext uri="{FF2B5EF4-FFF2-40B4-BE49-F238E27FC236}">
                    <a16:creationId xmlns:a16="http://schemas.microsoft.com/office/drawing/2014/main" id="{6ABA3F38-2A71-C34B-A428-BAAD12F4967D}"/>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5" name="Rektangel 24">
                <a:extLst>
                  <a:ext uri="{FF2B5EF4-FFF2-40B4-BE49-F238E27FC236}">
                    <a16:creationId xmlns:a16="http://schemas.microsoft.com/office/drawing/2014/main" id="{B6A6A268-763B-D54F-93BC-01B8501001E6}"/>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6" name="Rett linje 25">
                <a:extLst>
                  <a:ext uri="{FF2B5EF4-FFF2-40B4-BE49-F238E27FC236}">
                    <a16:creationId xmlns:a16="http://schemas.microsoft.com/office/drawing/2014/main" id="{A532ED41-3D8E-E545-A1EB-60862799F7F8}"/>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F3335BF5-0330-3040-B68C-DA0383A5F577}"/>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50E861C9-D981-574D-B795-99F6263737FE}"/>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 name="TekstSylinder 13">
              <a:extLst>
                <a:ext uri="{FF2B5EF4-FFF2-40B4-BE49-F238E27FC236}">
                  <a16:creationId xmlns:a16="http://schemas.microsoft.com/office/drawing/2014/main" id="{AD11A3E2-6A72-B94B-8130-EC4EDF047598}"/>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5" name="Gruppe 64">
            <a:extLst>
              <a:ext uri="{FF2B5EF4-FFF2-40B4-BE49-F238E27FC236}">
                <a16:creationId xmlns:a16="http://schemas.microsoft.com/office/drawing/2014/main" id="{38A746FB-6A33-E24A-85A4-7E544FCCC8D0}"/>
              </a:ext>
            </a:extLst>
          </p:cNvPr>
          <p:cNvGrpSpPr/>
          <p:nvPr userDrawn="1"/>
        </p:nvGrpSpPr>
        <p:grpSpPr>
          <a:xfrm>
            <a:off x="12252770" y="1"/>
            <a:ext cx="1165167" cy="6855561"/>
            <a:chOff x="12252770" y="1"/>
            <a:chExt cx="1165167" cy="6855561"/>
          </a:xfrm>
        </p:grpSpPr>
        <p:grpSp>
          <p:nvGrpSpPr>
            <p:cNvPr id="66" name="Gruppe 65">
              <a:extLst>
                <a:ext uri="{FF2B5EF4-FFF2-40B4-BE49-F238E27FC236}">
                  <a16:creationId xmlns:a16="http://schemas.microsoft.com/office/drawing/2014/main" id="{D87B58ED-9157-434B-8C3C-ED99EA0D426A}"/>
                </a:ext>
              </a:extLst>
            </p:cNvPr>
            <p:cNvGrpSpPr/>
            <p:nvPr userDrawn="1"/>
          </p:nvGrpSpPr>
          <p:grpSpPr>
            <a:xfrm>
              <a:off x="12252770" y="1"/>
              <a:ext cx="409071" cy="3254927"/>
              <a:chOff x="12252770" y="1"/>
              <a:chExt cx="588588" cy="4683318"/>
            </a:xfrm>
          </p:grpSpPr>
          <p:sp>
            <p:nvSpPr>
              <p:cNvPr id="70" name="Rektangel 69">
                <a:extLst>
                  <a:ext uri="{FF2B5EF4-FFF2-40B4-BE49-F238E27FC236}">
                    <a16:creationId xmlns:a16="http://schemas.microsoft.com/office/drawing/2014/main" id="{D484EB73-4C7A-D849-A642-526722C7C7F4}"/>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71" name="Gruppe 70">
                <a:extLst>
                  <a:ext uri="{FF2B5EF4-FFF2-40B4-BE49-F238E27FC236}">
                    <a16:creationId xmlns:a16="http://schemas.microsoft.com/office/drawing/2014/main" id="{99E81D3A-CC3F-504F-B8E2-D5A74B8A87B9}"/>
                  </a:ext>
                </a:extLst>
              </p:cNvPr>
              <p:cNvGrpSpPr/>
              <p:nvPr userDrawn="1"/>
            </p:nvGrpSpPr>
            <p:grpSpPr>
              <a:xfrm>
                <a:off x="12326727" y="84822"/>
                <a:ext cx="440675" cy="4513676"/>
                <a:chOff x="12316858" y="92947"/>
                <a:chExt cx="440675" cy="4513676"/>
              </a:xfrm>
            </p:grpSpPr>
            <p:grpSp>
              <p:nvGrpSpPr>
                <p:cNvPr id="72" name="Gruppe 71">
                  <a:extLst>
                    <a:ext uri="{FF2B5EF4-FFF2-40B4-BE49-F238E27FC236}">
                      <a16:creationId xmlns:a16="http://schemas.microsoft.com/office/drawing/2014/main" id="{3E158624-CD01-BB4A-95AD-459E77D1192E}"/>
                    </a:ext>
                  </a:extLst>
                </p:cNvPr>
                <p:cNvGrpSpPr/>
                <p:nvPr userDrawn="1"/>
              </p:nvGrpSpPr>
              <p:grpSpPr>
                <a:xfrm>
                  <a:off x="12316858" y="92947"/>
                  <a:ext cx="440675" cy="1322025"/>
                  <a:chOff x="12316858" y="92947"/>
                  <a:chExt cx="440675" cy="1322025"/>
                </a:xfrm>
              </p:grpSpPr>
              <p:sp>
                <p:nvSpPr>
                  <p:cNvPr id="82" name="Rektangel 81">
                    <a:extLst>
                      <a:ext uri="{FF2B5EF4-FFF2-40B4-BE49-F238E27FC236}">
                        <a16:creationId xmlns:a16="http://schemas.microsoft.com/office/drawing/2014/main" id="{B9E6756C-1C37-0445-B129-54E072DDDE15}"/>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3" name="Rektangel 82">
                    <a:extLst>
                      <a:ext uri="{FF2B5EF4-FFF2-40B4-BE49-F238E27FC236}">
                        <a16:creationId xmlns:a16="http://schemas.microsoft.com/office/drawing/2014/main" id="{E2556894-AF3A-3D4E-B2CA-87C6588DD670}"/>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4" name="Rektangel 83">
                    <a:extLst>
                      <a:ext uri="{FF2B5EF4-FFF2-40B4-BE49-F238E27FC236}">
                        <a16:creationId xmlns:a16="http://schemas.microsoft.com/office/drawing/2014/main" id="{3F212157-C7C5-2D44-9D99-46F8B004613A}"/>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3" name="Gruppe 72">
                  <a:extLst>
                    <a:ext uri="{FF2B5EF4-FFF2-40B4-BE49-F238E27FC236}">
                      <a16:creationId xmlns:a16="http://schemas.microsoft.com/office/drawing/2014/main" id="{8BD5E2A6-B428-2848-819F-33BE0BF9E9AE}"/>
                    </a:ext>
                  </a:extLst>
                </p:cNvPr>
                <p:cNvGrpSpPr/>
                <p:nvPr userDrawn="1"/>
              </p:nvGrpSpPr>
              <p:grpSpPr>
                <a:xfrm>
                  <a:off x="12316858" y="1468435"/>
                  <a:ext cx="440675" cy="1322025"/>
                  <a:chOff x="12316858" y="1600866"/>
                  <a:chExt cx="440675" cy="1322025"/>
                </a:xfrm>
              </p:grpSpPr>
              <p:sp>
                <p:nvSpPr>
                  <p:cNvPr id="79" name="Rektangel 78">
                    <a:extLst>
                      <a:ext uri="{FF2B5EF4-FFF2-40B4-BE49-F238E27FC236}">
                        <a16:creationId xmlns:a16="http://schemas.microsoft.com/office/drawing/2014/main" id="{AE19856D-EEDD-A24A-84D1-5A7ACB086FA7}"/>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0" name="Rektangel 79">
                    <a:extLst>
                      <a:ext uri="{FF2B5EF4-FFF2-40B4-BE49-F238E27FC236}">
                        <a16:creationId xmlns:a16="http://schemas.microsoft.com/office/drawing/2014/main" id="{0C690583-1E3E-9E4C-9B1D-BF9CD4C6A692}"/>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3338131A-61C0-954D-9654-31E5D8DCE33B}"/>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4" name="Gruppe 73">
                  <a:extLst>
                    <a:ext uri="{FF2B5EF4-FFF2-40B4-BE49-F238E27FC236}">
                      <a16:creationId xmlns:a16="http://schemas.microsoft.com/office/drawing/2014/main" id="{F44E92C8-5780-7A49-A80B-0A6597298A95}"/>
                    </a:ext>
                  </a:extLst>
                </p:cNvPr>
                <p:cNvGrpSpPr/>
                <p:nvPr userDrawn="1"/>
              </p:nvGrpSpPr>
              <p:grpSpPr>
                <a:xfrm>
                  <a:off x="12316858" y="2843923"/>
                  <a:ext cx="440675" cy="1762700"/>
                  <a:chOff x="12316858" y="3201732"/>
                  <a:chExt cx="440675" cy="1762700"/>
                </a:xfrm>
              </p:grpSpPr>
              <p:sp>
                <p:nvSpPr>
                  <p:cNvPr id="75" name="Rektangel 74">
                    <a:extLst>
                      <a:ext uri="{FF2B5EF4-FFF2-40B4-BE49-F238E27FC236}">
                        <a16:creationId xmlns:a16="http://schemas.microsoft.com/office/drawing/2014/main" id="{03DFE3F4-217E-1247-A39C-76296D40EB1F}"/>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E289F289-B1EE-3C40-891E-EE7843173E08}"/>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6A784681-552A-5842-8588-93A586A60CC4}"/>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A4AF9075-F5E2-AE48-BE25-AC00CEBE195B}"/>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7" name="TekstSylinder 66">
              <a:extLst>
                <a:ext uri="{FF2B5EF4-FFF2-40B4-BE49-F238E27FC236}">
                  <a16:creationId xmlns:a16="http://schemas.microsoft.com/office/drawing/2014/main" id="{D0574A85-E717-BF46-B01C-BB864B440971}"/>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8" name="Vinkel 67">
              <a:extLst>
                <a:ext uri="{FF2B5EF4-FFF2-40B4-BE49-F238E27FC236}">
                  <a16:creationId xmlns:a16="http://schemas.microsoft.com/office/drawing/2014/main" id="{0EC43C4F-D1A1-4C43-8E31-F6CA70D3A41B}"/>
                </a:ext>
              </a:extLst>
            </p:cNvPr>
            <p:cNvCxnSpPr>
              <a:cxnSpLocks/>
              <a:stCxn id="82" idx="3"/>
              <a:endCxn id="79"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9" name="TekstSylinder 68">
              <a:extLst>
                <a:ext uri="{FF2B5EF4-FFF2-40B4-BE49-F238E27FC236}">
                  <a16:creationId xmlns:a16="http://schemas.microsoft.com/office/drawing/2014/main" id="{B524C35F-63C3-C845-A112-F3E986F32AC7}"/>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158780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tellysbilde rød">
    <p:bg>
      <p:bgPr>
        <a:solidFill>
          <a:schemeClr val="bg2"/>
        </a:solidFill>
        <a:effectLst/>
      </p:bgPr>
    </p:bg>
    <p:spTree>
      <p:nvGrpSpPr>
        <p:cNvPr id="1" name=""/>
        <p:cNvGrpSpPr/>
        <p:nvPr/>
      </p:nvGrpSpPr>
      <p:grpSpPr>
        <a:xfrm>
          <a:off x="0" y="0"/>
          <a:ext cx="0" cy="0"/>
          <a:chOff x="0" y="0"/>
          <a:chExt cx="0" cy="0"/>
        </a:xfrm>
      </p:grpSpPr>
      <p:sp>
        <p:nvSpPr>
          <p:cNvPr id="34" name="Tittel 33">
            <a:extLst>
              <a:ext uri="{FF2B5EF4-FFF2-40B4-BE49-F238E27FC236}">
                <a16:creationId xmlns:a16="http://schemas.microsoft.com/office/drawing/2014/main" id="{A3816B5A-BCB5-0F46-87EA-8478916C49F8}"/>
              </a:ext>
            </a:extLst>
          </p:cNvPr>
          <p:cNvSpPr>
            <a:spLocks noGrp="1"/>
          </p:cNvSpPr>
          <p:nvPr>
            <p:ph type="ctrTitle" hasCustomPrompt="1"/>
          </p:nvPr>
        </p:nvSpPr>
        <p:spPr>
          <a:xfrm>
            <a:off x="0" y="-1"/>
            <a:ext cx="12192000" cy="6092825"/>
          </a:xfrm>
          <a:custGeom>
            <a:avLst/>
            <a:gdLst>
              <a:gd name="connsiteX0" fmla="*/ 0 w 12192000"/>
              <a:gd name="connsiteY0" fmla="*/ 0 h 6092825"/>
              <a:gd name="connsiteX1" fmla="*/ 12192000 w 12192000"/>
              <a:gd name="connsiteY1" fmla="*/ 0 h 6092825"/>
              <a:gd name="connsiteX2" fmla="*/ 12192000 w 12192000"/>
              <a:gd name="connsiteY2" fmla="*/ 4062425 h 6092825"/>
              <a:gd name="connsiteX3" fmla="*/ 10161600 w 12192000"/>
              <a:gd name="connsiteY3" fmla="*/ 4062425 h 6092825"/>
              <a:gd name="connsiteX4" fmla="*/ 10161600 w 12192000"/>
              <a:gd name="connsiteY4" fmla="*/ 6092825 h 6092825"/>
              <a:gd name="connsiteX5" fmla="*/ 0 w 12192000"/>
              <a:gd name="connsiteY5" fmla="*/ 6092825 h 6092825"/>
              <a:gd name="connsiteX6" fmla="*/ 0 w 12192000"/>
              <a:gd name="connsiteY6" fmla="*/ 2030401 h 6092825"/>
              <a:gd name="connsiteX7" fmla="*/ 2030400 w 12192000"/>
              <a:gd name="connsiteY7" fmla="*/ 2030401 h 6092825"/>
              <a:gd name="connsiteX8" fmla="*/ 2030400 w 12192000"/>
              <a:gd name="connsiteY8" fmla="*/ 1 h 6092825"/>
              <a:gd name="connsiteX9" fmla="*/ 0 w 12192000"/>
              <a:gd name="connsiteY9" fmla="*/ 1 h 6092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6092825">
                <a:moveTo>
                  <a:pt x="0" y="0"/>
                </a:moveTo>
                <a:lnTo>
                  <a:pt x="12192000" y="0"/>
                </a:lnTo>
                <a:lnTo>
                  <a:pt x="12192000" y="4062425"/>
                </a:lnTo>
                <a:lnTo>
                  <a:pt x="10161600" y="4062425"/>
                </a:lnTo>
                <a:lnTo>
                  <a:pt x="10161600" y="6092825"/>
                </a:lnTo>
                <a:lnTo>
                  <a:pt x="0" y="6092825"/>
                </a:lnTo>
                <a:lnTo>
                  <a:pt x="0" y="2030401"/>
                </a:lnTo>
                <a:lnTo>
                  <a:pt x="2030400" y="2030401"/>
                </a:lnTo>
                <a:lnTo>
                  <a:pt x="2030400" y="1"/>
                </a:lnTo>
                <a:lnTo>
                  <a:pt x="0" y="1"/>
                </a:lnTo>
                <a:close/>
              </a:path>
            </a:pathLst>
          </a:custGeom>
          <a:solidFill>
            <a:schemeClr val="accent5"/>
          </a:solidFill>
        </p:spPr>
        <p:txBody>
          <a:bodyPr wrap="square" lIns="2534400" tIns="0" rIns="2030400" bIns="0" anchor="ctr" anchorCtr="0">
            <a:noAutofit/>
          </a:bodyPr>
          <a:lstStyle>
            <a:lvl1pPr algn="l">
              <a:lnSpc>
                <a:spcPct val="100000"/>
              </a:lnSpc>
              <a:defRPr sz="3600">
                <a:solidFill>
                  <a:schemeClr val="tx1"/>
                </a:solidFill>
              </a:defRPr>
            </a:lvl1pPr>
          </a:lstStyle>
          <a:p>
            <a:r>
              <a:rPr lang="en-US"/>
              <a:t>Click to edit Master title style</a:t>
            </a:r>
            <a:endParaRPr/>
          </a:p>
        </p:txBody>
      </p:sp>
      <p:sp>
        <p:nvSpPr>
          <p:cNvPr id="8" name="Plassholder for tekst 10">
            <a:extLst>
              <a:ext uri="{FF2B5EF4-FFF2-40B4-BE49-F238E27FC236}">
                <a16:creationId xmlns:a16="http://schemas.microsoft.com/office/drawing/2014/main" id="{86C772FF-C052-0C4B-8B32-A07216E1D990}"/>
              </a:ext>
            </a:extLst>
          </p:cNvPr>
          <p:cNvSpPr>
            <a:spLocks noGrp="1"/>
          </p:cNvSpPr>
          <p:nvPr>
            <p:ph type="body" sz="quarter" idx="19"/>
          </p:nvPr>
        </p:nvSpPr>
        <p:spPr>
          <a:xfrm>
            <a:off x="0" y="1600"/>
            <a:ext cx="2030400" cy="2030400"/>
          </a:xfrm>
          <a:prstGeom prst="ellipse">
            <a:avLst/>
          </a:prstGeom>
          <a:solidFill>
            <a:schemeClr val="accent5"/>
          </a:solidFill>
        </p:spPr>
        <p:txBody>
          <a:bodyPr>
            <a:normAutofit/>
          </a:bodyPr>
          <a:lstStyle>
            <a:lvl1pPr marL="216000" indent="-216000">
              <a:buFont typeface="Arial" panose="020B0604020202020204" pitchFamily="34" charset="0"/>
              <a:buChar char="•"/>
              <a:defRPr sz="100">
                <a:solidFill>
                  <a:schemeClr val="accent5"/>
                </a:solidFill>
              </a:defRPr>
            </a:lvl1pPr>
          </a:lstStyle>
          <a:p>
            <a:pPr lvl="0"/>
            <a:r>
              <a:rPr lang="nb-NO"/>
              <a:t>Klikk for å redigere tekststiler i malen</a:t>
            </a:r>
          </a:p>
        </p:txBody>
      </p:sp>
      <p:sp>
        <p:nvSpPr>
          <p:cNvPr id="4" name="Date Placeholder 3">
            <a:extLst>
              <a:ext uri="{FF2B5EF4-FFF2-40B4-BE49-F238E27FC236}">
                <a16:creationId xmlns:a16="http://schemas.microsoft.com/office/drawing/2014/main" id="{753D9EED-5C9F-1D41-958F-38DA9D96F84C}"/>
              </a:ext>
            </a:extLst>
          </p:cNvPr>
          <p:cNvSpPr>
            <a:spLocks noGrp="1"/>
          </p:cNvSpPr>
          <p:nvPr>
            <p:ph type="dt" sz="half" idx="10"/>
          </p:nvPr>
        </p:nvSpPr>
        <p:spPr>
          <a:xfrm>
            <a:off x="720000" y="10736237"/>
            <a:ext cx="1315175" cy="365125"/>
          </a:xfrm>
        </p:spPr>
        <p:txBody>
          <a:bodyPr/>
          <a:lstStyle/>
          <a:p>
            <a:fld id="{F641A862-612A-7D45-A0ED-07030570FC13}" type="datetime1">
              <a:rPr lang="nb-NO" smtClean="0"/>
              <a:t>05.07.2022</a:t>
            </a:fld>
            <a:endParaRPr lang="nb-NO"/>
          </a:p>
        </p:txBody>
      </p:sp>
      <p:sp>
        <p:nvSpPr>
          <p:cNvPr id="5" name="Footer Placeholder 4">
            <a:extLst>
              <a:ext uri="{FF2B5EF4-FFF2-40B4-BE49-F238E27FC236}">
                <a16:creationId xmlns:a16="http://schemas.microsoft.com/office/drawing/2014/main" id="{C2D4BB38-9DEC-8A4A-A28C-A72E74618775}"/>
              </a:ext>
            </a:extLst>
          </p:cNvPr>
          <p:cNvSpPr>
            <a:spLocks noGrp="1"/>
          </p:cNvSpPr>
          <p:nvPr>
            <p:ph type="ftr" sz="quarter" idx="11"/>
          </p:nvPr>
        </p:nvSpPr>
        <p:spPr>
          <a:xfrm>
            <a:off x="4064000" y="10736237"/>
            <a:ext cx="4064000" cy="365125"/>
          </a:xfrm>
        </p:spPr>
        <p:txBody>
          <a:bodyPr/>
          <a:lstStyle/>
          <a:p>
            <a:endParaRPr lang="nb-NO"/>
          </a:p>
        </p:txBody>
      </p:sp>
      <p:sp>
        <p:nvSpPr>
          <p:cNvPr id="6" name="Slide Number Placeholder 5">
            <a:extLst>
              <a:ext uri="{FF2B5EF4-FFF2-40B4-BE49-F238E27FC236}">
                <a16:creationId xmlns:a16="http://schemas.microsoft.com/office/drawing/2014/main" id="{ADF6218E-19D0-9045-BA8C-375EC7389868}"/>
              </a:ext>
            </a:extLst>
          </p:cNvPr>
          <p:cNvSpPr>
            <a:spLocks noGrp="1"/>
          </p:cNvSpPr>
          <p:nvPr>
            <p:ph type="sldNum" sz="quarter" idx="12"/>
          </p:nvPr>
        </p:nvSpPr>
        <p:spPr>
          <a:xfrm>
            <a:off x="-1" y="10736237"/>
            <a:ext cx="695325" cy="365125"/>
          </a:xfrm>
        </p:spPr>
        <p:txBody>
          <a:bodyPr/>
          <a:lstStyle/>
          <a:p>
            <a:fld id="{8ACEFDFC-287E-0A4D-81A7-6CC8C070690D}" type="slidenum">
              <a:rPr lang="nb-NO" smtClean="0"/>
              <a:t>‹#›</a:t>
            </a:fld>
            <a:endParaRPr lang="nb-NO"/>
          </a:p>
        </p:txBody>
      </p:sp>
      <p:sp>
        <p:nvSpPr>
          <p:cNvPr id="3" name="Subtitle 2">
            <a:extLst>
              <a:ext uri="{FF2B5EF4-FFF2-40B4-BE49-F238E27FC236}">
                <a16:creationId xmlns:a16="http://schemas.microsoft.com/office/drawing/2014/main" id="{EA89F96C-53AF-C948-A865-09F73F95ADEC}"/>
              </a:ext>
            </a:extLst>
          </p:cNvPr>
          <p:cNvSpPr>
            <a:spLocks noGrp="1"/>
          </p:cNvSpPr>
          <p:nvPr>
            <p:ph type="subTitle" idx="1" hasCustomPrompt="1"/>
          </p:nvPr>
        </p:nvSpPr>
        <p:spPr>
          <a:xfrm>
            <a:off x="2035175" y="4060824"/>
            <a:ext cx="8121600" cy="2032001"/>
          </a:xfrm>
        </p:spPr>
        <p:txBody>
          <a:bodyPr lIns="507600" tIns="180000" rIns="0" bIns="180000" anchor="ctr" anchorCtr="0">
            <a:normAutofit/>
          </a:bodyPr>
          <a:lstStyle>
            <a:lvl1pPr marL="0" indent="0" algn="l">
              <a:lnSpc>
                <a:spcPct val="100000"/>
              </a:lnSpc>
              <a:spcBef>
                <a:spcPts val="0"/>
              </a:spcBef>
              <a:spcAft>
                <a:spcPts val="200"/>
              </a:spcAft>
              <a:buNone/>
              <a:tabLst>
                <a:tab pos="1331913" algn="l"/>
              </a:tabLst>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36" name="Plassholder for tekst 10">
            <a:extLst>
              <a:ext uri="{FF2B5EF4-FFF2-40B4-BE49-F238E27FC236}">
                <a16:creationId xmlns:a16="http://schemas.microsoft.com/office/drawing/2014/main" id="{0D8F09A7-65FB-3F40-97E2-2CB9486DB088}"/>
              </a:ext>
            </a:extLst>
          </p:cNvPr>
          <p:cNvSpPr>
            <a:spLocks noGrp="1" noChangeAspect="1"/>
          </p:cNvSpPr>
          <p:nvPr>
            <p:ph type="body" sz="quarter" idx="18"/>
          </p:nvPr>
        </p:nvSpPr>
        <p:spPr>
          <a:xfrm>
            <a:off x="472037" y="476800"/>
            <a:ext cx="1080000" cy="1080000"/>
          </a:xfrm>
          <a:prstGeom prst="ellipse">
            <a:avLst/>
          </a:prstGeom>
          <a:blipFill>
            <a:blip r:embed="rId2" cstate="print">
              <a:extLst>
                <a:ext uri="{28A0092B-C50C-407E-A947-70E740481C1C}">
                  <a14:useLocalDpi xmlns:a14="http://schemas.microsoft.com/office/drawing/2010/main"/>
                </a:ext>
              </a:extLst>
            </a:blip>
            <a:stretch>
              <a:fillRect/>
            </a:stretch>
          </a:blipFill>
        </p:spPr>
        <p:txBody>
          <a:bodyPr>
            <a:normAutofit/>
          </a:bodyPr>
          <a:lstStyle>
            <a:lvl1pPr marL="216000" indent="-216000">
              <a:buFont typeface="Arial" panose="020B0604020202020204" pitchFamily="34" charset="0"/>
              <a:buChar char="•"/>
              <a:defRPr sz="100">
                <a:solidFill>
                  <a:schemeClr val="accent5"/>
                </a:solidFill>
              </a:defRPr>
            </a:lvl1pPr>
          </a:lstStyle>
          <a:p>
            <a:pPr lvl="0"/>
            <a:r>
              <a:rPr lang="nb-NO"/>
              <a:t>Klikk for å redigere tekststiler i malen</a:t>
            </a:r>
          </a:p>
        </p:txBody>
      </p:sp>
      <p:sp>
        <p:nvSpPr>
          <p:cNvPr id="35" name="Plassholder for tekst 34">
            <a:extLst>
              <a:ext uri="{FF2B5EF4-FFF2-40B4-BE49-F238E27FC236}">
                <a16:creationId xmlns:a16="http://schemas.microsoft.com/office/drawing/2014/main" id="{D14C1774-FEBF-524B-97FE-D812858FF611}"/>
              </a:ext>
            </a:extLst>
          </p:cNvPr>
          <p:cNvSpPr>
            <a:spLocks noGrp="1"/>
          </p:cNvSpPr>
          <p:nvPr>
            <p:ph type="body" sz="quarter" idx="20"/>
          </p:nvPr>
        </p:nvSpPr>
        <p:spPr>
          <a:xfrm>
            <a:off x="10152000" y="4060800"/>
            <a:ext cx="2030400" cy="2030400"/>
          </a:xfrm>
          <a:prstGeom prst="ellipse">
            <a:avLst/>
          </a:prstGeom>
          <a:solidFill>
            <a:schemeClr val="accent5"/>
          </a:solidFill>
        </p:spPr>
        <p:txBody>
          <a:bodyPr>
            <a:normAutofit/>
          </a:bodyPr>
          <a:lstStyle>
            <a:lvl1pPr marL="0" indent="0">
              <a:buFont typeface="Arial" panose="020B0604020202020204" pitchFamily="34" charset="0"/>
              <a:buNone/>
              <a:defRPr sz="100">
                <a:solidFill>
                  <a:schemeClr val="accent5"/>
                </a:solidFill>
              </a:defRPr>
            </a:lvl1pPr>
          </a:lstStyle>
          <a:p>
            <a:pPr lvl="0"/>
            <a:r>
              <a:rPr lang="nb-NO"/>
              <a:t>Klikk for å redigere tekststiler i malen</a:t>
            </a:r>
          </a:p>
        </p:txBody>
      </p:sp>
      <p:sp>
        <p:nvSpPr>
          <p:cNvPr id="10" name="TekstSylinder 9">
            <a:extLst>
              <a:ext uri="{FF2B5EF4-FFF2-40B4-BE49-F238E27FC236}">
                <a16:creationId xmlns:a16="http://schemas.microsoft.com/office/drawing/2014/main" id="{04EAEAEB-6DF7-6A4F-99C1-D8CA6540DCF8}"/>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Tittellysbilde rød 2</a:t>
            </a:r>
          </a:p>
        </p:txBody>
      </p:sp>
      <p:grpSp>
        <p:nvGrpSpPr>
          <p:cNvPr id="11" name="Gruppe 10">
            <a:extLst>
              <a:ext uri="{FF2B5EF4-FFF2-40B4-BE49-F238E27FC236}">
                <a16:creationId xmlns:a16="http://schemas.microsoft.com/office/drawing/2014/main" id="{2FAEAD23-FAD7-4841-BE65-85F2454506ED}"/>
              </a:ext>
            </a:extLst>
          </p:cNvPr>
          <p:cNvGrpSpPr/>
          <p:nvPr userDrawn="1"/>
        </p:nvGrpSpPr>
        <p:grpSpPr>
          <a:xfrm>
            <a:off x="-715963" y="-1306644"/>
            <a:ext cx="12909163" cy="8164644"/>
            <a:chOff x="-715963" y="-1306644"/>
            <a:chExt cx="12909163" cy="8164644"/>
          </a:xfrm>
        </p:grpSpPr>
        <p:grpSp>
          <p:nvGrpSpPr>
            <p:cNvPr id="12" name="Gruppe 11">
              <a:extLst>
                <a:ext uri="{FF2B5EF4-FFF2-40B4-BE49-F238E27FC236}">
                  <a16:creationId xmlns:a16="http://schemas.microsoft.com/office/drawing/2014/main" id="{945BE277-8316-AA4A-903E-0467DFF876EA}"/>
                </a:ext>
              </a:extLst>
            </p:cNvPr>
            <p:cNvGrpSpPr/>
            <p:nvPr userDrawn="1"/>
          </p:nvGrpSpPr>
          <p:grpSpPr>
            <a:xfrm>
              <a:off x="-800" y="-1306644"/>
              <a:ext cx="12194000" cy="1075340"/>
              <a:chOff x="-800" y="-1229864"/>
              <a:chExt cx="12194000" cy="1075340"/>
            </a:xfrm>
          </p:grpSpPr>
          <p:grpSp>
            <p:nvGrpSpPr>
              <p:cNvPr id="29" name="Gruppe 28">
                <a:extLst>
                  <a:ext uri="{FF2B5EF4-FFF2-40B4-BE49-F238E27FC236}">
                    <a16:creationId xmlns:a16="http://schemas.microsoft.com/office/drawing/2014/main" id="{4E30A091-4497-6D48-9BB1-0A4FE63E95F7}"/>
                  </a:ext>
                </a:extLst>
              </p:cNvPr>
              <p:cNvGrpSpPr/>
              <p:nvPr/>
            </p:nvGrpSpPr>
            <p:grpSpPr>
              <a:xfrm>
                <a:off x="0" y="-320124"/>
                <a:ext cx="12192000" cy="165600"/>
                <a:chOff x="0" y="-413084"/>
                <a:chExt cx="12192000" cy="206078"/>
              </a:xfrm>
              <a:solidFill>
                <a:schemeClr val="bg1"/>
              </a:solidFill>
            </p:grpSpPr>
            <p:sp>
              <p:nvSpPr>
                <p:cNvPr id="59" name="Rektangel 58">
                  <a:extLst>
                    <a:ext uri="{FF2B5EF4-FFF2-40B4-BE49-F238E27FC236}">
                      <a16:creationId xmlns:a16="http://schemas.microsoft.com/office/drawing/2014/main" id="{D00B0C00-F1E5-724F-B2AB-7C56B0558567}"/>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60" name="Rektangel 59">
                  <a:extLst>
                    <a:ext uri="{FF2B5EF4-FFF2-40B4-BE49-F238E27FC236}">
                      <a16:creationId xmlns:a16="http://schemas.microsoft.com/office/drawing/2014/main" id="{F0A8EA78-DA38-4F47-882D-3E1A586A60D6}"/>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1" name="Rektangel 60">
                  <a:extLst>
                    <a:ext uri="{FF2B5EF4-FFF2-40B4-BE49-F238E27FC236}">
                      <a16:creationId xmlns:a16="http://schemas.microsoft.com/office/drawing/2014/main" id="{200FAC5D-E484-744A-90E0-E8F6455D5447}"/>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62" name="Rektangel 61">
                  <a:extLst>
                    <a:ext uri="{FF2B5EF4-FFF2-40B4-BE49-F238E27FC236}">
                      <a16:creationId xmlns:a16="http://schemas.microsoft.com/office/drawing/2014/main" id="{0B0EA588-7ECB-134C-81C5-21C16A0DAD55}"/>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3" name="Rektangel 62">
                  <a:extLst>
                    <a:ext uri="{FF2B5EF4-FFF2-40B4-BE49-F238E27FC236}">
                      <a16:creationId xmlns:a16="http://schemas.microsoft.com/office/drawing/2014/main" id="{9AD392E8-244B-2442-9126-2B04DDAA9526}"/>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64" name="Rektangel 63">
                  <a:extLst>
                    <a:ext uri="{FF2B5EF4-FFF2-40B4-BE49-F238E27FC236}">
                      <a16:creationId xmlns:a16="http://schemas.microsoft.com/office/drawing/2014/main" id="{0969B624-B3E0-274C-B305-953CEEFC7348}"/>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30" name="Rett linje 29">
                <a:extLst>
                  <a:ext uri="{FF2B5EF4-FFF2-40B4-BE49-F238E27FC236}">
                    <a16:creationId xmlns:a16="http://schemas.microsoft.com/office/drawing/2014/main" id="{10462F6F-098B-EE4F-A301-C663C1B5A450}"/>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1" name="Rett linje 30">
                <a:extLst>
                  <a:ext uri="{FF2B5EF4-FFF2-40B4-BE49-F238E27FC236}">
                    <a16:creationId xmlns:a16="http://schemas.microsoft.com/office/drawing/2014/main" id="{BF6EEB64-9278-6447-920B-FAF70C2667E3}"/>
                  </a:ext>
                </a:extLst>
              </p:cNvPr>
              <p:cNvCxnSpPr>
                <a:cxnSpLocks/>
                <a:stCxn id="49"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2" name="Rett linje 31">
                <a:extLst>
                  <a:ext uri="{FF2B5EF4-FFF2-40B4-BE49-F238E27FC236}">
                    <a16:creationId xmlns:a16="http://schemas.microsoft.com/office/drawing/2014/main" id="{40C1241C-264A-B641-A5A8-E37C85AD535A}"/>
                  </a:ext>
                </a:extLst>
              </p:cNvPr>
              <p:cNvCxnSpPr>
                <a:cxnSpLocks/>
                <a:stCxn id="51"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Rett linje 32">
                <a:extLst>
                  <a:ext uri="{FF2B5EF4-FFF2-40B4-BE49-F238E27FC236}">
                    <a16:creationId xmlns:a16="http://schemas.microsoft.com/office/drawing/2014/main" id="{7636B94C-4E9D-0D48-AF73-9A885757421C}"/>
                  </a:ext>
                </a:extLst>
              </p:cNvPr>
              <p:cNvCxnSpPr>
                <a:cxnSpLocks/>
                <a:stCxn id="47"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7" name="Rett linje 36">
                <a:extLst>
                  <a:ext uri="{FF2B5EF4-FFF2-40B4-BE49-F238E27FC236}">
                    <a16:creationId xmlns:a16="http://schemas.microsoft.com/office/drawing/2014/main" id="{0619621B-4AE6-494C-BFDB-EC976AB99630}"/>
                  </a:ext>
                </a:extLst>
              </p:cNvPr>
              <p:cNvCxnSpPr>
                <a:cxnSpLocks/>
                <a:stCxn id="53"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8" name="Rett linje 37">
                <a:extLst>
                  <a:ext uri="{FF2B5EF4-FFF2-40B4-BE49-F238E27FC236}">
                    <a16:creationId xmlns:a16="http://schemas.microsoft.com/office/drawing/2014/main" id="{F775C7C1-CCDF-3542-B096-04BF92337196}"/>
                  </a:ext>
                </a:extLst>
              </p:cNvPr>
              <p:cNvCxnSpPr>
                <a:cxnSpLocks/>
                <a:stCxn id="57"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9" name="Rett linje 38">
                <a:extLst>
                  <a:ext uri="{FF2B5EF4-FFF2-40B4-BE49-F238E27FC236}">
                    <a16:creationId xmlns:a16="http://schemas.microsoft.com/office/drawing/2014/main" id="{822E4D7E-9969-9442-B502-ED6C4145CDDC}"/>
                  </a:ext>
                </a:extLst>
              </p:cNvPr>
              <p:cNvCxnSpPr>
                <a:cxnSpLocks/>
                <a:stCxn id="55"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40" name="Gruppe 39">
                <a:extLst>
                  <a:ext uri="{FF2B5EF4-FFF2-40B4-BE49-F238E27FC236}">
                    <a16:creationId xmlns:a16="http://schemas.microsoft.com/office/drawing/2014/main" id="{621566D6-5F91-984C-B8FF-24CD3046F76A}"/>
                  </a:ext>
                </a:extLst>
              </p:cNvPr>
              <p:cNvGrpSpPr/>
              <p:nvPr userDrawn="1"/>
            </p:nvGrpSpPr>
            <p:grpSpPr>
              <a:xfrm>
                <a:off x="0" y="-621464"/>
                <a:ext cx="12192000" cy="206078"/>
                <a:chOff x="0" y="-674874"/>
                <a:chExt cx="12192000" cy="206078"/>
              </a:xfrm>
            </p:grpSpPr>
            <p:sp>
              <p:nvSpPr>
                <p:cNvPr id="57" name="Rektangel 56">
                  <a:extLst>
                    <a:ext uri="{FF2B5EF4-FFF2-40B4-BE49-F238E27FC236}">
                      <a16:creationId xmlns:a16="http://schemas.microsoft.com/office/drawing/2014/main" id="{0F61C55C-35B7-5449-8E60-6703109887B0}"/>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58" name="Rett linje 57">
                  <a:extLst>
                    <a:ext uri="{FF2B5EF4-FFF2-40B4-BE49-F238E27FC236}">
                      <a16:creationId xmlns:a16="http://schemas.microsoft.com/office/drawing/2014/main" id="{BFA1862D-D875-1C47-ADB0-C59F891176E2}"/>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1" name="Gruppe 40">
                <a:extLst>
                  <a:ext uri="{FF2B5EF4-FFF2-40B4-BE49-F238E27FC236}">
                    <a16:creationId xmlns:a16="http://schemas.microsoft.com/office/drawing/2014/main" id="{EA7BB717-6809-D547-AA9B-F277142A420B}"/>
                  </a:ext>
                </a:extLst>
              </p:cNvPr>
              <p:cNvGrpSpPr/>
              <p:nvPr userDrawn="1"/>
            </p:nvGrpSpPr>
            <p:grpSpPr>
              <a:xfrm>
                <a:off x="0" y="-744566"/>
                <a:ext cx="10156824" cy="206078"/>
                <a:chOff x="0" y="-930144"/>
                <a:chExt cx="10156824" cy="206078"/>
              </a:xfrm>
            </p:grpSpPr>
            <p:sp>
              <p:nvSpPr>
                <p:cNvPr id="55" name="Rektangel 54">
                  <a:extLst>
                    <a:ext uri="{FF2B5EF4-FFF2-40B4-BE49-F238E27FC236}">
                      <a16:creationId xmlns:a16="http://schemas.microsoft.com/office/drawing/2014/main" id="{467EB79D-36F4-F84E-9924-35D09D00959D}"/>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56" name="Rett linje 55">
                  <a:extLst>
                    <a:ext uri="{FF2B5EF4-FFF2-40B4-BE49-F238E27FC236}">
                      <a16:creationId xmlns:a16="http://schemas.microsoft.com/office/drawing/2014/main" id="{6C1B5BBB-3139-754A-AD49-0346BEB15932}"/>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2" name="Gruppe 41">
                <a:extLst>
                  <a:ext uri="{FF2B5EF4-FFF2-40B4-BE49-F238E27FC236}">
                    <a16:creationId xmlns:a16="http://schemas.microsoft.com/office/drawing/2014/main" id="{8FFAE170-99D3-F045-A1C4-BA4BD3D0CD9D}"/>
                  </a:ext>
                </a:extLst>
              </p:cNvPr>
              <p:cNvGrpSpPr/>
              <p:nvPr userDrawn="1"/>
            </p:nvGrpSpPr>
            <p:grpSpPr>
              <a:xfrm>
                <a:off x="0" y="-867666"/>
                <a:ext cx="8128000" cy="206078"/>
                <a:chOff x="0" y="-1191934"/>
                <a:chExt cx="8128000" cy="206078"/>
              </a:xfrm>
            </p:grpSpPr>
            <p:sp>
              <p:nvSpPr>
                <p:cNvPr id="53" name="Rektangel 52">
                  <a:extLst>
                    <a:ext uri="{FF2B5EF4-FFF2-40B4-BE49-F238E27FC236}">
                      <a16:creationId xmlns:a16="http://schemas.microsoft.com/office/drawing/2014/main" id="{A9D1E7D5-6B55-DC42-B2C2-332DF4DDF25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54" name="Rett linje 53">
                  <a:extLst>
                    <a:ext uri="{FF2B5EF4-FFF2-40B4-BE49-F238E27FC236}">
                      <a16:creationId xmlns:a16="http://schemas.microsoft.com/office/drawing/2014/main" id="{ECB3C235-C569-854E-9A3D-21ECED99D1F4}"/>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e 42">
                <a:extLst>
                  <a:ext uri="{FF2B5EF4-FFF2-40B4-BE49-F238E27FC236}">
                    <a16:creationId xmlns:a16="http://schemas.microsoft.com/office/drawing/2014/main" id="{817A38E0-5F44-8D43-8BAB-F1F424BF91DC}"/>
                  </a:ext>
                </a:extLst>
              </p:cNvPr>
              <p:cNvGrpSpPr/>
              <p:nvPr userDrawn="1"/>
            </p:nvGrpSpPr>
            <p:grpSpPr>
              <a:xfrm>
                <a:off x="-800" y="-990766"/>
                <a:ext cx="6091200" cy="206078"/>
                <a:chOff x="0" y="-1453724"/>
                <a:chExt cx="6091200" cy="206078"/>
              </a:xfrm>
            </p:grpSpPr>
            <p:sp>
              <p:nvSpPr>
                <p:cNvPr id="51" name="Rektangel 50">
                  <a:extLst>
                    <a:ext uri="{FF2B5EF4-FFF2-40B4-BE49-F238E27FC236}">
                      <a16:creationId xmlns:a16="http://schemas.microsoft.com/office/drawing/2014/main" id="{1FCA8AC0-1D35-BB4F-A199-6BD5B0286FB0}"/>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2" name="Rett linje 51">
                  <a:extLst>
                    <a:ext uri="{FF2B5EF4-FFF2-40B4-BE49-F238E27FC236}">
                      <a16:creationId xmlns:a16="http://schemas.microsoft.com/office/drawing/2014/main" id="{8B36AC7D-FD6D-9444-86AA-1784CE54EDDF}"/>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4" name="Gruppe 43">
                <a:extLst>
                  <a:ext uri="{FF2B5EF4-FFF2-40B4-BE49-F238E27FC236}">
                    <a16:creationId xmlns:a16="http://schemas.microsoft.com/office/drawing/2014/main" id="{8B4D38FE-EAA9-1B41-A8FE-4B46CC8ABEB2}"/>
                  </a:ext>
                </a:extLst>
              </p:cNvPr>
              <p:cNvGrpSpPr/>
              <p:nvPr userDrawn="1"/>
            </p:nvGrpSpPr>
            <p:grpSpPr>
              <a:xfrm>
                <a:off x="0" y="-1113866"/>
                <a:ext cx="4060800" cy="206078"/>
                <a:chOff x="0" y="-1715514"/>
                <a:chExt cx="4060800" cy="206078"/>
              </a:xfrm>
            </p:grpSpPr>
            <p:sp>
              <p:nvSpPr>
                <p:cNvPr id="49" name="Rektangel 48">
                  <a:extLst>
                    <a:ext uri="{FF2B5EF4-FFF2-40B4-BE49-F238E27FC236}">
                      <a16:creationId xmlns:a16="http://schemas.microsoft.com/office/drawing/2014/main" id="{4633755C-59EE-FC48-811E-C061DE5BCE1B}"/>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0" name="Rett linje 49">
                  <a:extLst>
                    <a:ext uri="{FF2B5EF4-FFF2-40B4-BE49-F238E27FC236}">
                      <a16:creationId xmlns:a16="http://schemas.microsoft.com/office/drawing/2014/main" id="{E408B5AB-04E0-DE4E-BE23-5B7E51767AFC}"/>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265E1474-0F20-EA4A-9C55-1D6A43B9C3AB}"/>
                  </a:ext>
                </a:extLst>
              </p:cNvPr>
              <p:cNvGrpSpPr/>
              <p:nvPr userDrawn="1"/>
            </p:nvGrpSpPr>
            <p:grpSpPr>
              <a:xfrm>
                <a:off x="0" y="-1229864"/>
                <a:ext cx="1015200" cy="206078"/>
                <a:chOff x="0" y="-1959289"/>
                <a:chExt cx="1015200" cy="206078"/>
              </a:xfrm>
            </p:grpSpPr>
            <p:sp>
              <p:nvSpPr>
                <p:cNvPr id="47" name="Rektangel 46">
                  <a:extLst>
                    <a:ext uri="{FF2B5EF4-FFF2-40B4-BE49-F238E27FC236}">
                      <a16:creationId xmlns:a16="http://schemas.microsoft.com/office/drawing/2014/main" id="{2B742B97-4D8E-2D42-887E-7804075E1AC3}"/>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48" name="Rett linje 47">
                  <a:extLst>
                    <a:ext uri="{FF2B5EF4-FFF2-40B4-BE49-F238E27FC236}">
                      <a16:creationId xmlns:a16="http://schemas.microsoft.com/office/drawing/2014/main" id="{F335B4E3-DD91-8A46-A3AD-731EE9FEE802}"/>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46" name="Rett linje 45">
                <a:extLst>
                  <a:ext uri="{FF2B5EF4-FFF2-40B4-BE49-F238E27FC236}">
                    <a16:creationId xmlns:a16="http://schemas.microsoft.com/office/drawing/2014/main" id="{3845BD3D-0864-D946-B9A7-8B2125DF7D05}"/>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uppe 12">
              <a:extLst>
                <a:ext uri="{FF2B5EF4-FFF2-40B4-BE49-F238E27FC236}">
                  <a16:creationId xmlns:a16="http://schemas.microsoft.com/office/drawing/2014/main" id="{307A8107-8B72-2346-A312-2D4FCAB3FF2E}"/>
                </a:ext>
              </a:extLst>
            </p:cNvPr>
            <p:cNvGrpSpPr/>
            <p:nvPr userDrawn="1"/>
          </p:nvGrpSpPr>
          <p:grpSpPr>
            <a:xfrm>
              <a:off x="-715963" y="-4004"/>
              <a:ext cx="590564" cy="6862004"/>
              <a:chOff x="-715963" y="-4004"/>
              <a:chExt cx="590564" cy="6862004"/>
            </a:xfrm>
          </p:grpSpPr>
          <p:sp>
            <p:nvSpPr>
              <p:cNvPr id="15" name="Rektangel 14">
                <a:extLst>
                  <a:ext uri="{FF2B5EF4-FFF2-40B4-BE49-F238E27FC236}">
                    <a16:creationId xmlns:a16="http://schemas.microsoft.com/office/drawing/2014/main" id="{F32FCDCD-3547-504B-8CFD-2E6049536DEC}"/>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16" name="Rektangel 15">
                <a:extLst>
                  <a:ext uri="{FF2B5EF4-FFF2-40B4-BE49-F238E27FC236}">
                    <a16:creationId xmlns:a16="http://schemas.microsoft.com/office/drawing/2014/main" id="{98120869-9D10-9F4F-B63B-41A7B31CC534}"/>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17" name="Rektangel 16">
                <a:extLst>
                  <a:ext uri="{FF2B5EF4-FFF2-40B4-BE49-F238E27FC236}">
                    <a16:creationId xmlns:a16="http://schemas.microsoft.com/office/drawing/2014/main" id="{C0496A06-35BD-7A42-9A91-63F77AFD80A4}"/>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18" name="Rektangel 17">
                <a:extLst>
                  <a:ext uri="{FF2B5EF4-FFF2-40B4-BE49-F238E27FC236}">
                    <a16:creationId xmlns:a16="http://schemas.microsoft.com/office/drawing/2014/main" id="{24F1957A-5A06-F94F-BB8D-DF9138E3FBD8}"/>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19" name="Rett linje 18">
                <a:extLst>
                  <a:ext uri="{FF2B5EF4-FFF2-40B4-BE49-F238E27FC236}">
                    <a16:creationId xmlns:a16="http://schemas.microsoft.com/office/drawing/2014/main" id="{E9B5DCB3-1C16-E643-873E-3E8DE32ACCC0}"/>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03BE5D87-60DD-FE47-ADC5-BFEEE1C0CB64}"/>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20">
                <a:extLst>
                  <a:ext uri="{FF2B5EF4-FFF2-40B4-BE49-F238E27FC236}">
                    <a16:creationId xmlns:a16="http://schemas.microsoft.com/office/drawing/2014/main" id="{A06EE499-D5C1-5249-99BF-5477AA5773D3}"/>
                  </a:ext>
                </a:extLst>
              </p:cNvPr>
              <p:cNvCxnSpPr>
                <a:cxnSpLocks/>
                <a:stCxn id="23"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Rett linje 21">
                <a:extLst>
                  <a:ext uri="{FF2B5EF4-FFF2-40B4-BE49-F238E27FC236}">
                    <a16:creationId xmlns:a16="http://schemas.microsoft.com/office/drawing/2014/main" id="{CEBE12AC-11FE-9449-8670-2AA33F86AFE2}"/>
                  </a:ext>
                </a:extLst>
              </p:cNvPr>
              <p:cNvCxnSpPr>
                <a:cxnSpLocks/>
                <a:stCxn id="23"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3" name="Rektangel 22">
                <a:extLst>
                  <a:ext uri="{FF2B5EF4-FFF2-40B4-BE49-F238E27FC236}">
                    <a16:creationId xmlns:a16="http://schemas.microsoft.com/office/drawing/2014/main" id="{D97BECD0-8B8E-CB48-9394-25A5B458EBC4}"/>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24" name="Rett linje 23">
                <a:extLst>
                  <a:ext uri="{FF2B5EF4-FFF2-40B4-BE49-F238E27FC236}">
                    <a16:creationId xmlns:a16="http://schemas.microsoft.com/office/drawing/2014/main" id="{1DD825C0-80B0-054E-B9BF-68F610AB8F61}"/>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25" name="Rektangel 24">
                <a:extLst>
                  <a:ext uri="{FF2B5EF4-FFF2-40B4-BE49-F238E27FC236}">
                    <a16:creationId xmlns:a16="http://schemas.microsoft.com/office/drawing/2014/main" id="{590E6BA3-9E31-9640-80C1-2FE00A0D278C}"/>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26" name="Rett linje 25">
                <a:extLst>
                  <a:ext uri="{FF2B5EF4-FFF2-40B4-BE49-F238E27FC236}">
                    <a16:creationId xmlns:a16="http://schemas.microsoft.com/office/drawing/2014/main" id="{80B8FD9F-0C46-BB40-A9D0-847CCC5F9686}"/>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7" name="Rett linje 26">
                <a:extLst>
                  <a:ext uri="{FF2B5EF4-FFF2-40B4-BE49-F238E27FC236}">
                    <a16:creationId xmlns:a16="http://schemas.microsoft.com/office/drawing/2014/main" id="{8D5F40B7-E123-E94A-8A10-C14A8FAB08BE}"/>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8" name="Rett linje 27">
                <a:extLst>
                  <a:ext uri="{FF2B5EF4-FFF2-40B4-BE49-F238E27FC236}">
                    <a16:creationId xmlns:a16="http://schemas.microsoft.com/office/drawing/2014/main" id="{BE300D95-934C-FA45-807A-B45726BE68E2}"/>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4" name="TekstSylinder 13">
              <a:extLst>
                <a:ext uri="{FF2B5EF4-FFF2-40B4-BE49-F238E27FC236}">
                  <a16:creationId xmlns:a16="http://schemas.microsoft.com/office/drawing/2014/main" id="{9000F2FD-6671-4B43-AB6C-9A5183C6C118}"/>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grpSp>
        <p:nvGrpSpPr>
          <p:cNvPr id="65" name="Gruppe 64">
            <a:extLst>
              <a:ext uri="{FF2B5EF4-FFF2-40B4-BE49-F238E27FC236}">
                <a16:creationId xmlns:a16="http://schemas.microsoft.com/office/drawing/2014/main" id="{B3868ECA-695C-024B-BC27-8633CC39FBEC}"/>
              </a:ext>
            </a:extLst>
          </p:cNvPr>
          <p:cNvGrpSpPr/>
          <p:nvPr userDrawn="1"/>
        </p:nvGrpSpPr>
        <p:grpSpPr>
          <a:xfrm>
            <a:off x="12252770" y="1"/>
            <a:ext cx="1165167" cy="6855561"/>
            <a:chOff x="12252770" y="1"/>
            <a:chExt cx="1165167" cy="6855561"/>
          </a:xfrm>
        </p:grpSpPr>
        <p:grpSp>
          <p:nvGrpSpPr>
            <p:cNvPr id="66" name="Gruppe 65">
              <a:extLst>
                <a:ext uri="{FF2B5EF4-FFF2-40B4-BE49-F238E27FC236}">
                  <a16:creationId xmlns:a16="http://schemas.microsoft.com/office/drawing/2014/main" id="{0DFF1E16-38C7-5649-BEE9-D9F715C6C80B}"/>
                </a:ext>
              </a:extLst>
            </p:cNvPr>
            <p:cNvGrpSpPr/>
            <p:nvPr userDrawn="1"/>
          </p:nvGrpSpPr>
          <p:grpSpPr>
            <a:xfrm>
              <a:off x="12252770" y="1"/>
              <a:ext cx="409071" cy="3254927"/>
              <a:chOff x="12252770" y="1"/>
              <a:chExt cx="588588" cy="4683318"/>
            </a:xfrm>
          </p:grpSpPr>
          <p:sp>
            <p:nvSpPr>
              <p:cNvPr id="70" name="Rektangel 69">
                <a:extLst>
                  <a:ext uri="{FF2B5EF4-FFF2-40B4-BE49-F238E27FC236}">
                    <a16:creationId xmlns:a16="http://schemas.microsoft.com/office/drawing/2014/main" id="{E27609C4-9B6A-1347-925B-26553A3B963B}"/>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71" name="Gruppe 70">
                <a:extLst>
                  <a:ext uri="{FF2B5EF4-FFF2-40B4-BE49-F238E27FC236}">
                    <a16:creationId xmlns:a16="http://schemas.microsoft.com/office/drawing/2014/main" id="{BAAB81FB-2A5E-7848-9C28-B4807BC0468F}"/>
                  </a:ext>
                </a:extLst>
              </p:cNvPr>
              <p:cNvGrpSpPr/>
              <p:nvPr userDrawn="1"/>
            </p:nvGrpSpPr>
            <p:grpSpPr>
              <a:xfrm>
                <a:off x="12326727" y="84822"/>
                <a:ext cx="440675" cy="4513676"/>
                <a:chOff x="12316858" y="92947"/>
                <a:chExt cx="440675" cy="4513676"/>
              </a:xfrm>
            </p:grpSpPr>
            <p:grpSp>
              <p:nvGrpSpPr>
                <p:cNvPr id="72" name="Gruppe 71">
                  <a:extLst>
                    <a:ext uri="{FF2B5EF4-FFF2-40B4-BE49-F238E27FC236}">
                      <a16:creationId xmlns:a16="http://schemas.microsoft.com/office/drawing/2014/main" id="{57F80322-8580-8C4B-A443-E2D83C70E1AE}"/>
                    </a:ext>
                  </a:extLst>
                </p:cNvPr>
                <p:cNvGrpSpPr/>
                <p:nvPr userDrawn="1"/>
              </p:nvGrpSpPr>
              <p:grpSpPr>
                <a:xfrm>
                  <a:off x="12316858" y="92947"/>
                  <a:ext cx="440675" cy="1322025"/>
                  <a:chOff x="12316858" y="92947"/>
                  <a:chExt cx="440675" cy="1322025"/>
                </a:xfrm>
              </p:grpSpPr>
              <p:sp>
                <p:nvSpPr>
                  <p:cNvPr id="82" name="Rektangel 81">
                    <a:extLst>
                      <a:ext uri="{FF2B5EF4-FFF2-40B4-BE49-F238E27FC236}">
                        <a16:creationId xmlns:a16="http://schemas.microsoft.com/office/drawing/2014/main" id="{A44976CE-1D09-3149-8BE2-4C4FD7046271}"/>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3" name="Rektangel 82">
                    <a:extLst>
                      <a:ext uri="{FF2B5EF4-FFF2-40B4-BE49-F238E27FC236}">
                        <a16:creationId xmlns:a16="http://schemas.microsoft.com/office/drawing/2014/main" id="{95C99E52-0020-4B4A-B601-6CFE9040C68B}"/>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4" name="Rektangel 83">
                    <a:extLst>
                      <a:ext uri="{FF2B5EF4-FFF2-40B4-BE49-F238E27FC236}">
                        <a16:creationId xmlns:a16="http://schemas.microsoft.com/office/drawing/2014/main" id="{F191E3B5-93C7-904D-B845-F41FF3A9239A}"/>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3" name="Gruppe 72">
                  <a:extLst>
                    <a:ext uri="{FF2B5EF4-FFF2-40B4-BE49-F238E27FC236}">
                      <a16:creationId xmlns:a16="http://schemas.microsoft.com/office/drawing/2014/main" id="{2EB1F167-54A7-1F44-B003-C3CA920A23E7}"/>
                    </a:ext>
                  </a:extLst>
                </p:cNvPr>
                <p:cNvGrpSpPr/>
                <p:nvPr userDrawn="1"/>
              </p:nvGrpSpPr>
              <p:grpSpPr>
                <a:xfrm>
                  <a:off x="12316858" y="1468435"/>
                  <a:ext cx="440675" cy="1322025"/>
                  <a:chOff x="12316858" y="1600866"/>
                  <a:chExt cx="440675" cy="1322025"/>
                </a:xfrm>
              </p:grpSpPr>
              <p:sp>
                <p:nvSpPr>
                  <p:cNvPr id="79" name="Rektangel 78">
                    <a:extLst>
                      <a:ext uri="{FF2B5EF4-FFF2-40B4-BE49-F238E27FC236}">
                        <a16:creationId xmlns:a16="http://schemas.microsoft.com/office/drawing/2014/main" id="{13B9D3E2-0B63-F846-9DB0-3E2772BC7B69}"/>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0" name="Rektangel 79">
                    <a:extLst>
                      <a:ext uri="{FF2B5EF4-FFF2-40B4-BE49-F238E27FC236}">
                        <a16:creationId xmlns:a16="http://schemas.microsoft.com/office/drawing/2014/main" id="{17D5FEDF-481A-D74D-B900-ED1EFFDA1634}"/>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81" name="Rektangel 80">
                    <a:extLst>
                      <a:ext uri="{FF2B5EF4-FFF2-40B4-BE49-F238E27FC236}">
                        <a16:creationId xmlns:a16="http://schemas.microsoft.com/office/drawing/2014/main" id="{D4FBFEF5-F2C0-E543-8AEA-2D6B4B966B4C}"/>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74" name="Gruppe 73">
                  <a:extLst>
                    <a:ext uri="{FF2B5EF4-FFF2-40B4-BE49-F238E27FC236}">
                      <a16:creationId xmlns:a16="http://schemas.microsoft.com/office/drawing/2014/main" id="{171A3F57-B163-B849-8164-504A2028748F}"/>
                    </a:ext>
                  </a:extLst>
                </p:cNvPr>
                <p:cNvGrpSpPr/>
                <p:nvPr userDrawn="1"/>
              </p:nvGrpSpPr>
              <p:grpSpPr>
                <a:xfrm>
                  <a:off x="12316858" y="2843923"/>
                  <a:ext cx="440675" cy="1762700"/>
                  <a:chOff x="12316858" y="3201732"/>
                  <a:chExt cx="440675" cy="1762700"/>
                </a:xfrm>
              </p:grpSpPr>
              <p:sp>
                <p:nvSpPr>
                  <p:cNvPr id="75" name="Rektangel 74">
                    <a:extLst>
                      <a:ext uri="{FF2B5EF4-FFF2-40B4-BE49-F238E27FC236}">
                        <a16:creationId xmlns:a16="http://schemas.microsoft.com/office/drawing/2014/main" id="{FAB8C606-26F4-614E-BF42-3011B3183B8C}"/>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08A674CA-540F-6C40-BEB7-B247E2F83BD6}"/>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7" name="Rektangel 76">
                    <a:extLst>
                      <a:ext uri="{FF2B5EF4-FFF2-40B4-BE49-F238E27FC236}">
                        <a16:creationId xmlns:a16="http://schemas.microsoft.com/office/drawing/2014/main" id="{8EF41A82-7355-E146-BAD2-D89BD9E38AA7}"/>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04B98BD7-80CD-534B-A4A4-C924CB23F652}"/>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7" name="TekstSylinder 66">
              <a:extLst>
                <a:ext uri="{FF2B5EF4-FFF2-40B4-BE49-F238E27FC236}">
                  <a16:creationId xmlns:a16="http://schemas.microsoft.com/office/drawing/2014/main" id="{21125877-43DA-5347-98EE-69440FC2583F}"/>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8" name="Vinkel 67">
              <a:extLst>
                <a:ext uri="{FF2B5EF4-FFF2-40B4-BE49-F238E27FC236}">
                  <a16:creationId xmlns:a16="http://schemas.microsoft.com/office/drawing/2014/main" id="{AC606624-9648-914B-87A6-1CED522175EA}"/>
                </a:ext>
              </a:extLst>
            </p:cNvPr>
            <p:cNvCxnSpPr>
              <a:cxnSpLocks/>
              <a:stCxn id="82" idx="3"/>
              <a:endCxn id="79"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9" name="TekstSylinder 68">
              <a:extLst>
                <a:ext uri="{FF2B5EF4-FFF2-40B4-BE49-F238E27FC236}">
                  <a16:creationId xmlns:a16="http://schemas.microsoft.com/office/drawing/2014/main" id="{7DA1E819-F266-954E-9ACC-FA20CEBD4F44}"/>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26710445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secHead" preserve="1">
  <p:cSld name="Deloverskrift blå">
    <p:bg>
      <p:bgPr>
        <a:solidFill>
          <a:schemeClr val="tx2"/>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6FA71CE8-A6AA-7941-BA44-4470F46BA678}"/>
              </a:ext>
            </a:extLst>
          </p:cNvPr>
          <p:cNvSpPr>
            <a:spLocks noGrp="1"/>
          </p:cNvSpPr>
          <p:nvPr>
            <p:ph type="dt" sz="half" idx="10"/>
          </p:nvPr>
        </p:nvSpPr>
        <p:spPr/>
        <p:txBody>
          <a:bodyPr/>
          <a:lstStyle>
            <a:lvl1pPr>
              <a:defRPr>
                <a:solidFill>
                  <a:schemeClr val="bg1"/>
                </a:solidFill>
              </a:defRPr>
            </a:lvl1pPr>
          </a:lstStyle>
          <a:p>
            <a:fld id="{71071AEC-201A-8A4F-97DA-3ABA5F34A6DD}" type="datetime1">
              <a:rPr lang="nb-NO" smtClean="0"/>
              <a:t>05.07.2022</a:t>
            </a:fld>
            <a:endParaRPr lang="nb-NO"/>
          </a:p>
        </p:txBody>
      </p:sp>
      <p:sp>
        <p:nvSpPr>
          <p:cNvPr id="5" name="Plassholder for bunntekst 4">
            <a:extLst>
              <a:ext uri="{FF2B5EF4-FFF2-40B4-BE49-F238E27FC236}">
                <a16:creationId xmlns:a16="http://schemas.microsoft.com/office/drawing/2014/main" id="{8FC1DC58-3619-1C4A-A2A9-FCC46E40D060}"/>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06AF6C1B-1375-214D-930C-568979A4AB02}"/>
              </a:ext>
            </a:extLst>
          </p:cNvPr>
          <p:cNvSpPr>
            <a:spLocks noGrp="1"/>
          </p:cNvSpPr>
          <p:nvPr>
            <p:ph type="sldNum" sz="quarter" idx="12"/>
          </p:nvPr>
        </p:nvSpPr>
        <p:spPr/>
        <p:txBody>
          <a:bodyPr/>
          <a:lstStyle>
            <a:lvl1pPr>
              <a:defRPr>
                <a:solidFill>
                  <a:schemeClr val="bg1"/>
                </a:solidFill>
              </a:defRPr>
            </a:lvl1pPr>
          </a:lstStyle>
          <a:p>
            <a:fld id="{09C020DA-48BB-BA49-A10E-0DA718F220D6}" type="slidenum">
              <a:rPr lang="nb-NO" smtClean="0"/>
              <a:pPr/>
              <a:t>‹#›</a:t>
            </a:fld>
            <a:endParaRPr lang="nb-NO"/>
          </a:p>
        </p:txBody>
      </p:sp>
      <p:sp>
        <p:nvSpPr>
          <p:cNvPr id="9" name="TekstSylinder 8">
            <a:extLst>
              <a:ext uri="{FF2B5EF4-FFF2-40B4-BE49-F238E27FC236}">
                <a16:creationId xmlns:a16="http://schemas.microsoft.com/office/drawing/2014/main" id="{CE6A8ACD-E0A1-3742-97B5-BFAB8076AAD9}"/>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blå</a:t>
            </a:r>
          </a:p>
        </p:txBody>
      </p:sp>
      <p:pic>
        <p:nvPicPr>
          <p:cNvPr id="8" name="Bilde 7">
            <a:extLst>
              <a:ext uri="{FF2B5EF4-FFF2-40B4-BE49-F238E27FC236}">
                <a16:creationId xmlns:a16="http://schemas.microsoft.com/office/drawing/2014/main" id="{954BE4CC-F5DF-F24E-98C4-D525107793A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31200" y="6298809"/>
            <a:ext cx="688336" cy="355181"/>
          </a:xfrm>
          <a:prstGeom prst="rect">
            <a:avLst/>
          </a:prstGeom>
        </p:spPr>
      </p:pic>
      <p:sp>
        <p:nvSpPr>
          <p:cNvPr id="10" name="TekstSylinder 9">
            <a:extLst>
              <a:ext uri="{FF2B5EF4-FFF2-40B4-BE49-F238E27FC236}">
                <a16:creationId xmlns:a16="http://schemas.microsoft.com/office/drawing/2014/main" id="{F4A3B95A-8019-D447-B225-84DB52F4E138}"/>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nvGrpSpPr>
          <p:cNvPr id="11" name="Gruppe 10">
            <a:extLst>
              <a:ext uri="{FF2B5EF4-FFF2-40B4-BE49-F238E27FC236}">
                <a16:creationId xmlns:a16="http://schemas.microsoft.com/office/drawing/2014/main" id="{657703EA-2858-FA49-9A7B-09E005E12C68}"/>
              </a:ext>
            </a:extLst>
          </p:cNvPr>
          <p:cNvGrpSpPr/>
          <p:nvPr userDrawn="1"/>
        </p:nvGrpSpPr>
        <p:grpSpPr>
          <a:xfrm>
            <a:off x="-800" y="-1306644"/>
            <a:ext cx="12194000" cy="1075340"/>
            <a:chOff x="-800" y="-1229864"/>
            <a:chExt cx="12194000" cy="1075340"/>
          </a:xfrm>
        </p:grpSpPr>
        <p:grpSp>
          <p:nvGrpSpPr>
            <p:cNvPr id="12" name="Gruppe 11">
              <a:extLst>
                <a:ext uri="{FF2B5EF4-FFF2-40B4-BE49-F238E27FC236}">
                  <a16:creationId xmlns:a16="http://schemas.microsoft.com/office/drawing/2014/main" id="{A4D833FD-CF14-6145-A018-A83F0E3937B8}"/>
                </a:ext>
              </a:extLst>
            </p:cNvPr>
            <p:cNvGrpSpPr/>
            <p:nvPr/>
          </p:nvGrpSpPr>
          <p:grpSpPr>
            <a:xfrm>
              <a:off x="0" y="-320124"/>
              <a:ext cx="12192000" cy="165600"/>
              <a:chOff x="0" y="-413084"/>
              <a:chExt cx="12192000" cy="206078"/>
            </a:xfrm>
            <a:solidFill>
              <a:schemeClr val="bg1"/>
            </a:solidFill>
          </p:grpSpPr>
          <p:sp>
            <p:nvSpPr>
              <p:cNvPr id="39" name="Rektangel 38">
                <a:extLst>
                  <a:ext uri="{FF2B5EF4-FFF2-40B4-BE49-F238E27FC236}">
                    <a16:creationId xmlns:a16="http://schemas.microsoft.com/office/drawing/2014/main" id="{ADD236D0-B0FF-A54A-9FA2-963DBDB5F627}"/>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0" name="Rektangel 39">
                <a:extLst>
                  <a:ext uri="{FF2B5EF4-FFF2-40B4-BE49-F238E27FC236}">
                    <a16:creationId xmlns:a16="http://schemas.microsoft.com/office/drawing/2014/main" id="{F3CEF597-B9C6-B34B-A7E7-540C0AD17764}"/>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1" name="Rektangel 40">
                <a:extLst>
                  <a:ext uri="{FF2B5EF4-FFF2-40B4-BE49-F238E27FC236}">
                    <a16:creationId xmlns:a16="http://schemas.microsoft.com/office/drawing/2014/main" id="{902EC4DA-CB65-EC4F-B145-C25433605E73}"/>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2" name="Rektangel 41">
                <a:extLst>
                  <a:ext uri="{FF2B5EF4-FFF2-40B4-BE49-F238E27FC236}">
                    <a16:creationId xmlns:a16="http://schemas.microsoft.com/office/drawing/2014/main" id="{11084FFE-958E-4649-8650-9F6380605323}"/>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3" name="Rektangel 42">
                <a:extLst>
                  <a:ext uri="{FF2B5EF4-FFF2-40B4-BE49-F238E27FC236}">
                    <a16:creationId xmlns:a16="http://schemas.microsoft.com/office/drawing/2014/main" id="{DEF49AAC-5DA7-0E42-B164-F9CE38C17343}"/>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4" name="Rektangel 43">
                <a:extLst>
                  <a:ext uri="{FF2B5EF4-FFF2-40B4-BE49-F238E27FC236}">
                    <a16:creationId xmlns:a16="http://schemas.microsoft.com/office/drawing/2014/main" id="{E3C46F45-C240-3D4A-9E1D-27C2575BEE3C}"/>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13" name="Rett linje 12">
              <a:extLst>
                <a:ext uri="{FF2B5EF4-FFF2-40B4-BE49-F238E27FC236}">
                  <a16:creationId xmlns:a16="http://schemas.microsoft.com/office/drawing/2014/main" id="{EFD2699F-3A34-6E49-BC58-DFA633A7E0CE}"/>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Rett linje 13">
              <a:extLst>
                <a:ext uri="{FF2B5EF4-FFF2-40B4-BE49-F238E27FC236}">
                  <a16:creationId xmlns:a16="http://schemas.microsoft.com/office/drawing/2014/main" id="{6F9FAF35-AD7B-3440-817C-C7E620DCF787}"/>
                </a:ext>
              </a:extLst>
            </p:cNvPr>
            <p:cNvCxnSpPr>
              <a:cxnSpLocks/>
              <a:stCxn id="29"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8047500B-DCFD-CF49-823F-82F92056A4DC}"/>
                </a:ext>
              </a:extLst>
            </p:cNvPr>
            <p:cNvCxnSpPr>
              <a:cxnSpLocks/>
              <a:stCxn id="31"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367E5C96-CD93-004D-9C40-A392932E454E}"/>
                </a:ext>
              </a:extLst>
            </p:cNvPr>
            <p:cNvCxnSpPr>
              <a:cxnSpLocks/>
              <a:stCxn id="27"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4222455E-2A30-F843-8736-E1B969CE83C7}"/>
                </a:ext>
              </a:extLst>
            </p:cNvPr>
            <p:cNvCxnSpPr>
              <a:cxnSpLocks/>
              <a:stCxn id="33"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CDB8867B-4406-414D-AFE4-61C5831D4E26}"/>
                </a:ext>
              </a:extLst>
            </p:cNvPr>
            <p:cNvCxnSpPr>
              <a:cxnSpLocks/>
              <a:stCxn id="37"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7CB59FA5-78FD-A84C-8C4D-D41D31229F3F}"/>
                </a:ext>
              </a:extLst>
            </p:cNvPr>
            <p:cNvCxnSpPr>
              <a:cxnSpLocks/>
              <a:stCxn id="35"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0" name="Gruppe 19">
              <a:extLst>
                <a:ext uri="{FF2B5EF4-FFF2-40B4-BE49-F238E27FC236}">
                  <a16:creationId xmlns:a16="http://schemas.microsoft.com/office/drawing/2014/main" id="{62A30746-DA6E-B644-A6C0-463BE60573C7}"/>
                </a:ext>
              </a:extLst>
            </p:cNvPr>
            <p:cNvGrpSpPr/>
            <p:nvPr userDrawn="1"/>
          </p:nvGrpSpPr>
          <p:grpSpPr>
            <a:xfrm>
              <a:off x="0" y="-621464"/>
              <a:ext cx="12192000" cy="206078"/>
              <a:chOff x="0" y="-674874"/>
              <a:chExt cx="12192000" cy="206078"/>
            </a:xfrm>
          </p:grpSpPr>
          <p:sp>
            <p:nvSpPr>
              <p:cNvPr id="37" name="Rektangel 36">
                <a:extLst>
                  <a:ext uri="{FF2B5EF4-FFF2-40B4-BE49-F238E27FC236}">
                    <a16:creationId xmlns:a16="http://schemas.microsoft.com/office/drawing/2014/main" id="{B35CAD8D-376D-AA49-8BF3-05A0C354C52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38" name="Rett linje 37">
                <a:extLst>
                  <a:ext uri="{FF2B5EF4-FFF2-40B4-BE49-F238E27FC236}">
                    <a16:creationId xmlns:a16="http://schemas.microsoft.com/office/drawing/2014/main" id="{7503ACD8-C336-204D-9880-AFFF7A15D36A}"/>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1" name="Gruppe 20">
              <a:extLst>
                <a:ext uri="{FF2B5EF4-FFF2-40B4-BE49-F238E27FC236}">
                  <a16:creationId xmlns:a16="http://schemas.microsoft.com/office/drawing/2014/main" id="{6060C617-9662-EB44-B7B3-556CBB26FA8A}"/>
                </a:ext>
              </a:extLst>
            </p:cNvPr>
            <p:cNvGrpSpPr/>
            <p:nvPr userDrawn="1"/>
          </p:nvGrpSpPr>
          <p:grpSpPr>
            <a:xfrm>
              <a:off x="0" y="-744566"/>
              <a:ext cx="10156824" cy="206078"/>
              <a:chOff x="0" y="-930144"/>
              <a:chExt cx="10156824" cy="206078"/>
            </a:xfrm>
          </p:grpSpPr>
          <p:sp>
            <p:nvSpPr>
              <p:cNvPr id="35" name="Rektangel 34">
                <a:extLst>
                  <a:ext uri="{FF2B5EF4-FFF2-40B4-BE49-F238E27FC236}">
                    <a16:creationId xmlns:a16="http://schemas.microsoft.com/office/drawing/2014/main" id="{6A9818C9-E44D-1B4D-B95C-94E5E634A370}"/>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36" name="Rett linje 35">
                <a:extLst>
                  <a:ext uri="{FF2B5EF4-FFF2-40B4-BE49-F238E27FC236}">
                    <a16:creationId xmlns:a16="http://schemas.microsoft.com/office/drawing/2014/main" id="{3ED09DA1-E24A-8440-8BFD-3B4EB052EA24}"/>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AEF53711-BDA8-3C40-9364-1549DF6BE3AC}"/>
                </a:ext>
              </a:extLst>
            </p:cNvPr>
            <p:cNvGrpSpPr/>
            <p:nvPr userDrawn="1"/>
          </p:nvGrpSpPr>
          <p:grpSpPr>
            <a:xfrm>
              <a:off x="0" y="-867666"/>
              <a:ext cx="8128000" cy="206078"/>
              <a:chOff x="0" y="-1191934"/>
              <a:chExt cx="8128000" cy="206078"/>
            </a:xfrm>
          </p:grpSpPr>
          <p:sp>
            <p:nvSpPr>
              <p:cNvPr id="33" name="Rektangel 32">
                <a:extLst>
                  <a:ext uri="{FF2B5EF4-FFF2-40B4-BE49-F238E27FC236}">
                    <a16:creationId xmlns:a16="http://schemas.microsoft.com/office/drawing/2014/main" id="{F1EF459F-D27A-5748-BCA1-80EBBB81EA6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34" name="Rett linje 33">
                <a:extLst>
                  <a:ext uri="{FF2B5EF4-FFF2-40B4-BE49-F238E27FC236}">
                    <a16:creationId xmlns:a16="http://schemas.microsoft.com/office/drawing/2014/main" id="{CAE74310-7615-274D-8ADA-72601E97A397}"/>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096FACAC-8BAA-634B-84F2-FF34E96DC0DE}"/>
                </a:ext>
              </a:extLst>
            </p:cNvPr>
            <p:cNvGrpSpPr/>
            <p:nvPr userDrawn="1"/>
          </p:nvGrpSpPr>
          <p:grpSpPr>
            <a:xfrm>
              <a:off x="-800" y="-990766"/>
              <a:ext cx="6091200" cy="206078"/>
              <a:chOff x="0" y="-1453724"/>
              <a:chExt cx="6091200" cy="206078"/>
            </a:xfrm>
          </p:grpSpPr>
          <p:sp>
            <p:nvSpPr>
              <p:cNvPr id="31" name="Rektangel 30">
                <a:extLst>
                  <a:ext uri="{FF2B5EF4-FFF2-40B4-BE49-F238E27FC236}">
                    <a16:creationId xmlns:a16="http://schemas.microsoft.com/office/drawing/2014/main" id="{0648AB5E-71BA-F24C-814C-D4B59B7EDCC6}"/>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32" name="Rett linje 31">
                <a:extLst>
                  <a:ext uri="{FF2B5EF4-FFF2-40B4-BE49-F238E27FC236}">
                    <a16:creationId xmlns:a16="http://schemas.microsoft.com/office/drawing/2014/main" id="{2E157768-4234-5B44-A77F-7FCF5C5A3E2D}"/>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507EEE6D-7051-EE40-B5A0-CF3B4230F67C}"/>
                </a:ext>
              </a:extLst>
            </p:cNvPr>
            <p:cNvGrpSpPr/>
            <p:nvPr userDrawn="1"/>
          </p:nvGrpSpPr>
          <p:grpSpPr>
            <a:xfrm>
              <a:off x="0" y="-1113866"/>
              <a:ext cx="4060800" cy="206078"/>
              <a:chOff x="0" y="-1715514"/>
              <a:chExt cx="4060800" cy="206078"/>
            </a:xfrm>
          </p:grpSpPr>
          <p:sp>
            <p:nvSpPr>
              <p:cNvPr id="29" name="Rektangel 28">
                <a:extLst>
                  <a:ext uri="{FF2B5EF4-FFF2-40B4-BE49-F238E27FC236}">
                    <a16:creationId xmlns:a16="http://schemas.microsoft.com/office/drawing/2014/main" id="{17535496-E9F2-5349-8DF4-74378D7B7ADA}"/>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30" name="Rett linje 29">
                <a:extLst>
                  <a:ext uri="{FF2B5EF4-FFF2-40B4-BE49-F238E27FC236}">
                    <a16:creationId xmlns:a16="http://schemas.microsoft.com/office/drawing/2014/main" id="{6CBCEEEB-32A6-694B-9165-4CA274B42CF2}"/>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A2D3947B-156E-D840-8EA8-A70E61E94DE8}"/>
                </a:ext>
              </a:extLst>
            </p:cNvPr>
            <p:cNvGrpSpPr/>
            <p:nvPr userDrawn="1"/>
          </p:nvGrpSpPr>
          <p:grpSpPr>
            <a:xfrm>
              <a:off x="0" y="-1229864"/>
              <a:ext cx="1015200" cy="206078"/>
              <a:chOff x="0" y="-1959289"/>
              <a:chExt cx="1015200" cy="206078"/>
            </a:xfrm>
          </p:grpSpPr>
          <p:sp>
            <p:nvSpPr>
              <p:cNvPr id="27" name="Rektangel 26">
                <a:extLst>
                  <a:ext uri="{FF2B5EF4-FFF2-40B4-BE49-F238E27FC236}">
                    <a16:creationId xmlns:a16="http://schemas.microsoft.com/office/drawing/2014/main" id="{54C3B970-FC81-5A47-947E-644206B80FA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28" name="Rett linje 27">
                <a:extLst>
                  <a:ext uri="{FF2B5EF4-FFF2-40B4-BE49-F238E27FC236}">
                    <a16:creationId xmlns:a16="http://schemas.microsoft.com/office/drawing/2014/main" id="{5F7AE9FC-336B-4247-B389-649CCBB2C264}"/>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6" name="Rett linje 25">
              <a:extLst>
                <a:ext uri="{FF2B5EF4-FFF2-40B4-BE49-F238E27FC236}">
                  <a16:creationId xmlns:a16="http://schemas.microsoft.com/office/drawing/2014/main" id="{78579E2C-6BF3-8145-B344-804280B6C7B5}"/>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956DE6F9-0762-0742-B634-89B60B889D1C}"/>
              </a:ext>
            </a:extLst>
          </p:cNvPr>
          <p:cNvGrpSpPr/>
          <p:nvPr userDrawn="1"/>
        </p:nvGrpSpPr>
        <p:grpSpPr>
          <a:xfrm>
            <a:off x="-715963" y="-4004"/>
            <a:ext cx="590564" cy="6862004"/>
            <a:chOff x="-715963" y="-4004"/>
            <a:chExt cx="590564" cy="6862004"/>
          </a:xfrm>
        </p:grpSpPr>
        <p:sp>
          <p:nvSpPr>
            <p:cNvPr id="46" name="Rektangel 45">
              <a:extLst>
                <a:ext uri="{FF2B5EF4-FFF2-40B4-BE49-F238E27FC236}">
                  <a16:creationId xmlns:a16="http://schemas.microsoft.com/office/drawing/2014/main" id="{E2D8917E-E6B3-A34C-B2B5-2309E43AD869}"/>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47" name="Rektangel 46">
              <a:extLst>
                <a:ext uri="{FF2B5EF4-FFF2-40B4-BE49-F238E27FC236}">
                  <a16:creationId xmlns:a16="http://schemas.microsoft.com/office/drawing/2014/main" id="{04AAE810-C5CD-F842-8FCB-FF7C9223EC9E}"/>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8" name="Rektangel 47">
              <a:extLst>
                <a:ext uri="{FF2B5EF4-FFF2-40B4-BE49-F238E27FC236}">
                  <a16:creationId xmlns:a16="http://schemas.microsoft.com/office/drawing/2014/main" id="{B07A1F21-62C7-344E-BDE0-FD306EF9D2CA}"/>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9" name="Rektangel 48">
              <a:extLst>
                <a:ext uri="{FF2B5EF4-FFF2-40B4-BE49-F238E27FC236}">
                  <a16:creationId xmlns:a16="http://schemas.microsoft.com/office/drawing/2014/main" id="{33F3E6C8-B25F-0943-B569-ABCDC1D08D8E}"/>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50" name="Rett linje 49">
              <a:extLst>
                <a:ext uri="{FF2B5EF4-FFF2-40B4-BE49-F238E27FC236}">
                  <a16:creationId xmlns:a16="http://schemas.microsoft.com/office/drawing/2014/main" id="{B94EF2E8-B63D-A14D-B64C-B757E563829A}"/>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Rett linje 50">
              <a:extLst>
                <a:ext uri="{FF2B5EF4-FFF2-40B4-BE49-F238E27FC236}">
                  <a16:creationId xmlns:a16="http://schemas.microsoft.com/office/drawing/2014/main" id="{23D33338-6AF9-494D-A9C7-43853592D70E}"/>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BB9B148B-1237-DD49-9266-C68C70AF31E6}"/>
                </a:ext>
              </a:extLst>
            </p:cNvPr>
            <p:cNvCxnSpPr>
              <a:cxnSpLocks/>
              <a:stCxn id="54"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4DADC1C3-89B0-864B-A542-2AD731563A5A}"/>
                </a:ext>
              </a:extLst>
            </p:cNvPr>
            <p:cNvCxnSpPr>
              <a:cxnSpLocks/>
              <a:stCxn id="54"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4" name="Rektangel 53">
              <a:extLst>
                <a:ext uri="{FF2B5EF4-FFF2-40B4-BE49-F238E27FC236}">
                  <a16:creationId xmlns:a16="http://schemas.microsoft.com/office/drawing/2014/main" id="{7D0FF2C0-D812-F74A-9727-42CAEA57FBA8}"/>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5" name="Rett linje 54">
              <a:extLst>
                <a:ext uri="{FF2B5EF4-FFF2-40B4-BE49-F238E27FC236}">
                  <a16:creationId xmlns:a16="http://schemas.microsoft.com/office/drawing/2014/main" id="{50167E63-A8AA-464A-835E-1DAF2EAF4B70}"/>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6" name="Rektangel 55">
              <a:extLst>
                <a:ext uri="{FF2B5EF4-FFF2-40B4-BE49-F238E27FC236}">
                  <a16:creationId xmlns:a16="http://schemas.microsoft.com/office/drawing/2014/main" id="{3536EE9C-707D-8F42-A04D-CD95C3159169}"/>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7" name="Rett linje 56">
              <a:extLst>
                <a:ext uri="{FF2B5EF4-FFF2-40B4-BE49-F238E27FC236}">
                  <a16:creationId xmlns:a16="http://schemas.microsoft.com/office/drawing/2014/main" id="{29E27862-DC9E-A542-8C63-37ED270FC2D4}"/>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8" name="Rett linje 57">
              <a:extLst>
                <a:ext uri="{FF2B5EF4-FFF2-40B4-BE49-F238E27FC236}">
                  <a16:creationId xmlns:a16="http://schemas.microsoft.com/office/drawing/2014/main" id="{1613DB5F-4453-E24C-A8E3-8CB8FF8A0AC4}"/>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4BAE1983-8F39-B54E-8BE2-C6950CEF6402}"/>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60" name="Gruppe 59">
            <a:extLst>
              <a:ext uri="{FF2B5EF4-FFF2-40B4-BE49-F238E27FC236}">
                <a16:creationId xmlns:a16="http://schemas.microsoft.com/office/drawing/2014/main" id="{1A0AC7E0-B748-D94A-A58D-F166A01F9743}"/>
              </a:ext>
            </a:extLst>
          </p:cNvPr>
          <p:cNvGrpSpPr/>
          <p:nvPr userDrawn="1"/>
        </p:nvGrpSpPr>
        <p:grpSpPr>
          <a:xfrm>
            <a:off x="12252770" y="1"/>
            <a:ext cx="1165167" cy="6855561"/>
            <a:chOff x="12252770" y="1"/>
            <a:chExt cx="1165167" cy="6855561"/>
          </a:xfrm>
        </p:grpSpPr>
        <p:grpSp>
          <p:nvGrpSpPr>
            <p:cNvPr id="61" name="Gruppe 60">
              <a:extLst>
                <a:ext uri="{FF2B5EF4-FFF2-40B4-BE49-F238E27FC236}">
                  <a16:creationId xmlns:a16="http://schemas.microsoft.com/office/drawing/2014/main" id="{FF583A7A-C323-4641-B9B9-3A4B4CC95BDA}"/>
                </a:ext>
              </a:extLst>
            </p:cNvPr>
            <p:cNvGrpSpPr/>
            <p:nvPr userDrawn="1"/>
          </p:nvGrpSpPr>
          <p:grpSpPr>
            <a:xfrm>
              <a:off x="12252770" y="1"/>
              <a:ext cx="409071" cy="3254927"/>
              <a:chOff x="12252770" y="1"/>
              <a:chExt cx="588588" cy="4683318"/>
            </a:xfrm>
          </p:grpSpPr>
          <p:sp>
            <p:nvSpPr>
              <p:cNvPr id="65" name="Rektangel 64">
                <a:extLst>
                  <a:ext uri="{FF2B5EF4-FFF2-40B4-BE49-F238E27FC236}">
                    <a16:creationId xmlns:a16="http://schemas.microsoft.com/office/drawing/2014/main" id="{C8FE14BB-CD2A-7945-9783-88D7AF047926}"/>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6" name="Gruppe 65">
                <a:extLst>
                  <a:ext uri="{FF2B5EF4-FFF2-40B4-BE49-F238E27FC236}">
                    <a16:creationId xmlns:a16="http://schemas.microsoft.com/office/drawing/2014/main" id="{10312BBC-9E56-8748-BAC0-7006C351F443}"/>
                  </a:ext>
                </a:extLst>
              </p:cNvPr>
              <p:cNvGrpSpPr/>
              <p:nvPr userDrawn="1"/>
            </p:nvGrpSpPr>
            <p:grpSpPr>
              <a:xfrm>
                <a:off x="12326727" y="84822"/>
                <a:ext cx="440675" cy="4513676"/>
                <a:chOff x="12316858" y="92947"/>
                <a:chExt cx="440675" cy="4513676"/>
              </a:xfrm>
            </p:grpSpPr>
            <p:grpSp>
              <p:nvGrpSpPr>
                <p:cNvPr id="67" name="Gruppe 66">
                  <a:extLst>
                    <a:ext uri="{FF2B5EF4-FFF2-40B4-BE49-F238E27FC236}">
                      <a16:creationId xmlns:a16="http://schemas.microsoft.com/office/drawing/2014/main" id="{345B25EA-5361-1148-A342-AA5B2F6E383C}"/>
                    </a:ext>
                  </a:extLst>
                </p:cNvPr>
                <p:cNvGrpSpPr/>
                <p:nvPr userDrawn="1"/>
              </p:nvGrpSpPr>
              <p:grpSpPr>
                <a:xfrm>
                  <a:off x="12316858" y="92947"/>
                  <a:ext cx="440675" cy="1322025"/>
                  <a:chOff x="12316858" y="92947"/>
                  <a:chExt cx="440675" cy="1322025"/>
                </a:xfrm>
              </p:grpSpPr>
              <p:sp>
                <p:nvSpPr>
                  <p:cNvPr id="77" name="Rektangel 76">
                    <a:extLst>
                      <a:ext uri="{FF2B5EF4-FFF2-40B4-BE49-F238E27FC236}">
                        <a16:creationId xmlns:a16="http://schemas.microsoft.com/office/drawing/2014/main" id="{897E1735-3D01-3D46-9703-38E17E5FA5FE}"/>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9F40A477-B79D-F541-996B-AB04C9D3F107}"/>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44202B7E-4C70-F341-8AFD-E057E0F1BD98}"/>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8" name="Gruppe 67">
                  <a:extLst>
                    <a:ext uri="{FF2B5EF4-FFF2-40B4-BE49-F238E27FC236}">
                      <a16:creationId xmlns:a16="http://schemas.microsoft.com/office/drawing/2014/main" id="{AFC93B33-6310-D348-B784-FB20AE6CAED5}"/>
                    </a:ext>
                  </a:extLst>
                </p:cNvPr>
                <p:cNvGrpSpPr/>
                <p:nvPr userDrawn="1"/>
              </p:nvGrpSpPr>
              <p:grpSpPr>
                <a:xfrm>
                  <a:off x="12316858" y="1468435"/>
                  <a:ext cx="440675" cy="1322025"/>
                  <a:chOff x="12316858" y="1600866"/>
                  <a:chExt cx="440675" cy="1322025"/>
                </a:xfrm>
              </p:grpSpPr>
              <p:sp>
                <p:nvSpPr>
                  <p:cNvPr id="74" name="Rektangel 73">
                    <a:extLst>
                      <a:ext uri="{FF2B5EF4-FFF2-40B4-BE49-F238E27FC236}">
                        <a16:creationId xmlns:a16="http://schemas.microsoft.com/office/drawing/2014/main" id="{FF6B4707-00A3-E84F-AB69-BABE532FDEA4}"/>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278140BC-C05D-374E-8495-243760E108AA}"/>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E5D47158-CA69-1541-85E0-61ED571D198E}"/>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9" name="Gruppe 68">
                  <a:extLst>
                    <a:ext uri="{FF2B5EF4-FFF2-40B4-BE49-F238E27FC236}">
                      <a16:creationId xmlns:a16="http://schemas.microsoft.com/office/drawing/2014/main" id="{E3BB1C2A-7E34-BE43-89D1-83BCF7677412}"/>
                    </a:ext>
                  </a:extLst>
                </p:cNvPr>
                <p:cNvGrpSpPr/>
                <p:nvPr userDrawn="1"/>
              </p:nvGrpSpPr>
              <p:grpSpPr>
                <a:xfrm>
                  <a:off x="12316858" y="2843923"/>
                  <a:ext cx="440675" cy="1762700"/>
                  <a:chOff x="12316858" y="3201732"/>
                  <a:chExt cx="440675" cy="1762700"/>
                </a:xfrm>
              </p:grpSpPr>
              <p:sp>
                <p:nvSpPr>
                  <p:cNvPr id="70" name="Rektangel 69">
                    <a:extLst>
                      <a:ext uri="{FF2B5EF4-FFF2-40B4-BE49-F238E27FC236}">
                        <a16:creationId xmlns:a16="http://schemas.microsoft.com/office/drawing/2014/main" id="{4C530B88-746D-104E-AF3C-FBC69A9E5BF1}"/>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1986B6FE-0650-AC49-AAAC-93C2C5D6B68B}"/>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2" name="Rektangel 71">
                    <a:extLst>
                      <a:ext uri="{FF2B5EF4-FFF2-40B4-BE49-F238E27FC236}">
                        <a16:creationId xmlns:a16="http://schemas.microsoft.com/office/drawing/2014/main" id="{8C52E202-E40A-F349-A996-4AF8BA178D4A}"/>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910BD776-700F-8F48-9319-1C63968014E9}"/>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2" name="TekstSylinder 61">
              <a:extLst>
                <a:ext uri="{FF2B5EF4-FFF2-40B4-BE49-F238E27FC236}">
                  <a16:creationId xmlns:a16="http://schemas.microsoft.com/office/drawing/2014/main" id="{9D689DAD-89EE-5F43-ACA8-B2566054AB19}"/>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3" name="Vinkel 62">
              <a:extLst>
                <a:ext uri="{FF2B5EF4-FFF2-40B4-BE49-F238E27FC236}">
                  <a16:creationId xmlns:a16="http://schemas.microsoft.com/office/drawing/2014/main" id="{61B53CEA-B02F-B44C-9DD9-4D2DE7A9A08E}"/>
                </a:ext>
              </a:extLst>
            </p:cNvPr>
            <p:cNvCxnSpPr>
              <a:cxnSpLocks/>
              <a:stCxn id="77" idx="3"/>
              <a:endCxn id="74"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4" name="TekstSylinder 63">
              <a:extLst>
                <a:ext uri="{FF2B5EF4-FFF2-40B4-BE49-F238E27FC236}">
                  <a16:creationId xmlns:a16="http://schemas.microsoft.com/office/drawing/2014/main" id="{DFCE2875-17E5-B242-991C-5686497E8BB6}"/>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25214068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Deloverskrift blå lys">
    <p:bg>
      <p:bgPr>
        <a:solidFill>
          <a:srgbClr val="6FE9FF"/>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tx2"/>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7" name="Plassholder for dato 6">
            <a:extLst>
              <a:ext uri="{FF2B5EF4-FFF2-40B4-BE49-F238E27FC236}">
                <a16:creationId xmlns:a16="http://schemas.microsoft.com/office/drawing/2014/main" id="{77F157D4-34D6-0F44-A5D8-A5C3BBE3B809}"/>
              </a:ext>
            </a:extLst>
          </p:cNvPr>
          <p:cNvSpPr>
            <a:spLocks noGrp="1"/>
          </p:cNvSpPr>
          <p:nvPr>
            <p:ph type="dt" sz="half" idx="10"/>
          </p:nvPr>
        </p:nvSpPr>
        <p:spPr/>
        <p:txBody>
          <a:bodyPr/>
          <a:lstStyle/>
          <a:p>
            <a:fld id="{B7BA21D5-4B52-2745-910D-1FECE8F2075A}" type="datetime1">
              <a:rPr lang="nb-NO" smtClean="0"/>
              <a:t>05.07.2022</a:t>
            </a:fld>
            <a:endParaRPr lang="nb-NO"/>
          </a:p>
        </p:txBody>
      </p:sp>
      <p:sp>
        <p:nvSpPr>
          <p:cNvPr id="9" name="Plassholder for bunntekst 8">
            <a:extLst>
              <a:ext uri="{FF2B5EF4-FFF2-40B4-BE49-F238E27FC236}">
                <a16:creationId xmlns:a16="http://schemas.microsoft.com/office/drawing/2014/main" id="{66471180-5D70-3944-9ACA-79BDABE2926E}"/>
              </a:ext>
            </a:extLst>
          </p:cNvPr>
          <p:cNvSpPr>
            <a:spLocks noGrp="1"/>
          </p:cNvSpPr>
          <p:nvPr>
            <p:ph type="ftr" sz="quarter" idx="11"/>
          </p:nvPr>
        </p:nvSpPr>
        <p:spPr/>
        <p:txBody>
          <a:bodyPr/>
          <a:lstStyle/>
          <a:p>
            <a:endParaRPr lang="nb-NO"/>
          </a:p>
        </p:txBody>
      </p:sp>
      <p:sp>
        <p:nvSpPr>
          <p:cNvPr id="10" name="Plassholder for lysbildenummer 9">
            <a:extLst>
              <a:ext uri="{FF2B5EF4-FFF2-40B4-BE49-F238E27FC236}">
                <a16:creationId xmlns:a16="http://schemas.microsoft.com/office/drawing/2014/main" id="{5ED6F1D1-C340-3A4C-AF92-86E203942DBC}"/>
              </a:ext>
            </a:extLst>
          </p:cNvPr>
          <p:cNvSpPr>
            <a:spLocks noGrp="1"/>
          </p:cNvSpPr>
          <p:nvPr>
            <p:ph type="sldNum" sz="quarter" idx="12"/>
          </p:nvPr>
        </p:nvSpPr>
        <p:spPr/>
        <p:txBody>
          <a:bodyPr/>
          <a:lstStyle/>
          <a:p>
            <a:pPr algn="l"/>
            <a:fld id="{8ACEFDFC-287E-0A4D-81A7-6CC8C070690D}" type="slidenum">
              <a:rPr lang="nb-NO" smtClean="0"/>
              <a:pPr algn="l"/>
              <a:t>‹#›</a:t>
            </a:fld>
            <a:endParaRPr lang="nb-NO"/>
          </a:p>
        </p:txBody>
      </p:sp>
      <p:sp>
        <p:nvSpPr>
          <p:cNvPr id="8" name="TekstSylinder 7">
            <a:extLst>
              <a:ext uri="{FF2B5EF4-FFF2-40B4-BE49-F238E27FC236}">
                <a16:creationId xmlns:a16="http://schemas.microsoft.com/office/drawing/2014/main" id="{D3EE521D-3AAA-A648-B388-12C5AC7ADE57}"/>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blålys</a:t>
            </a:r>
          </a:p>
        </p:txBody>
      </p:sp>
      <p:grpSp>
        <p:nvGrpSpPr>
          <p:cNvPr id="12" name="Gruppe 11">
            <a:extLst>
              <a:ext uri="{FF2B5EF4-FFF2-40B4-BE49-F238E27FC236}">
                <a16:creationId xmlns:a16="http://schemas.microsoft.com/office/drawing/2014/main" id="{158459D6-D53B-844D-BA71-74AB73728085}"/>
              </a:ext>
            </a:extLst>
          </p:cNvPr>
          <p:cNvGrpSpPr/>
          <p:nvPr userDrawn="1"/>
        </p:nvGrpSpPr>
        <p:grpSpPr>
          <a:xfrm>
            <a:off x="-800" y="-1306644"/>
            <a:ext cx="12194000" cy="1075340"/>
            <a:chOff x="-800" y="-1229864"/>
            <a:chExt cx="12194000" cy="1075340"/>
          </a:xfrm>
        </p:grpSpPr>
        <p:grpSp>
          <p:nvGrpSpPr>
            <p:cNvPr id="13" name="Gruppe 12">
              <a:extLst>
                <a:ext uri="{FF2B5EF4-FFF2-40B4-BE49-F238E27FC236}">
                  <a16:creationId xmlns:a16="http://schemas.microsoft.com/office/drawing/2014/main" id="{E188DF00-268E-454B-8375-A395777F20B8}"/>
                </a:ext>
              </a:extLst>
            </p:cNvPr>
            <p:cNvGrpSpPr/>
            <p:nvPr/>
          </p:nvGrpSpPr>
          <p:grpSpPr>
            <a:xfrm>
              <a:off x="0" y="-320124"/>
              <a:ext cx="12192000" cy="165600"/>
              <a:chOff x="0" y="-413084"/>
              <a:chExt cx="12192000" cy="206078"/>
            </a:xfrm>
            <a:solidFill>
              <a:schemeClr val="bg1"/>
            </a:solidFill>
          </p:grpSpPr>
          <p:sp>
            <p:nvSpPr>
              <p:cNvPr id="40" name="Rektangel 39">
                <a:extLst>
                  <a:ext uri="{FF2B5EF4-FFF2-40B4-BE49-F238E27FC236}">
                    <a16:creationId xmlns:a16="http://schemas.microsoft.com/office/drawing/2014/main" id="{2300D8BC-F67F-024B-B7A8-72F2D829CC5B}"/>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1" name="Rektangel 40">
                <a:extLst>
                  <a:ext uri="{FF2B5EF4-FFF2-40B4-BE49-F238E27FC236}">
                    <a16:creationId xmlns:a16="http://schemas.microsoft.com/office/drawing/2014/main" id="{647096E9-7BD1-F448-923D-13C08C92ADD4}"/>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2" name="Rektangel 41">
                <a:extLst>
                  <a:ext uri="{FF2B5EF4-FFF2-40B4-BE49-F238E27FC236}">
                    <a16:creationId xmlns:a16="http://schemas.microsoft.com/office/drawing/2014/main" id="{88F1A78D-6EC9-6C41-B955-D23B297959E6}"/>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3" name="Rektangel 42">
                <a:extLst>
                  <a:ext uri="{FF2B5EF4-FFF2-40B4-BE49-F238E27FC236}">
                    <a16:creationId xmlns:a16="http://schemas.microsoft.com/office/drawing/2014/main" id="{CB94A4E1-A3B4-8945-B3CA-72305CC00D74}"/>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4" name="Rektangel 43">
                <a:extLst>
                  <a:ext uri="{FF2B5EF4-FFF2-40B4-BE49-F238E27FC236}">
                    <a16:creationId xmlns:a16="http://schemas.microsoft.com/office/drawing/2014/main" id="{A660682E-2B87-D148-A73C-FEB58295FBB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5" name="Rektangel 44">
                <a:extLst>
                  <a:ext uri="{FF2B5EF4-FFF2-40B4-BE49-F238E27FC236}">
                    <a16:creationId xmlns:a16="http://schemas.microsoft.com/office/drawing/2014/main" id="{CAB583B7-092C-8C44-8FC6-8645E0C359CD}"/>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14" name="Rett linje 13">
              <a:extLst>
                <a:ext uri="{FF2B5EF4-FFF2-40B4-BE49-F238E27FC236}">
                  <a16:creationId xmlns:a16="http://schemas.microsoft.com/office/drawing/2014/main" id="{8FA4E6A2-5732-6549-A186-30F9AE72D208}"/>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05CF6EC2-FE9E-404D-B949-ED86CF80A5DD}"/>
                </a:ext>
              </a:extLst>
            </p:cNvPr>
            <p:cNvCxnSpPr>
              <a:cxnSpLocks/>
              <a:stCxn id="30"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70652455-94F5-794E-A130-D37AC13F8591}"/>
                </a:ext>
              </a:extLst>
            </p:cNvPr>
            <p:cNvCxnSpPr>
              <a:cxnSpLocks/>
              <a:stCxn id="32"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795B443C-342D-3B47-814D-FC3DC164A6A3}"/>
                </a:ext>
              </a:extLst>
            </p:cNvPr>
            <p:cNvCxnSpPr>
              <a:cxnSpLocks/>
              <a:stCxn id="28"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EE26866E-8709-5043-8A6F-806017132DAC}"/>
                </a:ext>
              </a:extLst>
            </p:cNvPr>
            <p:cNvCxnSpPr>
              <a:cxnSpLocks/>
              <a:stCxn id="34"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00C31517-BEB7-DF4A-873C-02E09FE2DC40}"/>
                </a:ext>
              </a:extLst>
            </p:cNvPr>
            <p:cNvCxnSpPr>
              <a:cxnSpLocks/>
              <a:stCxn id="38"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9">
              <a:extLst>
                <a:ext uri="{FF2B5EF4-FFF2-40B4-BE49-F238E27FC236}">
                  <a16:creationId xmlns:a16="http://schemas.microsoft.com/office/drawing/2014/main" id="{799274A7-A269-CB4C-9481-47699915B949}"/>
                </a:ext>
              </a:extLst>
            </p:cNvPr>
            <p:cNvCxnSpPr>
              <a:cxnSpLocks/>
              <a:stCxn id="36"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1" name="Gruppe 20">
              <a:extLst>
                <a:ext uri="{FF2B5EF4-FFF2-40B4-BE49-F238E27FC236}">
                  <a16:creationId xmlns:a16="http://schemas.microsoft.com/office/drawing/2014/main" id="{65B05DAC-0408-934B-A8D7-0D7354AF9495}"/>
                </a:ext>
              </a:extLst>
            </p:cNvPr>
            <p:cNvGrpSpPr/>
            <p:nvPr userDrawn="1"/>
          </p:nvGrpSpPr>
          <p:grpSpPr>
            <a:xfrm>
              <a:off x="0" y="-621464"/>
              <a:ext cx="12192000" cy="206078"/>
              <a:chOff x="0" y="-674874"/>
              <a:chExt cx="12192000" cy="206078"/>
            </a:xfrm>
          </p:grpSpPr>
          <p:sp>
            <p:nvSpPr>
              <p:cNvPr id="38" name="Rektangel 37">
                <a:extLst>
                  <a:ext uri="{FF2B5EF4-FFF2-40B4-BE49-F238E27FC236}">
                    <a16:creationId xmlns:a16="http://schemas.microsoft.com/office/drawing/2014/main" id="{1521B770-6E91-494E-A5B0-7AAC4463829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39" name="Rett linje 38">
                <a:extLst>
                  <a:ext uri="{FF2B5EF4-FFF2-40B4-BE49-F238E27FC236}">
                    <a16:creationId xmlns:a16="http://schemas.microsoft.com/office/drawing/2014/main" id="{C1EC5E3C-6B5E-8646-B3DC-E7FEBC0A9FBF}"/>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813C68BF-7BCD-3144-832D-D00D5B8FAEAE}"/>
                </a:ext>
              </a:extLst>
            </p:cNvPr>
            <p:cNvGrpSpPr/>
            <p:nvPr userDrawn="1"/>
          </p:nvGrpSpPr>
          <p:grpSpPr>
            <a:xfrm>
              <a:off x="0" y="-744566"/>
              <a:ext cx="10156824" cy="206078"/>
              <a:chOff x="0" y="-930144"/>
              <a:chExt cx="10156824" cy="206078"/>
            </a:xfrm>
          </p:grpSpPr>
          <p:sp>
            <p:nvSpPr>
              <p:cNvPr id="36" name="Rektangel 35">
                <a:extLst>
                  <a:ext uri="{FF2B5EF4-FFF2-40B4-BE49-F238E27FC236}">
                    <a16:creationId xmlns:a16="http://schemas.microsoft.com/office/drawing/2014/main" id="{0EA7456C-A5D8-4C4A-997B-0322D8FD4396}"/>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37" name="Rett linje 36">
                <a:extLst>
                  <a:ext uri="{FF2B5EF4-FFF2-40B4-BE49-F238E27FC236}">
                    <a16:creationId xmlns:a16="http://schemas.microsoft.com/office/drawing/2014/main" id="{E49F3143-B180-4644-9BB0-1533DB6D4FBA}"/>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402DB7DF-9E18-5142-B923-098747DCB4CC}"/>
                </a:ext>
              </a:extLst>
            </p:cNvPr>
            <p:cNvGrpSpPr/>
            <p:nvPr userDrawn="1"/>
          </p:nvGrpSpPr>
          <p:grpSpPr>
            <a:xfrm>
              <a:off x="0" y="-867666"/>
              <a:ext cx="8128000" cy="206078"/>
              <a:chOff x="0" y="-1191934"/>
              <a:chExt cx="8128000" cy="206078"/>
            </a:xfrm>
          </p:grpSpPr>
          <p:sp>
            <p:nvSpPr>
              <p:cNvPr id="34" name="Rektangel 33">
                <a:extLst>
                  <a:ext uri="{FF2B5EF4-FFF2-40B4-BE49-F238E27FC236}">
                    <a16:creationId xmlns:a16="http://schemas.microsoft.com/office/drawing/2014/main" id="{730C65A2-D4F2-6049-9756-7997975EF215}"/>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35" name="Rett linje 34">
                <a:extLst>
                  <a:ext uri="{FF2B5EF4-FFF2-40B4-BE49-F238E27FC236}">
                    <a16:creationId xmlns:a16="http://schemas.microsoft.com/office/drawing/2014/main" id="{021A5BC1-1462-3149-A508-66B5096BA503}"/>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8F643D34-4202-014D-A409-F3AE63810010}"/>
                </a:ext>
              </a:extLst>
            </p:cNvPr>
            <p:cNvGrpSpPr/>
            <p:nvPr userDrawn="1"/>
          </p:nvGrpSpPr>
          <p:grpSpPr>
            <a:xfrm>
              <a:off x="-800" y="-990766"/>
              <a:ext cx="6091200" cy="206078"/>
              <a:chOff x="0" y="-1453724"/>
              <a:chExt cx="6091200" cy="206078"/>
            </a:xfrm>
          </p:grpSpPr>
          <p:sp>
            <p:nvSpPr>
              <p:cNvPr id="32" name="Rektangel 31">
                <a:extLst>
                  <a:ext uri="{FF2B5EF4-FFF2-40B4-BE49-F238E27FC236}">
                    <a16:creationId xmlns:a16="http://schemas.microsoft.com/office/drawing/2014/main" id="{CC2AEB20-6C36-2C4B-9783-ADE5D86A64A8}"/>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33" name="Rett linje 32">
                <a:extLst>
                  <a:ext uri="{FF2B5EF4-FFF2-40B4-BE49-F238E27FC236}">
                    <a16:creationId xmlns:a16="http://schemas.microsoft.com/office/drawing/2014/main" id="{2883B2AF-AA89-D742-AE4C-2EA7A02B41A2}"/>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5017F6E7-E15A-6848-9627-102E48E78E90}"/>
                </a:ext>
              </a:extLst>
            </p:cNvPr>
            <p:cNvGrpSpPr/>
            <p:nvPr userDrawn="1"/>
          </p:nvGrpSpPr>
          <p:grpSpPr>
            <a:xfrm>
              <a:off x="0" y="-1113866"/>
              <a:ext cx="4060800" cy="206078"/>
              <a:chOff x="0" y="-1715514"/>
              <a:chExt cx="4060800" cy="206078"/>
            </a:xfrm>
          </p:grpSpPr>
          <p:sp>
            <p:nvSpPr>
              <p:cNvPr id="30" name="Rektangel 29">
                <a:extLst>
                  <a:ext uri="{FF2B5EF4-FFF2-40B4-BE49-F238E27FC236}">
                    <a16:creationId xmlns:a16="http://schemas.microsoft.com/office/drawing/2014/main" id="{9EC7EFE3-11F5-A140-A936-341F5D7B4425}"/>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31" name="Rett linje 30">
                <a:extLst>
                  <a:ext uri="{FF2B5EF4-FFF2-40B4-BE49-F238E27FC236}">
                    <a16:creationId xmlns:a16="http://schemas.microsoft.com/office/drawing/2014/main" id="{13878679-ED06-304A-A043-C126DAD11890}"/>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6" name="Gruppe 25">
              <a:extLst>
                <a:ext uri="{FF2B5EF4-FFF2-40B4-BE49-F238E27FC236}">
                  <a16:creationId xmlns:a16="http://schemas.microsoft.com/office/drawing/2014/main" id="{2AF37A9D-3616-EE4F-9E64-B8053056BC30}"/>
                </a:ext>
              </a:extLst>
            </p:cNvPr>
            <p:cNvGrpSpPr/>
            <p:nvPr userDrawn="1"/>
          </p:nvGrpSpPr>
          <p:grpSpPr>
            <a:xfrm>
              <a:off x="0" y="-1229864"/>
              <a:ext cx="1015200" cy="206078"/>
              <a:chOff x="0" y="-1959289"/>
              <a:chExt cx="1015200" cy="206078"/>
            </a:xfrm>
          </p:grpSpPr>
          <p:sp>
            <p:nvSpPr>
              <p:cNvPr id="28" name="Rektangel 27">
                <a:extLst>
                  <a:ext uri="{FF2B5EF4-FFF2-40B4-BE49-F238E27FC236}">
                    <a16:creationId xmlns:a16="http://schemas.microsoft.com/office/drawing/2014/main" id="{7FCF05E7-54B6-454D-A276-DA9CD3EE72B7}"/>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29" name="Rett linje 28">
                <a:extLst>
                  <a:ext uri="{FF2B5EF4-FFF2-40B4-BE49-F238E27FC236}">
                    <a16:creationId xmlns:a16="http://schemas.microsoft.com/office/drawing/2014/main" id="{04D625DA-25CB-D545-96AE-6376278AEE1F}"/>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7" name="Rett linje 26">
              <a:extLst>
                <a:ext uri="{FF2B5EF4-FFF2-40B4-BE49-F238E27FC236}">
                  <a16:creationId xmlns:a16="http://schemas.microsoft.com/office/drawing/2014/main" id="{84B31179-CC5A-0545-806B-85F7004B31C6}"/>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6" name="Gruppe 45">
            <a:extLst>
              <a:ext uri="{FF2B5EF4-FFF2-40B4-BE49-F238E27FC236}">
                <a16:creationId xmlns:a16="http://schemas.microsoft.com/office/drawing/2014/main" id="{4812DB14-1D5C-3D48-921B-BB1B20AD4C85}"/>
              </a:ext>
            </a:extLst>
          </p:cNvPr>
          <p:cNvGrpSpPr/>
          <p:nvPr userDrawn="1"/>
        </p:nvGrpSpPr>
        <p:grpSpPr>
          <a:xfrm>
            <a:off x="-715963" y="-4004"/>
            <a:ext cx="590564" cy="6862004"/>
            <a:chOff x="-715963" y="-4004"/>
            <a:chExt cx="590564" cy="6862004"/>
          </a:xfrm>
        </p:grpSpPr>
        <p:sp>
          <p:nvSpPr>
            <p:cNvPr id="47" name="Rektangel 46">
              <a:extLst>
                <a:ext uri="{FF2B5EF4-FFF2-40B4-BE49-F238E27FC236}">
                  <a16:creationId xmlns:a16="http://schemas.microsoft.com/office/drawing/2014/main" id="{17A095E5-75D2-B442-9366-8C0AC79117AD}"/>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48" name="Rektangel 47">
              <a:extLst>
                <a:ext uri="{FF2B5EF4-FFF2-40B4-BE49-F238E27FC236}">
                  <a16:creationId xmlns:a16="http://schemas.microsoft.com/office/drawing/2014/main" id="{122625EC-1AE6-C04B-9935-5F06C73DEE2B}"/>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9" name="Rektangel 48">
              <a:extLst>
                <a:ext uri="{FF2B5EF4-FFF2-40B4-BE49-F238E27FC236}">
                  <a16:creationId xmlns:a16="http://schemas.microsoft.com/office/drawing/2014/main" id="{B3D5A906-A3BC-DB4D-A12D-187D6CB6F0AB}"/>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50" name="Rektangel 49">
              <a:extLst>
                <a:ext uri="{FF2B5EF4-FFF2-40B4-BE49-F238E27FC236}">
                  <a16:creationId xmlns:a16="http://schemas.microsoft.com/office/drawing/2014/main" id="{637E306A-F4AC-6C46-84E0-6AB6EC2D17B5}"/>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51" name="Rett linje 50">
              <a:extLst>
                <a:ext uri="{FF2B5EF4-FFF2-40B4-BE49-F238E27FC236}">
                  <a16:creationId xmlns:a16="http://schemas.microsoft.com/office/drawing/2014/main" id="{40CF3BE8-E8F8-704C-AF60-828B54F1F4A0}"/>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BF408A72-F302-8B42-B304-74B02BD754AC}"/>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F5165102-1ABA-724A-B790-6170D9B35C64}"/>
                </a:ext>
              </a:extLst>
            </p:cNvPr>
            <p:cNvCxnSpPr>
              <a:cxnSpLocks/>
              <a:stCxn id="55"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4" name="Rett linje 53">
              <a:extLst>
                <a:ext uri="{FF2B5EF4-FFF2-40B4-BE49-F238E27FC236}">
                  <a16:creationId xmlns:a16="http://schemas.microsoft.com/office/drawing/2014/main" id="{C51842D6-CC2C-5749-8249-DE5137180F0E}"/>
                </a:ext>
              </a:extLst>
            </p:cNvPr>
            <p:cNvCxnSpPr>
              <a:cxnSpLocks/>
              <a:stCxn id="55"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5" name="Rektangel 54">
              <a:extLst>
                <a:ext uri="{FF2B5EF4-FFF2-40B4-BE49-F238E27FC236}">
                  <a16:creationId xmlns:a16="http://schemas.microsoft.com/office/drawing/2014/main" id="{CA82C4D0-0384-834D-8AAE-AEAAC0E546FD}"/>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6" name="Rett linje 55">
              <a:extLst>
                <a:ext uri="{FF2B5EF4-FFF2-40B4-BE49-F238E27FC236}">
                  <a16:creationId xmlns:a16="http://schemas.microsoft.com/office/drawing/2014/main" id="{6D9F0821-8054-5444-9984-FA852B99870F}"/>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7" name="Rektangel 56">
              <a:extLst>
                <a:ext uri="{FF2B5EF4-FFF2-40B4-BE49-F238E27FC236}">
                  <a16:creationId xmlns:a16="http://schemas.microsoft.com/office/drawing/2014/main" id="{D1DCA6B5-1F9B-284B-99B6-79C8E3704F7D}"/>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8" name="Rett linje 57">
              <a:extLst>
                <a:ext uri="{FF2B5EF4-FFF2-40B4-BE49-F238E27FC236}">
                  <a16:creationId xmlns:a16="http://schemas.microsoft.com/office/drawing/2014/main" id="{67AE4745-4116-BE40-89D9-42635CE428E2}"/>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3C3A8814-059C-1645-A49C-84890585468B}"/>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C7AE2EF8-89A4-BF4B-9AA0-141CEEDEB59C}"/>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61" name="TekstSylinder 60">
            <a:extLst>
              <a:ext uri="{FF2B5EF4-FFF2-40B4-BE49-F238E27FC236}">
                <a16:creationId xmlns:a16="http://schemas.microsoft.com/office/drawing/2014/main" id="{5623F2AD-426B-A24A-B1BC-21ADF95218BA}"/>
              </a:ext>
            </a:extLst>
          </p:cNvPr>
          <p:cNvSpPr txBox="1"/>
          <p:nvPr userDrawn="1"/>
        </p:nvSpPr>
        <p:spPr>
          <a:xfrm>
            <a:off x="0" y="-213030"/>
            <a:ext cx="846888" cy="206078"/>
          </a:xfrm>
          <a:prstGeom prst="rect">
            <a:avLst/>
          </a:prstGeom>
          <a:noFill/>
        </p:spPr>
        <p:txBody>
          <a:bodyPr wrap="none" lIns="0" tIns="0" rIns="0" bIns="0" rtlCol="0" anchor="ctr">
            <a:noAutofit/>
          </a:bodyPr>
          <a:lstStyle/>
          <a:p>
            <a:pPr algn="l"/>
            <a:r>
              <a:rPr lang="nb-NO" sz="800">
                <a:solidFill>
                  <a:schemeClr val="tx1"/>
                </a:solidFill>
              </a:rPr>
              <a:t>Oslo 2019</a:t>
            </a:r>
          </a:p>
        </p:txBody>
      </p:sp>
    </p:spTree>
    <p:extLst>
      <p:ext uri="{BB962C8B-B14F-4D97-AF65-F5344CB8AC3E}">
        <p14:creationId xmlns:p14="http://schemas.microsoft.com/office/powerpoint/2010/main" val="9926045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secHead" preserve="1">
  <p:cSld name="Deloverskrift grønn">
    <p:bg>
      <p:bgPr>
        <a:solidFill>
          <a:schemeClr val="accent1"/>
        </a:solidFill>
        <a:effectLst/>
      </p:bgPr>
    </p:b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FBA9917C-153D-AA42-BA93-6AA607E22EDE}"/>
              </a:ext>
            </a:extLst>
          </p:cNvPr>
          <p:cNvSpPr>
            <a:spLocks noGrp="1"/>
          </p:cNvSpPr>
          <p:nvPr>
            <p:ph type="title"/>
          </p:nvPr>
        </p:nvSpPr>
        <p:spPr>
          <a:xfrm>
            <a:off x="1015200" y="-1"/>
            <a:ext cx="9149563" cy="3049200"/>
          </a:xfrm>
        </p:spPr>
        <p:txBody>
          <a:bodyPr anchor="b">
            <a:normAutofit/>
          </a:bodyPr>
          <a:lstStyle>
            <a:lvl1pPr>
              <a:defRPr sz="3600">
                <a:solidFill>
                  <a:schemeClr val="bg1"/>
                </a:solidFill>
              </a:defRPr>
            </a:lvl1pPr>
          </a:lstStyle>
          <a:p>
            <a:r>
              <a:rPr lang="nb-NO"/>
              <a:t>Klikk for å redigere tittelstil</a:t>
            </a:r>
          </a:p>
        </p:txBody>
      </p:sp>
      <p:sp>
        <p:nvSpPr>
          <p:cNvPr id="3" name="Plassholder for tekst 2">
            <a:extLst>
              <a:ext uri="{FF2B5EF4-FFF2-40B4-BE49-F238E27FC236}">
                <a16:creationId xmlns:a16="http://schemas.microsoft.com/office/drawing/2014/main" id="{F801228D-275A-C846-A330-49012CF8E173}"/>
              </a:ext>
            </a:extLst>
          </p:cNvPr>
          <p:cNvSpPr>
            <a:spLocks noGrp="1"/>
          </p:cNvSpPr>
          <p:nvPr>
            <p:ph type="body" idx="1"/>
          </p:nvPr>
        </p:nvSpPr>
        <p:spPr>
          <a:xfrm>
            <a:off x="1015200" y="3052799"/>
            <a:ext cx="9149563" cy="3040025"/>
          </a:xfrm>
        </p:spPr>
        <p:txBody>
          <a:bodyPr tIns="180000">
            <a:noAutofit/>
          </a:bodyPr>
          <a:lstStyle>
            <a:lvl1pPr marL="0" indent="0">
              <a:spcBef>
                <a:spcPts val="0"/>
              </a:spcBef>
              <a:spcAft>
                <a:spcPts val="200"/>
              </a:spcAft>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Klikk for å redigere tekststiler i malen</a:t>
            </a:r>
          </a:p>
        </p:txBody>
      </p:sp>
      <p:sp>
        <p:nvSpPr>
          <p:cNvPr id="4" name="Plassholder for dato 3">
            <a:extLst>
              <a:ext uri="{FF2B5EF4-FFF2-40B4-BE49-F238E27FC236}">
                <a16:creationId xmlns:a16="http://schemas.microsoft.com/office/drawing/2014/main" id="{6FA71CE8-A6AA-7941-BA44-4470F46BA678}"/>
              </a:ext>
            </a:extLst>
          </p:cNvPr>
          <p:cNvSpPr>
            <a:spLocks noGrp="1"/>
          </p:cNvSpPr>
          <p:nvPr>
            <p:ph type="dt" sz="half" idx="10"/>
          </p:nvPr>
        </p:nvSpPr>
        <p:spPr/>
        <p:txBody>
          <a:bodyPr/>
          <a:lstStyle>
            <a:lvl1pPr>
              <a:defRPr>
                <a:solidFill>
                  <a:schemeClr val="bg1"/>
                </a:solidFill>
              </a:defRPr>
            </a:lvl1pPr>
          </a:lstStyle>
          <a:p>
            <a:fld id="{98A61E71-7A1D-A54A-9414-5611E8B1051A}" type="datetime1">
              <a:rPr lang="nb-NO" smtClean="0"/>
              <a:t>05.07.2022</a:t>
            </a:fld>
            <a:endParaRPr lang="nb-NO"/>
          </a:p>
        </p:txBody>
      </p:sp>
      <p:sp>
        <p:nvSpPr>
          <p:cNvPr id="5" name="Plassholder for bunntekst 4">
            <a:extLst>
              <a:ext uri="{FF2B5EF4-FFF2-40B4-BE49-F238E27FC236}">
                <a16:creationId xmlns:a16="http://schemas.microsoft.com/office/drawing/2014/main" id="{8FC1DC58-3619-1C4A-A2A9-FCC46E40D060}"/>
              </a:ext>
            </a:extLst>
          </p:cNvPr>
          <p:cNvSpPr>
            <a:spLocks noGrp="1"/>
          </p:cNvSpPr>
          <p:nvPr>
            <p:ph type="ftr" sz="quarter" idx="11"/>
          </p:nvPr>
        </p:nvSpPr>
        <p:spPr/>
        <p:txBody>
          <a:bodyPr/>
          <a:lstStyle>
            <a:lvl1pPr>
              <a:defRPr>
                <a:solidFill>
                  <a:schemeClr val="bg1"/>
                </a:solidFill>
              </a:defRPr>
            </a:lvl1pPr>
          </a:lstStyle>
          <a:p>
            <a:endParaRPr lang="nb-NO"/>
          </a:p>
        </p:txBody>
      </p:sp>
      <p:sp>
        <p:nvSpPr>
          <p:cNvPr id="6" name="Plassholder for lysbildenummer 5">
            <a:extLst>
              <a:ext uri="{FF2B5EF4-FFF2-40B4-BE49-F238E27FC236}">
                <a16:creationId xmlns:a16="http://schemas.microsoft.com/office/drawing/2014/main" id="{06AF6C1B-1375-214D-930C-568979A4AB02}"/>
              </a:ext>
            </a:extLst>
          </p:cNvPr>
          <p:cNvSpPr>
            <a:spLocks noGrp="1"/>
          </p:cNvSpPr>
          <p:nvPr>
            <p:ph type="sldNum" sz="quarter" idx="12"/>
          </p:nvPr>
        </p:nvSpPr>
        <p:spPr/>
        <p:txBody>
          <a:bodyPr/>
          <a:lstStyle>
            <a:lvl1pPr>
              <a:defRPr>
                <a:solidFill>
                  <a:schemeClr val="bg1"/>
                </a:solidFill>
              </a:defRPr>
            </a:lvl1pPr>
          </a:lstStyle>
          <a:p>
            <a:fld id="{09C020DA-48BB-BA49-A10E-0DA718F220D6}" type="slidenum">
              <a:rPr lang="nb-NO" smtClean="0"/>
              <a:pPr/>
              <a:t>‹#›</a:t>
            </a:fld>
            <a:endParaRPr lang="nb-NO"/>
          </a:p>
        </p:txBody>
      </p:sp>
      <p:sp>
        <p:nvSpPr>
          <p:cNvPr id="9" name="TekstSylinder 8">
            <a:extLst>
              <a:ext uri="{FF2B5EF4-FFF2-40B4-BE49-F238E27FC236}">
                <a16:creationId xmlns:a16="http://schemas.microsoft.com/office/drawing/2014/main" id="{56DCE336-CB3A-EE4C-B856-D0DDC1D40A8B}"/>
              </a:ext>
            </a:extLst>
          </p:cNvPr>
          <p:cNvSpPr txBox="1"/>
          <p:nvPr userDrawn="1"/>
        </p:nvSpPr>
        <p:spPr>
          <a:xfrm>
            <a:off x="695321" y="-213030"/>
            <a:ext cx="3368679" cy="206078"/>
          </a:xfrm>
          <a:prstGeom prst="rect">
            <a:avLst/>
          </a:prstGeom>
          <a:noFill/>
        </p:spPr>
        <p:txBody>
          <a:bodyPr wrap="none" lIns="0" tIns="0" rIns="0" bIns="0" rtlCol="0" anchor="ctr">
            <a:noAutofit/>
          </a:bodyPr>
          <a:lstStyle/>
          <a:p>
            <a:pPr algn="l"/>
            <a:r>
              <a:rPr lang="nb-NO" sz="800">
                <a:solidFill>
                  <a:schemeClr val="tx1"/>
                </a:solidFill>
              </a:rPr>
              <a:t>Deloverskrift grønn</a:t>
            </a:r>
          </a:p>
        </p:txBody>
      </p:sp>
      <p:pic>
        <p:nvPicPr>
          <p:cNvPr id="8" name="Bilde 7">
            <a:extLst>
              <a:ext uri="{FF2B5EF4-FFF2-40B4-BE49-F238E27FC236}">
                <a16:creationId xmlns:a16="http://schemas.microsoft.com/office/drawing/2014/main" id="{187EC0DC-7E52-9A40-A58A-3F54A8CB18F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31200" y="6298809"/>
            <a:ext cx="688336" cy="355181"/>
          </a:xfrm>
          <a:prstGeom prst="rect">
            <a:avLst/>
          </a:prstGeom>
        </p:spPr>
      </p:pic>
      <p:sp>
        <p:nvSpPr>
          <p:cNvPr id="10" name="TekstSylinder 9">
            <a:extLst>
              <a:ext uri="{FF2B5EF4-FFF2-40B4-BE49-F238E27FC236}">
                <a16:creationId xmlns:a16="http://schemas.microsoft.com/office/drawing/2014/main" id="{139591D7-4BAA-AD4D-8528-AB360D76AB1C}"/>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rPr>
              <a:t>Oslo 2019</a:t>
            </a:r>
          </a:p>
        </p:txBody>
      </p:sp>
      <p:grpSp>
        <p:nvGrpSpPr>
          <p:cNvPr id="11" name="Gruppe 10">
            <a:extLst>
              <a:ext uri="{FF2B5EF4-FFF2-40B4-BE49-F238E27FC236}">
                <a16:creationId xmlns:a16="http://schemas.microsoft.com/office/drawing/2014/main" id="{13BBCEE3-24AB-0443-BD67-EB33C7B8AEBA}"/>
              </a:ext>
            </a:extLst>
          </p:cNvPr>
          <p:cNvGrpSpPr/>
          <p:nvPr userDrawn="1"/>
        </p:nvGrpSpPr>
        <p:grpSpPr>
          <a:xfrm>
            <a:off x="-800" y="-1306644"/>
            <a:ext cx="12194000" cy="1075340"/>
            <a:chOff x="-800" y="-1229864"/>
            <a:chExt cx="12194000" cy="1075340"/>
          </a:xfrm>
        </p:grpSpPr>
        <p:grpSp>
          <p:nvGrpSpPr>
            <p:cNvPr id="12" name="Gruppe 11">
              <a:extLst>
                <a:ext uri="{FF2B5EF4-FFF2-40B4-BE49-F238E27FC236}">
                  <a16:creationId xmlns:a16="http://schemas.microsoft.com/office/drawing/2014/main" id="{6BB2202B-00F2-9E4C-AFDD-35699501D021}"/>
                </a:ext>
              </a:extLst>
            </p:cNvPr>
            <p:cNvGrpSpPr/>
            <p:nvPr/>
          </p:nvGrpSpPr>
          <p:grpSpPr>
            <a:xfrm>
              <a:off x="0" y="-320124"/>
              <a:ext cx="12192000" cy="165600"/>
              <a:chOff x="0" y="-413084"/>
              <a:chExt cx="12192000" cy="206078"/>
            </a:xfrm>
            <a:solidFill>
              <a:schemeClr val="bg1"/>
            </a:solidFill>
          </p:grpSpPr>
          <p:sp>
            <p:nvSpPr>
              <p:cNvPr id="39" name="Rektangel 38">
                <a:extLst>
                  <a:ext uri="{FF2B5EF4-FFF2-40B4-BE49-F238E27FC236}">
                    <a16:creationId xmlns:a16="http://schemas.microsoft.com/office/drawing/2014/main" id="{94D535C2-C1D3-574D-9DE0-C5038F93DDEE}"/>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0" name="Rektangel 39">
                <a:extLst>
                  <a:ext uri="{FF2B5EF4-FFF2-40B4-BE49-F238E27FC236}">
                    <a16:creationId xmlns:a16="http://schemas.microsoft.com/office/drawing/2014/main" id="{B0447337-0E0D-E74B-BEB0-839D4C2D3F6E}"/>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1" name="Rektangel 40">
                <a:extLst>
                  <a:ext uri="{FF2B5EF4-FFF2-40B4-BE49-F238E27FC236}">
                    <a16:creationId xmlns:a16="http://schemas.microsoft.com/office/drawing/2014/main" id="{7235FB9F-426B-1540-8667-600D4D505F02}"/>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2" name="Rektangel 41">
                <a:extLst>
                  <a:ext uri="{FF2B5EF4-FFF2-40B4-BE49-F238E27FC236}">
                    <a16:creationId xmlns:a16="http://schemas.microsoft.com/office/drawing/2014/main" id="{99FD143F-45B4-C648-92DA-737700DE1DF4}"/>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3" name="Rektangel 42">
                <a:extLst>
                  <a:ext uri="{FF2B5EF4-FFF2-40B4-BE49-F238E27FC236}">
                    <a16:creationId xmlns:a16="http://schemas.microsoft.com/office/drawing/2014/main" id="{597D59D5-7D97-D94F-8A66-577CD8F9866C}"/>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sp>
            <p:nvSpPr>
              <p:cNvPr id="44" name="Rektangel 43">
                <a:extLst>
                  <a:ext uri="{FF2B5EF4-FFF2-40B4-BE49-F238E27FC236}">
                    <a16:creationId xmlns:a16="http://schemas.microsoft.com/office/drawing/2014/main" id="{CAC29080-0BCD-484C-A7F8-9ED2F43CCFDC}"/>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5,64 cm</a:t>
                </a:r>
              </a:p>
            </p:txBody>
          </p:sp>
        </p:grpSp>
        <p:cxnSp>
          <p:nvCxnSpPr>
            <p:cNvPr id="13" name="Rett linje 12">
              <a:extLst>
                <a:ext uri="{FF2B5EF4-FFF2-40B4-BE49-F238E27FC236}">
                  <a16:creationId xmlns:a16="http://schemas.microsoft.com/office/drawing/2014/main" id="{FD4DE1FD-452D-244B-A36C-89C274C06B0B}"/>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Rett linje 13">
              <a:extLst>
                <a:ext uri="{FF2B5EF4-FFF2-40B4-BE49-F238E27FC236}">
                  <a16:creationId xmlns:a16="http://schemas.microsoft.com/office/drawing/2014/main" id="{36361914-3D97-4049-84DE-1610E24715EC}"/>
                </a:ext>
              </a:extLst>
            </p:cNvPr>
            <p:cNvCxnSpPr>
              <a:cxnSpLocks/>
              <a:stCxn id="29"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Rett linje 14">
              <a:extLst>
                <a:ext uri="{FF2B5EF4-FFF2-40B4-BE49-F238E27FC236}">
                  <a16:creationId xmlns:a16="http://schemas.microsoft.com/office/drawing/2014/main" id="{A65923FA-B7C1-854B-B2E5-9206B76CCDAC}"/>
                </a:ext>
              </a:extLst>
            </p:cNvPr>
            <p:cNvCxnSpPr>
              <a:cxnSpLocks/>
              <a:stCxn id="31"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5">
              <a:extLst>
                <a:ext uri="{FF2B5EF4-FFF2-40B4-BE49-F238E27FC236}">
                  <a16:creationId xmlns:a16="http://schemas.microsoft.com/office/drawing/2014/main" id="{F1E58F8D-F80C-AC44-98EA-D8C378F9B47C}"/>
                </a:ext>
              </a:extLst>
            </p:cNvPr>
            <p:cNvCxnSpPr>
              <a:cxnSpLocks/>
              <a:stCxn id="27"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6">
              <a:extLst>
                <a:ext uri="{FF2B5EF4-FFF2-40B4-BE49-F238E27FC236}">
                  <a16:creationId xmlns:a16="http://schemas.microsoft.com/office/drawing/2014/main" id="{B5DCD42B-B201-6F41-946C-12C528253467}"/>
                </a:ext>
              </a:extLst>
            </p:cNvPr>
            <p:cNvCxnSpPr>
              <a:cxnSpLocks/>
              <a:stCxn id="33"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7">
              <a:extLst>
                <a:ext uri="{FF2B5EF4-FFF2-40B4-BE49-F238E27FC236}">
                  <a16:creationId xmlns:a16="http://schemas.microsoft.com/office/drawing/2014/main" id="{E87C0F14-3734-DC4C-9A8C-47BE42660B1D}"/>
                </a:ext>
              </a:extLst>
            </p:cNvPr>
            <p:cNvCxnSpPr>
              <a:cxnSpLocks/>
              <a:stCxn id="37"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Rett linje 18">
              <a:extLst>
                <a:ext uri="{FF2B5EF4-FFF2-40B4-BE49-F238E27FC236}">
                  <a16:creationId xmlns:a16="http://schemas.microsoft.com/office/drawing/2014/main" id="{4B9CFBC7-5F77-6947-8057-CF62BE182894}"/>
                </a:ext>
              </a:extLst>
            </p:cNvPr>
            <p:cNvCxnSpPr>
              <a:cxnSpLocks/>
              <a:stCxn id="35"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20" name="Gruppe 19">
              <a:extLst>
                <a:ext uri="{FF2B5EF4-FFF2-40B4-BE49-F238E27FC236}">
                  <a16:creationId xmlns:a16="http://schemas.microsoft.com/office/drawing/2014/main" id="{F5787542-1A5A-1D4B-846B-FAA886450058}"/>
                </a:ext>
              </a:extLst>
            </p:cNvPr>
            <p:cNvGrpSpPr/>
            <p:nvPr userDrawn="1"/>
          </p:nvGrpSpPr>
          <p:grpSpPr>
            <a:xfrm>
              <a:off x="0" y="-621464"/>
              <a:ext cx="12192000" cy="206078"/>
              <a:chOff x="0" y="-674874"/>
              <a:chExt cx="12192000" cy="206078"/>
            </a:xfrm>
          </p:grpSpPr>
          <p:sp>
            <p:nvSpPr>
              <p:cNvPr id="37" name="Rektangel 36">
                <a:extLst>
                  <a:ext uri="{FF2B5EF4-FFF2-40B4-BE49-F238E27FC236}">
                    <a16:creationId xmlns:a16="http://schemas.microsoft.com/office/drawing/2014/main" id="{A0559255-0E9B-BF4A-89F2-B6F305733DBA}"/>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33,87 cm</a:t>
                </a:r>
              </a:p>
            </p:txBody>
          </p:sp>
          <p:cxnSp>
            <p:nvCxnSpPr>
              <p:cNvPr id="38" name="Rett linje 37">
                <a:extLst>
                  <a:ext uri="{FF2B5EF4-FFF2-40B4-BE49-F238E27FC236}">
                    <a16:creationId xmlns:a16="http://schemas.microsoft.com/office/drawing/2014/main" id="{A1321B9F-CE94-5746-B5F6-0E9B3BEB3246}"/>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1" name="Gruppe 20">
              <a:extLst>
                <a:ext uri="{FF2B5EF4-FFF2-40B4-BE49-F238E27FC236}">
                  <a16:creationId xmlns:a16="http://schemas.microsoft.com/office/drawing/2014/main" id="{C8EC425F-F754-4C42-AC04-C39F6F40DBB5}"/>
                </a:ext>
              </a:extLst>
            </p:cNvPr>
            <p:cNvGrpSpPr/>
            <p:nvPr userDrawn="1"/>
          </p:nvGrpSpPr>
          <p:grpSpPr>
            <a:xfrm>
              <a:off x="0" y="-744566"/>
              <a:ext cx="10156824" cy="206078"/>
              <a:chOff x="0" y="-930144"/>
              <a:chExt cx="10156824" cy="206078"/>
            </a:xfrm>
          </p:grpSpPr>
          <p:sp>
            <p:nvSpPr>
              <p:cNvPr id="35" name="Rektangel 34">
                <a:extLst>
                  <a:ext uri="{FF2B5EF4-FFF2-40B4-BE49-F238E27FC236}">
                    <a16:creationId xmlns:a16="http://schemas.microsoft.com/office/drawing/2014/main" id="{A959781D-5E16-444A-AC0D-6F4997C4C017}"/>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28,20 cm</a:t>
                </a:r>
              </a:p>
            </p:txBody>
          </p:sp>
          <p:cxnSp>
            <p:nvCxnSpPr>
              <p:cNvPr id="36" name="Rett linje 35">
                <a:extLst>
                  <a:ext uri="{FF2B5EF4-FFF2-40B4-BE49-F238E27FC236}">
                    <a16:creationId xmlns:a16="http://schemas.microsoft.com/office/drawing/2014/main" id="{2B5CCFDB-1D79-4A4F-9A1F-11658F842A8C}"/>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2" name="Gruppe 21">
              <a:extLst>
                <a:ext uri="{FF2B5EF4-FFF2-40B4-BE49-F238E27FC236}">
                  <a16:creationId xmlns:a16="http://schemas.microsoft.com/office/drawing/2014/main" id="{D844E4D2-7EDD-ED46-B52A-3D94B5F9820F}"/>
                </a:ext>
              </a:extLst>
            </p:cNvPr>
            <p:cNvGrpSpPr/>
            <p:nvPr userDrawn="1"/>
          </p:nvGrpSpPr>
          <p:grpSpPr>
            <a:xfrm>
              <a:off x="0" y="-867666"/>
              <a:ext cx="8128000" cy="206078"/>
              <a:chOff x="0" y="-1191934"/>
              <a:chExt cx="8128000" cy="206078"/>
            </a:xfrm>
          </p:grpSpPr>
          <p:sp>
            <p:nvSpPr>
              <p:cNvPr id="33" name="Rektangel 32">
                <a:extLst>
                  <a:ext uri="{FF2B5EF4-FFF2-40B4-BE49-F238E27FC236}">
                    <a16:creationId xmlns:a16="http://schemas.microsoft.com/office/drawing/2014/main" id="{992866F7-A4CD-E941-9557-B2659021867F}"/>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22,56 cm</a:t>
                </a:r>
              </a:p>
            </p:txBody>
          </p:sp>
          <p:cxnSp>
            <p:nvCxnSpPr>
              <p:cNvPr id="34" name="Rett linje 33">
                <a:extLst>
                  <a:ext uri="{FF2B5EF4-FFF2-40B4-BE49-F238E27FC236}">
                    <a16:creationId xmlns:a16="http://schemas.microsoft.com/office/drawing/2014/main" id="{94031140-D1CC-7548-B0C5-140A1D829C95}"/>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3" name="Gruppe 22">
              <a:extLst>
                <a:ext uri="{FF2B5EF4-FFF2-40B4-BE49-F238E27FC236}">
                  <a16:creationId xmlns:a16="http://schemas.microsoft.com/office/drawing/2014/main" id="{086AB968-3FEC-B14A-AE46-699972E77AC9}"/>
                </a:ext>
              </a:extLst>
            </p:cNvPr>
            <p:cNvGrpSpPr/>
            <p:nvPr userDrawn="1"/>
          </p:nvGrpSpPr>
          <p:grpSpPr>
            <a:xfrm>
              <a:off x="-800" y="-990766"/>
              <a:ext cx="6091200" cy="206078"/>
              <a:chOff x="0" y="-1453724"/>
              <a:chExt cx="6091200" cy="206078"/>
            </a:xfrm>
          </p:grpSpPr>
          <p:sp>
            <p:nvSpPr>
              <p:cNvPr id="31" name="Rektangel 30">
                <a:extLst>
                  <a:ext uri="{FF2B5EF4-FFF2-40B4-BE49-F238E27FC236}">
                    <a16:creationId xmlns:a16="http://schemas.microsoft.com/office/drawing/2014/main" id="{F2B2B548-3B5A-4545-9F4A-51C542F72802}"/>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32" name="Rett linje 31">
                <a:extLst>
                  <a:ext uri="{FF2B5EF4-FFF2-40B4-BE49-F238E27FC236}">
                    <a16:creationId xmlns:a16="http://schemas.microsoft.com/office/drawing/2014/main" id="{BC454D48-2536-E04E-AB25-05FF6F42D03F}"/>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4" name="Gruppe 23">
              <a:extLst>
                <a:ext uri="{FF2B5EF4-FFF2-40B4-BE49-F238E27FC236}">
                  <a16:creationId xmlns:a16="http://schemas.microsoft.com/office/drawing/2014/main" id="{B5F2B127-731C-344E-A6E1-153CB2968860}"/>
                </a:ext>
              </a:extLst>
            </p:cNvPr>
            <p:cNvGrpSpPr/>
            <p:nvPr userDrawn="1"/>
          </p:nvGrpSpPr>
          <p:grpSpPr>
            <a:xfrm>
              <a:off x="0" y="-1113866"/>
              <a:ext cx="4060800" cy="206078"/>
              <a:chOff x="0" y="-1715514"/>
              <a:chExt cx="4060800" cy="206078"/>
            </a:xfrm>
          </p:grpSpPr>
          <p:sp>
            <p:nvSpPr>
              <p:cNvPr id="29" name="Rektangel 28">
                <a:extLst>
                  <a:ext uri="{FF2B5EF4-FFF2-40B4-BE49-F238E27FC236}">
                    <a16:creationId xmlns:a16="http://schemas.microsoft.com/office/drawing/2014/main" id="{F44C559D-3AD5-AC41-90AC-D85681263E9E}"/>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30" name="Rett linje 29">
                <a:extLst>
                  <a:ext uri="{FF2B5EF4-FFF2-40B4-BE49-F238E27FC236}">
                    <a16:creationId xmlns:a16="http://schemas.microsoft.com/office/drawing/2014/main" id="{E878BA33-6479-4F48-8790-F50239C5B6E5}"/>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25" name="Gruppe 24">
              <a:extLst>
                <a:ext uri="{FF2B5EF4-FFF2-40B4-BE49-F238E27FC236}">
                  <a16:creationId xmlns:a16="http://schemas.microsoft.com/office/drawing/2014/main" id="{B7A888EF-51DF-2142-9BD4-1D5B290F99BD}"/>
                </a:ext>
              </a:extLst>
            </p:cNvPr>
            <p:cNvGrpSpPr/>
            <p:nvPr userDrawn="1"/>
          </p:nvGrpSpPr>
          <p:grpSpPr>
            <a:xfrm>
              <a:off x="0" y="-1229864"/>
              <a:ext cx="1015200" cy="206078"/>
              <a:chOff x="0" y="-1959289"/>
              <a:chExt cx="1015200" cy="206078"/>
            </a:xfrm>
          </p:grpSpPr>
          <p:sp>
            <p:nvSpPr>
              <p:cNvPr id="27" name="Rektangel 26">
                <a:extLst>
                  <a:ext uri="{FF2B5EF4-FFF2-40B4-BE49-F238E27FC236}">
                    <a16:creationId xmlns:a16="http://schemas.microsoft.com/office/drawing/2014/main" id="{C40A1871-C632-BA42-865E-385F917313DF}"/>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2,82 cm</a:t>
                </a:r>
              </a:p>
            </p:txBody>
          </p:sp>
          <p:cxnSp>
            <p:nvCxnSpPr>
              <p:cNvPr id="28" name="Rett linje 27">
                <a:extLst>
                  <a:ext uri="{FF2B5EF4-FFF2-40B4-BE49-F238E27FC236}">
                    <a16:creationId xmlns:a16="http://schemas.microsoft.com/office/drawing/2014/main" id="{65CC1611-82E6-2047-8CF0-43AA7AC5EAD3}"/>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26" name="Rett linje 25">
              <a:extLst>
                <a:ext uri="{FF2B5EF4-FFF2-40B4-BE49-F238E27FC236}">
                  <a16:creationId xmlns:a16="http://schemas.microsoft.com/office/drawing/2014/main" id="{ACFB9B65-9461-0546-B649-749299269159}"/>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5" name="Gruppe 44">
            <a:extLst>
              <a:ext uri="{FF2B5EF4-FFF2-40B4-BE49-F238E27FC236}">
                <a16:creationId xmlns:a16="http://schemas.microsoft.com/office/drawing/2014/main" id="{567C66A2-6E0B-E04F-8BE8-0CFB8D12731C}"/>
              </a:ext>
            </a:extLst>
          </p:cNvPr>
          <p:cNvGrpSpPr/>
          <p:nvPr userDrawn="1"/>
        </p:nvGrpSpPr>
        <p:grpSpPr>
          <a:xfrm>
            <a:off x="-715963" y="-4004"/>
            <a:ext cx="590564" cy="6862004"/>
            <a:chOff x="-715963" y="-4004"/>
            <a:chExt cx="590564" cy="6862004"/>
          </a:xfrm>
        </p:grpSpPr>
        <p:sp>
          <p:nvSpPr>
            <p:cNvPr id="46" name="Rektangel 45">
              <a:extLst>
                <a:ext uri="{FF2B5EF4-FFF2-40B4-BE49-F238E27FC236}">
                  <a16:creationId xmlns:a16="http://schemas.microsoft.com/office/drawing/2014/main" id="{49DA9212-4961-A648-B14D-31BCDCCD4E28}"/>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2,13 cm</a:t>
              </a:r>
            </a:p>
          </p:txBody>
        </p:sp>
        <p:sp>
          <p:nvSpPr>
            <p:cNvPr id="47" name="Rektangel 46">
              <a:extLst>
                <a:ext uri="{FF2B5EF4-FFF2-40B4-BE49-F238E27FC236}">
                  <a16:creationId xmlns:a16="http://schemas.microsoft.com/office/drawing/2014/main" id="{5BB1D184-2912-D74A-BE34-318E7A05058A}"/>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48" name="Rektangel 47">
              <a:extLst>
                <a:ext uri="{FF2B5EF4-FFF2-40B4-BE49-F238E27FC236}">
                  <a16:creationId xmlns:a16="http://schemas.microsoft.com/office/drawing/2014/main" id="{AE88F454-0C3F-F846-89C4-02EF1C0FD13B}"/>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sp>
          <p:nvSpPr>
            <p:cNvPr id="49" name="Rektangel 48">
              <a:extLst>
                <a:ext uri="{FF2B5EF4-FFF2-40B4-BE49-F238E27FC236}">
                  <a16:creationId xmlns:a16="http://schemas.microsoft.com/office/drawing/2014/main" id="{CE769F81-2332-4347-8959-706360C8257D}"/>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rPr>
                <a:t>5,64 cm</a:t>
              </a:r>
            </a:p>
          </p:txBody>
        </p:sp>
        <p:cxnSp>
          <p:nvCxnSpPr>
            <p:cNvPr id="50" name="Rett linje 49">
              <a:extLst>
                <a:ext uri="{FF2B5EF4-FFF2-40B4-BE49-F238E27FC236}">
                  <a16:creationId xmlns:a16="http://schemas.microsoft.com/office/drawing/2014/main" id="{768B4DB9-0EA0-C940-83B3-A898046E5F2F}"/>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1" name="Rett linje 50">
              <a:extLst>
                <a:ext uri="{FF2B5EF4-FFF2-40B4-BE49-F238E27FC236}">
                  <a16:creationId xmlns:a16="http://schemas.microsoft.com/office/drawing/2014/main" id="{FEA1EE2A-636F-8E4B-B374-7390FE4B551D}"/>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2" name="Rett linje 51">
              <a:extLst>
                <a:ext uri="{FF2B5EF4-FFF2-40B4-BE49-F238E27FC236}">
                  <a16:creationId xmlns:a16="http://schemas.microsoft.com/office/drawing/2014/main" id="{C0EC8CF7-5494-BE49-A77F-650141FF9B93}"/>
                </a:ext>
              </a:extLst>
            </p:cNvPr>
            <p:cNvCxnSpPr>
              <a:cxnSpLocks/>
              <a:stCxn id="54"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52">
              <a:extLst>
                <a:ext uri="{FF2B5EF4-FFF2-40B4-BE49-F238E27FC236}">
                  <a16:creationId xmlns:a16="http://schemas.microsoft.com/office/drawing/2014/main" id="{81687275-9BC1-BC47-969C-D0B3B2A439F5}"/>
                </a:ext>
              </a:extLst>
            </p:cNvPr>
            <p:cNvCxnSpPr>
              <a:cxnSpLocks/>
              <a:stCxn id="54"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4" name="Rektangel 53">
              <a:extLst>
                <a:ext uri="{FF2B5EF4-FFF2-40B4-BE49-F238E27FC236}">
                  <a16:creationId xmlns:a16="http://schemas.microsoft.com/office/drawing/2014/main" id="{A369C808-1201-6640-AAFD-CA0EF9B7E234}"/>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16,92 cm</a:t>
              </a:r>
            </a:p>
          </p:txBody>
        </p:sp>
        <p:cxnSp>
          <p:nvCxnSpPr>
            <p:cNvPr id="55" name="Rett linje 54">
              <a:extLst>
                <a:ext uri="{FF2B5EF4-FFF2-40B4-BE49-F238E27FC236}">
                  <a16:creationId xmlns:a16="http://schemas.microsoft.com/office/drawing/2014/main" id="{733C973E-BA66-2C44-85D3-034A4B8C271E}"/>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56" name="Rektangel 55">
              <a:extLst>
                <a:ext uri="{FF2B5EF4-FFF2-40B4-BE49-F238E27FC236}">
                  <a16:creationId xmlns:a16="http://schemas.microsoft.com/office/drawing/2014/main" id="{2F949662-24F0-1D4B-BBA8-48572D92D56E}"/>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rPr>
                <a:t>11,28 cm</a:t>
              </a:r>
            </a:p>
          </p:txBody>
        </p:sp>
        <p:cxnSp>
          <p:nvCxnSpPr>
            <p:cNvPr id="57" name="Rett linje 56">
              <a:extLst>
                <a:ext uri="{FF2B5EF4-FFF2-40B4-BE49-F238E27FC236}">
                  <a16:creationId xmlns:a16="http://schemas.microsoft.com/office/drawing/2014/main" id="{6F5BB052-563F-654D-9EB6-B7236AFC5EC3}"/>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58" name="Rett linje 57">
              <a:extLst>
                <a:ext uri="{FF2B5EF4-FFF2-40B4-BE49-F238E27FC236}">
                  <a16:creationId xmlns:a16="http://schemas.microsoft.com/office/drawing/2014/main" id="{BD50869A-FFA2-4D4C-B4B8-483071F75030}"/>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6EAC9794-EE8F-6E45-9E74-476E6D1C7B44}"/>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60" name="Gruppe 59">
            <a:extLst>
              <a:ext uri="{FF2B5EF4-FFF2-40B4-BE49-F238E27FC236}">
                <a16:creationId xmlns:a16="http://schemas.microsoft.com/office/drawing/2014/main" id="{3F73E53C-4750-5146-946E-34ECC95D0EFA}"/>
              </a:ext>
            </a:extLst>
          </p:cNvPr>
          <p:cNvGrpSpPr/>
          <p:nvPr userDrawn="1"/>
        </p:nvGrpSpPr>
        <p:grpSpPr>
          <a:xfrm>
            <a:off x="12252770" y="1"/>
            <a:ext cx="1165167" cy="6855561"/>
            <a:chOff x="12252770" y="1"/>
            <a:chExt cx="1165167" cy="6855561"/>
          </a:xfrm>
        </p:grpSpPr>
        <p:grpSp>
          <p:nvGrpSpPr>
            <p:cNvPr id="61" name="Gruppe 60">
              <a:extLst>
                <a:ext uri="{FF2B5EF4-FFF2-40B4-BE49-F238E27FC236}">
                  <a16:creationId xmlns:a16="http://schemas.microsoft.com/office/drawing/2014/main" id="{4A07FB60-8AD6-1E4E-8637-B175255E2BEE}"/>
                </a:ext>
              </a:extLst>
            </p:cNvPr>
            <p:cNvGrpSpPr/>
            <p:nvPr userDrawn="1"/>
          </p:nvGrpSpPr>
          <p:grpSpPr>
            <a:xfrm>
              <a:off x="12252770" y="1"/>
              <a:ext cx="409071" cy="3254927"/>
              <a:chOff x="12252770" y="1"/>
              <a:chExt cx="588588" cy="4683318"/>
            </a:xfrm>
          </p:grpSpPr>
          <p:sp>
            <p:nvSpPr>
              <p:cNvPr id="65" name="Rektangel 64">
                <a:extLst>
                  <a:ext uri="{FF2B5EF4-FFF2-40B4-BE49-F238E27FC236}">
                    <a16:creationId xmlns:a16="http://schemas.microsoft.com/office/drawing/2014/main" id="{3C639129-0821-2E41-823D-A2586C4F3A3B}"/>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66" name="Gruppe 65">
                <a:extLst>
                  <a:ext uri="{FF2B5EF4-FFF2-40B4-BE49-F238E27FC236}">
                    <a16:creationId xmlns:a16="http://schemas.microsoft.com/office/drawing/2014/main" id="{47DF39C7-35AE-C54C-BC0B-3A19D6EB738F}"/>
                  </a:ext>
                </a:extLst>
              </p:cNvPr>
              <p:cNvGrpSpPr/>
              <p:nvPr userDrawn="1"/>
            </p:nvGrpSpPr>
            <p:grpSpPr>
              <a:xfrm>
                <a:off x="12326727" y="84822"/>
                <a:ext cx="440675" cy="4513676"/>
                <a:chOff x="12316858" y="92947"/>
                <a:chExt cx="440675" cy="4513676"/>
              </a:xfrm>
            </p:grpSpPr>
            <p:grpSp>
              <p:nvGrpSpPr>
                <p:cNvPr id="67" name="Gruppe 66">
                  <a:extLst>
                    <a:ext uri="{FF2B5EF4-FFF2-40B4-BE49-F238E27FC236}">
                      <a16:creationId xmlns:a16="http://schemas.microsoft.com/office/drawing/2014/main" id="{E4CEC8CA-56E6-A248-AEEC-76CE5F2078C6}"/>
                    </a:ext>
                  </a:extLst>
                </p:cNvPr>
                <p:cNvGrpSpPr/>
                <p:nvPr userDrawn="1"/>
              </p:nvGrpSpPr>
              <p:grpSpPr>
                <a:xfrm>
                  <a:off x="12316858" y="92947"/>
                  <a:ext cx="440675" cy="1322025"/>
                  <a:chOff x="12316858" y="92947"/>
                  <a:chExt cx="440675" cy="1322025"/>
                </a:xfrm>
              </p:grpSpPr>
              <p:sp>
                <p:nvSpPr>
                  <p:cNvPr id="77" name="Rektangel 76">
                    <a:extLst>
                      <a:ext uri="{FF2B5EF4-FFF2-40B4-BE49-F238E27FC236}">
                        <a16:creationId xmlns:a16="http://schemas.microsoft.com/office/drawing/2014/main" id="{6BA476DA-F3CB-BF40-825B-C9726FDB3340}"/>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8" name="Rektangel 77">
                    <a:extLst>
                      <a:ext uri="{FF2B5EF4-FFF2-40B4-BE49-F238E27FC236}">
                        <a16:creationId xmlns:a16="http://schemas.microsoft.com/office/drawing/2014/main" id="{41DE7585-82A9-254E-B377-C847B5B8898E}"/>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9" name="Rektangel 78">
                    <a:extLst>
                      <a:ext uri="{FF2B5EF4-FFF2-40B4-BE49-F238E27FC236}">
                        <a16:creationId xmlns:a16="http://schemas.microsoft.com/office/drawing/2014/main" id="{2E8AFC07-FF61-4B4D-B978-6832B4C9481E}"/>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8" name="Gruppe 67">
                  <a:extLst>
                    <a:ext uri="{FF2B5EF4-FFF2-40B4-BE49-F238E27FC236}">
                      <a16:creationId xmlns:a16="http://schemas.microsoft.com/office/drawing/2014/main" id="{AB49F067-F83D-6040-9097-FAD02A98AA06}"/>
                    </a:ext>
                  </a:extLst>
                </p:cNvPr>
                <p:cNvGrpSpPr/>
                <p:nvPr userDrawn="1"/>
              </p:nvGrpSpPr>
              <p:grpSpPr>
                <a:xfrm>
                  <a:off x="12316858" y="1468435"/>
                  <a:ext cx="440675" cy="1322025"/>
                  <a:chOff x="12316858" y="1600866"/>
                  <a:chExt cx="440675" cy="1322025"/>
                </a:xfrm>
              </p:grpSpPr>
              <p:sp>
                <p:nvSpPr>
                  <p:cNvPr id="74" name="Rektangel 73">
                    <a:extLst>
                      <a:ext uri="{FF2B5EF4-FFF2-40B4-BE49-F238E27FC236}">
                        <a16:creationId xmlns:a16="http://schemas.microsoft.com/office/drawing/2014/main" id="{B83C0977-8F82-8B47-A7AF-DFF01EBBC17B}"/>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5" name="Rektangel 74">
                    <a:extLst>
                      <a:ext uri="{FF2B5EF4-FFF2-40B4-BE49-F238E27FC236}">
                        <a16:creationId xmlns:a16="http://schemas.microsoft.com/office/drawing/2014/main" id="{88C1840A-42D1-564F-ABF0-8AD888CCBF00}"/>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6" name="Rektangel 75">
                    <a:extLst>
                      <a:ext uri="{FF2B5EF4-FFF2-40B4-BE49-F238E27FC236}">
                        <a16:creationId xmlns:a16="http://schemas.microsoft.com/office/drawing/2014/main" id="{9753835D-5947-514F-B829-E0777B5CB372}"/>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69" name="Gruppe 68">
                  <a:extLst>
                    <a:ext uri="{FF2B5EF4-FFF2-40B4-BE49-F238E27FC236}">
                      <a16:creationId xmlns:a16="http://schemas.microsoft.com/office/drawing/2014/main" id="{9E4B048F-2DB5-864E-9916-4579BF69B403}"/>
                    </a:ext>
                  </a:extLst>
                </p:cNvPr>
                <p:cNvGrpSpPr/>
                <p:nvPr userDrawn="1"/>
              </p:nvGrpSpPr>
              <p:grpSpPr>
                <a:xfrm>
                  <a:off x="12316858" y="2843923"/>
                  <a:ext cx="440675" cy="1762700"/>
                  <a:chOff x="12316858" y="3201732"/>
                  <a:chExt cx="440675" cy="1762700"/>
                </a:xfrm>
              </p:grpSpPr>
              <p:sp>
                <p:nvSpPr>
                  <p:cNvPr id="70" name="Rektangel 69">
                    <a:extLst>
                      <a:ext uri="{FF2B5EF4-FFF2-40B4-BE49-F238E27FC236}">
                        <a16:creationId xmlns:a16="http://schemas.microsoft.com/office/drawing/2014/main" id="{966A3D23-DE40-5941-BDD7-7BBD534EA274}"/>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1" name="Rektangel 70">
                    <a:extLst>
                      <a:ext uri="{FF2B5EF4-FFF2-40B4-BE49-F238E27FC236}">
                        <a16:creationId xmlns:a16="http://schemas.microsoft.com/office/drawing/2014/main" id="{EAFFCAED-B4E3-E646-8F10-EEF2D096A5B8}"/>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2" name="Rektangel 71">
                    <a:extLst>
                      <a:ext uri="{FF2B5EF4-FFF2-40B4-BE49-F238E27FC236}">
                        <a16:creationId xmlns:a16="http://schemas.microsoft.com/office/drawing/2014/main" id="{38798E96-DD98-A043-AFF1-46C523EB318D}"/>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3" name="Rektangel 72">
                    <a:extLst>
                      <a:ext uri="{FF2B5EF4-FFF2-40B4-BE49-F238E27FC236}">
                        <a16:creationId xmlns:a16="http://schemas.microsoft.com/office/drawing/2014/main" id="{CA777E04-7EC0-7449-B74D-06BBDF2F1840}"/>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62" name="TekstSylinder 61">
              <a:extLst>
                <a:ext uri="{FF2B5EF4-FFF2-40B4-BE49-F238E27FC236}">
                  <a16:creationId xmlns:a16="http://schemas.microsoft.com/office/drawing/2014/main" id="{288A1BEF-9AB5-4443-94A2-40B9C5C9EB68}"/>
                </a:ext>
              </a:extLst>
            </p:cNvPr>
            <p:cNvSpPr txBox="1"/>
            <p:nvPr userDrawn="1"/>
          </p:nvSpPr>
          <p:spPr>
            <a:xfrm>
              <a:off x="12252771" y="3429000"/>
              <a:ext cx="1127661" cy="342656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a:p>
              <a:pPr algn="l"/>
              <a:endParaRPr lang="nb-NO" err="1">
                <a:solidFill>
                  <a:schemeClr val="tx2"/>
                </a:solidFill>
              </a:endParaRPr>
            </a:p>
          </p:txBody>
        </p:sp>
        <p:cxnSp>
          <p:nvCxnSpPr>
            <p:cNvPr id="63" name="Vinkel 62">
              <a:extLst>
                <a:ext uri="{FF2B5EF4-FFF2-40B4-BE49-F238E27FC236}">
                  <a16:creationId xmlns:a16="http://schemas.microsoft.com/office/drawing/2014/main" id="{67280F82-ACFE-E245-96A5-28793ECC8DB2}"/>
                </a:ext>
              </a:extLst>
            </p:cNvPr>
            <p:cNvCxnSpPr>
              <a:cxnSpLocks/>
              <a:stCxn id="77" idx="3"/>
              <a:endCxn id="74"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64" name="TekstSylinder 63">
              <a:extLst>
                <a:ext uri="{FF2B5EF4-FFF2-40B4-BE49-F238E27FC236}">
                  <a16:creationId xmlns:a16="http://schemas.microsoft.com/office/drawing/2014/main" id="{AFA9D3B3-2D34-474A-9293-C08A1F071263}"/>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rPr>
                <a:t>Mørk blå og mørk grønn bakgrunn, skal alltid ha negativ tekst/logo</a:t>
              </a:r>
            </a:p>
          </p:txBody>
        </p:sp>
      </p:grpSp>
    </p:spTree>
    <p:extLst>
      <p:ext uri="{BB962C8B-B14F-4D97-AF65-F5344CB8AC3E}">
        <p14:creationId xmlns:p14="http://schemas.microsoft.com/office/powerpoint/2010/main" val="862199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57D19DB-E18F-4144-9CBC-76AF7C95EB5D}"/>
              </a:ext>
            </a:extLst>
          </p:cNvPr>
          <p:cNvSpPr>
            <a:spLocks noGrp="1"/>
          </p:cNvSpPr>
          <p:nvPr>
            <p:ph type="title"/>
          </p:nvPr>
        </p:nvSpPr>
        <p:spPr>
          <a:xfrm>
            <a:off x="695326" y="720001"/>
            <a:ext cx="9469438" cy="1311999"/>
          </a:xfrm>
          <a:prstGeom prst="rect">
            <a:avLst/>
          </a:prstGeom>
        </p:spPr>
        <p:txBody>
          <a:bodyPr vert="horz" lIns="0" tIns="0" rIns="0" bIns="0" rtlCol="0" anchor="t">
            <a:normAutofit/>
          </a:bodyPr>
          <a:lstStyle/>
          <a:p>
            <a:r>
              <a:rPr lang="nb-NO"/>
              <a:t>Klikk for å redigere tittelstil</a:t>
            </a:r>
            <a:endParaRPr/>
          </a:p>
        </p:txBody>
      </p:sp>
      <p:sp>
        <p:nvSpPr>
          <p:cNvPr id="3" name="Text Placeholder 2">
            <a:extLst>
              <a:ext uri="{FF2B5EF4-FFF2-40B4-BE49-F238E27FC236}">
                <a16:creationId xmlns:a16="http://schemas.microsoft.com/office/drawing/2014/main" id="{F6E42F49-DDD6-394E-A8FF-1D33FFDB0437}"/>
              </a:ext>
            </a:extLst>
          </p:cNvPr>
          <p:cNvSpPr>
            <a:spLocks noGrp="1"/>
          </p:cNvSpPr>
          <p:nvPr>
            <p:ph type="body" idx="1"/>
          </p:nvPr>
        </p:nvSpPr>
        <p:spPr>
          <a:xfrm>
            <a:off x="695326" y="2032000"/>
            <a:ext cx="9469438" cy="4060795"/>
          </a:xfrm>
          <a:prstGeom prst="rect">
            <a:avLst/>
          </a:prstGeom>
        </p:spPr>
        <p:txBody>
          <a:bodyPr vert="horz" lIns="0" tIns="0" rIns="0" bIns="0" rtlCol="0" anchor="t">
            <a:no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a:p>
        </p:txBody>
      </p:sp>
      <p:sp>
        <p:nvSpPr>
          <p:cNvPr id="4" name="Date Placeholder 3">
            <a:extLst>
              <a:ext uri="{FF2B5EF4-FFF2-40B4-BE49-F238E27FC236}">
                <a16:creationId xmlns:a16="http://schemas.microsoft.com/office/drawing/2014/main" id="{60BD181B-26C6-1441-AC51-F9CA495AD871}"/>
              </a:ext>
            </a:extLst>
          </p:cNvPr>
          <p:cNvSpPr>
            <a:spLocks noGrp="1"/>
          </p:cNvSpPr>
          <p:nvPr>
            <p:ph type="dt" sz="half" idx="2"/>
          </p:nvPr>
        </p:nvSpPr>
        <p:spPr>
          <a:xfrm>
            <a:off x="10156825" y="6292352"/>
            <a:ext cx="1339850" cy="365125"/>
          </a:xfrm>
          <a:prstGeom prst="rect">
            <a:avLst/>
          </a:prstGeom>
        </p:spPr>
        <p:txBody>
          <a:bodyPr vert="horz" lIns="91440" tIns="45720" rIns="91440" bIns="45720" rtlCol="0" anchor="ctr"/>
          <a:lstStyle>
            <a:lvl1pPr algn="r">
              <a:defRPr sz="900" b="0" i="0">
                <a:solidFill>
                  <a:schemeClr val="tx1"/>
                </a:solidFill>
                <a:latin typeface="+mn-lt"/>
              </a:defRPr>
            </a:lvl1pPr>
          </a:lstStyle>
          <a:p>
            <a:fld id="{A40496DB-E8C8-4849-8A63-AC568158CC03}" type="datetime1">
              <a:rPr lang="nb-NO" smtClean="0"/>
              <a:pPr/>
              <a:t>05.07.2022</a:t>
            </a:fld>
            <a:endParaRPr lang="nb-NO"/>
          </a:p>
        </p:txBody>
      </p:sp>
      <p:sp>
        <p:nvSpPr>
          <p:cNvPr id="5" name="Footer Placeholder 4">
            <a:extLst>
              <a:ext uri="{FF2B5EF4-FFF2-40B4-BE49-F238E27FC236}">
                <a16:creationId xmlns:a16="http://schemas.microsoft.com/office/drawing/2014/main" id="{A4DFE725-0D07-7B47-98CD-EAA5EC15E8C6}"/>
              </a:ext>
            </a:extLst>
          </p:cNvPr>
          <p:cNvSpPr>
            <a:spLocks noGrp="1"/>
          </p:cNvSpPr>
          <p:nvPr>
            <p:ph type="ftr" sz="quarter" idx="3"/>
          </p:nvPr>
        </p:nvSpPr>
        <p:spPr>
          <a:xfrm>
            <a:off x="2035176" y="6292849"/>
            <a:ext cx="8121648" cy="365125"/>
          </a:xfrm>
          <a:prstGeom prst="rect">
            <a:avLst/>
          </a:prstGeom>
        </p:spPr>
        <p:txBody>
          <a:bodyPr vert="horz" lIns="91440" tIns="45720" rIns="91440" bIns="45720" rtlCol="0" anchor="ctr"/>
          <a:lstStyle>
            <a:lvl1pPr algn="ctr">
              <a:defRPr sz="1000" b="0" i="0">
                <a:solidFill>
                  <a:schemeClr val="tx1"/>
                </a:solidFill>
                <a:latin typeface="+mn-lt"/>
              </a:defRPr>
            </a:lvl1pPr>
          </a:lstStyle>
          <a:p>
            <a:endParaRPr lang="nb-NO"/>
          </a:p>
        </p:txBody>
      </p:sp>
      <p:sp>
        <p:nvSpPr>
          <p:cNvPr id="6" name="Slide Number Placeholder 5">
            <a:extLst>
              <a:ext uri="{FF2B5EF4-FFF2-40B4-BE49-F238E27FC236}">
                <a16:creationId xmlns:a16="http://schemas.microsoft.com/office/drawing/2014/main" id="{9038F127-E3EF-B346-96BD-C679BB3F2366}"/>
              </a:ext>
            </a:extLst>
          </p:cNvPr>
          <p:cNvSpPr>
            <a:spLocks noGrp="1"/>
          </p:cNvSpPr>
          <p:nvPr>
            <p:ph type="sldNum" sz="quarter" idx="4"/>
          </p:nvPr>
        </p:nvSpPr>
        <p:spPr>
          <a:xfrm>
            <a:off x="11496674" y="6292352"/>
            <a:ext cx="695325" cy="365125"/>
          </a:xfrm>
          <a:prstGeom prst="rect">
            <a:avLst/>
          </a:prstGeom>
        </p:spPr>
        <p:txBody>
          <a:bodyPr vert="horz" lIns="91440" tIns="45720" rIns="91440" bIns="45720" rtlCol="0" anchor="ctr"/>
          <a:lstStyle>
            <a:lvl1pPr algn="ctr">
              <a:defRPr sz="900" b="0" i="0">
                <a:solidFill>
                  <a:schemeClr val="tx1"/>
                </a:solidFill>
                <a:latin typeface="+mn-lt"/>
              </a:defRPr>
            </a:lvl1pPr>
          </a:lstStyle>
          <a:p>
            <a:pPr algn="l"/>
            <a:fld id="{8ACEFDFC-287E-0A4D-81A7-6CC8C070690D}" type="slidenum">
              <a:rPr lang="nb-NO" smtClean="0"/>
              <a:pPr algn="l"/>
              <a:t>‹#›</a:t>
            </a:fld>
            <a:endParaRPr lang="nb-NO"/>
          </a:p>
        </p:txBody>
      </p:sp>
      <p:pic>
        <p:nvPicPr>
          <p:cNvPr id="19" name="Bilde 18">
            <a:extLst>
              <a:ext uri="{FF2B5EF4-FFF2-40B4-BE49-F238E27FC236}">
                <a16:creationId xmlns:a16="http://schemas.microsoft.com/office/drawing/2014/main" id="{655AFB16-D4F3-C04D-8A8D-B4B481D6101F}"/>
              </a:ext>
            </a:extLst>
          </p:cNvPr>
          <p:cNvPicPr>
            <a:picLocks noChangeAspect="1"/>
          </p:cNvPicPr>
          <p:nvPr/>
        </p:nvPicPr>
        <p:blipFill>
          <a:blip r:embed="rId30" cstate="print">
            <a:extLst>
              <a:ext uri="{28A0092B-C50C-407E-A947-70E740481C1C}">
                <a14:useLocalDpi xmlns:a14="http://schemas.microsoft.com/office/drawing/2010/main"/>
              </a:ext>
            </a:extLst>
          </a:blip>
          <a:stretch>
            <a:fillRect/>
          </a:stretch>
        </p:blipFill>
        <p:spPr>
          <a:xfrm>
            <a:off x="331200" y="6296400"/>
            <a:ext cx="688336" cy="360000"/>
          </a:xfrm>
          <a:prstGeom prst="rect">
            <a:avLst/>
          </a:prstGeom>
        </p:spPr>
      </p:pic>
      <p:grpSp>
        <p:nvGrpSpPr>
          <p:cNvPr id="7" name="Gruppe 6">
            <a:extLst>
              <a:ext uri="{FF2B5EF4-FFF2-40B4-BE49-F238E27FC236}">
                <a16:creationId xmlns:a16="http://schemas.microsoft.com/office/drawing/2014/main" id="{D82277FC-07F1-AB47-941F-3BC464842E95}"/>
              </a:ext>
            </a:extLst>
          </p:cNvPr>
          <p:cNvGrpSpPr/>
          <p:nvPr userDrawn="1"/>
        </p:nvGrpSpPr>
        <p:grpSpPr>
          <a:xfrm>
            <a:off x="-715963" y="-1306644"/>
            <a:ext cx="12909163" cy="8164644"/>
            <a:chOff x="-715963" y="-1306644"/>
            <a:chExt cx="12909163" cy="8164644"/>
          </a:xfrm>
        </p:grpSpPr>
        <p:grpSp>
          <p:nvGrpSpPr>
            <p:cNvPr id="51" name="Gruppe 50">
              <a:extLst>
                <a:ext uri="{FF2B5EF4-FFF2-40B4-BE49-F238E27FC236}">
                  <a16:creationId xmlns:a16="http://schemas.microsoft.com/office/drawing/2014/main" id="{B44CDB01-E460-3643-978B-976DFDCDC9FE}"/>
                </a:ext>
              </a:extLst>
            </p:cNvPr>
            <p:cNvGrpSpPr/>
            <p:nvPr userDrawn="1"/>
          </p:nvGrpSpPr>
          <p:grpSpPr>
            <a:xfrm>
              <a:off x="-800" y="-1306644"/>
              <a:ext cx="12194000" cy="1075340"/>
              <a:chOff x="-800" y="-1229864"/>
              <a:chExt cx="12194000" cy="1075340"/>
            </a:xfrm>
          </p:grpSpPr>
          <p:grpSp>
            <p:nvGrpSpPr>
              <p:cNvPr id="52" name="Gruppe 51">
                <a:extLst>
                  <a:ext uri="{FF2B5EF4-FFF2-40B4-BE49-F238E27FC236}">
                    <a16:creationId xmlns:a16="http://schemas.microsoft.com/office/drawing/2014/main" id="{DBE46DEF-60E7-5B46-AD1B-A57A5C59CA43}"/>
                  </a:ext>
                </a:extLst>
              </p:cNvPr>
              <p:cNvGrpSpPr/>
              <p:nvPr/>
            </p:nvGrpSpPr>
            <p:grpSpPr>
              <a:xfrm>
                <a:off x="0" y="-320124"/>
                <a:ext cx="12192000" cy="165600"/>
                <a:chOff x="0" y="-413084"/>
                <a:chExt cx="12192000" cy="206078"/>
              </a:xfrm>
              <a:solidFill>
                <a:schemeClr val="bg1"/>
              </a:solidFill>
            </p:grpSpPr>
            <p:sp>
              <p:nvSpPr>
                <p:cNvPr id="88" name="Rektangel 87">
                  <a:extLst>
                    <a:ext uri="{FF2B5EF4-FFF2-40B4-BE49-F238E27FC236}">
                      <a16:creationId xmlns:a16="http://schemas.microsoft.com/office/drawing/2014/main" id="{F13331D1-F609-AD44-83BF-BAEF95BF22E3}"/>
                    </a:ext>
                  </a:extLst>
                </p:cNvPr>
                <p:cNvSpPr/>
                <p:nvPr/>
              </p:nvSpPr>
              <p:spPr>
                <a:xfrm>
                  <a:off x="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89" name="Rektangel 88">
                  <a:extLst>
                    <a:ext uri="{FF2B5EF4-FFF2-40B4-BE49-F238E27FC236}">
                      <a16:creationId xmlns:a16="http://schemas.microsoft.com/office/drawing/2014/main" id="{601DC206-D487-2146-B60B-9346351B6209}"/>
                    </a:ext>
                  </a:extLst>
                </p:cNvPr>
                <p:cNvSpPr/>
                <p:nvPr/>
              </p:nvSpPr>
              <p:spPr>
                <a:xfrm>
                  <a:off x="2032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0" name="Rektangel 89">
                  <a:extLst>
                    <a:ext uri="{FF2B5EF4-FFF2-40B4-BE49-F238E27FC236}">
                      <a16:creationId xmlns:a16="http://schemas.microsoft.com/office/drawing/2014/main" id="{95563654-18C4-E049-B075-EFAE23D27B7F}"/>
                    </a:ext>
                  </a:extLst>
                </p:cNvPr>
                <p:cNvSpPr/>
                <p:nvPr/>
              </p:nvSpPr>
              <p:spPr>
                <a:xfrm>
                  <a:off x="4064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1" name="Rektangel 90">
                  <a:extLst>
                    <a:ext uri="{FF2B5EF4-FFF2-40B4-BE49-F238E27FC236}">
                      <a16:creationId xmlns:a16="http://schemas.microsoft.com/office/drawing/2014/main" id="{C723BB83-6916-7F48-8496-B45E04B52E9D}"/>
                    </a:ext>
                  </a:extLst>
                </p:cNvPr>
                <p:cNvSpPr/>
                <p:nvPr/>
              </p:nvSpPr>
              <p:spPr>
                <a:xfrm>
                  <a:off x="6096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sp>
              <p:nvSpPr>
                <p:cNvPr id="92" name="Rektangel 91">
                  <a:extLst>
                    <a:ext uri="{FF2B5EF4-FFF2-40B4-BE49-F238E27FC236}">
                      <a16:creationId xmlns:a16="http://schemas.microsoft.com/office/drawing/2014/main" id="{61EE50B3-2E35-D042-B07B-22CB8798A169}"/>
                    </a:ext>
                  </a:extLst>
                </p:cNvPr>
                <p:cNvSpPr/>
                <p:nvPr/>
              </p:nvSpPr>
              <p:spPr>
                <a:xfrm>
                  <a:off x="8128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sp>
              <p:nvSpPr>
                <p:cNvPr id="93" name="Rektangel 92">
                  <a:extLst>
                    <a:ext uri="{FF2B5EF4-FFF2-40B4-BE49-F238E27FC236}">
                      <a16:creationId xmlns:a16="http://schemas.microsoft.com/office/drawing/2014/main" id="{5F396E9B-C02C-E549-8D9D-2F635A7A1EE2}"/>
                    </a:ext>
                  </a:extLst>
                </p:cNvPr>
                <p:cNvSpPr/>
                <p:nvPr/>
              </p:nvSpPr>
              <p:spPr>
                <a:xfrm>
                  <a:off x="10160000" y="-413084"/>
                  <a:ext cx="2032000" cy="20607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5,64 cm</a:t>
                  </a:r>
                </a:p>
              </p:txBody>
            </p:sp>
          </p:grpSp>
          <p:cxnSp>
            <p:nvCxnSpPr>
              <p:cNvPr id="53" name="Rett linje 52">
                <a:extLst>
                  <a:ext uri="{FF2B5EF4-FFF2-40B4-BE49-F238E27FC236}">
                    <a16:creationId xmlns:a16="http://schemas.microsoft.com/office/drawing/2014/main" id="{E17FFD9C-CA80-F742-92C1-C8300BFFB9C9}"/>
                  </a:ext>
                </a:extLst>
              </p:cNvPr>
              <p:cNvCxnSpPr>
                <a:cxnSpLocks/>
              </p:cNvCxnSpPr>
              <p:nvPr userDrawn="1"/>
            </p:nvCxnSpPr>
            <p:spPr>
              <a:xfrm>
                <a:off x="2032200" y="-327852"/>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Rett linje 55">
                <a:extLst>
                  <a:ext uri="{FF2B5EF4-FFF2-40B4-BE49-F238E27FC236}">
                    <a16:creationId xmlns:a16="http://schemas.microsoft.com/office/drawing/2014/main" id="{FE2AF690-3FA9-A94A-B8B5-A8D7675F87F1}"/>
                  </a:ext>
                </a:extLst>
              </p:cNvPr>
              <p:cNvCxnSpPr>
                <a:cxnSpLocks/>
                <a:stCxn id="78" idx="3"/>
              </p:cNvCxnSpPr>
              <p:nvPr userDrawn="1"/>
            </p:nvCxnSpPr>
            <p:spPr>
              <a:xfrm>
                <a:off x="4060800" y="-1010827"/>
                <a:ext cx="3600" cy="8563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Rett linje 58">
                <a:extLst>
                  <a:ext uri="{FF2B5EF4-FFF2-40B4-BE49-F238E27FC236}">
                    <a16:creationId xmlns:a16="http://schemas.microsoft.com/office/drawing/2014/main" id="{F4468E54-BA10-7244-BE9E-3618081B2E29}"/>
                  </a:ext>
                </a:extLst>
              </p:cNvPr>
              <p:cNvCxnSpPr>
                <a:cxnSpLocks/>
                <a:stCxn id="80" idx="3"/>
              </p:cNvCxnSpPr>
              <p:nvPr userDrawn="1"/>
            </p:nvCxnSpPr>
            <p:spPr>
              <a:xfrm>
                <a:off x="6090400" y="-887727"/>
                <a:ext cx="5400" cy="7332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0" name="Rett linje 59">
                <a:extLst>
                  <a:ext uri="{FF2B5EF4-FFF2-40B4-BE49-F238E27FC236}">
                    <a16:creationId xmlns:a16="http://schemas.microsoft.com/office/drawing/2014/main" id="{802EFB61-8B6A-3448-AEFC-573BD73CBA7B}"/>
                  </a:ext>
                </a:extLst>
              </p:cNvPr>
              <p:cNvCxnSpPr>
                <a:cxnSpLocks/>
                <a:stCxn id="76" idx="1"/>
              </p:cNvCxnSpPr>
              <p:nvPr userDrawn="1"/>
            </p:nvCxnSpPr>
            <p:spPr>
              <a:xfrm>
                <a:off x="0" y="-1126825"/>
                <a:ext cx="0" cy="9723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1" name="Rett linje 60">
                <a:extLst>
                  <a:ext uri="{FF2B5EF4-FFF2-40B4-BE49-F238E27FC236}">
                    <a16:creationId xmlns:a16="http://schemas.microsoft.com/office/drawing/2014/main" id="{4495D86F-83BB-D841-819E-E7EFE4C86368}"/>
                  </a:ext>
                </a:extLst>
              </p:cNvPr>
              <p:cNvCxnSpPr>
                <a:cxnSpLocks/>
                <a:stCxn id="82" idx="3"/>
              </p:cNvCxnSpPr>
              <p:nvPr userDrawn="1"/>
            </p:nvCxnSpPr>
            <p:spPr>
              <a:xfrm>
                <a:off x="8128000" y="-764627"/>
                <a:ext cx="800" cy="6101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Rett linje 62">
                <a:extLst>
                  <a:ext uri="{FF2B5EF4-FFF2-40B4-BE49-F238E27FC236}">
                    <a16:creationId xmlns:a16="http://schemas.microsoft.com/office/drawing/2014/main" id="{F6759061-AE87-FB4F-BE6C-CA10D3EF2F63}"/>
                  </a:ext>
                </a:extLst>
              </p:cNvPr>
              <p:cNvCxnSpPr>
                <a:cxnSpLocks/>
                <a:stCxn id="86" idx="3"/>
              </p:cNvCxnSpPr>
              <p:nvPr userDrawn="1"/>
            </p:nvCxnSpPr>
            <p:spPr>
              <a:xfrm>
                <a:off x="12192000" y="-518425"/>
                <a:ext cx="1200" cy="363901"/>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8" name="Rett linje 67">
                <a:extLst>
                  <a:ext uri="{FF2B5EF4-FFF2-40B4-BE49-F238E27FC236}">
                    <a16:creationId xmlns:a16="http://schemas.microsoft.com/office/drawing/2014/main" id="{966CD6C9-85A9-6242-A16C-A89819B4F63B}"/>
                  </a:ext>
                </a:extLst>
              </p:cNvPr>
              <p:cNvCxnSpPr>
                <a:cxnSpLocks/>
                <a:stCxn id="84" idx="3"/>
              </p:cNvCxnSpPr>
              <p:nvPr userDrawn="1"/>
            </p:nvCxnSpPr>
            <p:spPr>
              <a:xfrm>
                <a:off x="10156824" y="-641527"/>
                <a:ext cx="4176" cy="487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69" name="Gruppe 68">
                <a:extLst>
                  <a:ext uri="{FF2B5EF4-FFF2-40B4-BE49-F238E27FC236}">
                    <a16:creationId xmlns:a16="http://schemas.microsoft.com/office/drawing/2014/main" id="{D22EC228-3961-D047-A490-0051EFBFB484}"/>
                  </a:ext>
                </a:extLst>
              </p:cNvPr>
              <p:cNvGrpSpPr/>
              <p:nvPr userDrawn="1"/>
            </p:nvGrpSpPr>
            <p:grpSpPr>
              <a:xfrm>
                <a:off x="0" y="-621464"/>
                <a:ext cx="12192000" cy="206078"/>
                <a:chOff x="0" y="-674874"/>
                <a:chExt cx="12192000" cy="206078"/>
              </a:xfrm>
            </p:grpSpPr>
            <p:sp>
              <p:nvSpPr>
                <p:cNvPr id="86" name="Rektangel 85">
                  <a:extLst>
                    <a:ext uri="{FF2B5EF4-FFF2-40B4-BE49-F238E27FC236}">
                      <a16:creationId xmlns:a16="http://schemas.microsoft.com/office/drawing/2014/main" id="{60D4D8E5-28E3-D043-872D-3C90EECEC9C1}"/>
                    </a:ext>
                  </a:extLst>
                </p:cNvPr>
                <p:cNvSpPr/>
                <p:nvPr/>
              </p:nvSpPr>
              <p:spPr>
                <a:xfrm>
                  <a:off x="0" y="-674874"/>
                  <a:ext cx="12192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33,87 cm</a:t>
                  </a:r>
                </a:p>
              </p:txBody>
            </p:sp>
            <p:cxnSp>
              <p:nvCxnSpPr>
                <p:cNvPr id="87" name="Rett linje 86">
                  <a:extLst>
                    <a:ext uri="{FF2B5EF4-FFF2-40B4-BE49-F238E27FC236}">
                      <a16:creationId xmlns:a16="http://schemas.microsoft.com/office/drawing/2014/main" id="{22AC440B-D129-2B46-906C-241A275D07F7}"/>
                    </a:ext>
                  </a:extLst>
                </p:cNvPr>
                <p:cNvCxnSpPr/>
                <p:nvPr userDrawn="1"/>
              </p:nvCxnSpPr>
              <p:spPr>
                <a:xfrm>
                  <a:off x="0" y="-480093"/>
                  <a:ext cx="12192000" cy="11297"/>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0" name="Gruppe 69">
                <a:extLst>
                  <a:ext uri="{FF2B5EF4-FFF2-40B4-BE49-F238E27FC236}">
                    <a16:creationId xmlns:a16="http://schemas.microsoft.com/office/drawing/2014/main" id="{DD245E6A-62D8-444C-8F4C-FA46DF1ACBF1}"/>
                  </a:ext>
                </a:extLst>
              </p:cNvPr>
              <p:cNvGrpSpPr/>
              <p:nvPr userDrawn="1"/>
            </p:nvGrpSpPr>
            <p:grpSpPr>
              <a:xfrm>
                <a:off x="0" y="-744566"/>
                <a:ext cx="10156824" cy="206078"/>
                <a:chOff x="0" y="-930144"/>
                <a:chExt cx="10156824" cy="206078"/>
              </a:xfrm>
            </p:grpSpPr>
            <p:sp>
              <p:nvSpPr>
                <p:cNvPr id="84" name="Rektangel 83">
                  <a:extLst>
                    <a:ext uri="{FF2B5EF4-FFF2-40B4-BE49-F238E27FC236}">
                      <a16:creationId xmlns:a16="http://schemas.microsoft.com/office/drawing/2014/main" id="{A6F930F5-1F42-8C44-912D-1E7AD767D42A}"/>
                    </a:ext>
                  </a:extLst>
                </p:cNvPr>
                <p:cNvSpPr/>
                <p:nvPr/>
              </p:nvSpPr>
              <p:spPr>
                <a:xfrm>
                  <a:off x="0" y="-930144"/>
                  <a:ext cx="10156824"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28,20 cm</a:t>
                  </a:r>
                </a:p>
              </p:txBody>
            </p:sp>
            <p:cxnSp>
              <p:nvCxnSpPr>
                <p:cNvPr id="85" name="Rett linje 84">
                  <a:extLst>
                    <a:ext uri="{FF2B5EF4-FFF2-40B4-BE49-F238E27FC236}">
                      <a16:creationId xmlns:a16="http://schemas.microsoft.com/office/drawing/2014/main" id="{0718B71B-1735-BA42-B9A4-84E37EF8111A}"/>
                    </a:ext>
                  </a:extLst>
                </p:cNvPr>
                <p:cNvCxnSpPr>
                  <a:cxnSpLocks/>
                </p:cNvCxnSpPr>
                <p:nvPr userDrawn="1"/>
              </p:nvCxnSpPr>
              <p:spPr>
                <a:xfrm>
                  <a:off x="0" y="-724066"/>
                  <a:ext cx="10156824"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1" name="Gruppe 70">
                <a:extLst>
                  <a:ext uri="{FF2B5EF4-FFF2-40B4-BE49-F238E27FC236}">
                    <a16:creationId xmlns:a16="http://schemas.microsoft.com/office/drawing/2014/main" id="{7E1BCEC3-3A90-3740-BE0E-0C15D80AFDE3}"/>
                  </a:ext>
                </a:extLst>
              </p:cNvPr>
              <p:cNvGrpSpPr/>
              <p:nvPr userDrawn="1"/>
            </p:nvGrpSpPr>
            <p:grpSpPr>
              <a:xfrm>
                <a:off x="0" y="-867666"/>
                <a:ext cx="8128000" cy="206078"/>
                <a:chOff x="0" y="-1191934"/>
                <a:chExt cx="8128000" cy="206078"/>
              </a:xfrm>
            </p:grpSpPr>
            <p:sp>
              <p:nvSpPr>
                <p:cNvPr id="82" name="Rektangel 81">
                  <a:extLst>
                    <a:ext uri="{FF2B5EF4-FFF2-40B4-BE49-F238E27FC236}">
                      <a16:creationId xmlns:a16="http://schemas.microsoft.com/office/drawing/2014/main" id="{ABCA5FB8-8529-FD49-9610-5B2DAE59151B}"/>
                    </a:ext>
                  </a:extLst>
                </p:cNvPr>
                <p:cNvSpPr/>
                <p:nvPr/>
              </p:nvSpPr>
              <p:spPr>
                <a:xfrm>
                  <a:off x="0" y="-1191934"/>
                  <a:ext cx="81280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22,56 cm</a:t>
                  </a:r>
                </a:p>
              </p:txBody>
            </p:sp>
            <p:cxnSp>
              <p:nvCxnSpPr>
                <p:cNvPr id="83" name="Rett linje 82">
                  <a:extLst>
                    <a:ext uri="{FF2B5EF4-FFF2-40B4-BE49-F238E27FC236}">
                      <a16:creationId xmlns:a16="http://schemas.microsoft.com/office/drawing/2014/main" id="{DF3ADDFA-CA5C-4347-8A76-E401BD2421C4}"/>
                    </a:ext>
                  </a:extLst>
                </p:cNvPr>
                <p:cNvCxnSpPr>
                  <a:cxnSpLocks/>
                </p:cNvCxnSpPr>
                <p:nvPr userDrawn="1"/>
              </p:nvCxnSpPr>
              <p:spPr>
                <a:xfrm>
                  <a:off x="0" y="-985856"/>
                  <a:ext cx="81280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2" name="Gruppe 71">
                <a:extLst>
                  <a:ext uri="{FF2B5EF4-FFF2-40B4-BE49-F238E27FC236}">
                    <a16:creationId xmlns:a16="http://schemas.microsoft.com/office/drawing/2014/main" id="{E373B03A-43B9-F247-98EA-F0F315D19065}"/>
                  </a:ext>
                </a:extLst>
              </p:cNvPr>
              <p:cNvGrpSpPr/>
              <p:nvPr userDrawn="1"/>
            </p:nvGrpSpPr>
            <p:grpSpPr>
              <a:xfrm>
                <a:off x="-800" y="-990766"/>
                <a:ext cx="6091200" cy="206078"/>
                <a:chOff x="0" y="-1453724"/>
                <a:chExt cx="6091200" cy="206078"/>
              </a:xfrm>
            </p:grpSpPr>
            <p:sp>
              <p:nvSpPr>
                <p:cNvPr id="80" name="Rektangel 79">
                  <a:extLst>
                    <a:ext uri="{FF2B5EF4-FFF2-40B4-BE49-F238E27FC236}">
                      <a16:creationId xmlns:a16="http://schemas.microsoft.com/office/drawing/2014/main" id="{D7CC119A-59B2-4E45-ABF4-12CC9863D8DB}"/>
                    </a:ext>
                  </a:extLst>
                </p:cNvPr>
                <p:cNvSpPr/>
                <p:nvPr/>
              </p:nvSpPr>
              <p:spPr>
                <a:xfrm>
                  <a:off x="0" y="-1453724"/>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16,92 cm</a:t>
                  </a:r>
                </a:p>
              </p:txBody>
            </p:sp>
            <p:cxnSp>
              <p:nvCxnSpPr>
                <p:cNvPr id="81" name="Rett linje 80">
                  <a:extLst>
                    <a:ext uri="{FF2B5EF4-FFF2-40B4-BE49-F238E27FC236}">
                      <a16:creationId xmlns:a16="http://schemas.microsoft.com/office/drawing/2014/main" id="{29E19601-BF3A-6945-B6EA-B39B514666DF}"/>
                    </a:ext>
                  </a:extLst>
                </p:cNvPr>
                <p:cNvCxnSpPr>
                  <a:cxnSpLocks/>
                </p:cNvCxnSpPr>
                <p:nvPr userDrawn="1"/>
              </p:nvCxnSpPr>
              <p:spPr>
                <a:xfrm>
                  <a:off x="0" y="-1247646"/>
                  <a:ext cx="6091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3" name="Gruppe 72">
                <a:extLst>
                  <a:ext uri="{FF2B5EF4-FFF2-40B4-BE49-F238E27FC236}">
                    <a16:creationId xmlns:a16="http://schemas.microsoft.com/office/drawing/2014/main" id="{46D3E486-E9D7-D246-8D34-D3E03C5ADDA2}"/>
                  </a:ext>
                </a:extLst>
              </p:cNvPr>
              <p:cNvGrpSpPr/>
              <p:nvPr userDrawn="1"/>
            </p:nvGrpSpPr>
            <p:grpSpPr>
              <a:xfrm>
                <a:off x="0" y="-1113866"/>
                <a:ext cx="4060800" cy="206078"/>
                <a:chOff x="0" y="-1715514"/>
                <a:chExt cx="4060800" cy="206078"/>
              </a:xfrm>
            </p:grpSpPr>
            <p:sp>
              <p:nvSpPr>
                <p:cNvPr id="78" name="Rektangel 77">
                  <a:extLst>
                    <a:ext uri="{FF2B5EF4-FFF2-40B4-BE49-F238E27FC236}">
                      <a16:creationId xmlns:a16="http://schemas.microsoft.com/office/drawing/2014/main" id="{2924E641-B14F-9342-93B1-45270397C558}"/>
                    </a:ext>
                  </a:extLst>
                </p:cNvPr>
                <p:cNvSpPr/>
                <p:nvPr/>
              </p:nvSpPr>
              <p:spPr>
                <a:xfrm>
                  <a:off x="0" y="-1715514"/>
                  <a:ext cx="40608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11,28 cm</a:t>
                  </a:r>
                </a:p>
              </p:txBody>
            </p:sp>
            <p:cxnSp>
              <p:nvCxnSpPr>
                <p:cNvPr id="79" name="Rett linje 78">
                  <a:extLst>
                    <a:ext uri="{FF2B5EF4-FFF2-40B4-BE49-F238E27FC236}">
                      <a16:creationId xmlns:a16="http://schemas.microsoft.com/office/drawing/2014/main" id="{7289E497-4845-2B47-8B11-9AA2E9007152}"/>
                    </a:ext>
                  </a:extLst>
                </p:cNvPr>
                <p:cNvCxnSpPr>
                  <a:cxnSpLocks/>
                </p:cNvCxnSpPr>
                <p:nvPr userDrawn="1"/>
              </p:nvCxnSpPr>
              <p:spPr>
                <a:xfrm>
                  <a:off x="0" y="-1509436"/>
                  <a:ext cx="40608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grpSp>
            <p:nvGrpSpPr>
              <p:cNvPr id="74" name="Gruppe 73">
                <a:extLst>
                  <a:ext uri="{FF2B5EF4-FFF2-40B4-BE49-F238E27FC236}">
                    <a16:creationId xmlns:a16="http://schemas.microsoft.com/office/drawing/2014/main" id="{A4AE3721-B59D-6F4A-8398-9214B952E02F}"/>
                  </a:ext>
                </a:extLst>
              </p:cNvPr>
              <p:cNvGrpSpPr/>
              <p:nvPr userDrawn="1"/>
            </p:nvGrpSpPr>
            <p:grpSpPr>
              <a:xfrm>
                <a:off x="0" y="-1229864"/>
                <a:ext cx="1015200" cy="206078"/>
                <a:chOff x="0" y="-1959289"/>
                <a:chExt cx="1015200" cy="206078"/>
              </a:xfrm>
            </p:grpSpPr>
            <p:sp>
              <p:nvSpPr>
                <p:cNvPr id="76" name="Rektangel 75">
                  <a:extLst>
                    <a:ext uri="{FF2B5EF4-FFF2-40B4-BE49-F238E27FC236}">
                      <a16:creationId xmlns:a16="http://schemas.microsoft.com/office/drawing/2014/main" id="{D735E99D-5AF9-174C-8E83-28479BD52A3E}"/>
                    </a:ext>
                  </a:extLst>
                </p:cNvPr>
                <p:cNvSpPr/>
                <p:nvPr/>
              </p:nvSpPr>
              <p:spPr>
                <a:xfrm>
                  <a:off x="0" y="-1959289"/>
                  <a:ext cx="1015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r"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2,82 cm</a:t>
                  </a:r>
                </a:p>
              </p:txBody>
            </p:sp>
            <p:cxnSp>
              <p:nvCxnSpPr>
                <p:cNvPr id="77" name="Rett linje 76">
                  <a:extLst>
                    <a:ext uri="{FF2B5EF4-FFF2-40B4-BE49-F238E27FC236}">
                      <a16:creationId xmlns:a16="http://schemas.microsoft.com/office/drawing/2014/main" id="{A70D7560-61DB-994A-87B8-39AAE2B011A2}"/>
                    </a:ext>
                  </a:extLst>
                </p:cNvPr>
                <p:cNvCxnSpPr>
                  <a:cxnSpLocks/>
                </p:cNvCxnSpPr>
                <p:nvPr userDrawn="1"/>
              </p:nvCxnSpPr>
              <p:spPr>
                <a:xfrm>
                  <a:off x="0" y="-1764452"/>
                  <a:ext cx="1015200" cy="0"/>
                </a:xfrm>
                <a:prstGeom prst="line">
                  <a:avLst/>
                </a:prstGeom>
                <a:ln>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grpSp>
          <p:cxnSp>
            <p:nvCxnSpPr>
              <p:cNvPr id="75" name="Rett linje 74">
                <a:extLst>
                  <a:ext uri="{FF2B5EF4-FFF2-40B4-BE49-F238E27FC236}">
                    <a16:creationId xmlns:a16="http://schemas.microsoft.com/office/drawing/2014/main" id="{6BB287FE-25B7-6E46-A8D8-09106D1DE5E0}"/>
                  </a:ext>
                </a:extLst>
              </p:cNvPr>
              <p:cNvCxnSpPr/>
              <p:nvPr userDrawn="1"/>
            </p:nvCxnSpPr>
            <p:spPr>
              <a:xfrm>
                <a:off x="1015200" y="-1113866"/>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94" name="Gruppe 93">
              <a:extLst>
                <a:ext uri="{FF2B5EF4-FFF2-40B4-BE49-F238E27FC236}">
                  <a16:creationId xmlns:a16="http://schemas.microsoft.com/office/drawing/2014/main" id="{2C16CF82-97BF-0148-B86A-9951B518F6E9}"/>
                </a:ext>
              </a:extLst>
            </p:cNvPr>
            <p:cNvGrpSpPr/>
            <p:nvPr userDrawn="1"/>
          </p:nvGrpSpPr>
          <p:grpSpPr>
            <a:xfrm>
              <a:off x="-715963" y="-4004"/>
              <a:ext cx="590564" cy="6862004"/>
              <a:chOff x="-715963" y="-4004"/>
              <a:chExt cx="590564" cy="6862004"/>
            </a:xfrm>
          </p:grpSpPr>
          <p:sp>
            <p:nvSpPr>
              <p:cNvPr id="95" name="Rektangel 94">
                <a:extLst>
                  <a:ext uri="{FF2B5EF4-FFF2-40B4-BE49-F238E27FC236}">
                    <a16:creationId xmlns:a16="http://schemas.microsoft.com/office/drawing/2014/main" id="{CF65C379-267C-BB4F-A4C0-EF3E35389651}"/>
                  </a:ext>
                </a:extLst>
              </p:cNvPr>
              <p:cNvSpPr/>
              <p:nvPr/>
            </p:nvSpPr>
            <p:spPr>
              <a:xfrm rot="16200000">
                <a:off x="-591311" y="6392613"/>
                <a:ext cx="765175"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2,13 cm</a:t>
                </a:r>
              </a:p>
            </p:txBody>
          </p:sp>
          <p:sp>
            <p:nvSpPr>
              <p:cNvPr id="96" name="Rektangel 95">
                <a:extLst>
                  <a:ext uri="{FF2B5EF4-FFF2-40B4-BE49-F238E27FC236}">
                    <a16:creationId xmlns:a16="http://schemas.microsoft.com/office/drawing/2014/main" id="{B4C47047-2EED-5F40-82EE-04A3BFEAD50C}"/>
                  </a:ext>
                </a:extLst>
              </p:cNvPr>
              <p:cNvSpPr/>
              <p:nvPr userDrawn="1"/>
            </p:nvSpPr>
            <p:spPr>
              <a:xfrm rot="16200000">
                <a:off x="-1224723" y="4993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a:ln>
                      <a:noFill/>
                    </a:ln>
                    <a:solidFill>
                      <a:schemeClr val="tx1"/>
                    </a:solidFill>
                    <a:effectLst/>
                    <a:uLnTx/>
                    <a:uFillTx/>
                    <a:latin typeface="+mn-lt"/>
                    <a:ea typeface="+mn-ea"/>
                    <a:cs typeface="+mn-cs"/>
                  </a:rPr>
                  <a:t>5,64 cm</a:t>
                </a:r>
              </a:p>
            </p:txBody>
          </p:sp>
          <p:sp>
            <p:nvSpPr>
              <p:cNvPr id="97" name="Rektangel 96">
                <a:extLst>
                  <a:ext uri="{FF2B5EF4-FFF2-40B4-BE49-F238E27FC236}">
                    <a16:creationId xmlns:a16="http://schemas.microsoft.com/office/drawing/2014/main" id="{8B1E96CC-ED06-AA41-8932-E34FD694D0DE}"/>
                  </a:ext>
                </a:extLst>
              </p:cNvPr>
              <p:cNvSpPr/>
              <p:nvPr userDrawn="1"/>
            </p:nvSpPr>
            <p:spPr>
              <a:xfrm rot="16200000">
                <a:off x="-1224723" y="2961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sp>
            <p:nvSpPr>
              <p:cNvPr id="98" name="Rektangel 97">
                <a:extLst>
                  <a:ext uri="{FF2B5EF4-FFF2-40B4-BE49-F238E27FC236}">
                    <a16:creationId xmlns:a16="http://schemas.microsoft.com/office/drawing/2014/main" id="{642D5F4C-819A-1748-9143-910B7D3857BC}"/>
                  </a:ext>
                </a:extLst>
              </p:cNvPr>
              <p:cNvSpPr/>
              <p:nvPr userDrawn="1"/>
            </p:nvSpPr>
            <p:spPr>
              <a:xfrm rot="16200000">
                <a:off x="-1224723" y="929196"/>
                <a:ext cx="2032000" cy="165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nb-NO" sz="700" b="0" i="0" u="none" strike="noStrike" cap="none" spc="0" normalizeH="0" baseline="0">
                    <a:ln>
                      <a:noFill/>
                    </a:ln>
                    <a:solidFill>
                      <a:schemeClr val="tx1"/>
                    </a:solidFill>
                    <a:effectLst/>
                    <a:uLnTx/>
                    <a:uFillTx/>
                    <a:latin typeface="+mn-lt"/>
                  </a:rPr>
                  <a:t>5,64 cm</a:t>
                </a:r>
              </a:p>
            </p:txBody>
          </p:sp>
          <p:cxnSp>
            <p:nvCxnSpPr>
              <p:cNvPr id="99" name="Rett linje 98">
                <a:extLst>
                  <a:ext uri="{FF2B5EF4-FFF2-40B4-BE49-F238E27FC236}">
                    <a16:creationId xmlns:a16="http://schemas.microsoft.com/office/drawing/2014/main" id="{980BA797-8DD7-B649-833E-3D97C11FD37C}"/>
                  </a:ext>
                </a:extLst>
              </p:cNvPr>
              <p:cNvCxnSpPr>
                <a:cxnSpLocks/>
              </p:cNvCxnSpPr>
              <p:nvPr userDrawn="1"/>
            </p:nvCxnSpPr>
            <p:spPr>
              <a:xfrm rot="16200000">
                <a:off x="-216188" y="397673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0" name="Rett linje 99">
                <a:extLst>
                  <a:ext uri="{FF2B5EF4-FFF2-40B4-BE49-F238E27FC236}">
                    <a16:creationId xmlns:a16="http://schemas.microsoft.com/office/drawing/2014/main" id="{BC32A0A9-54E5-CD4C-BE81-6E7DC431DB2A}"/>
                  </a:ext>
                </a:extLst>
              </p:cNvPr>
              <p:cNvCxnSpPr>
                <a:cxnSpLocks/>
              </p:cNvCxnSpPr>
              <p:nvPr userDrawn="1"/>
            </p:nvCxnSpPr>
            <p:spPr>
              <a:xfrm flipV="1">
                <a:off x="-650022" y="4059797"/>
                <a:ext cx="523098"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1" name="Rett linje 100">
                <a:extLst>
                  <a:ext uri="{FF2B5EF4-FFF2-40B4-BE49-F238E27FC236}">
                    <a16:creationId xmlns:a16="http://schemas.microsoft.com/office/drawing/2014/main" id="{249C515F-6819-F04B-AD39-C3EBC7066AC1}"/>
                  </a:ext>
                </a:extLst>
              </p:cNvPr>
              <p:cNvCxnSpPr>
                <a:cxnSpLocks/>
                <a:stCxn id="103" idx="3"/>
              </p:cNvCxnSpPr>
              <p:nvPr userDrawn="1"/>
            </p:nvCxnSpPr>
            <p:spPr>
              <a:xfrm flipV="1">
                <a:off x="-489823" y="-3804"/>
                <a:ext cx="363900" cy="54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2" name="Rett linje 101">
                <a:extLst>
                  <a:ext uri="{FF2B5EF4-FFF2-40B4-BE49-F238E27FC236}">
                    <a16:creationId xmlns:a16="http://schemas.microsoft.com/office/drawing/2014/main" id="{8C691848-1A12-F74A-A3FA-44B5DBFA0EF1}"/>
                  </a:ext>
                </a:extLst>
              </p:cNvPr>
              <p:cNvCxnSpPr>
                <a:cxnSpLocks/>
                <a:stCxn id="103" idx="1"/>
              </p:cNvCxnSpPr>
              <p:nvPr userDrawn="1"/>
            </p:nvCxnSpPr>
            <p:spPr>
              <a:xfrm flipV="1">
                <a:off x="-489823" y="6091998"/>
                <a:ext cx="363900" cy="79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03" name="Rektangel 102">
                <a:extLst>
                  <a:ext uri="{FF2B5EF4-FFF2-40B4-BE49-F238E27FC236}">
                    <a16:creationId xmlns:a16="http://schemas.microsoft.com/office/drawing/2014/main" id="{679A96D0-630E-A248-8A66-85AFEAADB6D9}"/>
                  </a:ext>
                </a:extLst>
              </p:cNvPr>
              <p:cNvSpPr/>
              <p:nvPr userDrawn="1"/>
            </p:nvSpPr>
            <p:spPr>
              <a:xfrm rot="16200000">
                <a:off x="-3535423" y="2944157"/>
                <a:ext cx="6091200"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16,92 cm</a:t>
                </a:r>
              </a:p>
            </p:txBody>
          </p:sp>
          <p:cxnSp>
            <p:nvCxnSpPr>
              <p:cNvPr id="104" name="Rett linje 103">
                <a:extLst>
                  <a:ext uri="{FF2B5EF4-FFF2-40B4-BE49-F238E27FC236}">
                    <a16:creationId xmlns:a16="http://schemas.microsoft.com/office/drawing/2014/main" id="{277A3813-78CA-4245-9274-37A394F9AC8C}"/>
                  </a:ext>
                </a:extLst>
              </p:cNvPr>
              <p:cNvCxnSpPr>
                <a:cxnSpLocks/>
              </p:cNvCxnSpPr>
              <p:nvPr userDrawn="1"/>
            </p:nvCxnSpPr>
            <p:spPr>
              <a:xfrm rot="16200000">
                <a:off x="-3432384" y="3047196"/>
                <a:ext cx="60912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sp>
            <p:nvSpPr>
              <p:cNvPr id="105" name="Rektangel 104">
                <a:extLst>
                  <a:ext uri="{FF2B5EF4-FFF2-40B4-BE49-F238E27FC236}">
                    <a16:creationId xmlns:a16="http://schemas.microsoft.com/office/drawing/2014/main" id="{D02A2843-C4BF-0948-A00B-ABA55DFA0E9B}"/>
                  </a:ext>
                </a:extLst>
              </p:cNvPr>
              <p:cNvSpPr/>
              <p:nvPr userDrawn="1"/>
            </p:nvSpPr>
            <p:spPr>
              <a:xfrm rot="16200000">
                <a:off x="-2642025" y="1927658"/>
                <a:ext cx="4058201" cy="2060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l" fontAlgn="auto">
                  <a:lnSpc>
                    <a:spcPct val="100000"/>
                  </a:lnSpc>
                  <a:spcBef>
                    <a:spcPts val="0"/>
                  </a:spcBef>
                  <a:spcAft>
                    <a:spcPts val="0"/>
                  </a:spcAft>
                  <a:buClrTx/>
                  <a:buSzTx/>
                  <a:buFontTx/>
                  <a:buNone/>
                  <a:tabLst/>
                </a:pPr>
                <a:r>
                  <a:rPr kumimoji="0" lang="nb-NO" sz="700" b="0" i="0" u="none" strike="noStrike" cap="none" spc="0" normalizeH="0" baseline="0" noProof="0">
                    <a:ln>
                      <a:noFill/>
                    </a:ln>
                    <a:solidFill>
                      <a:schemeClr val="tx1"/>
                    </a:solidFill>
                    <a:effectLst/>
                    <a:uLnTx/>
                    <a:uFillTx/>
                    <a:latin typeface="+mn-lt"/>
                  </a:rPr>
                  <a:t>11,28 cm</a:t>
                </a:r>
              </a:p>
            </p:txBody>
          </p:sp>
          <p:cxnSp>
            <p:nvCxnSpPr>
              <p:cNvPr id="106" name="Rett linje 105">
                <a:extLst>
                  <a:ext uri="{FF2B5EF4-FFF2-40B4-BE49-F238E27FC236}">
                    <a16:creationId xmlns:a16="http://schemas.microsoft.com/office/drawing/2014/main" id="{BB928164-D999-9747-8045-A70F91E56148}"/>
                  </a:ext>
                </a:extLst>
              </p:cNvPr>
              <p:cNvCxnSpPr>
                <a:cxnSpLocks/>
              </p:cNvCxnSpPr>
              <p:nvPr userDrawn="1"/>
            </p:nvCxnSpPr>
            <p:spPr>
              <a:xfrm rot="16200000">
                <a:off x="-2540284" y="2031996"/>
                <a:ext cx="4060800" cy="0"/>
              </a:xfrm>
              <a:prstGeom prst="line">
                <a:avLst/>
              </a:prstGeom>
              <a:ln>
                <a:solidFill>
                  <a:schemeClr val="bg1">
                    <a:lumMod val="75000"/>
                  </a:schemeClr>
                </a:solidFill>
                <a:prstDash val="dash"/>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7" name="Rett linje 106">
                <a:extLst>
                  <a:ext uri="{FF2B5EF4-FFF2-40B4-BE49-F238E27FC236}">
                    <a16:creationId xmlns:a16="http://schemas.microsoft.com/office/drawing/2014/main" id="{C7477409-7230-4247-BA24-6E66275F588F}"/>
                  </a:ext>
                </a:extLst>
              </p:cNvPr>
              <p:cNvCxnSpPr/>
              <p:nvPr userDrawn="1"/>
            </p:nvCxnSpPr>
            <p:spPr>
              <a:xfrm rot="16200000">
                <a:off x="-208461" y="6773298"/>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8" name="Rett linje 107">
                <a:extLst>
                  <a:ext uri="{FF2B5EF4-FFF2-40B4-BE49-F238E27FC236}">
                    <a16:creationId xmlns:a16="http://schemas.microsoft.com/office/drawing/2014/main" id="{1DEAA521-022B-7E41-855C-0F5D51E729B6}"/>
                  </a:ext>
                </a:extLst>
              </p:cNvPr>
              <p:cNvCxnSpPr>
                <a:cxnSpLocks/>
              </p:cNvCxnSpPr>
              <p:nvPr userDrawn="1"/>
            </p:nvCxnSpPr>
            <p:spPr>
              <a:xfrm rot="16200000">
                <a:off x="-216188" y="1943964"/>
                <a:ext cx="0" cy="16612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09" name="TekstSylinder 108">
              <a:extLst>
                <a:ext uri="{FF2B5EF4-FFF2-40B4-BE49-F238E27FC236}">
                  <a16:creationId xmlns:a16="http://schemas.microsoft.com/office/drawing/2014/main" id="{45B3E6E9-F77A-DD45-98C1-8C513069745F}"/>
                </a:ext>
              </a:extLst>
            </p:cNvPr>
            <p:cNvSpPr txBox="1"/>
            <p:nvPr userDrawn="1"/>
          </p:nvSpPr>
          <p:spPr>
            <a:xfrm>
              <a:off x="0" y="-213030"/>
              <a:ext cx="688336" cy="206078"/>
            </a:xfrm>
            <a:prstGeom prst="rect">
              <a:avLst/>
            </a:prstGeom>
            <a:noFill/>
          </p:spPr>
          <p:txBody>
            <a:bodyPr wrap="none" lIns="0" tIns="0" rIns="0" bIns="0" rtlCol="0" anchor="ctr">
              <a:noAutofit/>
            </a:bodyPr>
            <a:lstStyle/>
            <a:p>
              <a:pPr algn="l"/>
              <a:r>
                <a:rPr lang="nb-NO" sz="800">
                  <a:solidFill>
                    <a:schemeClr val="tx1"/>
                  </a:solidFill>
                  <a:latin typeface="+mn-lt"/>
                </a:rPr>
                <a:t>Oslo 2019</a:t>
              </a:r>
            </a:p>
          </p:txBody>
        </p:sp>
      </p:grpSp>
      <p:grpSp>
        <p:nvGrpSpPr>
          <p:cNvPr id="8" name="Gruppe 7">
            <a:extLst>
              <a:ext uri="{FF2B5EF4-FFF2-40B4-BE49-F238E27FC236}">
                <a16:creationId xmlns:a16="http://schemas.microsoft.com/office/drawing/2014/main" id="{CBB6964B-BA5A-DD48-A089-32057D28988E}"/>
              </a:ext>
            </a:extLst>
          </p:cNvPr>
          <p:cNvGrpSpPr/>
          <p:nvPr userDrawn="1"/>
        </p:nvGrpSpPr>
        <p:grpSpPr>
          <a:xfrm>
            <a:off x="12252770" y="1"/>
            <a:ext cx="1165167" cy="4935681"/>
            <a:chOff x="12252770" y="1"/>
            <a:chExt cx="1165167" cy="4935681"/>
          </a:xfrm>
        </p:grpSpPr>
        <p:grpSp>
          <p:nvGrpSpPr>
            <p:cNvPr id="110" name="Gruppe 109">
              <a:extLst>
                <a:ext uri="{FF2B5EF4-FFF2-40B4-BE49-F238E27FC236}">
                  <a16:creationId xmlns:a16="http://schemas.microsoft.com/office/drawing/2014/main" id="{C9C92012-9FC3-2E4E-BE38-A18855EFBC7C}"/>
                </a:ext>
              </a:extLst>
            </p:cNvPr>
            <p:cNvGrpSpPr/>
            <p:nvPr userDrawn="1"/>
          </p:nvGrpSpPr>
          <p:grpSpPr>
            <a:xfrm>
              <a:off x="12252770" y="1"/>
              <a:ext cx="409071" cy="3254927"/>
              <a:chOff x="12252770" y="1"/>
              <a:chExt cx="588588" cy="4683318"/>
            </a:xfrm>
          </p:grpSpPr>
          <p:sp>
            <p:nvSpPr>
              <p:cNvPr id="111" name="Rektangel 110">
                <a:extLst>
                  <a:ext uri="{FF2B5EF4-FFF2-40B4-BE49-F238E27FC236}">
                    <a16:creationId xmlns:a16="http://schemas.microsoft.com/office/drawing/2014/main" id="{D9D0B4AE-0662-2F43-8093-C11987AA9007}"/>
                  </a:ext>
                </a:extLst>
              </p:cNvPr>
              <p:cNvSpPr/>
              <p:nvPr userDrawn="1"/>
            </p:nvSpPr>
            <p:spPr>
              <a:xfrm>
                <a:off x="12252770" y="1"/>
                <a:ext cx="588588" cy="468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112" name="Gruppe 111">
                <a:extLst>
                  <a:ext uri="{FF2B5EF4-FFF2-40B4-BE49-F238E27FC236}">
                    <a16:creationId xmlns:a16="http://schemas.microsoft.com/office/drawing/2014/main" id="{45F59ADC-46DD-CC40-AC59-6E98221334D7}"/>
                  </a:ext>
                </a:extLst>
              </p:cNvPr>
              <p:cNvGrpSpPr/>
              <p:nvPr userDrawn="1"/>
            </p:nvGrpSpPr>
            <p:grpSpPr>
              <a:xfrm>
                <a:off x="12326727" y="84822"/>
                <a:ext cx="440675" cy="4513676"/>
                <a:chOff x="12316858" y="92947"/>
                <a:chExt cx="440675" cy="4513676"/>
              </a:xfrm>
            </p:grpSpPr>
            <p:grpSp>
              <p:nvGrpSpPr>
                <p:cNvPr id="113" name="Gruppe 112">
                  <a:extLst>
                    <a:ext uri="{FF2B5EF4-FFF2-40B4-BE49-F238E27FC236}">
                      <a16:creationId xmlns:a16="http://schemas.microsoft.com/office/drawing/2014/main" id="{CD074050-EE73-4342-AFCE-05394593BD2F}"/>
                    </a:ext>
                  </a:extLst>
                </p:cNvPr>
                <p:cNvGrpSpPr/>
                <p:nvPr userDrawn="1"/>
              </p:nvGrpSpPr>
              <p:grpSpPr>
                <a:xfrm>
                  <a:off x="12316858" y="92947"/>
                  <a:ext cx="440675" cy="1322025"/>
                  <a:chOff x="12316858" y="92947"/>
                  <a:chExt cx="440675" cy="1322025"/>
                </a:xfrm>
              </p:grpSpPr>
              <p:sp>
                <p:nvSpPr>
                  <p:cNvPr id="123" name="Rektangel 122">
                    <a:extLst>
                      <a:ext uri="{FF2B5EF4-FFF2-40B4-BE49-F238E27FC236}">
                        <a16:creationId xmlns:a16="http://schemas.microsoft.com/office/drawing/2014/main" id="{1377A3AD-D44C-0742-9B48-A685AE324C7D}"/>
                      </a:ext>
                    </a:extLst>
                  </p:cNvPr>
                  <p:cNvSpPr/>
                  <p:nvPr userDrawn="1"/>
                </p:nvSpPr>
                <p:spPr>
                  <a:xfrm>
                    <a:off x="12316858" y="92947"/>
                    <a:ext cx="440675" cy="44067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4" name="Rektangel 123">
                    <a:extLst>
                      <a:ext uri="{FF2B5EF4-FFF2-40B4-BE49-F238E27FC236}">
                        <a16:creationId xmlns:a16="http://schemas.microsoft.com/office/drawing/2014/main" id="{A78EDC14-E0FB-D84C-817C-F708E18EAB44}"/>
                      </a:ext>
                    </a:extLst>
                  </p:cNvPr>
                  <p:cNvSpPr/>
                  <p:nvPr userDrawn="1"/>
                </p:nvSpPr>
                <p:spPr>
                  <a:xfrm>
                    <a:off x="12316858" y="533622"/>
                    <a:ext cx="440675" cy="4406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5" name="Rektangel 124">
                    <a:extLst>
                      <a:ext uri="{FF2B5EF4-FFF2-40B4-BE49-F238E27FC236}">
                        <a16:creationId xmlns:a16="http://schemas.microsoft.com/office/drawing/2014/main" id="{DC4DBF56-E631-6343-BC9A-AFB883B41953}"/>
                      </a:ext>
                    </a:extLst>
                  </p:cNvPr>
                  <p:cNvSpPr/>
                  <p:nvPr userDrawn="1"/>
                </p:nvSpPr>
                <p:spPr>
                  <a:xfrm>
                    <a:off x="12316858" y="974297"/>
                    <a:ext cx="440675" cy="440675"/>
                  </a:xfrm>
                  <a:prstGeom prst="rect">
                    <a:avLst/>
                  </a:prstGeom>
                  <a:solidFill>
                    <a:srgbClr val="B3F5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4" name="Gruppe 113">
                  <a:extLst>
                    <a:ext uri="{FF2B5EF4-FFF2-40B4-BE49-F238E27FC236}">
                      <a16:creationId xmlns:a16="http://schemas.microsoft.com/office/drawing/2014/main" id="{85B84A1D-B5F3-D14A-B84E-F6637105161F}"/>
                    </a:ext>
                  </a:extLst>
                </p:cNvPr>
                <p:cNvGrpSpPr/>
                <p:nvPr userDrawn="1"/>
              </p:nvGrpSpPr>
              <p:grpSpPr>
                <a:xfrm>
                  <a:off x="12316858" y="1468435"/>
                  <a:ext cx="440675" cy="1322025"/>
                  <a:chOff x="12316858" y="1600866"/>
                  <a:chExt cx="440675" cy="1322025"/>
                </a:xfrm>
              </p:grpSpPr>
              <p:sp>
                <p:nvSpPr>
                  <p:cNvPr id="120" name="Rektangel 119">
                    <a:extLst>
                      <a:ext uri="{FF2B5EF4-FFF2-40B4-BE49-F238E27FC236}">
                        <a16:creationId xmlns:a16="http://schemas.microsoft.com/office/drawing/2014/main" id="{0B13B0B7-FEB5-1B40-86D4-F84FFECAFA56}"/>
                      </a:ext>
                    </a:extLst>
                  </p:cNvPr>
                  <p:cNvSpPr/>
                  <p:nvPr userDrawn="1"/>
                </p:nvSpPr>
                <p:spPr>
                  <a:xfrm>
                    <a:off x="12316858" y="1600866"/>
                    <a:ext cx="440675" cy="4406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1" name="Rektangel 120">
                    <a:extLst>
                      <a:ext uri="{FF2B5EF4-FFF2-40B4-BE49-F238E27FC236}">
                        <a16:creationId xmlns:a16="http://schemas.microsoft.com/office/drawing/2014/main" id="{CED241D4-53D9-B546-A17C-D2A3C0F01BA7}"/>
                      </a:ext>
                    </a:extLst>
                  </p:cNvPr>
                  <p:cNvSpPr/>
                  <p:nvPr userDrawn="1"/>
                </p:nvSpPr>
                <p:spPr>
                  <a:xfrm>
                    <a:off x="12316858" y="2041541"/>
                    <a:ext cx="440675" cy="4406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2" name="Rektangel 121">
                    <a:extLst>
                      <a:ext uri="{FF2B5EF4-FFF2-40B4-BE49-F238E27FC236}">
                        <a16:creationId xmlns:a16="http://schemas.microsoft.com/office/drawing/2014/main" id="{BD2FDEE2-59C5-2244-8D48-B748B21F44E6}"/>
                      </a:ext>
                    </a:extLst>
                  </p:cNvPr>
                  <p:cNvSpPr/>
                  <p:nvPr userDrawn="1"/>
                </p:nvSpPr>
                <p:spPr>
                  <a:xfrm>
                    <a:off x="12316858" y="2482216"/>
                    <a:ext cx="440675" cy="4406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nvGrpSpPr>
                <p:cNvPr id="115" name="Gruppe 114">
                  <a:extLst>
                    <a:ext uri="{FF2B5EF4-FFF2-40B4-BE49-F238E27FC236}">
                      <a16:creationId xmlns:a16="http://schemas.microsoft.com/office/drawing/2014/main" id="{353F38E4-440D-D14F-A3C3-220E2A725180}"/>
                    </a:ext>
                  </a:extLst>
                </p:cNvPr>
                <p:cNvGrpSpPr/>
                <p:nvPr userDrawn="1"/>
              </p:nvGrpSpPr>
              <p:grpSpPr>
                <a:xfrm>
                  <a:off x="12316858" y="2843923"/>
                  <a:ext cx="440675" cy="1762700"/>
                  <a:chOff x="12316858" y="3201732"/>
                  <a:chExt cx="440675" cy="1762700"/>
                </a:xfrm>
              </p:grpSpPr>
              <p:sp>
                <p:nvSpPr>
                  <p:cNvPr id="116" name="Rektangel 115">
                    <a:extLst>
                      <a:ext uri="{FF2B5EF4-FFF2-40B4-BE49-F238E27FC236}">
                        <a16:creationId xmlns:a16="http://schemas.microsoft.com/office/drawing/2014/main" id="{88F57B44-0B4E-2741-9DB9-91D02336B1AE}"/>
                      </a:ext>
                    </a:extLst>
                  </p:cNvPr>
                  <p:cNvSpPr/>
                  <p:nvPr userDrawn="1"/>
                </p:nvSpPr>
                <p:spPr>
                  <a:xfrm>
                    <a:off x="12316858" y="3201732"/>
                    <a:ext cx="440675" cy="4406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7" name="Rektangel 116">
                    <a:extLst>
                      <a:ext uri="{FF2B5EF4-FFF2-40B4-BE49-F238E27FC236}">
                        <a16:creationId xmlns:a16="http://schemas.microsoft.com/office/drawing/2014/main" id="{39067185-4605-874B-893C-F2B4942611E0}"/>
                      </a:ext>
                    </a:extLst>
                  </p:cNvPr>
                  <p:cNvSpPr/>
                  <p:nvPr userDrawn="1"/>
                </p:nvSpPr>
                <p:spPr>
                  <a:xfrm>
                    <a:off x="12316858" y="3642407"/>
                    <a:ext cx="440675" cy="4406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8" name="Rektangel 117">
                    <a:extLst>
                      <a:ext uri="{FF2B5EF4-FFF2-40B4-BE49-F238E27FC236}">
                        <a16:creationId xmlns:a16="http://schemas.microsoft.com/office/drawing/2014/main" id="{7FC7A109-0231-844F-B452-CE563CE3F063}"/>
                      </a:ext>
                    </a:extLst>
                  </p:cNvPr>
                  <p:cNvSpPr/>
                  <p:nvPr userDrawn="1"/>
                </p:nvSpPr>
                <p:spPr>
                  <a:xfrm>
                    <a:off x="12316858" y="4083082"/>
                    <a:ext cx="440675" cy="4406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9" name="Rektangel 118">
                    <a:extLst>
                      <a:ext uri="{FF2B5EF4-FFF2-40B4-BE49-F238E27FC236}">
                        <a16:creationId xmlns:a16="http://schemas.microsoft.com/office/drawing/2014/main" id="{39A195BA-5772-5944-8FDB-4AA90CCBAB47}"/>
                      </a:ext>
                    </a:extLst>
                  </p:cNvPr>
                  <p:cNvSpPr/>
                  <p:nvPr userDrawn="1"/>
                </p:nvSpPr>
                <p:spPr>
                  <a:xfrm>
                    <a:off x="12316858" y="4523757"/>
                    <a:ext cx="440675" cy="440675"/>
                  </a:xfrm>
                  <a:prstGeom prst="rect">
                    <a:avLst/>
                  </a:prstGeom>
                  <a:solidFill>
                    <a:srgbClr val="D0BFA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grpSp>
        </p:grpSp>
        <p:sp>
          <p:nvSpPr>
            <p:cNvPr id="126" name="TekstSylinder 125">
              <a:extLst>
                <a:ext uri="{FF2B5EF4-FFF2-40B4-BE49-F238E27FC236}">
                  <a16:creationId xmlns:a16="http://schemas.microsoft.com/office/drawing/2014/main" id="{3484B298-00C0-F64D-9790-F98610961696}"/>
                </a:ext>
              </a:extLst>
            </p:cNvPr>
            <p:cNvSpPr txBox="1"/>
            <p:nvPr userDrawn="1"/>
          </p:nvSpPr>
          <p:spPr>
            <a:xfrm>
              <a:off x="12252771" y="3429000"/>
              <a:ext cx="1127661" cy="1506682"/>
            </a:xfrm>
            <a:prstGeom prst="rect">
              <a:avLst/>
            </a:prstGeom>
            <a:noFill/>
          </p:spPr>
          <p:txBody>
            <a:bodyPr wrap="square" lIns="0" tIns="0" rIns="0" bIns="0" rtlCol="0">
              <a:noAutofit/>
            </a:bodyPr>
            <a:lstStyle/>
            <a:p>
              <a:pPr algn="l"/>
              <a:r>
                <a:rPr lang="nb-NO" sz="800" kern="1200">
                  <a:solidFill>
                    <a:schemeClr val="tx1"/>
                  </a:solidFill>
                  <a:latin typeface="+mn-lt"/>
                  <a:ea typeface="+mn-ea"/>
                  <a:cs typeface="+mn-cs"/>
                </a:rPr>
                <a:t>Det er lov å endre bakgrunnsfarge.</a:t>
              </a:r>
            </a:p>
            <a:p>
              <a:pPr marL="0" indent="0" algn="l">
                <a:buNone/>
              </a:pPr>
              <a:endParaRPr lang="nb-NO" sz="800" kern="1200">
                <a:solidFill>
                  <a:schemeClr val="tx1"/>
                </a:solidFill>
                <a:latin typeface="+mn-lt"/>
                <a:ea typeface="+mn-ea"/>
                <a:cs typeface="+mn-cs"/>
              </a:endParaRPr>
            </a:p>
            <a:p>
              <a:pPr marL="0" indent="0" algn="l">
                <a:buNone/>
              </a:pPr>
              <a:r>
                <a:rPr lang="nb-NO" sz="800" kern="1200">
                  <a:solidFill>
                    <a:schemeClr val="tx1"/>
                  </a:solidFill>
                  <a:latin typeface="+mn-lt"/>
                  <a:ea typeface="+mn-ea"/>
                  <a:cs typeface="+mn-cs"/>
                </a:rPr>
                <a:t>På sider med positiv logo benyttes alltid lyse bakgrunnsfarger.</a:t>
              </a:r>
            </a:p>
            <a:p>
              <a:pPr marL="0" indent="0" algn="l">
                <a:buNone/>
              </a:pPr>
              <a:endParaRPr lang="nb-NO" sz="800" kern="1200">
                <a:solidFill>
                  <a:schemeClr val="tx1"/>
                </a:solidFill>
                <a:latin typeface="+mn-lt"/>
                <a:ea typeface="+mn-ea"/>
                <a:cs typeface="+mn-cs"/>
              </a:endParaRPr>
            </a:p>
            <a:p>
              <a:pPr marL="0" indent="0" algn="l">
                <a:buNone/>
              </a:pPr>
              <a:r>
                <a:rPr lang="nb-NO" sz="800" b="1" kern="1200">
                  <a:solidFill>
                    <a:schemeClr val="tx1"/>
                  </a:solidFill>
                  <a:latin typeface="+mn-lt"/>
                  <a:ea typeface="+mn-ea"/>
                  <a:cs typeface="+mn-cs"/>
                </a:rPr>
                <a:t>Sørg alltid for god lesbarhet/kontrast </a:t>
              </a:r>
              <a:r>
                <a:rPr lang="nb-NO" sz="800" kern="1200">
                  <a:solidFill>
                    <a:schemeClr val="tx1"/>
                  </a:solidFill>
                  <a:latin typeface="+mn-lt"/>
                  <a:ea typeface="+mn-ea"/>
                  <a:cs typeface="+mn-cs"/>
                </a:rPr>
                <a:t>og følg lovlige farge-kombinasjoner.</a:t>
              </a:r>
            </a:p>
          </p:txBody>
        </p:sp>
        <p:cxnSp>
          <p:nvCxnSpPr>
            <p:cNvPr id="11" name="Vinkel 10">
              <a:extLst>
                <a:ext uri="{FF2B5EF4-FFF2-40B4-BE49-F238E27FC236}">
                  <a16:creationId xmlns:a16="http://schemas.microsoft.com/office/drawing/2014/main" id="{78D3CBB5-2B72-8343-94A5-B544F70D8B49}"/>
                </a:ext>
              </a:extLst>
            </p:cNvPr>
            <p:cNvCxnSpPr>
              <a:cxnSpLocks/>
              <a:stCxn id="123" idx="3"/>
              <a:endCxn id="120" idx="3"/>
            </p:cNvCxnSpPr>
            <p:nvPr userDrawn="1"/>
          </p:nvCxnSpPr>
          <p:spPr>
            <a:xfrm>
              <a:off x="12610441" y="212088"/>
              <a:ext cx="12700" cy="955970"/>
            </a:xfrm>
            <a:prstGeom prst="bentConnector3">
              <a:avLst>
                <a:gd name="adj1" fmla="val 1025000"/>
              </a:avLst>
            </a:prstGeom>
            <a:ln cap="sq">
              <a:solidFill>
                <a:schemeClr val="tx1"/>
              </a:solidFill>
              <a:bevel/>
            </a:ln>
          </p:spPr>
          <p:style>
            <a:lnRef idx="1">
              <a:schemeClr val="accent1"/>
            </a:lnRef>
            <a:fillRef idx="0">
              <a:schemeClr val="accent1"/>
            </a:fillRef>
            <a:effectRef idx="0">
              <a:schemeClr val="accent1"/>
            </a:effectRef>
            <a:fontRef idx="minor">
              <a:schemeClr val="tx1"/>
            </a:fontRef>
          </p:style>
        </p:cxnSp>
        <p:sp>
          <p:nvSpPr>
            <p:cNvPr id="17" name="TekstSylinder 16">
              <a:extLst>
                <a:ext uri="{FF2B5EF4-FFF2-40B4-BE49-F238E27FC236}">
                  <a16:creationId xmlns:a16="http://schemas.microsoft.com/office/drawing/2014/main" id="{19819DB8-B612-BD4F-87C2-D875F61C4A97}"/>
                </a:ext>
              </a:extLst>
            </p:cNvPr>
            <p:cNvSpPr txBox="1"/>
            <p:nvPr userDrawn="1"/>
          </p:nvSpPr>
          <p:spPr>
            <a:xfrm>
              <a:off x="12766676" y="212086"/>
              <a:ext cx="651261" cy="955972"/>
            </a:xfrm>
            <a:prstGeom prst="rect">
              <a:avLst/>
            </a:prstGeom>
            <a:noFill/>
          </p:spPr>
          <p:txBody>
            <a:bodyPr wrap="square" rtlCol="0" anchor="ctr" anchorCtr="0">
              <a:noAutofit/>
            </a:bodyPr>
            <a:lstStyle/>
            <a:p>
              <a:pPr algn="l"/>
              <a:r>
                <a:rPr lang="nb-NO" sz="700">
                  <a:solidFill>
                    <a:schemeClr val="tx1"/>
                  </a:solidFill>
                  <a:latin typeface="+mn-lt"/>
                </a:rPr>
                <a:t>Mørk blå og mørk grønn bakgrunn, skal alltid ha negativ tekst/logo</a:t>
              </a:r>
            </a:p>
          </p:txBody>
        </p:sp>
      </p:grpSp>
    </p:spTree>
    <p:extLst>
      <p:ext uri="{BB962C8B-B14F-4D97-AF65-F5344CB8AC3E}">
        <p14:creationId xmlns:p14="http://schemas.microsoft.com/office/powerpoint/2010/main" val="1816548450"/>
      </p:ext>
    </p:extLst>
  </p:cSld>
  <p:clrMap bg1="lt1" tx1="dk1" bg2="lt2" tx2="dk2" accent1="accent1" accent2="accent2" accent3="accent3" accent4="accent4" accent5="accent5" accent6="accent6" hlink="hlink" folHlink="folHlink"/>
  <p:sldLayoutIdLst>
    <p:sldLayoutId id="2147483787" r:id="rId1"/>
    <p:sldLayoutId id="2147483786" r:id="rId2"/>
    <p:sldLayoutId id="2147483705" r:id="rId3"/>
    <p:sldLayoutId id="2147483706" r:id="rId4"/>
    <p:sldLayoutId id="2147483712" r:id="rId5"/>
    <p:sldLayoutId id="2147483711" r:id="rId6"/>
    <p:sldLayoutId id="2147483840" r:id="rId7"/>
    <p:sldLayoutId id="2147483866" r:id="rId8"/>
    <p:sldLayoutId id="2147483850" r:id="rId9"/>
    <p:sldLayoutId id="2147483849" r:id="rId10"/>
    <p:sldLayoutId id="2147483844" r:id="rId11"/>
    <p:sldLayoutId id="2147483845" r:id="rId12"/>
    <p:sldLayoutId id="2147483846" r:id="rId13"/>
    <p:sldLayoutId id="2147483740" r:id="rId14"/>
    <p:sldLayoutId id="2147483741" r:id="rId15"/>
    <p:sldLayoutId id="2147483860" r:id="rId16"/>
    <p:sldLayoutId id="2147483742" r:id="rId17"/>
    <p:sldLayoutId id="2147483743" r:id="rId18"/>
    <p:sldLayoutId id="2147483864" r:id="rId19"/>
    <p:sldLayoutId id="2147483865" r:id="rId20"/>
    <p:sldLayoutId id="2147483754" r:id="rId21"/>
    <p:sldLayoutId id="2147483833" r:id="rId22"/>
    <p:sldLayoutId id="2147483756" r:id="rId23"/>
    <p:sldLayoutId id="2147483834" r:id="rId24"/>
    <p:sldLayoutId id="2147483755" r:id="rId25"/>
    <p:sldLayoutId id="2147483835" r:id="rId26"/>
    <p:sldLayoutId id="2147483757" r:id="rId27"/>
    <p:sldLayoutId id="2147483836" r:id="rId28"/>
  </p:sldLayoutIdLst>
  <p:hf hdr="0" ftr="0"/>
  <p:txStyles>
    <p:titleStyle>
      <a:lvl1pPr algn="l" defTabSz="914400" rtl="0" eaLnBrk="1" latinLnBrk="0" hangingPunct="1">
        <a:lnSpc>
          <a:spcPct val="100000"/>
        </a:lnSpc>
        <a:spcBef>
          <a:spcPct val="0"/>
        </a:spcBef>
        <a:buNone/>
        <a:defRPr sz="3200" b="0" i="0" kern="1200">
          <a:solidFill>
            <a:schemeClr val="tx1"/>
          </a:solidFill>
          <a:latin typeface="+mj-lt"/>
          <a:ea typeface="+mj-ea"/>
          <a:cs typeface="+mj-cs"/>
        </a:defRPr>
      </a:lvl1pPr>
    </p:titleStyle>
    <p:bodyStyle>
      <a:lvl1pPr marL="216000" indent="-216000" algn="l" defTabSz="914400" rtl="0" eaLnBrk="1" latinLnBrk="0" hangingPunct="1">
        <a:lnSpc>
          <a:spcPct val="100000"/>
        </a:lnSpc>
        <a:spcBef>
          <a:spcPts val="1200"/>
        </a:spcBef>
        <a:buSzPct val="100000"/>
        <a:buFontTx/>
        <a:buBlip>
          <a:blip r:embed="rId31"/>
        </a:buBlip>
        <a:defRPr sz="2000" b="0" i="0" kern="1200">
          <a:solidFill>
            <a:schemeClr val="tx1"/>
          </a:solidFill>
          <a:latin typeface="+mn-lt"/>
          <a:ea typeface="+mn-ea"/>
          <a:cs typeface="+mn-cs"/>
        </a:defRPr>
      </a:lvl1pPr>
      <a:lvl2pPr marL="396000" indent="-180000" algn="l" defTabSz="914400" rtl="0" eaLnBrk="1" latinLnBrk="0" hangingPunct="1">
        <a:lnSpc>
          <a:spcPct val="100000"/>
        </a:lnSpc>
        <a:spcBef>
          <a:spcPts val="600"/>
        </a:spcBef>
        <a:buClr>
          <a:schemeClr val="tx2"/>
        </a:buClr>
        <a:buSzPct val="110000"/>
        <a:buFont typeface="Arial" panose="020B0604020202020204" pitchFamily="34" charset="0"/>
        <a:buChar char="•"/>
        <a:defRPr sz="1700" b="0" i="0" kern="1200">
          <a:solidFill>
            <a:schemeClr val="tx1"/>
          </a:solidFill>
          <a:latin typeface="+mn-lt"/>
          <a:ea typeface="+mn-ea"/>
          <a:cs typeface="+mn-cs"/>
        </a:defRPr>
      </a:lvl2pPr>
      <a:lvl3pPr marL="576000" indent="-180000" algn="l" defTabSz="914400" rtl="0" eaLnBrk="1" latinLnBrk="0" hangingPunct="1">
        <a:lnSpc>
          <a:spcPct val="100000"/>
        </a:lnSpc>
        <a:spcBef>
          <a:spcPts val="300"/>
        </a:spcBef>
        <a:buClr>
          <a:schemeClr val="accent5"/>
        </a:buClr>
        <a:buFont typeface="Wingdings" pitchFamily="2" charset="2"/>
        <a:buChar char="§"/>
        <a:tabLst/>
        <a:defRPr sz="1600" b="0" i="0" kern="1200">
          <a:solidFill>
            <a:schemeClr val="tx1"/>
          </a:solidFill>
          <a:latin typeface="+mn-lt"/>
          <a:ea typeface="+mn-ea"/>
          <a:cs typeface="+mn-cs"/>
        </a:defRPr>
      </a:lvl3pPr>
      <a:lvl4pPr marL="756000" indent="-180000" algn="l" defTabSz="914400" rtl="0" eaLnBrk="1" latinLnBrk="0" hangingPunct="1">
        <a:lnSpc>
          <a:spcPct val="100000"/>
        </a:lnSpc>
        <a:spcBef>
          <a:spcPts val="300"/>
        </a:spcBef>
        <a:buClr>
          <a:schemeClr val="accent2"/>
        </a:buClr>
        <a:buFont typeface="Wingdings" pitchFamily="2" charset="2"/>
        <a:buChar char="§"/>
        <a:defRPr sz="1400" b="0" i="0" kern="1200">
          <a:solidFill>
            <a:schemeClr val="tx1"/>
          </a:solidFill>
          <a:latin typeface="+mn-lt"/>
          <a:ea typeface="+mn-ea"/>
          <a:cs typeface="+mn-cs"/>
        </a:defRPr>
      </a:lvl4pPr>
      <a:lvl5pPr marL="936000" indent="-180000" algn="l" defTabSz="914400" rtl="0" eaLnBrk="1" latinLnBrk="0" hangingPunct="1">
        <a:lnSpc>
          <a:spcPct val="100000"/>
        </a:lnSpc>
        <a:spcBef>
          <a:spcPts val="300"/>
        </a:spcBef>
        <a:buClr>
          <a:schemeClr val="accent6"/>
        </a:buClr>
        <a:buFont typeface="Wingdings" pitchFamily="2" charset="2"/>
        <a:buChar char="§"/>
        <a:tabLst/>
        <a:defRPr sz="14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438" userDrawn="1">
          <p15:clr>
            <a:srgbClr val="F26B43"/>
          </p15:clr>
        </p15:guide>
        <p15:guide id="3" pos="7242">
          <p15:clr>
            <a:srgbClr val="F26B43"/>
          </p15:clr>
        </p15:guide>
        <p15:guide id="4" pos="2560">
          <p15:clr>
            <a:srgbClr val="F26B43"/>
          </p15:clr>
        </p15:guide>
        <p15:guide id="5" pos="1282">
          <p15:clr>
            <a:srgbClr val="F26B43"/>
          </p15:clr>
        </p15:guide>
        <p15:guide id="6" pos="5120">
          <p15:clr>
            <a:srgbClr val="F26B43"/>
          </p15:clr>
        </p15:guide>
        <p15:guide id="7" pos="6403">
          <p15:clr>
            <a:srgbClr val="F26B43"/>
          </p15:clr>
        </p15:guide>
        <p15:guide id="8" orient="horz" pos="1280">
          <p15:clr>
            <a:srgbClr val="F26B43"/>
          </p15:clr>
        </p15:guide>
        <p15:guide id="9" orient="horz" pos="2561">
          <p15:clr>
            <a:srgbClr val="F26B43"/>
          </p15:clr>
        </p15:guide>
        <p15:guide id="10" orient="horz" pos="3838">
          <p15:clr>
            <a:srgbClr val="F26B43"/>
          </p15:clr>
        </p15:guide>
        <p15:guide id="11" orient="horz" pos="411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4a"/><Relationship Id="rId1" Type="http://schemas.openxmlformats.org/officeDocument/2006/relationships/audio" Target="NULL" TargetMode="Externa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slide" Target="slide2.xml"/><Relationship Id="rId2" Type="http://schemas.microsoft.com/office/2007/relationships/media" Target="../media/media10.m4a"/><Relationship Id="rId1" Type="http://schemas.openxmlformats.org/officeDocument/2006/relationships/audio" Target="NULL" TargetMode="External"/><Relationship Id="rId6" Type="http://schemas.openxmlformats.org/officeDocument/2006/relationships/image" Target="../media/image11.png"/><Relationship Id="rId5" Type="http://schemas.openxmlformats.org/officeDocument/2006/relationships/image" Target="../media/image20.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slide" Target="slide2.xml"/><Relationship Id="rId2" Type="http://schemas.microsoft.com/office/2007/relationships/media" Target="../media/media11.m4a"/><Relationship Id="rId1" Type="http://schemas.openxmlformats.org/officeDocument/2006/relationships/audio" Target="NULL" TargetMode="External"/><Relationship Id="rId6" Type="http://schemas.openxmlformats.org/officeDocument/2006/relationships/image" Target="../media/image11.png"/><Relationship Id="rId5" Type="http://schemas.openxmlformats.org/officeDocument/2006/relationships/image" Target="../media/image2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slide" Target="slide2.xml"/><Relationship Id="rId2" Type="http://schemas.microsoft.com/office/2007/relationships/media" Target="../media/media12.m4a"/><Relationship Id="rId1" Type="http://schemas.openxmlformats.org/officeDocument/2006/relationships/audio" Target="NULL" TargetMode="External"/><Relationship Id="rId6" Type="http://schemas.openxmlformats.org/officeDocument/2006/relationships/image" Target="../media/image11.png"/><Relationship Id="rId5" Type="http://schemas.openxmlformats.org/officeDocument/2006/relationships/image" Target="../media/image2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slide" Target="slide2.xml"/><Relationship Id="rId2" Type="http://schemas.microsoft.com/office/2007/relationships/media" Target="../media/media13.m4a"/><Relationship Id="rId1" Type="http://schemas.openxmlformats.org/officeDocument/2006/relationships/audio" Target="NULL" TargetMode="External"/><Relationship Id="rId6" Type="http://schemas.openxmlformats.org/officeDocument/2006/relationships/image" Target="../media/image11.png"/><Relationship Id="rId5" Type="http://schemas.openxmlformats.org/officeDocument/2006/relationships/image" Target="../media/image2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slide" Target="slide2.xml"/><Relationship Id="rId2" Type="http://schemas.microsoft.com/office/2007/relationships/media" Target="../media/media14.m4a"/><Relationship Id="rId1" Type="http://schemas.openxmlformats.org/officeDocument/2006/relationships/audio" Target="NULL" TargetMode="External"/><Relationship Id="rId6" Type="http://schemas.openxmlformats.org/officeDocument/2006/relationships/image" Target="../media/image11.png"/><Relationship Id="rId5" Type="http://schemas.openxmlformats.org/officeDocument/2006/relationships/image" Target="../media/image24.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slide" Target="slide2.xml"/><Relationship Id="rId2" Type="http://schemas.microsoft.com/office/2007/relationships/media" Target="../media/media15.m4a"/><Relationship Id="rId1" Type="http://schemas.openxmlformats.org/officeDocument/2006/relationships/audio" Target="NULL" TargetMode="External"/><Relationship Id="rId6" Type="http://schemas.openxmlformats.org/officeDocument/2006/relationships/image" Target="../media/image11.png"/><Relationship Id="rId5" Type="http://schemas.openxmlformats.org/officeDocument/2006/relationships/image" Target="../media/image25.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slide" Target="slide2.xml"/><Relationship Id="rId2" Type="http://schemas.microsoft.com/office/2007/relationships/media" Target="../media/media16.m4a"/><Relationship Id="rId1" Type="http://schemas.openxmlformats.org/officeDocument/2006/relationships/audio" Target="NULL" TargetMode="External"/><Relationship Id="rId6" Type="http://schemas.openxmlformats.org/officeDocument/2006/relationships/image" Target="../media/image11.png"/><Relationship Id="rId5" Type="http://schemas.openxmlformats.org/officeDocument/2006/relationships/image" Target="../media/image26.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slide" Target="slide2.xml"/><Relationship Id="rId2" Type="http://schemas.microsoft.com/office/2007/relationships/media" Target="../media/media17.m4a"/><Relationship Id="rId1" Type="http://schemas.openxmlformats.org/officeDocument/2006/relationships/audio" Target="NULL" TargetMode="External"/><Relationship Id="rId6" Type="http://schemas.openxmlformats.org/officeDocument/2006/relationships/image" Target="../media/image11.png"/><Relationship Id="rId5" Type="http://schemas.openxmlformats.org/officeDocument/2006/relationships/image" Target="../media/image27.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slide" Target="slide2.xml"/><Relationship Id="rId2" Type="http://schemas.microsoft.com/office/2007/relationships/media" Target="../media/media18.m4a"/><Relationship Id="rId1" Type="http://schemas.openxmlformats.org/officeDocument/2006/relationships/audio" Target="NULL" TargetMode="External"/><Relationship Id="rId6" Type="http://schemas.openxmlformats.org/officeDocument/2006/relationships/image" Target="../media/image11.png"/><Relationship Id="rId5" Type="http://schemas.openxmlformats.org/officeDocument/2006/relationships/image" Target="../media/image28.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slide" Target="slide2.xml"/><Relationship Id="rId2" Type="http://schemas.microsoft.com/office/2007/relationships/media" Target="../media/media19.m4a"/><Relationship Id="rId1" Type="http://schemas.openxmlformats.org/officeDocument/2006/relationships/audio" Target="NULL" TargetMode="External"/><Relationship Id="rId6" Type="http://schemas.openxmlformats.org/officeDocument/2006/relationships/image" Target="../media/image11.png"/><Relationship Id="rId5" Type="http://schemas.openxmlformats.org/officeDocument/2006/relationships/image" Target="../media/image29.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slide" Target="slide12.xml"/><Relationship Id="rId18" Type="http://schemas.openxmlformats.org/officeDocument/2006/relationships/slide" Target="slide25.xml"/><Relationship Id="rId26" Type="http://schemas.openxmlformats.org/officeDocument/2006/relationships/slide" Target="slide29.xml"/><Relationship Id="rId3" Type="http://schemas.openxmlformats.org/officeDocument/2006/relationships/slideLayout" Target="../slideLayouts/slideLayout27.xml"/><Relationship Id="rId21" Type="http://schemas.openxmlformats.org/officeDocument/2006/relationships/slide" Target="slide24.xml"/><Relationship Id="rId7" Type="http://schemas.openxmlformats.org/officeDocument/2006/relationships/slide" Target="slide3.xml"/><Relationship Id="rId12" Type="http://schemas.openxmlformats.org/officeDocument/2006/relationships/slide" Target="slide11.xml"/><Relationship Id="rId17" Type="http://schemas.openxmlformats.org/officeDocument/2006/relationships/slide" Target="slide18.xml"/><Relationship Id="rId25" Type="http://schemas.openxmlformats.org/officeDocument/2006/relationships/slide" Target="slide30.xml"/><Relationship Id="rId2" Type="http://schemas.microsoft.com/office/2007/relationships/media" Target="../media/media2.m4a"/><Relationship Id="rId16" Type="http://schemas.openxmlformats.org/officeDocument/2006/relationships/slide" Target="slide17.xml"/><Relationship Id="rId20" Type="http://schemas.openxmlformats.org/officeDocument/2006/relationships/slide" Target="slide21.xml"/><Relationship Id="rId1" Type="http://schemas.openxmlformats.org/officeDocument/2006/relationships/audio" Target="NULL" TargetMode="External"/><Relationship Id="rId6" Type="http://schemas.openxmlformats.org/officeDocument/2006/relationships/image" Target="../media/image11.png"/><Relationship Id="rId11" Type="http://schemas.openxmlformats.org/officeDocument/2006/relationships/slide" Target="slide9.xml"/><Relationship Id="rId24" Type="http://schemas.openxmlformats.org/officeDocument/2006/relationships/slide" Target="slide28.xml"/><Relationship Id="rId5" Type="http://schemas.openxmlformats.org/officeDocument/2006/relationships/image" Target="../media/image12.png"/><Relationship Id="rId15" Type="http://schemas.openxmlformats.org/officeDocument/2006/relationships/slide" Target="slide14.xml"/><Relationship Id="rId23" Type="http://schemas.openxmlformats.org/officeDocument/2006/relationships/slide" Target="slide16.xml"/><Relationship Id="rId10" Type="http://schemas.openxmlformats.org/officeDocument/2006/relationships/slide" Target="slide7.xml"/><Relationship Id="rId19" Type="http://schemas.openxmlformats.org/officeDocument/2006/relationships/slide" Target="slide20.xml"/><Relationship Id="rId4" Type="http://schemas.openxmlformats.org/officeDocument/2006/relationships/notesSlide" Target="../notesSlides/notesSlide2.xml"/><Relationship Id="rId9" Type="http://schemas.openxmlformats.org/officeDocument/2006/relationships/slide" Target="slide5.xml"/><Relationship Id="rId14" Type="http://schemas.openxmlformats.org/officeDocument/2006/relationships/slide" Target="slide13.xml"/><Relationship Id="rId22" Type="http://schemas.openxmlformats.org/officeDocument/2006/relationships/slide" Target="slide23.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slide" Target="slide2.xml"/><Relationship Id="rId2" Type="http://schemas.microsoft.com/office/2007/relationships/media" Target="../media/media20.m4a"/><Relationship Id="rId1" Type="http://schemas.openxmlformats.org/officeDocument/2006/relationships/audio" Target="NULL" TargetMode="External"/><Relationship Id="rId6" Type="http://schemas.openxmlformats.org/officeDocument/2006/relationships/image" Target="../media/image11.png"/><Relationship Id="rId5" Type="http://schemas.openxmlformats.org/officeDocument/2006/relationships/image" Target="../media/image30.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slide" Target="slide2.xml"/><Relationship Id="rId2" Type="http://schemas.microsoft.com/office/2007/relationships/media" Target="../media/media21.m4a"/><Relationship Id="rId1" Type="http://schemas.openxmlformats.org/officeDocument/2006/relationships/audio" Target="NULL" TargetMode="External"/><Relationship Id="rId6" Type="http://schemas.openxmlformats.org/officeDocument/2006/relationships/image" Target="../media/image11.png"/><Relationship Id="rId5" Type="http://schemas.openxmlformats.org/officeDocument/2006/relationships/image" Target="../media/image31.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slide" Target="slide2.xml"/><Relationship Id="rId2" Type="http://schemas.microsoft.com/office/2007/relationships/media" Target="../media/media22.m4a"/><Relationship Id="rId1" Type="http://schemas.openxmlformats.org/officeDocument/2006/relationships/audio" Target="NULL" TargetMode="External"/><Relationship Id="rId6" Type="http://schemas.openxmlformats.org/officeDocument/2006/relationships/image" Target="../media/image11.png"/><Relationship Id="rId5" Type="http://schemas.openxmlformats.org/officeDocument/2006/relationships/image" Target="../media/image32.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slide" Target="slide2.xml"/><Relationship Id="rId2" Type="http://schemas.microsoft.com/office/2007/relationships/media" Target="../media/media23.m4a"/><Relationship Id="rId1" Type="http://schemas.openxmlformats.org/officeDocument/2006/relationships/audio" Target="NULL" TargetMode="External"/><Relationship Id="rId6" Type="http://schemas.openxmlformats.org/officeDocument/2006/relationships/image" Target="../media/image11.png"/><Relationship Id="rId5" Type="http://schemas.openxmlformats.org/officeDocument/2006/relationships/image" Target="../media/image33.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slide" Target="slide2.xml"/><Relationship Id="rId3" Type="http://schemas.openxmlformats.org/officeDocument/2006/relationships/slideLayout" Target="../slideLayouts/slideLayout27.xml"/><Relationship Id="rId7" Type="http://schemas.openxmlformats.org/officeDocument/2006/relationships/image" Target="../media/image36.png"/><Relationship Id="rId12" Type="http://schemas.openxmlformats.org/officeDocument/2006/relationships/image" Target="../media/image40.png"/><Relationship Id="rId2" Type="http://schemas.microsoft.com/office/2007/relationships/media" Target="../media/media24.m4a"/><Relationship Id="rId1" Type="http://schemas.openxmlformats.org/officeDocument/2006/relationships/audio" Target="NULL" TargetMode="External"/><Relationship Id="rId6" Type="http://schemas.openxmlformats.org/officeDocument/2006/relationships/image" Target="../media/image35.png"/><Relationship Id="rId11" Type="http://schemas.openxmlformats.org/officeDocument/2006/relationships/image" Target="../media/image11.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notesSlide" Target="../notesSlides/notesSlide24.xml"/><Relationship Id="rId9"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slide" Target="slide2.xml"/><Relationship Id="rId2" Type="http://schemas.microsoft.com/office/2007/relationships/media" Target="../media/media25.m4a"/><Relationship Id="rId1" Type="http://schemas.openxmlformats.org/officeDocument/2006/relationships/audio" Target="NULL" TargetMode="External"/><Relationship Id="rId6" Type="http://schemas.openxmlformats.org/officeDocument/2006/relationships/image" Target="../media/image41.png"/><Relationship Id="rId5" Type="http://schemas.openxmlformats.org/officeDocument/2006/relationships/image" Target="../media/image11.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slide" Target="slide2.xml"/><Relationship Id="rId2" Type="http://schemas.microsoft.com/office/2007/relationships/media" Target="../media/media26.m4a"/><Relationship Id="rId1" Type="http://schemas.openxmlformats.org/officeDocument/2006/relationships/audio" Target="NULL" TargetMode="External"/><Relationship Id="rId6" Type="http://schemas.openxmlformats.org/officeDocument/2006/relationships/image" Target="../media/image11.png"/><Relationship Id="rId5" Type="http://schemas.openxmlformats.org/officeDocument/2006/relationships/image" Target="../media/image42.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image" Target="../media/image11.png"/><Relationship Id="rId2" Type="http://schemas.microsoft.com/office/2007/relationships/media" Target="../media/media27.m4a"/><Relationship Id="rId1" Type="http://schemas.openxmlformats.org/officeDocument/2006/relationships/audio" Target="NULL" TargetMode="External"/><Relationship Id="rId6" Type="http://schemas.openxmlformats.org/officeDocument/2006/relationships/slide" Target="slide2.xml"/><Relationship Id="rId5" Type="http://schemas.openxmlformats.org/officeDocument/2006/relationships/image" Target="../media/image43.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slide" Target="slide2.xml"/><Relationship Id="rId2" Type="http://schemas.microsoft.com/office/2007/relationships/media" Target="../media/media28.m4a"/><Relationship Id="rId1" Type="http://schemas.openxmlformats.org/officeDocument/2006/relationships/audio" Target="NULL" TargetMode="External"/><Relationship Id="rId6" Type="http://schemas.openxmlformats.org/officeDocument/2006/relationships/image" Target="../media/image11.png"/><Relationship Id="rId5" Type="http://schemas.openxmlformats.org/officeDocument/2006/relationships/image" Target="../media/image44.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slide" Target="slide2.xml"/><Relationship Id="rId2" Type="http://schemas.microsoft.com/office/2007/relationships/media" Target="../media/media29.m4a"/><Relationship Id="rId1" Type="http://schemas.openxmlformats.org/officeDocument/2006/relationships/audio" Target="NULL" TargetMode="External"/><Relationship Id="rId6" Type="http://schemas.openxmlformats.org/officeDocument/2006/relationships/image" Target="../media/image11.png"/><Relationship Id="rId5" Type="http://schemas.openxmlformats.org/officeDocument/2006/relationships/image" Target="../media/image45.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slide" Target="slide2.xml"/><Relationship Id="rId2" Type="http://schemas.microsoft.com/office/2007/relationships/media" Target="../media/media3.m4a"/><Relationship Id="rId1" Type="http://schemas.openxmlformats.org/officeDocument/2006/relationships/audio" Target="NULL" TargetMode="External"/><Relationship Id="rId6" Type="http://schemas.openxmlformats.org/officeDocument/2006/relationships/image" Target="../media/image11.png"/><Relationship Id="rId5" Type="http://schemas.openxmlformats.org/officeDocument/2006/relationships/image" Target="../media/image13.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slide" Target="slide2.xml"/><Relationship Id="rId2" Type="http://schemas.microsoft.com/office/2007/relationships/media" Target="../media/media30.m4a"/><Relationship Id="rId1" Type="http://schemas.openxmlformats.org/officeDocument/2006/relationships/audio" Target="NULL" TargetMode="External"/><Relationship Id="rId6" Type="http://schemas.openxmlformats.org/officeDocument/2006/relationships/image" Target="../media/image11.png"/><Relationship Id="rId5" Type="http://schemas.openxmlformats.org/officeDocument/2006/relationships/image" Target="../media/image46.png"/><Relationship Id="rId4" Type="http://schemas.openxmlformats.org/officeDocument/2006/relationships/notesSlide" Target="../notesSlides/notesSlide30.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image" Target="../media/image11.png"/><Relationship Id="rId2" Type="http://schemas.microsoft.com/office/2007/relationships/media" Target="../media/media4.m4a"/><Relationship Id="rId1" Type="http://schemas.openxmlformats.org/officeDocument/2006/relationships/audio" Target="NULL" TargetMode="External"/><Relationship Id="rId6" Type="http://schemas.openxmlformats.org/officeDocument/2006/relationships/slide" Target="slide2.xml"/><Relationship Id="rId5" Type="http://schemas.openxmlformats.org/officeDocument/2006/relationships/image" Target="../media/image1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slide" Target="slide2.xml"/><Relationship Id="rId2" Type="http://schemas.microsoft.com/office/2007/relationships/media" Target="../media/media5.m4a"/><Relationship Id="rId1" Type="http://schemas.openxmlformats.org/officeDocument/2006/relationships/audio" Target="NULL" TargetMode="External"/><Relationship Id="rId6" Type="http://schemas.openxmlformats.org/officeDocument/2006/relationships/image" Target="../media/image11.png"/><Relationship Id="rId5" Type="http://schemas.openxmlformats.org/officeDocument/2006/relationships/image" Target="../media/image1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slide" Target="slide2.xml"/><Relationship Id="rId2" Type="http://schemas.microsoft.com/office/2007/relationships/media" Target="../media/media6.m4a"/><Relationship Id="rId1" Type="http://schemas.openxmlformats.org/officeDocument/2006/relationships/audio" Target="NULL" TargetMode="External"/><Relationship Id="rId6" Type="http://schemas.openxmlformats.org/officeDocument/2006/relationships/image" Target="../media/image11.png"/><Relationship Id="rId5" Type="http://schemas.openxmlformats.org/officeDocument/2006/relationships/image" Target="../media/image16.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slide" Target="slide2.xml"/><Relationship Id="rId2" Type="http://schemas.microsoft.com/office/2007/relationships/media" Target="../media/media7.m4a"/><Relationship Id="rId1" Type="http://schemas.openxmlformats.org/officeDocument/2006/relationships/audio" Target="NULL" TargetMode="External"/><Relationship Id="rId6" Type="http://schemas.openxmlformats.org/officeDocument/2006/relationships/image" Target="../media/image11.png"/><Relationship Id="rId5" Type="http://schemas.openxmlformats.org/officeDocument/2006/relationships/image" Target="../media/image1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slide" Target="slide2.xml"/><Relationship Id="rId2" Type="http://schemas.microsoft.com/office/2007/relationships/media" Target="../media/media8.m4a"/><Relationship Id="rId1" Type="http://schemas.openxmlformats.org/officeDocument/2006/relationships/audio" Target="NULL" TargetMode="External"/><Relationship Id="rId6" Type="http://schemas.openxmlformats.org/officeDocument/2006/relationships/image" Target="../media/image11.png"/><Relationship Id="rId5" Type="http://schemas.openxmlformats.org/officeDocument/2006/relationships/image" Target="../media/image18.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7.xml"/><Relationship Id="rId7" Type="http://schemas.openxmlformats.org/officeDocument/2006/relationships/image" Target="../media/image19.png"/><Relationship Id="rId2" Type="http://schemas.microsoft.com/office/2007/relationships/media" Target="../media/media9.m4a"/><Relationship Id="rId1" Type="http://schemas.openxmlformats.org/officeDocument/2006/relationships/audio" Target="NULL" TargetMode="External"/><Relationship Id="rId6" Type="http://schemas.openxmlformats.org/officeDocument/2006/relationships/slide" Target="slide2.xml"/><Relationship Id="rId5" Type="http://schemas.openxmlformats.org/officeDocument/2006/relationships/image" Target="../media/image1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pic>
        <p:nvPicPr>
          <p:cNvPr id="21" name="Bilde 20">
            <a:extLst>
              <a:ext uri="{FF2B5EF4-FFF2-40B4-BE49-F238E27FC236}">
                <a16:creationId xmlns:a16="http://schemas.microsoft.com/office/drawing/2014/main" id="{1EBF9E45-3C5E-44DF-A9E8-2E88459C68FA}"/>
              </a:ext>
            </a:extLst>
          </p:cNvPr>
          <p:cNvPicPr>
            <a:picLocks noChangeAspect="1"/>
          </p:cNvPicPr>
          <p:nvPr/>
        </p:nvPicPr>
        <p:blipFill>
          <a:blip r:embed="rId5"/>
          <a:stretch>
            <a:fillRect/>
          </a:stretch>
        </p:blipFill>
        <p:spPr>
          <a:xfrm>
            <a:off x="10643" y="-1"/>
            <a:ext cx="12223678" cy="6916189"/>
          </a:xfrm>
          <a:prstGeom prst="rect">
            <a:avLst/>
          </a:prstGeom>
        </p:spPr>
      </p:pic>
      <p:pic>
        <p:nvPicPr>
          <p:cNvPr id="3" name="1forsidematmåltider">
            <a:hlinkClick r:id="" action="ppaction://media"/>
            <a:extLst>
              <a:ext uri="{FF2B5EF4-FFF2-40B4-BE49-F238E27FC236}">
                <a16:creationId xmlns:a16="http://schemas.microsoft.com/office/drawing/2014/main" id="{0AC2249A-2C6D-4A11-A512-11834175A816}"/>
              </a:ext>
            </a:extLst>
          </p:cNvPr>
          <p:cNvPicPr>
            <a:picLocks noChangeAspect="1"/>
          </p:cNvPicPr>
          <p:nvPr>
            <a:audioFile r:link="rId1"/>
            <p:extLst>
              <p:ext uri="{DAA4B4D4-6D71-4841-9C94-3DE7FCFB9230}">
                <p14:media xmlns:p14="http://schemas.microsoft.com/office/powerpoint/2010/main" r:embed="rId2">
                  <p14:trim st="1197" end="499.375"/>
                </p14:media>
              </p:ext>
            </p:extLst>
          </p:nvPr>
        </p:nvPicPr>
        <p:blipFill>
          <a:blip r:embed="rId6"/>
          <a:stretch>
            <a:fillRect/>
          </a:stretch>
        </p:blipFill>
        <p:spPr>
          <a:xfrm>
            <a:off x="36000" y="0"/>
            <a:ext cx="487363" cy="487363"/>
          </a:xfrm>
          <a:prstGeom prst="rect">
            <a:avLst/>
          </a:prstGeom>
        </p:spPr>
      </p:pic>
    </p:spTree>
    <p:extLst>
      <p:ext uri="{BB962C8B-B14F-4D97-AF65-F5344CB8AC3E}">
        <p14:creationId xmlns:p14="http://schemas.microsoft.com/office/powerpoint/2010/main" val="1210439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15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a:extLst>
              <a:ext uri="{FF2B5EF4-FFF2-40B4-BE49-F238E27FC236}">
                <a16:creationId xmlns:a16="http://schemas.microsoft.com/office/drawing/2014/main" id="{CE6FCD0B-0DAD-4065-AAB3-6FC907C70282}"/>
              </a:ext>
            </a:extLst>
          </p:cNvPr>
          <p:cNvPicPr>
            <a:picLocks noChangeAspect="1"/>
          </p:cNvPicPr>
          <p:nvPr/>
        </p:nvPicPr>
        <p:blipFill>
          <a:blip r:embed="rId5"/>
          <a:stretch>
            <a:fillRect/>
          </a:stretch>
        </p:blipFill>
        <p:spPr>
          <a:xfrm>
            <a:off x="-85064" y="-4150"/>
            <a:ext cx="12257408" cy="6863904"/>
          </a:xfrm>
          <a:prstGeom prst="rect">
            <a:avLst/>
          </a:prstGeom>
        </p:spPr>
      </p:pic>
      <p:pic>
        <p:nvPicPr>
          <p:cNvPr id="4" name="8Pålegg">
            <a:hlinkClick r:id="" action="ppaction://media"/>
            <a:extLst>
              <a:ext uri="{FF2B5EF4-FFF2-40B4-BE49-F238E27FC236}">
                <a16:creationId xmlns:a16="http://schemas.microsoft.com/office/drawing/2014/main" id="{2A7480C3-C0AE-4661-9C55-BD6A13B854E3}"/>
              </a:ext>
            </a:extLst>
          </p:cNvPr>
          <p:cNvPicPr>
            <a:picLocks noChangeAspect="1"/>
          </p:cNvPicPr>
          <p:nvPr>
            <a:audioFile r:link="rId1"/>
            <p:extLst>
              <p:ext uri="{DAA4B4D4-6D71-4841-9C94-3DE7FCFB9230}">
                <p14:media xmlns:p14="http://schemas.microsoft.com/office/powerpoint/2010/main" r:embed="rId2">
                  <p14:trim st="700" end="276.4583"/>
                </p14:media>
              </p:ext>
            </p:extLst>
          </p:nvPr>
        </p:nvPicPr>
        <p:blipFill>
          <a:blip r:embed="rId6"/>
          <a:stretch>
            <a:fillRect/>
          </a:stretch>
        </p:blipFill>
        <p:spPr>
          <a:xfrm>
            <a:off x="36000" y="0"/>
            <a:ext cx="486000" cy="486000"/>
          </a:xfrm>
          <a:prstGeom prst="rect">
            <a:avLst/>
          </a:prstGeom>
        </p:spPr>
      </p:pic>
      <p:sp>
        <p:nvSpPr>
          <p:cNvPr id="40" name="TekstSylinder 39">
            <a:hlinkClick r:id="rId7" action="ppaction://hlinksldjump"/>
            <a:extLst>
              <a:ext uri="{FF2B5EF4-FFF2-40B4-BE49-F238E27FC236}">
                <a16:creationId xmlns:a16="http://schemas.microsoft.com/office/drawing/2014/main" id="{14F6B1D0-A4FF-49FD-93DD-E70E0F3287F1}"/>
              </a:ext>
            </a:extLst>
          </p:cNvPr>
          <p:cNvSpPr txBox="1"/>
          <p:nvPr/>
        </p:nvSpPr>
        <p:spPr>
          <a:xfrm>
            <a:off x="72319" y="5781834"/>
            <a:ext cx="1099630" cy="884780"/>
          </a:xfrm>
          <a:prstGeom prst="rect">
            <a:avLst/>
          </a:prstGeom>
          <a:noFill/>
        </p:spPr>
        <p:txBody>
          <a:bodyPr wrap="square" rtlCol="0">
            <a:spAutoFit/>
          </a:bodyPr>
          <a:lstStyle/>
          <a:p>
            <a:pPr algn="l"/>
            <a:endParaRPr lang="nb-NO" dirty="0"/>
          </a:p>
        </p:txBody>
      </p:sp>
    </p:spTree>
    <p:extLst>
      <p:ext uri="{BB962C8B-B14F-4D97-AF65-F5344CB8AC3E}">
        <p14:creationId xmlns:p14="http://schemas.microsoft.com/office/powerpoint/2010/main" val="98890358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6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e 10">
            <a:extLst>
              <a:ext uri="{FF2B5EF4-FFF2-40B4-BE49-F238E27FC236}">
                <a16:creationId xmlns:a16="http://schemas.microsoft.com/office/drawing/2014/main" id="{EB01C8EE-FCE8-4596-B8F5-66BBAE357F42}"/>
              </a:ext>
            </a:extLst>
          </p:cNvPr>
          <p:cNvPicPr>
            <a:picLocks noChangeAspect="1"/>
          </p:cNvPicPr>
          <p:nvPr/>
        </p:nvPicPr>
        <p:blipFill rotWithShape="1">
          <a:blip r:embed="rId5"/>
          <a:srcRect l="547" r="9869"/>
          <a:stretch/>
        </p:blipFill>
        <p:spPr>
          <a:xfrm>
            <a:off x="-8878" y="8878"/>
            <a:ext cx="12192000" cy="6932772"/>
          </a:xfrm>
          <a:prstGeom prst="rect">
            <a:avLst/>
          </a:prstGeom>
        </p:spPr>
      </p:pic>
      <p:pic>
        <p:nvPicPr>
          <p:cNvPr id="3" name="9Grøtkornblanding">
            <a:hlinkClick r:id="" action="ppaction://media"/>
            <a:extLst>
              <a:ext uri="{FF2B5EF4-FFF2-40B4-BE49-F238E27FC236}">
                <a16:creationId xmlns:a16="http://schemas.microsoft.com/office/drawing/2014/main" id="{82F7F383-D715-400B-BD40-65CFE5DBECB4}"/>
              </a:ext>
            </a:extLst>
          </p:cNvPr>
          <p:cNvPicPr>
            <a:picLocks noChangeAspect="1"/>
          </p:cNvPicPr>
          <p:nvPr>
            <a:audioFile r:link="rId1"/>
            <p:extLst>
              <p:ext uri="{DAA4B4D4-6D71-4841-9C94-3DE7FCFB9230}">
                <p14:media xmlns:p14="http://schemas.microsoft.com/office/powerpoint/2010/main" r:embed="rId2">
                  <p14:trim st="913" end="656.8333"/>
                </p14:media>
              </p:ext>
            </p:extLst>
          </p:nvPr>
        </p:nvPicPr>
        <p:blipFill>
          <a:blip r:embed="rId6"/>
          <a:stretch>
            <a:fillRect/>
          </a:stretch>
        </p:blipFill>
        <p:spPr>
          <a:xfrm>
            <a:off x="36000" y="0"/>
            <a:ext cx="486000" cy="486000"/>
          </a:xfrm>
          <a:prstGeom prst="rect">
            <a:avLst/>
          </a:prstGeom>
        </p:spPr>
      </p:pic>
      <p:sp>
        <p:nvSpPr>
          <p:cNvPr id="39" name="TekstSylinder 38">
            <a:hlinkClick r:id="rId7" action="ppaction://hlinksldjump"/>
            <a:extLst>
              <a:ext uri="{FF2B5EF4-FFF2-40B4-BE49-F238E27FC236}">
                <a16:creationId xmlns:a16="http://schemas.microsoft.com/office/drawing/2014/main" id="{5FCE1BCF-80AC-4E55-BFBC-08547FFD200B}"/>
              </a:ext>
            </a:extLst>
          </p:cNvPr>
          <p:cNvSpPr txBox="1"/>
          <p:nvPr/>
        </p:nvSpPr>
        <p:spPr>
          <a:xfrm>
            <a:off x="72319" y="5781834"/>
            <a:ext cx="1099630" cy="884780"/>
          </a:xfrm>
          <a:prstGeom prst="rect">
            <a:avLst/>
          </a:prstGeom>
          <a:noFill/>
        </p:spPr>
        <p:txBody>
          <a:bodyPr wrap="square" rtlCol="0">
            <a:spAutoFit/>
          </a:bodyPr>
          <a:lstStyle/>
          <a:p>
            <a:pPr algn="l"/>
            <a:endParaRPr lang="nb-NO"/>
          </a:p>
        </p:txBody>
      </p:sp>
    </p:spTree>
    <p:extLst>
      <p:ext uri="{BB962C8B-B14F-4D97-AF65-F5344CB8AC3E}">
        <p14:creationId xmlns:p14="http://schemas.microsoft.com/office/powerpoint/2010/main" val="345642029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00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Bilde 36">
            <a:extLst>
              <a:ext uri="{FF2B5EF4-FFF2-40B4-BE49-F238E27FC236}">
                <a16:creationId xmlns:a16="http://schemas.microsoft.com/office/drawing/2014/main" id="{17A92B27-26D1-4347-A6F6-E580E4E4B454}"/>
              </a:ext>
            </a:extLst>
          </p:cNvPr>
          <p:cNvPicPr>
            <a:picLocks noChangeAspect="1"/>
          </p:cNvPicPr>
          <p:nvPr/>
        </p:nvPicPr>
        <p:blipFill rotWithShape="1">
          <a:blip r:embed="rId5"/>
          <a:srcRect l="622" r="10330" b="2489"/>
          <a:stretch/>
        </p:blipFill>
        <p:spPr>
          <a:xfrm>
            <a:off x="0" y="0"/>
            <a:ext cx="12192000" cy="6868633"/>
          </a:xfrm>
          <a:prstGeom prst="rect">
            <a:avLst/>
          </a:prstGeom>
        </p:spPr>
      </p:pic>
      <p:pic>
        <p:nvPicPr>
          <p:cNvPr id="7" name="10Varmmat">
            <a:hlinkClick r:id="" action="ppaction://media"/>
            <a:extLst>
              <a:ext uri="{FF2B5EF4-FFF2-40B4-BE49-F238E27FC236}">
                <a16:creationId xmlns:a16="http://schemas.microsoft.com/office/drawing/2014/main" id="{0142D42B-A63C-430B-BD6A-5C1E007C0013}"/>
              </a:ext>
            </a:extLst>
          </p:cNvPr>
          <p:cNvPicPr>
            <a:picLocks noChangeAspect="1"/>
          </p:cNvPicPr>
          <p:nvPr>
            <a:audioFile r:link="rId1"/>
            <p:extLst>
              <p:ext uri="{DAA4B4D4-6D71-4841-9C94-3DE7FCFB9230}">
                <p14:media xmlns:p14="http://schemas.microsoft.com/office/powerpoint/2010/main" r:embed="rId2">
                  <p14:trim st="960" end="12.1875"/>
                </p14:media>
              </p:ext>
            </p:extLst>
          </p:nvPr>
        </p:nvPicPr>
        <p:blipFill>
          <a:blip r:embed="rId6"/>
          <a:stretch>
            <a:fillRect/>
          </a:stretch>
        </p:blipFill>
        <p:spPr>
          <a:xfrm>
            <a:off x="34729" y="0"/>
            <a:ext cx="486000" cy="486000"/>
          </a:xfrm>
          <a:prstGeom prst="rect">
            <a:avLst/>
          </a:prstGeom>
        </p:spPr>
      </p:pic>
      <p:sp>
        <p:nvSpPr>
          <p:cNvPr id="38" name="TekstSylinder 37">
            <a:hlinkClick r:id="rId7" action="ppaction://hlinksldjump"/>
            <a:extLst>
              <a:ext uri="{FF2B5EF4-FFF2-40B4-BE49-F238E27FC236}">
                <a16:creationId xmlns:a16="http://schemas.microsoft.com/office/drawing/2014/main" id="{35FDB979-294D-4B0D-9BEC-D948C84DA7BD}"/>
              </a:ext>
            </a:extLst>
          </p:cNvPr>
          <p:cNvSpPr txBox="1"/>
          <p:nvPr/>
        </p:nvSpPr>
        <p:spPr>
          <a:xfrm>
            <a:off x="72319" y="5781834"/>
            <a:ext cx="1099630" cy="884780"/>
          </a:xfrm>
          <a:prstGeom prst="rect">
            <a:avLst/>
          </a:prstGeom>
          <a:noFill/>
        </p:spPr>
        <p:txBody>
          <a:bodyPr wrap="square" rtlCol="0">
            <a:spAutoFit/>
          </a:bodyPr>
          <a:lstStyle/>
          <a:p>
            <a:pPr algn="l"/>
            <a:endParaRPr lang="nb-NO"/>
          </a:p>
        </p:txBody>
      </p:sp>
    </p:spTree>
    <p:extLst>
      <p:ext uri="{BB962C8B-B14F-4D97-AF65-F5344CB8AC3E}">
        <p14:creationId xmlns:p14="http://schemas.microsoft.com/office/powerpoint/2010/main" val="359097503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57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ssholder for bilde 7">
            <a:extLst>
              <a:ext uri="{FF2B5EF4-FFF2-40B4-BE49-F238E27FC236}">
                <a16:creationId xmlns:a16="http://schemas.microsoft.com/office/drawing/2014/main" id="{83CA04B9-43F0-4FA7-81DA-52D90878D54F}"/>
              </a:ext>
            </a:extLst>
          </p:cNvPr>
          <p:cNvPicPr>
            <a:picLocks noGrp="1" noChangeAspect="1"/>
          </p:cNvPicPr>
          <p:nvPr>
            <p:ph type="pic" sz="quarter" idx="17"/>
          </p:nvPr>
        </p:nvPicPr>
        <p:blipFill rotWithShape="1">
          <a:blip r:embed="rId5"/>
          <a:srcRect l="652" t="-136" r="-342"/>
          <a:stretch/>
        </p:blipFill>
        <p:spPr>
          <a:xfrm>
            <a:off x="0" y="0"/>
            <a:ext cx="12192000" cy="6858001"/>
          </a:xfrm>
          <a:prstGeom prst="rect">
            <a:avLst/>
          </a:prstGeom>
        </p:spPr>
      </p:pic>
      <p:pic>
        <p:nvPicPr>
          <p:cNvPr id="29" name="13Drikke(1)">
            <a:hlinkClick r:id="" action="ppaction://media"/>
            <a:extLst>
              <a:ext uri="{FF2B5EF4-FFF2-40B4-BE49-F238E27FC236}">
                <a16:creationId xmlns:a16="http://schemas.microsoft.com/office/drawing/2014/main" id="{C97CB5C2-A726-4A46-9CC1-07549BA6B379}"/>
              </a:ext>
            </a:extLst>
          </p:cNvPr>
          <p:cNvPicPr>
            <a:picLocks noChangeAspect="1"/>
          </p:cNvPicPr>
          <p:nvPr>
            <a:audioFile r:link="rId1"/>
            <p:extLst>
              <p:ext uri="{DAA4B4D4-6D71-4841-9C94-3DE7FCFB9230}">
                <p14:media xmlns:p14="http://schemas.microsoft.com/office/powerpoint/2010/main" r:embed="rId2">
                  <p14:trim st="5550" end="1248.2708"/>
                </p14:media>
              </p:ext>
            </p:extLst>
          </p:nvPr>
        </p:nvPicPr>
        <p:blipFill>
          <a:blip r:embed="rId6"/>
          <a:stretch>
            <a:fillRect/>
          </a:stretch>
        </p:blipFill>
        <p:spPr>
          <a:xfrm>
            <a:off x="36000" y="0"/>
            <a:ext cx="487363" cy="487363"/>
          </a:xfrm>
          <a:prstGeom prst="rect">
            <a:avLst/>
          </a:prstGeom>
        </p:spPr>
      </p:pic>
      <p:sp>
        <p:nvSpPr>
          <p:cNvPr id="30" name="TekstSylinder 29">
            <a:hlinkClick r:id="rId7" action="ppaction://hlinksldjump"/>
            <a:extLst>
              <a:ext uri="{FF2B5EF4-FFF2-40B4-BE49-F238E27FC236}">
                <a16:creationId xmlns:a16="http://schemas.microsoft.com/office/drawing/2014/main" id="{A4303304-D584-444D-A96E-899AB5C9E7AC}"/>
              </a:ext>
            </a:extLst>
          </p:cNvPr>
          <p:cNvSpPr txBox="1"/>
          <p:nvPr/>
        </p:nvSpPr>
        <p:spPr>
          <a:xfrm>
            <a:off x="72319" y="5781834"/>
            <a:ext cx="1099630" cy="884780"/>
          </a:xfrm>
          <a:prstGeom prst="rect">
            <a:avLst/>
          </a:prstGeom>
          <a:noFill/>
        </p:spPr>
        <p:txBody>
          <a:bodyPr wrap="square" rtlCol="0">
            <a:spAutoFit/>
          </a:bodyPr>
          <a:lstStyle/>
          <a:p>
            <a:pPr algn="l"/>
            <a:endParaRPr lang="nb-NO"/>
          </a:p>
        </p:txBody>
      </p:sp>
    </p:spTree>
    <p:extLst>
      <p:ext uri="{BB962C8B-B14F-4D97-AF65-F5344CB8AC3E}">
        <p14:creationId xmlns:p14="http://schemas.microsoft.com/office/powerpoint/2010/main" val="349860334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140"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ssholder for bilde 6">
            <a:extLst>
              <a:ext uri="{FF2B5EF4-FFF2-40B4-BE49-F238E27FC236}">
                <a16:creationId xmlns:a16="http://schemas.microsoft.com/office/drawing/2014/main" id="{12429B22-A2D6-4A1B-982F-215936CE41FE}"/>
              </a:ext>
            </a:extLst>
          </p:cNvPr>
          <p:cNvPicPr>
            <a:picLocks noGrp="1" noChangeAspect="1"/>
          </p:cNvPicPr>
          <p:nvPr>
            <p:ph type="pic" sz="quarter" idx="17"/>
          </p:nvPr>
        </p:nvPicPr>
        <p:blipFill rotWithShape="1">
          <a:blip r:embed="rId5"/>
          <a:srcRect l="703" t="117" b="791"/>
          <a:stretch/>
        </p:blipFill>
        <p:spPr>
          <a:xfrm>
            <a:off x="8878" y="-8877"/>
            <a:ext cx="12189740" cy="6858000"/>
          </a:xfrm>
          <a:prstGeom prst="rect">
            <a:avLst/>
          </a:prstGeom>
        </p:spPr>
      </p:pic>
      <p:pic>
        <p:nvPicPr>
          <p:cNvPr id="29" name="12Bursdag">
            <a:hlinkClick r:id="" action="ppaction://media"/>
            <a:extLst>
              <a:ext uri="{FF2B5EF4-FFF2-40B4-BE49-F238E27FC236}">
                <a16:creationId xmlns:a16="http://schemas.microsoft.com/office/drawing/2014/main" id="{B7CA5820-7650-4200-9C3B-F21F2964D8BA}"/>
              </a:ext>
            </a:extLst>
          </p:cNvPr>
          <p:cNvPicPr>
            <a:picLocks noChangeAspect="1"/>
          </p:cNvPicPr>
          <p:nvPr>
            <a:audioFile r:link="rId1"/>
            <p:extLst>
              <p:ext uri="{DAA4B4D4-6D71-4841-9C94-3DE7FCFB9230}">
                <p14:media xmlns:p14="http://schemas.microsoft.com/office/powerpoint/2010/main" r:embed="rId2">
                  <p14:trim st="1176" end="679.1666"/>
                </p14:media>
              </p:ext>
            </p:extLst>
          </p:nvPr>
        </p:nvPicPr>
        <p:blipFill>
          <a:blip r:embed="rId6"/>
          <a:stretch>
            <a:fillRect/>
          </a:stretch>
        </p:blipFill>
        <p:spPr>
          <a:xfrm>
            <a:off x="36000" y="0"/>
            <a:ext cx="486000" cy="486000"/>
          </a:xfrm>
          <a:prstGeom prst="rect">
            <a:avLst/>
          </a:prstGeom>
        </p:spPr>
      </p:pic>
      <p:sp>
        <p:nvSpPr>
          <p:cNvPr id="38" name="TekstSylinder 37">
            <a:hlinkClick r:id="rId7" action="ppaction://hlinksldjump"/>
            <a:extLst>
              <a:ext uri="{FF2B5EF4-FFF2-40B4-BE49-F238E27FC236}">
                <a16:creationId xmlns:a16="http://schemas.microsoft.com/office/drawing/2014/main" id="{FE6A84AE-68E9-43D7-91EC-47B35CA27D14}"/>
              </a:ext>
            </a:extLst>
          </p:cNvPr>
          <p:cNvSpPr txBox="1"/>
          <p:nvPr/>
        </p:nvSpPr>
        <p:spPr>
          <a:xfrm>
            <a:off x="72319" y="5781834"/>
            <a:ext cx="1099630" cy="884780"/>
          </a:xfrm>
          <a:prstGeom prst="rect">
            <a:avLst/>
          </a:prstGeom>
          <a:noFill/>
        </p:spPr>
        <p:txBody>
          <a:bodyPr wrap="square" rtlCol="0">
            <a:spAutoFit/>
          </a:bodyPr>
          <a:lstStyle/>
          <a:p>
            <a:pPr algn="l"/>
            <a:endParaRPr lang="nb-NO"/>
          </a:p>
        </p:txBody>
      </p:sp>
    </p:spTree>
    <p:extLst>
      <p:ext uri="{BB962C8B-B14F-4D97-AF65-F5344CB8AC3E}">
        <p14:creationId xmlns:p14="http://schemas.microsoft.com/office/powerpoint/2010/main" val="161377169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602"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ssholder for bilde 8">
            <a:extLst>
              <a:ext uri="{FF2B5EF4-FFF2-40B4-BE49-F238E27FC236}">
                <a16:creationId xmlns:a16="http://schemas.microsoft.com/office/drawing/2014/main" id="{E13CE244-98DD-42CD-84A4-18626732030E}"/>
              </a:ext>
            </a:extLst>
          </p:cNvPr>
          <p:cNvPicPr>
            <a:picLocks noGrp="1" noChangeAspect="1"/>
          </p:cNvPicPr>
          <p:nvPr>
            <p:ph type="pic" sz="quarter" idx="17"/>
          </p:nvPr>
        </p:nvPicPr>
        <p:blipFill rotWithShape="1">
          <a:blip r:embed="rId5"/>
          <a:srcRect l="1686" r="-308"/>
          <a:stretch/>
        </p:blipFill>
        <p:spPr>
          <a:xfrm>
            <a:off x="0" y="0"/>
            <a:ext cx="12192000" cy="6858000"/>
          </a:xfrm>
          <a:prstGeom prst="rect">
            <a:avLst/>
          </a:prstGeom>
        </p:spPr>
      </p:pic>
      <p:pic>
        <p:nvPicPr>
          <p:cNvPr id="3" name="13Spesielleanledninger">
            <a:hlinkClick r:id="" action="ppaction://media"/>
            <a:extLst>
              <a:ext uri="{FF2B5EF4-FFF2-40B4-BE49-F238E27FC236}">
                <a16:creationId xmlns:a16="http://schemas.microsoft.com/office/drawing/2014/main" id="{5FE1ADC7-9574-430C-860D-935D4B5E733C}"/>
              </a:ext>
            </a:extLst>
          </p:cNvPr>
          <p:cNvPicPr>
            <a:picLocks noChangeAspect="1"/>
          </p:cNvPicPr>
          <p:nvPr>
            <a:audioFile r:link="rId1"/>
            <p:extLst>
              <p:ext uri="{DAA4B4D4-6D71-4841-9C94-3DE7FCFB9230}">
                <p14:media xmlns:p14="http://schemas.microsoft.com/office/powerpoint/2010/main" r:embed="rId2">
                  <p14:trim st="945" end="670.7916"/>
                </p14:media>
              </p:ext>
            </p:extLst>
          </p:nvPr>
        </p:nvPicPr>
        <p:blipFill>
          <a:blip r:embed="rId6"/>
          <a:stretch>
            <a:fillRect/>
          </a:stretch>
        </p:blipFill>
        <p:spPr>
          <a:xfrm>
            <a:off x="36000" y="0"/>
            <a:ext cx="486000" cy="486000"/>
          </a:xfrm>
          <a:prstGeom prst="rect">
            <a:avLst/>
          </a:prstGeom>
        </p:spPr>
      </p:pic>
      <p:sp>
        <p:nvSpPr>
          <p:cNvPr id="32" name="TekstSylinder 31">
            <a:hlinkClick r:id="rId7" action="ppaction://hlinksldjump"/>
            <a:extLst>
              <a:ext uri="{FF2B5EF4-FFF2-40B4-BE49-F238E27FC236}">
                <a16:creationId xmlns:a16="http://schemas.microsoft.com/office/drawing/2014/main" id="{13A01B6A-5E24-4587-B740-55FB9DDD1616}"/>
              </a:ext>
            </a:extLst>
          </p:cNvPr>
          <p:cNvSpPr txBox="1"/>
          <p:nvPr/>
        </p:nvSpPr>
        <p:spPr>
          <a:xfrm>
            <a:off x="61686" y="5781834"/>
            <a:ext cx="1099630" cy="884780"/>
          </a:xfrm>
          <a:prstGeom prst="rect">
            <a:avLst/>
          </a:prstGeom>
          <a:noFill/>
        </p:spPr>
        <p:txBody>
          <a:bodyPr wrap="square" rtlCol="0">
            <a:spAutoFit/>
          </a:bodyPr>
          <a:lstStyle/>
          <a:p>
            <a:pPr algn="l"/>
            <a:endParaRPr lang="nb-NO"/>
          </a:p>
        </p:txBody>
      </p:sp>
    </p:spTree>
    <p:extLst>
      <p:ext uri="{BB962C8B-B14F-4D97-AF65-F5344CB8AC3E}">
        <p14:creationId xmlns:p14="http://schemas.microsoft.com/office/powerpoint/2010/main" val="91207634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22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bilde 3">
            <a:extLst>
              <a:ext uri="{FF2B5EF4-FFF2-40B4-BE49-F238E27FC236}">
                <a16:creationId xmlns:a16="http://schemas.microsoft.com/office/drawing/2014/main" id="{52E8859B-2C07-44E9-953D-2D067C086F5E}"/>
              </a:ext>
            </a:extLst>
          </p:cNvPr>
          <p:cNvPicPr>
            <a:picLocks noGrp="1" noChangeAspect="1"/>
          </p:cNvPicPr>
          <p:nvPr>
            <p:ph type="pic" sz="quarter" idx="17"/>
          </p:nvPr>
        </p:nvPicPr>
        <p:blipFill>
          <a:blip r:embed="rId5"/>
          <a:srcRect l="119" r="119"/>
          <a:stretch>
            <a:fillRect/>
          </a:stretch>
        </p:blipFill>
        <p:spPr>
          <a:xfrm>
            <a:off x="-116958" y="0"/>
            <a:ext cx="12325527" cy="6932427"/>
          </a:xfrm>
          <a:prstGeom prst="rect">
            <a:avLst/>
          </a:prstGeom>
        </p:spPr>
      </p:pic>
      <p:pic>
        <p:nvPicPr>
          <p:cNvPr id="2" name="16del2måltidet">
            <a:hlinkClick r:id="" action="ppaction://media"/>
            <a:extLst>
              <a:ext uri="{FF2B5EF4-FFF2-40B4-BE49-F238E27FC236}">
                <a16:creationId xmlns:a16="http://schemas.microsoft.com/office/drawing/2014/main" id="{D719405C-75E5-425A-A50B-88CA36F6630B}"/>
              </a:ext>
            </a:extLst>
          </p:cNvPr>
          <p:cNvPicPr>
            <a:picLocks noChangeAspect="1"/>
          </p:cNvPicPr>
          <p:nvPr>
            <a:audioFile r:link="rId1"/>
            <p:extLst>
              <p:ext uri="{DAA4B4D4-6D71-4841-9C94-3DE7FCFB9230}">
                <p14:media xmlns:p14="http://schemas.microsoft.com/office/powerpoint/2010/main" r:embed="rId2">
                  <p14:trim st="1315" end="819.1041"/>
                </p14:media>
              </p:ext>
            </p:extLst>
          </p:nvPr>
        </p:nvPicPr>
        <p:blipFill>
          <a:blip r:embed="rId6"/>
          <a:stretch>
            <a:fillRect/>
          </a:stretch>
        </p:blipFill>
        <p:spPr>
          <a:xfrm>
            <a:off x="36000" y="0"/>
            <a:ext cx="487363" cy="487363"/>
          </a:xfrm>
          <a:prstGeom prst="rect">
            <a:avLst/>
          </a:prstGeom>
        </p:spPr>
      </p:pic>
      <p:sp>
        <p:nvSpPr>
          <p:cNvPr id="38" name="TekstSylinder 37">
            <a:hlinkClick r:id="rId7" action="ppaction://hlinksldjump"/>
            <a:extLst>
              <a:ext uri="{FF2B5EF4-FFF2-40B4-BE49-F238E27FC236}">
                <a16:creationId xmlns:a16="http://schemas.microsoft.com/office/drawing/2014/main" id="{245B6918-0808-47BB-B26C-CA4BAEDD4728}"/>
              </a:ext>
            </a:extLst>
          </p:cNvPr>
          <p:cNvSpPr txBox="1"/>
          <p:nvPr/>
        </p:nvSpPr>
        <p:spPr>
          <a:xfrm>
            <a:off x="36000" y="6047647"/>
            <a:ext cx="1099630" cy="884780"/>
          </a:xfrm>
          <a:prstGeom prst="rect">
            <a:avLst/>
          </a:prstGeom>
          <a:noFill/>
        </p:spPr>
        <p:txBody>
          <a:bodyPr wrap="square" rtlCol="0">
            <a:spAutoFit/>
          </a:bodyPr>
          <a:lstStyle/>
          <a:p>
            <a:pPr algn="l"/>
            <a:endParaRPr lang="nb-NO"/>
          </a:p>
        </p:txBody>
      </p:sp>
    </p:spTree>
    <p:extLst>
      <p:ext uri="{BB962C8B-B14F-4D97-AF65-F5344CB8AC3E}">
        <p14:creationId xmlns:p14="http://schemas.microsoft.com/office/powerpoint/2010/main" val="3678388728"/>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3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ssholder for bilde 7">
            <a:extLst>
              <a:ext uri="{FF2B5EF4-FFF2-40B4-BE49-F238E27FC236}">
                <a16:creationId xmlns:a16="http://schemas.microsoft.com/office/drawing/2014/main" id="{E6AF205F-3DE7-4B16-BF2F-3E2C2F2FAF12}"/>
              </a:ext>
            </a:extLst>
          </p:cNvPr>
          <p:cNvPicPr>
            <a:picLocks noGrp="1" noChangeAspect="1"/>
          </p:cNvPicPr>
          <p:nvPr>
            <p:ph type="pic" sz="quarter" idx="17"/>
          </p:nvPr>
        </p:nvPicPr>
        <p:blipFill rotWithShape="1">
          <a:blip r:embed="rId5"/>
          <a:srcRect l="651" r="141"/>
          <a:stretch/>
        </p:blipFill>
        <p:spPr>
          <a:xfrm>
            <a:off x="-8878" y="-8878"/>
            <a:ext cx="12191999" cy="6881922"/>
          </a:xfrm>
          <a:prstGeom prst="rect">
            <a:avLst/>
          </a:prstGeom>
        </p:spPr>
      </p:pic>
      <p:pic>
        <p:nvPicPr>
          <p:cNvPr id="5" name="17spisemiljø">
            <a:hlinkClick r:id="" action="ppaction://media"/>
            <a:extLst>
              <a:ext uri="{FF2B5EF4-FFF2-40B4-BE49-F238E27FC236}">
                <a16:creationId xmlns:a16="http://schemas.microsoft.com/office/drawing/2014/main" id="{CE1C93FD-8494-4C0C-8FB8-C90C8FB3F47A}"/>
              </a:ext>
            </a:extLst>
          </p:cNvPr>
          <p:cNvPicPr>
            <a:picLocks noChangeAspect="1"/>
          </p:cNvPicPr>
          <p:nvPr>
            <a:audioFile r:link="rId1"/>
            <p:extLst>
              <p:ext uri="{DAA4B4D4-6D71-4841-9C94-3DE7FCFB9230}">
                <p14:media xmlns:p14="http://schemas.microsoft.com/office/powerpoint/2010/main" r:embed="rId2">
                  <p14:trim st="950" end="1329.75"/>
                </p14:media>
              </p:ext>
            </p:extLst>
          </p:nvPr>
        </p:nvPicPr>
        <p:blipFill>
          <a:blip r:embed="rId6"/>
          <a:stretch>
            <a:fillRect/>
          </a:stretch>
        </p:blipFill>
        <p:spPr>
          <a:xfrm>
            <a:off x="36000" y="0"/>
            <a:ext cx="487363" cy="487363"/>
          </a:xfrm>
          <a:prstGeom prst="rect">
            <a:avLst/>
          </a:prstGeom>
        </p:spPr>
      </p:pic>
      <p:sp>
        <p:nvSpPr>
          <p:cNvPr id="37" name="TekstSylinder 36">
            <a:hlinkClick r:id="rId7" action="ppaction://hlinksldjump"/>
            <a:extLst>
              <a:ext uri="{FF2B5EF4-FFF2-40B4-BE49-F238E27FC236}">
                <a16:creationId xmlns:a16="http://schemas.microsoft.com/office/drawing/2014/main" id="{BA2D2FE5-484F-4A3A-89DF-B7D0F02952EF}"/>
              </a:ext>
            </a:extLst>
          </p:cNvPr>
          <p:cNvSpPr txBox="1"/>
          <p:nvPr/>
        </p:nvSpPr>
        <p:spPr>
          <a:xfrm>
            <a:off x="36000" y="5866894"/>
            <a:ext cx="1099630" cy="884780"/>
          </a:xfrm>
          <a:prstGeom prst="rect">
            <a:avLst/>
          </a:prstGeom>
          <a:noFill/>
        </p:spPr>
        <p:txBody>
          <a:bodyPr wrap="square" rtlCol="0">
            <a:spAutoFit/>
          </a:bodyPr>
          <a:lstStyle/>
          <a:p>
            <a:pPr algn="l"/>
            <a:endParaRPr lang="nb-NO"/>
          </a:p>
        </p:txBody>
      </p:sp>
    </p:spTree>
    <p:extLst>
      <p:ext uri="{BB962C8B-B14F-4D97-AF65-F5344CB8AC3E}">
        <p14:creationId xmlns:p14="http://schemas.microsoft.com/office/powerpoint/2010/main" val="79494533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6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64063792-15DD-424A-BA08-7EA3D00F3F90}"/>
              </a:ext>
            </a:extLst>
          </p:cNvPr>
          <p:cNvPicPr>
            <a:picLocks noChangeAspect="1"/>
          </p:cNvPicPr>
          <p:nvPr/>
        </p:nvPicPr>
        <p:blipFill rotWithShape="1">
          <a:blip r:embed="rId5"/>
          <a:srcRect l="953" r="-293"/>
          <a:stretch/>
        </p:blipFill>
        <p:spPr>
          <a:xfrm>
            <a:off x="-8878" y="9757"/>
            <a:ext cx="12192000" cy="6858958"/>
          </a:xfrm>
          <a:prstGeom prst="rect">
            <a:avLst/>
          </a:prstGeom>
        </p:spPr>
      </p:pic>
      <p:pic>
        <p:nvPicPr>
          <p:cNvPr id="2" name="18måltidsomped.arena">
            <a:hlinkClick r:id="" action="ppaction://media"/>
            <a:extLst>
              <a:ext uri="{FF2B5EF4-FFF2-40B4-BE49-F238E27FC236}">
                <a16:creationId xmlns:a16="http://schemas.microsoft.com/office/drawing/2014/main" id="{78A313C8-63EC-4630-A6AE-1CC5A2563C4F}"/>
              </a:ext>
            </a:extLst>
          </p:cNvPr>
          <p:cNvPicPr>
            <a:picLocks noChangeAspect="1"/>
          </p:cNvPicPr>
          <p:nvPr>
            <a:audioFile r:link="rId1"/>
            <p:extLst>
              <p:ext uri="{DAA4B4D4-6D71-4841-9C94-3DE7FCFB9230}">
                <p14:media xmlns:p14="http://schemas.microsoft.com/office/powerpoint/2010/main" r:embed="rId2">
                  <p14:trim st="520" end="1032"/>
                </p14:media>
              </p:ext>
            </p:extLst>
          </p:nvPr>
        </p:nvPicPr>
        <p:blipFill>
          <a:blip r:embed="rId6"/>
          <a:stretch>
            <a:fillRect/>
          </a:stretch>
        </p:blipFill>
        <p:spPr>
          <a:xfrm>
            <a:off x="36000" y="0"/>
            <a:ext cx="487363" cy="487363"/>
          </a:xfrm>
          <a:prstGeom prst="rect">
            <a:avLst/>
          </a:prstGeom>
        </p:spPr>
      </p:pic>
      <p:sp>
        <p:nvSpPr>
          <p:cNvPr id="35" name="TekstSylinder 34">
            <a:hlinkClick r:id="rId7" action="ppaction://hlinksldjump"/>
            <a:extLst>
              <a:ext uri="{FF2B5EF4-FFF2-40B4-BE49-F238E27FC236}">
                <a16:creationId xmlns:a16="http://schemas.microsoft.com/office/drawing/2014/main" id="{99207AB4-400B-423E-ADA4-4BD9A4F316FA}"/>
              </a:ext>
            </a:extLst>
          </p:cNvPr>
          <p:cNvSpPr txBox="1"/>
          <p:nvPr/>
        </p:nvSpPr>
        <p:spPr>
          <a:xfrm>
            <a:off x="72319" y="5781834"/>
            <a:ext cx="1099630" cy="884780"/>
          </a:xfrm>
          <a:prstGeom prst="rect">
            <a:avLst/>
          </a:prstGeom>
          <a:noFill/>
        </p:spPr>
        <p:txBody>
          <a:bodyPr wrap="square" rtlCol="0">
            <a:spAutoFit/>
          </a:bodyPr>
          <a:lstStyle/>
          <a:p>
            <a:pPr algn="l"/>
            <a:endParaRPr lang="nb-NO"/>
          </a:p>
        </p:txBody>
      </p:sp>
    </p:spTree>
    <p:extLst>
      <p:ext uri="{BB962C8B-B14F-4D97-AF65-F5344CB8AC3E}">
        <p14:creationId xmlns:p14="http://schemas.microsoft.com/office/powerpoint/2010/main" val="411802491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0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bilde 3">
            <a:extLst>
              <a:ext uri="{FF2B5EF4-FFF2-40B4-BE49-F238E27FC236}">
                <a16:creationId xmlns:a16="http://schemas.microsoft.com/office/drawing/2014/main" id="{D623EA64-4D20-4772-99DC-4A68F8FE5EAF}"/>
              </a:ext>
            </a:extLst>
          </p:cNvPr>
          <p:cNvPicPr>
            <a:picLocks noGrp="1" noChangeAspect="1"/>
          </p:cNvPicPr>
          <p:nvPr>
            <p:ph type="pic" sz="quarter" idx="17"/>
          </p:nvPr>
        </p:nvPicPr>
        <p:blipFill rotWithShape="1">
          <a:blip r:embed="rId5"/>
          <a:srcRect l="921" r="67"/>
          <a:stretch/>
        </p:blipFill>
        <p:spPr>
          <a:xfrm>
            <a:off x="-8878" y="8878"/>
            <a:ext cx="12191999" cy="6858000"/>
          </a:xfrm>
          <a:prstGeom prst="rect">
            <a:avLst/>
          </a:prstGeom>
        </p:spPr>
      </p:pic>
      <p:pic>
        <p:nvPicPr>
          <p:cNvPr id="3" name="19måltidpedarena2">
            <a:hlinkClick r:id="" action="ppaction://media"/>
            <a:extLst>
              <a:ext uri="{FF2B5EF4-FFF2-40B4-BE49-F238E27FC236}">
                <a16:creationId xmlns:a16="http://schemas.microsoft.com/office/drawing/2014/main" id="{5A08364B-DC15-474C-B18F-3AA9A5AE8BEE}"/>
              </a:ext>
            </a:extLst>
          </p:cNvPr>
          <p:cNvPicPr>
            <a:picLocks noChangeAspect="1"/>
          </p:cNvPicPr>
          <p:nvPr>
            <a:audioFile r:link="rId1"/>
            <p:extLst>
              <p:ext uri="{DAA4B4D4-6D71-4841-9C94-3DE7FCFB9230}">
                <p14:media xmlns:p14="http://schemas.microsoft.com/office/powerpoint/2010/main" r:embed="rId2">
                  <p14:trim st="829" end="1139.8541"/>
                </p14:media>
              </p:ext>
            </p:extLst>
          </p:nvPr>
        </p:nvPicPr>
        <p:blipFill>
          <a:blip r:embed="rId6"/>
          <a:stretch>
            <a:fillRect/>
          </a:stretch>
        </p:blipFill>
        <p:spPr>
          <a:xfrm>
            <a:off x="36000" y="0"/>
            <a:ext cx="487363" cy="487363"/>
          </a:xfrm>
          <a:prstGeom prst="rect">
            <a:avLst/>
          </a:prstGeom>
        </p:spPr>
      </p:pic>
      <p:sp>
        <p:nvSpPr>
          <p:cNvPr id="32" name="TekstSylinder 31">
            <a:hlinkClick r:id="rId7" action="ppaction://hlinksldjump"/>
            <a:extLst>
              <a:ext uri="{FF2B5EF4-FFF2-40B4-BE49-F238E27FC236}">
                <a16:creationId xmlns:a16="http://schemas.microsoft.com/office/drawing/2014/main" id="{F81FDD7F-350A-40D5-BB7E-FA621FBCFEFB}"/>
              </a:ext>
            </a:extLst>
          </p:cNvPr>
          <p:cNvSpPr txBox="1"/>
          <p:nvPr/>
        </p:nvSpPr>
        <p:spPr>
          <a:xfrm>
            <a:off x="72319" y="5781834"/>
            <a:ext cx="1099630" cy="884780"/>
          </a:xfrm>
          <a:prstGeom prst="rect">
            <a:avLst/>
          </a:prstGeom>
          <a:noFill/>
        </p:spPr>
        <p:txBody>
          <a:bodyPr wrap="square" rtlCol="0">
            <a:spAutoFit/>
          </a:bodyPr>
          <a:lstStyle/>
          <a:p>
            <a:pPr algn="l"/>
            <a:endParaRPr lang="nb-NO"/>
          </a:p>
        </p:txBody>
      </p:sp>
    </p:spTree>
    <p:extLst>
      <p:ext uri="{BB962C8B-B14F-4D97-AF65-F5344CB8AC3E}">
        <p14:creationId xmlns:p14="http://schemas.microsoft.com/office/powerpoint/2010/main" val="301194625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39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1DB66E8E-B6EB-4C8F-8D58-9E62AB6A586E}"/>
              </a:ext>
            </a:extLst>
          </p:cNvPr>
          <p:cNvPicPr>
            <a:picLocks noChangeAspect="1"/>
          </p:cNvPicPr>
          <p:nvPr/>
        </p:nvPicPr>
        <p:blipFill rotWithShape="1">
          <a:blip r:embed="rId5"/>
          <a:srcRect l="549" r="-9068"/>
          <a:stretch/>
        </p:blipFill>
        <p:spPr>
          <a:xfrm>
            <a:off x="0" y="0"/>
            <a:ext cx="12192000" cy="6858000"/>
          </a:xfrm>
          <a:prstGeom prst="rect">
            <a:avLst/>
          </a:prstGeom>
        </p:spPr>
      </p:pic>
      <p:pic>
        <p:nvPicPr>
          <p:cNvPr id="2" name="Innhold2">
            <a:hlinkClick r:id="" action="ppaction://media"/>
            <a:extLst>
              <a:ext uri="{FF2B5EF4-FFF2-40B4-BE49-F238E27FC236}">
                <a16:creationId xmlns:a16="http://schemas.microsoft.com/office/drawing/2014/main" id="{359DB6F0-DAC7-4480-8266-E6EC6457409E}"/>
              </a:ext>
            </a:extLst>
          </p:cNvPr>
          <p:cNvPicPr>
            <a:picLocks noChangeAspect="1"/>
          </p:cNvPicPr>
          <p:nvPr>
            <a:audioFile r:link="rId1"/>
            <p:extLst>
              <p:ext uri="{DAA4B4D4-6D71-4841-9C94-3DE7FCFB9230}">
                <p14:media xmlns:p14="http://schemas.microsoft.com/office/powerpoint/2010/main" r:embed="rId2">
                  <p14:trim st="1100" end="387.5"/>
                </p14:media>
              </p:ext>
            </p:extLst>
          </p:nvPr>
        </p:nvPicPr>
        <p:blipFill>
          <a:blip r:embed="rId6"/>
          <a:stretch>
            <a:fillRect/>
          </a:stretch>
        </p:blipFill>
        <p:spPr>
          <a:xfrm>
            <a:off x="36000" y="0"/>
            <a:ext cx="486000" cy="486000"/>
          </a:xfrm>
          <a:prstGeom prst="rect">
            <a:avLst/>
          </a:prstGeom>
        </p:spPr>
      </p:pic>
      <p:sp>
        <p:nvSpPr>
          <p:cNvPr id="5" name="TekstSylinder 4">
            <a:hlinkClick r:id="rId7" action="ppaction://hlinksldjump"/>
            <a:extLst>
              <a:ext uri="{FF2B5EF4-FFF2-40B4-BE49-F238E27FC236}">
                <a16:creationId xmlns:a16="http://schemas.microsoft.com/office/drawing/2014/main" id="{2D3D887E-D01A-4D4A-8387-F17643245111}"/>
              </a:ext>
            </a:extLst>
          </p:cNvPr>
          <p:cNvSpPr txBox="1"/>
          <p:nvPr/>
        </p:nvSpPr>
        <p:spPr>
          <a:xfrm>
            <a:off x="3325922" y="301334"/>
            <a:ext cx="7838902" cy="369332"/>
          </a:xfrm>
          <a:prstGeom prst="rect">
            <a:avLst/>
          </a:prstGeom>
          <a:noFill/>
        </p:spPr>
        <p:txBody>
          <a:bodyPr wrap="square" rtlCol="0">
            <a:spAutoFit/>
          </a:bodyPr>
          <a:lstStyle/>
          <a:p>
            <a:pPr algn="l"/>
            <a:endParaRPr lang="nb-NO" dirty="0"/>
          </a:p>
        </p:txBody>
      </p:sp>
      <p:sp>
        <p:nvSpPr>
          <p:cNvPr id="11" name="TekstSylinder 10">
            <a:hlinkClick r:id="rId8" action="ppaction://hlinksldjump"/>
            <a:extLst>
              <a:ext uri="{FF2B5EF4-FFF2-40B4-BE49-F238E27FC236}">
                <a16:creationId xmlns:a16="http://schemas.microsoft.com/office/drawing/2014/main" id="{F01E9832-F59B-4E5A-BDA2-F724A3D3E38B}"/>
              </a:ext>
            </a:extLst>
          </p:cNvPr>
          <p:cNvSpPr txBox="1"/>
          <p:nvPr/>
        </p:nvSpPr>
        <p:spPr>
          <a:xfrm>
            <a:off x="3325922" y="839585"/>
            <a:ext cx="3798085" cy="457200"/>
          </a:xfrm>
          <a:prstGeom prst="rect">
            <a:avLst/>
          </a:prstGeom>
          <a:noFill/>
        </p:spPr>
        <p:txBody>
          <a:bodyPr wrap="square" rtlCol="0">
            <a:spAutoFit/>
          </a:bodyPr>
          <a:lstStyle/>
          <a:p>
            <a:pPr algn="l"/>
            <a:endParaRPr lang="nb-NO" dirty="0"/>
          </a:p>
        </p:txBody>
      </p:sp>
      <p:sp>
        <p:nvSpPr>
          <p:cNvPr id="12" name="TekstSylinder 11">
            <a:hlinkClick r:id="rId9" action="ppaction://hlinksldjump"/>
            <a:extLst>
              <a:ext uri="{FF2B5EF4-FFF2-40B4-BE49-F238E27FC236}">
                <a16:creationId xmlns:a16="http://schemas.microsoft.com/office/drawing/2014/main" id="{8181AB07-7D36-444A-B4AB-D95C32C95D24}"/>
              </a:ext>
            </a:extLst>
          </p:cNvPr>
          <p:cNvSpPr txBox="1"/>
          <p:nvPr/>
        </p:nvSpPr>
        <p:spPr>
          <a:xfrm>
            <a:off x="3325922" y="1313995"/>
            <a:ext cx="3798085" cy="457200"/>
          </a:xfrm>
          <a:prstGeom prst="rect">
            <a:avLst/>
          </a:prstGeom>
          <a:noFill/>
        </p:spPr>
        <p:txBody>
          <a:bodyPr wrap="square" rtlCol="0">
            <a:spAutoFit/>
          </a:bodyPr>
          <a:lstStyle/>
          <a:p>
            <a:pPr algn="l"/>
            <a:endParaRPr lang="nb-NO" dirty="0"/>
          </a:p>
        </p:txBody>
      </p:sp>
      <p:sp>
        <p:nvSpPr>
          <p:cNvPr id="16" name="TekstSylinder 15">
            <a:hlinkClick r:id="rId10" action="ppaction://hlinksldjump"/>
            <a:extLst>
              <a:ext uri="{FF2B5EF4-FFF2-40B4-BE49-F238E27FC236}">
                <a16:creationId xmlns:a16="http://schemas.microsoft.com/office/drawing/2014/main" id="{C957B99C-0A6E-4255-9EFB-088558EFD29A}"/>
              </a:ext>
            </a:extLst>
          </p:cNvPr>
          <p:cNvSpPr txBox="1"/>
          <p:nvPr/>
        </p:nvSpPr>
        <p:spPr>
          <a:xfrm>
            <a:off x="3325921" y="1847762"/>
            <a:ext cx="3798085" cy="457199"/>
          </a:xfrm>
          <a:prstGeom prst="rect">
            <a:avLst/>
          </a:prstGeom>
          <a:noFill/>
        </p:spPr>
        <p:txBody>
          <a:bodyPr wrap="square" rtlCol="0">
            <a:spAutoFit/>
          </a:bodyPr>
          <a:lstStyle/>
          <a:p>
            <a:pPr algn="l"/>
            <a:endParaRPr lang="nb-NO" dirty="0"/>
          </a:p>
        </p:txBody>
      </p:sp>
      <p:sp>
        <p:nvSpPr>
          <p:cNvPr id="20" name="TekstSylinder 19">
            <a:hlinkClick r:id="rId11" action="ppaction://hlinksldjump"/>
            <a:extLst>
              <a:ext uri="{FF2B5EF4-FFF2-40B4-BE49-F238E27FC236}">
                <a16:creationId xmlns:a16="http://schemas.microsoft.com/office/drawing/2014/main" id="{295BEFDB-6FAE-4555-B6F6-5DD7B828E20F}"/>
              </a:ext>
            </a:extLst>
          </p:cNvPr>
          <p:cNvSpPr txBox="1"/>
          <p:nvPr/>
        </p:nvSpPr>
        <p:spPr>
          <a:xfrm>
            <a:off x="3325921" y="2355879"/>
            <a:ext cx="3798085" cy="446160"/>
          </a:xfrm>
          <a:prstGeom prst="rect">
            <a:avLst/>
          </a:prstGeom>
          <a:noFill/>
        </p:spPr>
        <p:txBody>
          <a:bodyPr wrap="square" rtlCol="0">
            <a:spAutoFit/>
          </a:bodyPr>
          <a:lstStyle/>
          <a:p>
            <a:pPr algn="l"/>
            <a:endParaRPr lang="nb-NO" dirty="0"/>
          </a:p>
        </p:txBody>
      </p:sp>
      <p:sp>
        <p:nvSpPr>
          <p:cNvPr id="86" name="TekstSylinder 85">
            <a:hlinkClick r:id="rId12" action="ppaction://hlinksldjump"/>
            <a:extLst>
              <a:ext uri="{FF2B5EF4-FFF2-40B4-BE49-F238E27FC236}">
                <a16:creationId xmlns:a16="http://schemas.microsoft.com/office/drawing/2014/main" id="{5D22CAF0-14F8-4B40-9332-6134CF2A9C59}"/>
              </a:ext>
            </a:extLst>
          </p:cNvPr>
          <p:cNvSpPr txBox="1"/>
          <p:nvPr/>
        </p:nvSpPr>
        <p:spPr>
          <a:xfrm>
            <a:off x="7245373" y="839585"/>
            <a:ext cx="3798085" cy="369332"/>
          </a:xfrm>
          <a:prstGeom prst="rect">
            <a:avLst/>
          </a:prstGeom>
          <a:noFill/>
        </p:spPr>
        <p:txBody>
          <a:bodyPr wrap="square" rtlCol="0">
            <a:spAutoFit/>
          </a:bodyPr>
          <a:lstStyle/>
          <a:p>
            <a:pPr algn="l"/>
            <a:endParaRPr lang="nb-NO" dirty="0"/>
          </a:p>
        </p:txBody>
      </p:sp>
      <p:sp>
        <p:nvSpPr>
          <p:cNvPr id="87" name="TekstSylinder 86">
            <a:hlinkClick r:id="rId13" action="ppaction://hlinksldjump"/>
            <a:extLst>
              <a:ext uri="{FF2B5EF4-FFF2-40B4-BE49-F238E27FC236}">
                <a16:creationId xmlns:a16="http://schemas.microsoft.com/office/drawing/2014/main" id="{9F7789D3-B463-42F5-9F4F-51C86EE2FE27}"/>
              </a:ext>
            </a:extLst>
          </p:cNvPr>
          <p:cNvSpPr txBox="1"/>
          <p:nvPr/>
        </p:nvSpPr>
        <p:spPr>
          <a:xfrm>
            <a:off x="7245374" y="1377836"/>
            <a:ext cx="3798084" cy="369332"/>
          </a:xfrm>
          <a:prstGeom prst="rect">
            <a:avLst/>
          </a:prstGeom>
          <a:noFill/>
        </p:spPr>
        <p:txBody>
          <a:bodyPr wrap="square" rtlCol="0">
            <a:spAutoFit/>
          </a:bodyPr>
          <a:lstStyle/>
          <a:p>
            <a:pPr algn="l"/>
            <a:endParaRPr lang="nb-NO" dirty="0"/>
          </a:p>
        </p:txBody>
      </p:sp>
      <p:sp>
        <p:nvSpPr>
          <p:cNvPr id="88" name="TekstSylinder 87">
            <a:hlinkClick r:id="rId14" action="ppaction://hlinksldjump"/>
            <a:extLst>
              <a:ext uri="{FF2B5EF4-FFF2-40B4-BE49-F238E27FC236}">
                <a16:creationId xmlns:a16="http://schemas.microsoft.com/office/drawing/2014/main" id="{DAE880A8-1B11-4277-8301-418FF13999E2}"/>
              </a:ext>
            </a:extLst>
          </p:cNvPr>
          <p:cNvSpPr txBox="1"/>
          <p:nvPr/>
        </p:nvSpPr>
        <p:spPr>
          <a:xfrm>
            <a:off x="7253685" y="1875766"/>
            <a:ext cx="3798084" cy="388873"/>
          </a:xfrm>
          <a:prstGeom prst="rect">
            <a:avLst/>
          </a:prstGeom>
          <a:noFill/>
        </p:spPr>
        <p:txBody>
          <a:bodyPr wrap="square" rtlCol="0">
            <a:spAutoFit/>
          </a:bodyPr>
          <a:lstStyle/>
          <a:p>
            <a:pPr algn="l"/>
            <a:endParaRPr lang="nb-NO" dirty="0"/>
          </a:p>
        </p:txBody>
      </p:sp>
      <p:sp>
        <p:nvSpPr>
          <p:cNvPr id="89" name="TekstSylinder 88">
            <a:hlinkClick r:id="rId15" action="ppaction://hlinksldjump"/>
            <a:extLst>
              <a:ext uri="{FF2B5EF4-FFF2-40B4-BE49-F238E27FC236}">
                <a16:creationId xmlns:a16="http://schemas.microsoft.com/office/drawing/2014/main" id="{C0E07F95-A9D0-4E15-8409-99E1682C087E}"/>
              </a:ext>
            </a:extLst>
          </p:cNvPr>
          <p:cNvSpPr txBox="1"/>
          <p:nvPr/>
        </p:nvSpPr>
        <p:spPr>
          <a:xfrm>
            <a:off x="7253685" y="2382691"/>
            <a:ext cx="3798084" cy="388873"/>
          </a:xfrm>
          <a:prstGeom prst="rect">
            <a:avLst/>
          </a:prstGeom>
          <a:noFill/>
        </p:spPr>
        <p:txBody>
          <a:bodyPr wrap="square" rtlCol="0">
            <a:spAutoFit/>
          </a:bodyPr>
          <a:lstStyle/>
          <a:p>
            <a:pPr algn="l"/>
            <a:endParaRPr lang="nb-NO" dirty="0"/>
          </a:p>
        </p:txBody>
      </p:sp>
      <p:sp>
        <p:nvSpPr>
          <p:cNvPr id="90" name="TekstSylinder 89">
            <a:hlinkClick r:id="rId16" action="ppaction://hlinksldjump"/>
            <a:extLst>
              <a:ext uri="{FF2B5EF4-FFF2-40B4-BE49-F238E27FC236}">
                <a16:creationId xmlns:a16="http://schemas.microsoft.com/office/drawing/2014/main" id="{7BA80423-5B56-4968-A9BC-793C83E20004}"/>
              </a:ext>
            </a:extLst>
          </p:cNvPr>
          <p:cNvSpPr txBox="1"/>
          <p:nvPr/>
        </p:nvSpPr>
        <p:spPr>
          <a:xfrm>
            <a:off x="3325919" y="3497264"/>
            <a:ext cx="3798085" cy="369332"/>
          </a:xfrm>
          <a:prstGeom prst="rect">
            <a:avLst/>
          </a:prstGeom>
          <a:noFill/>
        </p:spPr>
        <p:txBody>
          <a:bodyPr wrap="square" rtlCol="0">
            <a:spAutoFit/>
          </a:bodyPr>
          <a:lstStyle/>
          <a:p>
            <a:pPr algn="l"/>
            <a:endParaRPr lang="nb-NO" dirty="0"/>
          </a:p>
        </p:txBody>
      </p:sp>
      <p:sp>
        <p:nvSpPr>
          <p:cNvPr id="91" name="TekstSylinder 90">
            <a:hlinkClick r:id="rId17" action="ppaction://hlinksldjump"/>
            <a:extLst>
              <a:ext uri="{FF2B5EF4-FFF2-40B4-BE49-F238E27FC236}">
                <a16:creationId xmlns:a16="http://schemas.microsoft.com/office/drawing/2014/main" id="{DDA6EA3D-C56E-421C-AF68-18F6A31B25FF}"/>
              </a:ext>
            </a:extLst>
          </p:cNvPr>
          <p:cNvSpPr txBox="1"/>
          <p:nvPr/>
        </p:nvSpPr>
        <p:spPr>
          <a:xfrm>
            <a:off x="3295440" y="4015823"/>
            <a:ext cx="3798085" cy="369332"/>
          </a:xfrm>
          <a:prstGeom prst="rect">
            <a:avLst/>
          </a:prstGeom>
          <a:noFill/>
        </p:spPr>
        <p:txBody>
          <a:bodyPr wrap="square" rtlCol="0">
            <a:spAutoFit/>
          </a:bodyPr>
          <a:lstStyle/>
          <a:p>
            <a:pPr algn="l"/>
            <a:endParaRPr lang="nb-NO" dirty="0"/>
          </a:p>
        </p:txBody>
      </p:sp>
      <p:sp>
        <p:nvSpPr>
          <p:cNvPr id="92" name="TekstSylinder 91">
            <a:hlinkClick r:id="rId18" action="ppaction://hlinksldjump"/>
            <a:extLst>
              <a:ext uri="{FF2B5EF4-FFF2-40B4-BE49-F238E27FC236}">
                <a16:creationId xmlns:a16="http://schemas.microsoft.com/office/drawing/2014/main" id="{ABCA41DA-35E7-436E-82B5-248F2133A76E}"/>
              </a:ext>
            </a:extLst>
          </p:cNvPr>
          <p:cNvSpPr txBox="1"/>
          <p:nvPr/>
        </p:nvSpPr>
        <p:spPr>
          <a:xfrm>
            <a:off x="7280562" y="4530682"/>
            <a:ext cx="3798085" cy="369332"/>
          </a:xfrm>
          <a:prstGeom prst="rect">
            <a:avLst/>
          </a:prstGeom>
          <a:noFill/>
        </p:spPr>
        <p:txBody>
          <a:bodyPr wrap="square" rtlCol="0">
            <a:spAutoFit/>
          </a:bodyPr>
          <a:lstStyle/>
          <a:p>
            <a:pPr algn="l"/>
            <a:endParaRPr lang="nb-NO" dirty="0"/>
          </a:p>
        </p:txBody>
      </p:sp>
      <p:sp>
        <p:nvSpPr>
          <p:cNvPr id="93" name="TekstSylinder 92">
            <a:hlinkClick r:id="rId19" action="ppaction://hlinksldjump"/>
            <a:extLst>
              <a:ext uri="{FF2B5EF4-FFF2-40B4-BE49-F238E27FC236}">
                <a16:creationId xmlns:a16="http://schemas.microsoft.com/office/drawing/2014/main" id="{A8C1B5DF-EC3C-45FD-AE20-E00071A767D3}"/>
              </a:ext>
            </a:extLst>
          </p:cNvPr>
          <p:cNvSpPr txBox="1"/>
          <p:nvPr/>
        </p:nvSpPr>
        <p:spPr>
          <a:xfrm>
            <a:off x="3295440" y="4497350"/>
            <a:ext cx="3798085" cy="369332"/>
          </a:xfrm>
          <a:prstGeom prst="rect">
            <a:avLst/>
          </a:prstGeom>
          <a:noFill/>
        </p:spPr>
        <p:txBody>
          <a:bodyPr wrap="square" rtlCol="0">
            <a:spAutoFit/>
          </a:bodyPr>
          <a:lstStyle/>
          <a:p>
            <a:pPr algn="l"/>
            <a:endParaRPr lang="nb-NO" dirty="0"/>
          </a:p>
        </p:txBody>
      </p:sp>
      <p:sp>
        <p:nvSpPr>
          <p:cNvPr id="94" name="TekstSylinder 93">
            <a:hlinkClick r:id="rId20" action="ppaction://hlinksldjump"/>
            <a:extLst>
              <a:ext uri="{FF2B5EF4-FFF2-40B4-BE49-F238E27FC236}">
                <a16:creationId xmlns:a16="http://schemas.microsoft.com/office/drawing/2014/main" id="{1B7D35D8-D812-4B22-91B6-51662E207EB8}"/>
              </a:ext>
            </a:extLst>
          </p:cNvPr>
          <p:cNvSpPr txBox="1"/>
          <p:nvPr/>
        </p:nvSpPr>
        <p:spPr>
          <a:xfrm>
            <a:off x="3325920" y="4989507"/>
            <a:ext cx="3798085" cy="369332"/>
          </a:xfrm>
          <a:prstGeom prst="rect">
            <a:avLst/>
          </a:prstGeom>
          <a:noFill/>
        </p:spPr>
        <p:txBody>
          <a:bodyPr wrap="square" rtlCol="0">
            <a:spAutoFit/>
          </a:bodyPr>
          <a:lstStyle/>
          <a:p>
            <a:pPr algn="l"/>
            <a:endParaRPr lang="nb-NO" dirty="0"/>
          </a:p>
        </p:txBody>
      </p:sp>
      <p:sp>
        <p:nvSpPr>
          <p:cNvPr id="95" name="TekstSylinder 94">
            <a:hlinkClick r:id="rId21" action="ppaction://hlinksldjump"/>
            <a:extLst>
              <a:ext uri="{FF2B5EF4-FFF2-40B4-BE49-F238E27FC236}">
                <a16:creationId xmlns:a16="http://schemas.microsoft.com/office/drawing/2014/main" id="{DBD4E911-8010-4E50-A178-29A093BEBAEA}"/>
              </a:ext>
            </a:extLst>
          </p:cNvPr>
          <p:cNvSpPr txBox="1"/>
          <p:nvPr/>
        </p:nvSpPr>
        <p:spPr>
          <a:xfrm>
            <a:off x="7299544" y="3993562"/>
            <a:ext cx="3798085" cy="369332"/>
          </a:xfrm>
          <a:prstGeom prst="rect">
            <a:avLst/>
          </a:prstGeom>
          <a:noFill/>
        </p:spPr>
        <p:txBody>
          <a:bodyPr wrap="square" rtlCol="0">
            <a:spAutoFit/>
          </a:bodyPr>
          <a:lstStyle/>
          <a:p>
            <a:pPr algn="l"/>
            <a:endParaRPr lang="nb-NO" dirty="0"/>
          </a:p>
        </p:txBody>
      </p:sp>
      <p:sp>
        <p:nvSpPr>
          <p:cNvPr id="96" name="TekstSylinder 95">
            <a:hlinkClick r:id="rId22" action="ppaction://hlinksldjump"/>
            <a:extLst>
              <a:ext uri="{FF2B5EF4-FFF2-40B4-BE49-F238E27FC236}">
                <a16:creationId xmlns:a16="http://schemas.microsoft.com/office/drawing/2014/main" id="{7D3FD3BB-8606-4AA1-9AA2-2CAEF97E6F03}"/>
              </a:ext>
            </a:extLst>
          </p:cNvPr>
          <p:cNvSpPr txBox="1"/>
          <p:nvPr/>
        </p:nvSpPr>
        <p:spPr>
          <a:xfrm>
            <a:off x="7253684" y="3476091"/>
            <a:ext cx="3798085" cy="369332"/>
          </a:xfrm>
          <a:prstGeom prst="rect">
            <a:avLst/>
          </a:prstGeom>
          <a:noFill/>
        </p:spPr>
        <p:txBody>
          <a:bodyPr wrap="square" rtlCol="0">
            <a:spAutoFit/>
          </a:bodyPr>
          <a:lstStyle/>
          <a:p>
            <a:pPr algn="l"/>
            <a:endParaRPr lang="nb-NO" dirty="0"/>
          </a:p>
        </p:txBody>
      </p:sp>
      <p:sp>
        <p:nvSpPr>
          <p:cNvPr id="98" name="TekstSylinder 97">
            <a:hlinkClick r:id="rId23" action="ppaction://hlinksldjump"/>
            <a:extLst>
              <a:ext uri="{FF2B5EF4-FFF2-40B4-BE49-F238E27FC236}">
                <a16:creationId xmlns:a16="http://schemas.microsoft.com/office/drawing/2014/main" id="{54F8E638-FEE5-40F8-8A1D-D0CEBAC43661}"/>
              </a:ext>
            </a:extLst>
          </p:cNvPr>
          <p:cNvSpPr txBox="1"/>
          <p:nvPr/>
        </p:nvSpPr>
        <p:spPr>
          <a:xfrm>
            <a:off x="3334233" y="2964474"/>
            <a:ext cx="7838902" cy="369332"/>
          </a:xfrm>
          <a:prstGeom prst="rect">
            <a:avLst/>
          </a:prstGeom>
          <a:noFill/>
        </p:spPr>
        <p:txBody>
          <a:bodyPr wrap="square" rtlCol="0">
            <a:spAutoFit/>
          </a:bodyPr>
          <a:lstStyle/>
          <a:p>
            <a:pPr algn="l"/>
            <a:endParaRPr lang="nb-NO" dirty="0"/>
          </a:p>
        </p:txBody>
      </p:sp>
      <p:sp>
        <p:nvSpPr>
          <p:cNvPr id="99" name="TekstSylinder 98">
            <a:hlinkClick r:id="rId24" action="ppaction://hlinksldjump"/>
            <a:extLst>
              <a:ext uri="{FF2B5EF4-FFF2-40B4-BE49-F238E27FC236}">
                <a16:creationId xmlns:a16="http://schemas.microsoft.com/office/drawing/2014/main" id="{0FE94AF7-4B52-450E-90FA-5084EB6B3E49}"/>
              </a:ext>
            </a:extLst>
          </p:cNvPr>
          <p:cNvSpPr txBox="1"/>
          <p:nvPr/>
        </p:nvSpPr>
        <p:spPr>
          <a:xfrm>
            <a:off x="7280561" y="5022650"/>
            <a:ext cx="3798085" cy="369332"/>
          </a:xfrm>
          <a:prstGeom prst="rect">
            <a:avLst/>
          </a:prstGeom>
          <a:noFill/>
        </p:spPr>
        <p:txBody>
          <a:bodyPr wrap="square" rtlCol="0">
            <a:spAutoFit/>
          </a:bodyPr>
          <a:lstStyle/>
          <a:p>
            <a:pPr algn="l"/>
            <a:endParaRPr lang="nb-NO" dirty="0"/>
          </a:p>
        </p:txBody>
      </p:sp>
      <p:sp>
        <p:nvSpPr>
          <p:cNvPr id="100" name="TekstSylinder 99">
            <a:hlinkClick r:id="rId25" action="ppaction://hlinksldjump"/>
            <a:extLst>
              <a:ext uri="{FF2B5EF4-FFF2-40B4-BE49-F238E27FC236}">
                <a16:creationId xmlns:a16="http://schemas.microsoft.com/office/drawing/2014/main" id="{D9FAC068-3DFA-4C1C-9C20-D78CCB4538C1}"/>
              </a:ext>
            </a:extLst>
          </p:cNvPr>
          <p:cNvSpPr txBox="1"/>
          <p:nvPr/>
        </p:nvSpPr>
        <p:spPr>
          <a:xfrm>
            <a:off x="3295439" y="6111224"/>
            <a:ext cx="3798085" cy="369332"/>
          </a:xfrm>
          <a:prstGeom prst="rect">
            <a:avLst/>
          </a:prstGeom>
          <a:noFill/>
        </p:spPr>
        <p:txBody>
          <a:bodyPr wrap="square" rtlCol="0">
            <a:spAutoFit/>
          </a:bodyPr>
          <a:lstStyle/>
          <a:p>
            <a:pPr algn="l"/>
            <a:endParaRPr lang="nb-NO" dirty="0"/>
          </a:p>
        </p:txBody>
      </p:sp>
      <p:sp>
        <p:nvSpPr>
          <p:cNvPr id="101" name="TekstSylinder 100">
            <a:hlinkClick r:id="rId26" action="ppaction://hlinksldjump"/>
            <a:extLst>
              <a:ext uri="{FF2B5EF4-FFF2-40B4-BE49-F238E27FC236}">
                <a16:creationId xmlns:a16="http://schemas.microsoft.com/office/drawing/2014/main" id="{4E719904-EA00-446B-BD6B-0DC7BE2239AE}"/>
              </a:ext>
            </a:extLst>
          </p:cNvPr>
          <p:cNvSpPr txBox="1"/>
          <p:nvPr/>
        </p:nvSpPr>
        <p:spPr>
          <a:xfrm>
            <a:off x="3323147" y="5627614"/>
            <a:ext cx="7838902" cy="369332"/>
          </a:xfrm>
          <a:prstGeom prst="rect">
            <a:avLst/>
          </a:prstGeom>
          <a:noFill/>
        </p:spPr>
        <p:txBody>
          <a:bodyPr wrap="square" rtlCol="0">
            <a:spAutoFit/>
          </a:bodyPr>
          <a:lstStyle/>
          <a:p>
            <a:pPr algn="l"/>
            <a:endParaRPr lang="nb-NO" dirty="0"/>
          </a:p>
        </p:txBody>
      </p:sp>
    </p:spTree>
    <p:extLst>
      <p:ext uri="{BB962C8B-B14F-4D97-AF65-F5344CB8AC3E}">
        <p14:creationId xmlns:p14="http://schemas.microsoft.com/office/powerpoint/2010/main" val="69079092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7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bilde 5">
            <a:extLst>
              <a:ext uri="{FF2B5EF4-FFF2-40B4-BE49-F238E27FC236}">
                <a16:creationId xmlns:a16="http://schemas.microsoft.com/office/drawing/2014/main" id="{ED9FF9A0-D5EB-484A-B84D-7715AD343C4A}"/>
              </a:ext>
            </a:extLst>
          </p:cNvPr>
          <p:cNvPicPr>
            <a:picLocks noGrp="1" noChangeAspect="1"/>
          </p:cNvPicPr>
          <p:nvPr>
            <p:ph type="pic" sz="quarter" idx="17"/>
          </p:nvPr>
        </p:nvPicPr>
        <p:blipFill rotWithShape="1">
          <a:blip r:embed="rId5"/>
          <a:srcRect l="920" r="240"/>
          <a:stretch/>
        </p:blipFill>
        <p:spPr>
          <a:xfrm>
            <a:off x="-8879" y="-1755"/>
            <a:ext cx="12192001" cy="6869961"/>
          </a:xfrm>
          <a:prstGeom prst="rect">
            <a:avLst/>
          </a:prstGeom>
        </p:spPr>
      </p:pic>
      <p:pic>
        <p:nvPicPr>
          <p:cNvPr id="5" name="20matmotogskepsis">
            <a:hlinkClick r:id="" action="ppaction://media"/>
            <a:extLst>
              <a:ext uri="{FF2B5EF4-FFF2-40B4-BE49-F238E27FC236}">
                <a16:creationId xmlns:a16="http://schemas.microsoft.com/office/drawing/2014/main" id="{69DEADD7-BC92-4776-A2FB-33AEF9B084A4}"/>
              </a:ext>
            </a:extLst>
          </p:cNvPr>
          <p:cNvPicPr>
            <a:picLocks noChangeAspect="1"/>
          </p:cNvPicPr>
          <p:nvPr>
            <a:audioFile r:link="rId1"/>
            <p:extLst>
              <p:ext uri="{DAA4B4D4-6D71-4841-9C94-3DE7FCFB9230}">
                <p14:media xmlns:p14="http://schemas.microsoft.com/office/powerpoint/2010/main" r:embed="rId2">
                  <p14:trim st="833" end="1180.875"/>
                </p14:media>
              </p:ext>
            </p:extLst>
          </p:nvPr>
        </p:nvPicPr>
        <p:blipFill>
          <a:blip r:embed="rId6"/>
          <a:stretch>
            <a:fillRect/>
          </a:stretch>
        </p:blipFill>
        <p:spPr>
          <a:xfrm>
            <a:off x="36000" y="0"/>
            <a:ext cx="487363" cy="487363"/>
          </a:xfrm>
          <a:prstGeom prst="rect">
            <a:avLst/>
          </a:prstGeom>
        </p:spPr>
      </p:pic>
      <p:sp>
        <p:nvSpPr>
          <p:cNvPr id="23" name="TekstSylinder 22">
            <a:hlinkClick r:id="rId7" action="ppaction://hlinksldjump"/>
            <a:extLst>
              <a:ext uri="{FF2B5EF4-FFF2-40B4-BE49-F238E27FC236}">
                <a16:creationId xmlns:a16="http://schemas.microsoft.com/office/drawing/2014/main" id="{1B33E580-1443-47D9-9792-E3B3764C12F7}"/>
              </a:ext>
            </a:extLst>
          </p:cNvPr>
          <p:cNvSpPr txBox="1"/>
          <p:nvPr/>
        </p:nvSpPr>
        <p:spPr>
          <a:xfrm>
            <a:off x="72319" y="5845632"/>
            <a:ext cx="1099630" cy="884780"/>
          </a:xfrm>
          <a:prstGeom prst="rect">
            <a:avLst/>
          </a:prstGeom>
          <a:noFill/>
        </p:spPr>
        <p:txBody>
          <a:bodyPr wrap="square" rtlCol="0">
            <a:spAutoFit/>
          </a:bodyPr>
          <a:lstStyle/>
          <a:p>
            <a:pPr algn="l"/>
            <a:endParaRPr lang="nb-NO"/>
          </a:p>
        </p:txBody>
      </p:sp>
    </p:spTree>
    <p:extLst>
      <p:ext uri="{BB962C8B-B14F-4D97-AF65-F5344CB8AC3E}">
        <p14:creationId xmlns:p14="http://schemas.microsoft.com/office/powerpoint/2010/main" val="351700529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22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lassholder for bilde 6">
            <a:extLst>
              <a:ext uri="{FF2B5EF4-FFF2-40B4-BE49-F238E27FC236}">
                <a16:creationId xmlns:a16="http://schemas.microsoft.com/office/drawing/2014/main" id="{E00FB7A7-0E6B-4312-8290-55169338AB08}"/>
              </a:ext>
            </a:extLst>
          </p:cNvPr>
          <p:cNvPicPr>
            <a:picLocks noGrp="1" noChangeAspect="1"/>
          </p:cNvPicPr>
          <p:nvPr>
            <p:ph type="pic" sz="quarter" idx="17"/>
          </p:nvPr>
        </p:nvPicPr>
        <p:blipFill rotWithShape="1">
          <a:blip r:embed="rId5"/>
          <a:srcRect l="627" r="-232"/>
          <a:stretch/>
        </p:blipFill>
        <p:spPr>
          <a:xfrm>
            <a:off x="-8878" y="8878"/>
            <a:ext cx="12192000" cy="6858000"/>
          </a:xfrm>
          <a:prstGeom prst="rect">
            <a:avLst/>
          </a:prstGeom>
        </p:spPr>
      </p:pic>
      <p:pic>
        <p:nvPicPr>
          <p:cNvPr id="2" name="21hvordanjobbemedsmak">
            <a:hlinkClick r:id="" action="ppaction://media"/>
            <a:extLst>
              <a:ext uri="{FF2B5EF4-FFF2-40B4-BE49-F238E27FC236}">
                <a16:creationId xmlns:a16="http://schemas.microsoft.com/office/drawing/2014/main" id="{8F0DEE05-7FEA-4FC6-827E-0C3D2ED97AD3}"/>
              </a:ext>
            </a:extLst>
          </p:cNvPr>
          <p:cNvPicPr>
            <a:picLocks noChangeAspect="1"/>
          </p:cNvPicPr>
          <p:nvPr>
            <a:audioFile r:link="rId1"/>
            <p:extLst>
              <p:ext uri="{DAA4B4D4-6D71-4841-9C94-3DE7FCFB9230}">
                <p14:media xmlns:p14="http://schemas.microsoft.com/office/powerpoint/2010/main" r:embed="rId2">
                  <p14:trim st="1300" end="1025.3125"/>
                </p14:media>
              </p:ext>
            </p:extLst>
          </p:nvPr>
        </p:nvPicPr>
        <p:blipFill>
          <a:blip r:embed="rId6"/>
          <a:stretch>
            <a:fillRect/>
          </a:stretch>
        </p:blipFill>
        <p:spPr>
          <a:xfrm>
            <a:off x="36000" y="0"/>
            <a:ext cx="487363" cy="487363"/>
          </a:xfrm>
          <a:prstGeom prst="rect">
            <a:avLst/>
          </a:prstGeom>
        </p:spPr>
      </p:pic>
      <p:sp>
        <p:nvSpPr>
          <p:cNvPr id="24" name="TekstSylinder 23">
            <a:hlinkClick r:id="rId7" action="ppaction://hlinksldjump"/>
            <a:extLst>
              <a:ext uri="{FF2B5EF4-FFF2-40B4-BE49-F238E27FC236}">
                <a16:creationId xmlns:a16="http://schemas.microsoft.com/office/drawing/2014/main" id="{3431787E-11D7-4A74-8C2B-9DE89EB297E2}"/>
              </a:ext>
            </a:extLst>
          </p:cNvPr>
          <p:cNvSpPr txBox="1"/>
          <p:nvPr/>
        </p:nvSpPr>
        <p:spPr>
          <a:xfrm>
            <a:off x="72319" y="5845632"/>
            <a:ext cx="1099630" cy="884780"/>
          </a:xfrm>
          <a:prstGeom prst="rect">
            <a:avLst/>
          </a:prstGeom>
          <a:noFill/>
        </p:spPr>
        <p:txBody>
          <a:bodyPr wrap="square" rtlCol="0">
            <a:spAutoFit/>
          </a:bodyPr>
          <a:lstStyle/>
          <a:p>
            <a:pPr algn="l"/>
            <a:endParaRPr lang="nb-NO"/>
          </a:p>
        </p:txBody>
      </p:sp>
    </p:spTree>
    <p:extLst>
      <p:ext uri="{BB962C8B-B14F-4D97-AF65-F5344CB8AC3E}">
        <p14:creationId xmlns:p14="http://schemas.microsoft.com/office/powerpoint/2010/main" val="9062093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8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FBEF960F-B92A-47B2-B451-2702D2D1BD9D}"/>
              </a:ext>
            </a:extLst>
          </p:cNvPr>
          <p:cNvPicPr>
            <a:picLocks noChangeAspect="1"/>
          </p:cNvPicPr>
          <p:nvPr/>
        </p:nvPicPr>
        <p:blipFill rotWithShape="1">
          <a:blip r:embed="rId5"/>
          <a:srcRect l="1" r="-22228"/>
          <a:stretch/>
        </p:blipFill>
        <p:spPr>
          <a:xfrm>
            <a:off x="-42532" y="8878"/>
            <a:ext cx="12234532" cy="6858000"/>
          </a:xfrm>
          <a:prstGeom prst="rect">
            <a:avLst/>
          </a:prstGeom>
        </p:spPr>
      </p:pic>
      <p:pic>
        <p:nvPicPr>
          <p:cNvPr id="2" name="22Smak">
            <a:hlinkClick r:id="" action="ppaction://media"/>
            <a:extLst>
              <a:ext uri="{FF2B5EF4-FFF2-40B4-BE49-F238E27FC236}">
                <a16:creationId xmlns:a16="http://schemas.microsoft.com/office/drawing/2014/main" id="{993771C9-A912-4C47-9E3B-C9B4DE3E6A9E}"/>
              </a:ext>
            </a:extLst>
          </p:cNvPr>
          <p:cNvPicPr>
            <a:picLocks noChangeAspect="1"/>
          </p:cNvPicPr>
          <p:nvPr>
            <a:audioFile r:link="rId1"/>
            <p:extLst>
              <p:ext uri="{DAA4B4D4-6D71-4841-9C94-3DE7FCFB9230}">
                <p14:media xmlns:p14="http://schemas.microsoft.com/office/powerpoint/2010/main" r:embed="rId2">
                  <p14:trim st="666" end="1242.4791"/>
                </p14:media>
              </p:ext>
            </p:extLst>
          </p:nvPr>
        </p:nvPicPr>
        <p:blipFill>
          <a:blip r:embed="rId6"/>
          <a:stretch>
            <a:fillRect/>
          </a:stretch>
        </p:blipFill>
        <p:spPr>
          <a:xfrm>
            <a:off x="36000" y="0"/>
            <a:ext cx="487363" cy="487363"/>
          </a:xfrm>
          <a:prstGeom prst="rect">
            <a:avLst/>
          </a:prstGeom>
        </p:spPr>
      </p:pic>
      <p:sp>
        <p:nvSpPr>
          <p:cNvPr id="47" name="TekstSylinder 46">
            <a:hlinkClick r:id="rId7" action="ppaction://hlinksldjump"/>
            <a:extLst>
              <a:ext uri="{FF2B5EF4-FFF2-40B4-BE49-F238E27FC236}">
                <a16:creationId xmlns:a16="http://schemas.microsoft.com/office/drawing/2014/main" id="{CB6331C4-140E-4130-820B-3F6117A9A379}"/>
              </a:ext>
            </a:extLst>
          </p:cNvPr>
          <p:cNvSpPr txBox="1"/>
          <p:nvPr/>
        </p:nvSpPr>
        <p:spPr>
          <a:xfrm>
            <a:off x="72319" y="5845632"/>
            <a:ext cx="1099630" cy="884780"/>
          </a:xfrm>
          <a:prstGeom prst="rect">
            <a:avLst/>
          </a:prstGeom>
          <a:noFill/>
        </p:spPr>
        <p:txBody>
          <a:bodyPr wrap="square" rtlCol="0">
            <a:spAutoFit/>
          </a:bodyPr>
          <a:lstStyle/>
          <a:p>
            <a:pPr algn="l"/>
            <a:endParaRPr lang="nb-NO"/>
          </a:p>
        </p:txBody>
      </p:sp>
    </p:spTree>
    <p:extLst>
      <p:ext uri="{BB962C8B-B14F-4D97-AF65-F5344CB8AC3E}">
        <p14:creationId xmlns:p14="http://schemas.microsoft.com/office/powerpoint/2010/main" val="351246624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9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bilde 5">
            <a:extLst>
              <a:ext uri="{FF2B5EF4-FFF2-40B4-BE49-F238E27FC236}">
                <a16:creationId xmlns:a16="http://schemas.microsoft.com/office/drawing/2014/main" id="{40CE11E8-EE48-48AD-B6DF-E103DA16AED3}"/>
              </a:ext>
            </a:extLst>
          </p:cNvPr>
          <p:cNvPicPr>
            <a:picLocks noGrp="1" noChangeAspect="1"/>
          </p:cNvPicPr>
          <p:nvPr>
            <p:ph type="pic" sz="quarter" idx="17"/>
          </p:nvPr>
        </p:nvPicPr>
        <p:blipFill rotWithShape="1">
          <a:blip r:embed="rId5"/>
          <a:srcRect l="1624" r="-391"/>
          <a:stretch/>
        </p:blipFill>
        <p:spPr>
          <a:xfrm>
            <a:off x="-17756" y="0"/>
            <a:ext cx="12192000" cy="6911268"/>
          </a:xfrm>
          <a:prstGeom prst="rect">
            <a:avLst/>
          </a:prstGeom>
        </p:spPr>
      </p:pic>
      <p:pic>
        <p:nvPicPr>
          <p:cNvPr id="3" name="23bærekraftigmåltid">
            <a:hlinkClick r:id="" action="ppaction://media"/>
            <a:extLst>
              <a:ext uri="{FF2B5EF4-FFF2-40B4-BE49-F238E27FC236}">
                <a16:creationId xmlns:a16="http://schemas.microsoft.com/office/drawing/2014/main" id="{2454B64D-32B8-43D1-97D3-161665A385E4}"/>
              </a:ext>
            </a:extLst>
          </p:cNvPr>
          <p:cNvPicPr>
            <a:picLocks noChangeAspect="1"/>
          </p:cNvPicPr>
          <p:nvPr>
            <a:audioFile r:link="rId1"/>
            <p:extLst>
              <p:ext uri="{DAA4B4D4-6D71-4841-9C94-3DE7FCFB9230}">
                <p14:media xmlns:p14="http://schemas.microsoft.com/office/powerpoint/2010/main" r:embed="rId2">
                  <p14:trim st="1241" end="1250"/>
                </p14:media>
              </p:ext>
            </p:extLst>
          </p:nvPr>
        </p:nvPicPr>
        <p:blipFill>
          <a:blip r:embed="rId6"/>
          <a:stretch>
            <a:fillRect/>
          </a:stretch>
        </p:blipFill>
        <p:spPr>
          <a:xfrm>
            <a:off x="36000" y="0"/>
            <a:ext cx="486000" cy="486000"/>
          </a:xfrm>
          <a:prstGeom prst="rect">
            <a:avLst/>
          </a:prstGeom>
        </p:spPr>
      </p:pic>
      <p:sp>
        <p:nvSpPr>
          <p:cNvPr id="21" name="TekstSylinder 20">
            <a:hlinkClick r:id="rId7" action="ppaction://hlinksldjump"/>
            <a:extLst>
              <a:ext uri="{FF2B5EF4-FFF2-40B4-BE49-F238E27FC236}">
                <a16:creationId xmlns:a16="http://schemas.microsoft.com/office/drawing/2014/main" id="{6238A15C-652C-470A-B66C-C4BFA0C39A4F}"/>
              </a:ext>
            </a:extLst>
          </p:cNvPr>
          <p:cNvSpPr txBox="1"/>
          <p:nvPr/>
        </p:nvSpPr>
        <p:spPr>
          <a:xfrm>
            <a:off x="46633" y="5836895"/>
            <a:ext cx="1099630" cy="884780"/>
          </a:xfrm>
          <a:prstGeom prst="rect">
            <a:avLst/>
          </a:prstGeom>
          <a:noFill/>
        </p:spPr>
        <p:txBody>
          <a:bodyPr wrap="square" rtlCol="0">
            <a:spAutoFit/>
          </a:bodyPr>
          <a:lstStyle/>
          <a:p>
            <a:pPr algn="l"/>
            <a:endParaRPr lang="nb-NO"/>
          </a:p>
        </p:txBody>
      </p:sp>
    </p:spTree>
    <p:extLst>
      <p:ext uri="{BB962C8B-B14F-4D97-AF65-F5344CB8AC3E}">
        <p14:creationId xmlns:p14="http://schemas.microsoft.com/office/powerpoint/2010/main" val="201747185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60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B0034CC4-1FFE-4322-AED0-00D8B6EF0EC4}"/>
              </a:ext>
            </a:extLst>
          </p:cNvPr>
          <p:cNvSpPr/>
          <p:nvPr/>
        </p:nvSpPr>
        <p:spPr>
          <a:xfrm>
            <a:off x="-2871554" y="2350124"/>
            <a:ext cx="1965863" cy="306660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6" name="Rektangel 35"/>
          <p:cNvSpPr/>
          <p:nvPr/>
        </p:nvSpPr>
        <p:spPr>
          <a:xfrm>
            <a:off x="9492000" y="0"/>
            <a:ext cx="2700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aphicFrame>
        <p:nvGraphicFramePr>
          <p:cNvPr id="3" name="Tabell 2"/>
          <p:cNvGraphicFramePr>
            <a:graphicFrameLocks noGrp="1"/>
          </p:cNvGraphicFramePr>
          <p:nvPr/>
        </p:nvGraphicFramePr>
        <p:xfrm>
          <a:off x="12435" y="0"/>
          <a:ext cx="12179564" cy="6858000"/>
        </p:xfrm>
        <a:graphic>
          <a:graphicData uri="http://schemas.openxmlformats.org/drawingml/2006/table">
            <a:tbl>
              <a:tblPr firstRow="1" bandRow="1">
                <a:tableStyleId>{F5AB1C69-6EDB-4FF4-983F-18BD219EF322}</a:tableStyleId>
              </a:tblPr>
              <a:tblGrid>
                <a:gridCol w="1751057">
                  <a:extLst>
                    <a:ext uri="{9D8B030D-6E8A-4147-A177-3AD203B41FA5}">
                      <a16:colId xmlns:a16="http://schemas.microsoft.com/office/drawing/2014/main" val="2037608817"/>
                    </a:ext>
                  </a:extLst>
                </a:gridCol>
                <a:gridCol w="1354851">
                  <a:extLst>
                    <a:ext uri="{9D8B030D-6E8A-4147-A177-3AD203B41FA5}">
                      <a16:colId xmlns:a16="http://schemas.microsoft.com/office/drawing/2014/main" val="3517971461"/>
                    </a:ext>
                  </a:extLst>
                </a:gridCol>
                <a:gridCol w="756138">
                  <a:extLst>
                    <a:ext uri="{9D8B030D-6E8A-4147-A177-3AD203B41FA5}">
                      <a16:colId xmlns:a16="http://schemas.microsoft.com/office/drawing/2014/main" val="1556938360"/>
                    </a:ext>
                  </a:extLst>
                </a:gridCol>
                <a:gridCol w="756138">
                  <a:extLst>
                    <a:ext uri="{9D8B030D-6E8A-4147-A177-3AD203B41FA5}">
                      <a16:colId xmlns:a16="http://schemas.microsoft.com/office/drawing/2014/main" val="3614254461"/>
                    </a:ext>
                  </a:extLst>
                </a:gridCol>
                <a:gridCol w="756138">
                  <a:extLst>
                    <a:ext uri="{9D8B030D-6E8A-4147-A177-3AD203B41FA5}">
                      <a16:colId xmlns:a16="http://schemas.microsoft.com/office/drawing/2014/main" val="4169367041"/>
                    </a:ext>
                  </a:extLst>
                </a:gridCol>
                <a:gridCol w="756138">
                  <a:extLst>
                    <a:ext uri="{9D8B030D-6E8A-4147-A177-3AD203B41FA5}">
                      <a16:colId xmlns:a16="http://schemas.microsoft.com/office/drawing/2014/main" val="1027662523"/>
                    </a:ext>
                  </a:extLst>
                </a:gridCol>
                <a:gridCol w="756138">
                  <a:extLst>
                    <a:ext uri="{9D8B030D-6E8A-4147-A177-3AD203B41FA5}">
                      <a16:colId xmlns:a16="http://schemas.microsoft.com/office/drawing/2014/main" val="1154949859"/>
                    </a:ext>
                  </a:extLst>
                </a:gridCol>
                <a:gridCol w="756138">
                  <a:extLst>
                    <a:ext uri="{9D8B030D-6E8A-4147-A177-3AD203B41FA5}">
                      <a16:colId xmlns:a16="http://schemas.microsoft.com/office/drawing/2014/main" val="3736917035"/>
                    </a:ext>
                  </a:extLst>
                </a:gridCol>
                <a:gridCol w="756138">
                  <a:extLst>
                    <a:ext uri="{9D8B030D-6E8A-4147-A177-3AD203B41FA5}">
                      <a16:colId xmlns:a16="http://schemas.microsoft.com/office/drawing/2014/main" val="703232642"/>
                    </a:ext>
                  </a:extLst>
                </a:gridCol>
                <a:gridCol w="756138">
                  <a:extLst>
                    <a:ext uri="{9D8B030D-6E8A-4147-A177-3AD203B41FA5}">
                      <a16:colId xmlns:a16="http://schemas.microsoft.com/office/drawing/2014/main" val="3566402875"/>
                    </a:ext>
                  </a:extLst>
                </a:gridCol>
                <a:gridCol w="756138">
                  <a:extLst>
                    <a:ext uri="{9D8B030D-6E8A-4147-A177-3AD203B41FA5}">
                      <a16:colId xmlns:a16="http://schemas.microsoft.com/office/drawing/2014/main" val="2242297030"/>
                    </a:ext>
                  </a:extLst>
                </a:gridCol>
                <a:gridCol w="756138">
                  <a:extLst>
                    <a:ext uri="{9D8B030D-6E8A-4147-A177-3AD203B41FA5}">
                      <a16:colId xmlns:a16="http://schemas.microsoft.com/office/drawing/2014/main" val="1165369801"/>
                    </a:ext>
                  </a:extLst>
                </a:gridCol>
                <a:gridCol w="756138">
                  <a:extLst>
                    <a:ext uri="{9D8B030D-6E8A-4147-A177-3AD203B41FA5}">
                      <a16:colId xmlns:a16="http://schemas.microsoft.com/office/drawing/2014/main" val="2377371948"/>
                    </a:ext>
                  </a:extLst>
                </a:gridCol>
                <a:gridCol w="756138">
                  <a:extLst>
                    <a:ext uri="{9D8B030D-6E8A-4147-A177-3AD203B41FA5}">
                      <a16:colId xmlns:a16="http://schemas.microsoft.com/office/drawing/2014/main" val="1612103475"/>
                    </a:ext>
                  </a:extLst>
                </a:gridCol>
              </a:tblGrid>
              <a:tr h="28575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sz="1200">
                          <a:solidFill>
                            <a:schemeClr val="accent3"/>
                          </a:solidFill>
                        </a:rPr>
                        <a:t>RÅVARER I SESONG</a:t>
                      </a:r>
                    </a:p>
                  </a:txBody>
                  <a:tcPr>
                    <a:solidFill>
                      <a:schemeClr val="accent1"/>
                    </a:solidFill>
                  </a:tcPr>
                </a:tc>
                <a:tc hMerge="1">
                  <a:txBody>
                    <a:bodyPr/>
                    <a:lstStyle/>
                    <a:p>
                      <a:endParaRPr lang="nb-NO"/>
                    </a:p>
                  </a:txBody>
                  <a:tcPr/>
                </a:tc>
                <a:tc>
                  <a:txBody>
                    <a:bodyPr/>
                    <a:lstStyle/>
                    <a:p>
                      <a:r>
                        <a:rPr lang="nb-NO" sz="1200">
                          <a:solidFill>
                            <a:schemeClr val="bg1"/>
                          </a:solidFill>
                        </a:rPr>
                        <a:t>Mai</a:t>
                      </a:r>
                    </a:p>
                  </a:txBody>
                  <a:tcPr>
                    <a:solidFill>
                      <a:schemeClr val="accent1"/>
                    </a:solidFill>
                  </a:tcPr>
                </a:tc>
                <a:tc>
                  <a:txBody>
                    <a:bodyPr/>
                    <a:lstStyle/>
                    <a:p>
                      <a:r>
                        <a:rPr lang="nb-NO" sz="1200" err="1">
                          <a:solidFill>
                            <a:schemeClr val="bg1"/>
                          </a:solidFill>
                        </a:rPr>
                        <a:t>Jun</a:t>
                      </a:r>
                      <a:endParaRPr lang="nb-NO" sz="1200">
                        <a:solidFill>
                          <a:schemeClr val="bg1"/>
                        </a:solidFill>
                      </a:endParaRPr>
                    </a:p>
                  </a:txBody>
                  <a:tcPr>
                    <a:solidFill>
                      <a:schemeClr val="accent1"/>
                    </a:solidFill>
                  </a:tcPr>
                </a:tc>
                <a:tc>
                  <a:txBody>
                    <a:bodyPr/>
                    <a:lstStyle/>
                    <a:p>
                      <a:r>
                        <a:rPr lang="nb-NO" sz="1200">
                          <a:solidFill>
                            <a:schemeClr val="bg1"/>
                          </a:solidFill>
                        </a:rPr>
                        <a:t>Jul</a:t>
                      </a:r>
                    </a:p>
                  </a:txBody>
                  <a:tcPr>
                    <a:solidFill>
                      <a:schemeClr val="accent1"/>
                    </a:solidFill>
                  </a:tcPr>
                </a:tc>
                <a:tc>
                  <a:txBody>
                    <a:bodyPr/>
                    <a:lstStyle/>
                    <a:p>
                      <a:r>
                        <a:rPr lang="nb-NO" sz="1200" err="1">
                          <a:solidFill>
                            <a:schemeClr val="bg1"/>
                          </a:solidFill>
                        </a:rPr>
                        <a:t>Aug</a:t>
                      </a:r>
                      <a:endParaRPr lang="nb-NO" sz="1200">
                        <a:solidFill>
                          <a:schemeClr val="bg1"/>
                        </a:solidFill>
                      </a:endParaRPr>
                    </a:p>
                  </a:txBody>
                  <a:tcPr>
                    <a:solidFill>
                      <a:schemeClr val="accent1"/>
                    </a:solidFill>
                  </a:tcPr>
                </a:tc>
                <a:tc>
                  <a:txBody>
                    <a:bodyPr/>
                    <a:lstStyle/>
                    <a:p>
                      <a:r>
                        <a:rPr lang="nb-NO" sz="1200" err="1">
                          <a:solidFill>
                            <a:schemeClr val="bg1"/>
                          </a:solidFill>
                        </a:rPr>
                        <a:t>Sep</a:t>
                      </a:r>
                      <a:endParaRPr lang="nb-NO" sz="1200">
                        <a:solidFill>
                          <a:schemeClr val="bg1"/>
                        </a:solidFill>
                      </a:endParaRPr>
                    </a:p>
                  </a:txBody>
                  <a:tcPr>
                    <a:solidFill>
                      <a:schemeClr val="accent1"/>
                    </a:solidFill>
                  </a:tcPr>
                </a:tc>
                <a:tc>
                  <a:txBody>
                    <a:bodyPr/>
                    <a:lstStyle/>
                    <a:p>
                      <a:r>
                        <a:rPr lang="nb-NO" sz="1200" err="1">
                          <a:solidFill>
                            <a:schemeClr val="bg1"/>
                          </a:solidFill>
                        </a:rPr>
                        <a:t>Okt</a:t>
                      </a:r>
                      <a:endParaRPr lang="nb-NO" sz="1200">
                        <a:solidFill>
                          <a:schemeClr val="bg1"/>
                        </a:solidFill>
                      </a:endParaRPr>
                    </a:p>
                  </a:txBody>
                  <a:tcPr>
                    <a:solidFill>
                      <a:schemeClr val="accent1"/>
                    </a:solidFill>
                  </a:tcPr>
                </a:tc>
                <a:tc>
                  <a:txBody>
                    <a:bodyPr/>
                    <a:lstStyle/>
                    <a:p>
                      <a:r>
                        <a:rPr lang="nb-NO" sz="1200">
                          <a:solidFill>
                            <a:schemeClr val="bg1"/>
                          </a:solidFill>
                        </a:rPr>
                        <a:t>Nov</a:t>
                      </a:r>
                    </a:p>
                  </a:txBody>
                  <a:tcPr>
                    <a:solidFill>
                      <a:schemeClr val="accent1"/>
                    </a:solidFill>
                  </a:tcPr>
                </a:tc>
                <a:tc>
                  <a:txBody>
                    <a:bodyPr/>
                    <a:lstStyle/>
                    <a:p>
                      <a:r>
                        <a:rPr lang="nb-NO" sz="1200">
                          <a:solidFill>
                            <a:schemeClr val="bg1"/>
                          </a:solidFill>
                        </a:rPr>
                        <a:t>Des</a:t>
                      </a:r>
                    </a:p>
                  </a:txBody>
                  <a:tcPr>
                    <a:solidFill>
                      <a:schemeClr val="accent1"/>
                    </a:solidFill>
                  </a:tcPr>
                </a:tc>
                <a:tc>
                  <a:txBody>
                    <a:bodyPr/>
                    <a:lstStyle/>
                    <a:p>
                      <a:r>
                        <a:rPr lang="nb-NO" sz="1200">
                          <a:solidFill>
                            <a:schemeClr val="bg1"/>
                          </a:solidFill>
                        </a:rPr>
                        <a:t>Jan</a:t>
                      </a:r>
                    </a:p>
                  </a:txBody>
                  <a:tcPr>
                    <a:solidFill>
                      <a:schemeClr val="accent1"/>
                    </a:solidFill>
                  </a:tcPr>
                </a:tc>
                <a:tc>
                  <a:txBody>
                    <a:bodyPr/>
                    <a:lstStyle/>
                    <a:p>
                      <a:r>
                        <a:rPr lang="nb-NO" sz="1200" err="1">
                          <a:solidFill>
                            <a:schemeClr val="bg1"/>
                          </a:solidFill>
                        </a:rPr>
                        <a:t>Feb</a:t>
                      </a:r>
                      <a:endParaRPr lang="nb-NO" sz="1200">
                        <a:solidFill>
                          <a:schemeClr val="bg1"/>
                        </a:solidFill>
                      </a:endParaRPr>
                    </a:p>
                  </a:txBody>
                  <a:tcPr>
                    <a:solidFill>
                      <a:schemeClr val="accent1"/>
                    </a:solidFill>
                  </a:tcPr>
                </a:tc>
                <a:tc>
                  <a:txBody>
                    <a:bodyPr/>
                    <a:lstStyle/>
                    <a:p>
                      <a:r>
                        <a:rPr lang="nb-NO" sz="1200">
                          <a:solidFill>
                            <a:schemeClr val="bg1"/>
                          </a:solidFill>
                        </a:rPr>
                        <a:t>Mar</a:t>
                      </a:r>
                    </a:p>
                  </a:txBody>
                  <a:tcPr>
                    <a:solidFill>
                      <a:schemeClr val="accent1"/>
                    </a:solidFill>
                  </a:tcPr>
                </a:tc>
                <a:tc>
                  <a:txBody>
                    <a:bodyPr/>
                    <a:lstStyle/>
                    <a:p>
                      <a:r>
                        <a:rPr lang="nb-NO" sz="1200" err="1">
                          <a:solidFill>
                            <a:schemeClr val="bg1"/>
                          </a:solidFill>
                        </a:rPr>
                        <a:t>Apr</a:t>
                      </a:r>
                      <a:r>
                        <a:rPr lang="nb-NO" sz="1200">
                          <a:solidFill>
                            <a:schemeClr val="bg1"/>
                          </a:solidFill>
                        </a:rPr>
                        <a:t> </a:t>
                      </a:r>
                    </a:p>
                  </a:txBody>
                  <a:tcPr>
                    <a:solidFill>
                      <a:schemeClr val="accent1"/>
                    </a:solidFill>
                  </a:tcPr>
                </a:tc>
                <a:extLst>
                  <a:ext uri="{0D108BD9-81ED-4DB2-BD59-A6C34878D82A}">
                    <a16:rowId xmlns:a16="http://schemas.microsoft.com/office/drawing/2014/main" val="3679260379"/>
                  </a:ext>
                </a:extLst>
              </a:tr>
              <a:tr h="285750">
                <a:tc rowSpan="3">
                  <a:txBody>
                    <a:bodyPr/>
                    <a:lstStyle/>
                    <a:p>
                      <a:pPr algn="ctr"/>
                      <a:r>
                        <a:rPr lang="nb-NO" sz="1600" b="1">
                          <a:solidFill>
                            <a:sysClr val="windowText" lastClr="000000"/>
                          </a:solidFill>
                        </a:rPr>
                        <a:t>Bær</a:t>
                      </a:r>
                    </a:p>
                  </a:txBody>
                  <a:tcPr>
                    <a:solidFill>
                      <a:schemeClr val="accent3"/>
                    </a:solidFill>
                  </a:tcPr>
                </a:tc>
                <a:tc>
                  <a:txBody>
                    <a:bodyPr/>
                    <a:lstStyle/>
                    <a:p>
                      <a:r>
                        <a:rPr lang="nb-NO" sz="1200">
                          <a:solidFill>
                            <a:sysClr val="windowText" lastClr="000000"/>
                          </a:solidFill>
                        </a:rPr>
                        <a:t>Bringebær</a:t>
                      </a:r>
                    </a:p>
                  </a:txBody>
                  <a:tcPr>
                    <a:solidFill>
                      <a:schemeClr val="accent3"/>
                    </a:solidFill>
                  </a:tcPr>
                </a:tc>
                <a:tc>
                  <a:txBody>
                    <a:bodyPr/>
                    <a:lstStyle/>
                    <a:p>
                      <a:pPr algn="ctr"/>
                      <a:endParaRPr lang="nb-NO" sz="1200">
                        <a:solidFill>
                          <a:sysClr val="windowText" lastClr="000000"/>
                        </a:solidFill>
                      </a:endParaRPr>
                    </a:p>
                  </a:txBody>
                  <a:tcPr>
                    <a:solidFill>
                      <a:schemeClr val="accent3"/>
                    </a:solidFill>
                  </a:tcPr>
                </a:tc>
                <a:tc>
                  <a:txBody>
                    <a:bodyPr/>
                    <a:lstStyle/>
                    <a:p>
                      <a:pPr algn="ctr"/>
                      <a:endParaRPr lang="nb-NO" sz="1200">
                        <a:solidFill>
                          <a:sysClr val="windowText" lastClr="000000"/>
                        </a:solidFill>
                      </a:endParaRPr>
                    </a:p>
                  </a:txBody>
                  <a:tcPr>
                    <a:solidFill>
                      <a:schemeClr val="accent3"/>
                    </a:solidFill>
                  </a:tcPr>
                </a:tc>
                <a:tc>
                  <a:txBody>
                    <a:bodyPr/>
                    <a:lstStyle/>
                    <a:p>
                      <a:pPr algn="ctr"/>
                      <a:r>
                        <a:rPr lang="nb-NO" sz="1200">
                          <a:solidFill>
                            <a:sysClr val="windowText" lastClr="000000"/>
                          </a:solidFill>
                        </a:rPr>
                        <a:t>●</a:t>
                      </a:r>
                    </a:p>
                  </a:txBody>
                  <a:tcP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sz="1200">
                          <a:solidFill>
                            <a:sysClr val="windowText" lastClr="000000"/>
                          </a:solidFill>
                        </a:rPr>
                        <a:t>●</a:t>
                      </a:r>
                    </a:p>
                  </a:txBody>
                  <a:tcPr>
                    <a:solidFill>
                      <a:schemeClr val="accent3"/>
                    </a:solidFill>
                  </a:tcPr>
                </a:tc>
                <a:tc>
                  <a:txBody>
                    <a:bodyPr/>
                    <a:lstStyle/>
                    <a:p>
                      <a:pPr algn="ctr"/>
                      <a:endParaRPr lang="nb-NO" sz="1200">
                        <a:solidFill>
                          <a:sysClr val="windowText" lastClr="000000"/>
                        </a:solidFill>
                      </a:endParaRPr>
                    </a:p>
                  </a:txBody>
                  <a:tcPr>
                    <a:solidFill>
                      <a:schemeClr val="accent3"/>
                    </a:solidFill>
                  </a:tcPr>
                </a:tc>
                <a:tc>
                  <a:txBody>
                    <a:bodyPr/>
                    <a:lstStyle/>
                    <a:p>
                      <a:pPr algn="ctr"/>
                      <a:endParaRPr lang="nb-NO" sz="1200">
                        <a:solidFill>
                          <a:sysClr val="windowText" lastClr="000000"/>
                        </a:solidFill>
                      </a:endParaRPr>
                    </a:p>
                  </a:txBody>
                  <a:tcPr>
                    <a:solidFill>
                      <a:schemeClr val="accent3"/>
                    </a:solidFill>
                  </a:tcPr>
                </a:tc>
                <a:tc>
                  <a:txBody>
                    <a:bodyPr/>
                    <a:lstStyle/>
                    <a:p>
                      <a:pPr algn="ctr"/>
                      <a:endParaRPr lang="nb-NO" sz="1200">
                        <a:solidFill>
                          <a:sysClr val="windowText" lastClr="000000"/>
                        </a:solidFill>
                      </a:endParaRPr>
                    </a:p>
                  </a:txBody>
                  <a:tcPr>
                    <a:solidFill>
                      <a:schemeClr val="accent3"/>
                    </a:solidFill>
                  </a:tcPr>
                </a:tc>
                <a:tc>
                  <a:txBody>
                    <a:bodyPr/>
                    <a:lstStyle/>
                    <a:p>
                      <a:pPr algn="ctr"/>
                      <a:endParaRPr lang="nb-NO" sz="1200">
                        <a:solidFill>
                          <a:sysClr val="windowText" lastClr="000000"/>
                        </a:solidFill>
                      </a:endParaRPr>
                    </a:p>
                  </a:txBody>
                  <a:tcPr>
                    <a:solidFill>
                      <a:schemeClr val="accent3"/>
                    </a:solidFill>
                  </a:tcPr>
                </a:tc>
                <a:tc>
                  <a:txBody>
                    <a:bodyPr/>
                    <a:lstStyle/>
                    <a:p>
                      <a:pPr algn="ctr"/>
                      <a:endParaRPr lang="nb-NO" sz="1200">
                        <a:solidFill>
                          <a:sysClr val="windowText" lastClr="000000"/>
                        </a:solidFill>
                      </a:endParaRPr>
                    </a:p>
                  </a:txBody>
                  <a:tcPr>
                    <a:solidFill>
                      <a:schemeClr val="accent3"/>
                    </a:solidFill>
                  </a:tcPr>
                </a:tc>
                <a:tc>
                  <a:txBody>
                    <a:bodyPr/>
                    <a:lstStyle/>
                    <a:p>
                      <a:pPr algn="ctr"/>
                      <a:endParaRPr lang="nb-NO" sz="1200">
                        <a:solidFill>
                          <a:sysClr val="windowText" lastClr="000000"/>
                        </a:solidFill>
                      </a:endParaRPr>
                    </a:p>
                  </a:txBody>
                  <a:tcPr>
                    <a:solidFill>
                      <a:schemeClr val="accent3"/>
                    </a:solidFill>
                  </a:tcPr>
                </a:tc>
                <a:tc>
                  <a:txBody>
                    <a:bodyPr/>
                    <a:lstStyle/>
                    <a:p>
                      <a:pPr algn="ctr"/>
                      <a:endParaRPr lang="nb-NO" sz="1200">
                        <a:solidFill>
                          <a:sysClr val="windowText" lastClr="000000"/>
                        </a:solidFill>
                      </a:endParaRPr>
                    </a:p>
                  </a:txBody>
                  <a:tcPr>
                    <a:solidFill>
                      <a:schemeClr val="accent3"/>
                    </a:solidFill>
                  </a:tcPr>
                </a:tc>
                <a:tc>
                  <a:txBody>
                    <a:bodyPr/>
                    <a:lstStyle/>
                    <a:p>
                      <a:pPr algn="ctr"/>
                      <a:endParaRPr lang="nb-NO" sz="1200">
                        <a:solidFill>
                          <a:sysClr val="windowText" lastClr="000000"/>
                        </a:solidFill>
                      </a:endParaRPr>
                    </a:p>
                  </a:txBody>
                  <a:tcPr>
                    <a:solidFill>
                      <a:schemeClr val="accent3"/>
                    </a:solidFill>
                  </a:tcPr>
                </a:tc>
                <a:extLst>
                  <a:ext uri="{0D108BD9-81ED-4DB2-BD59-A6C34878D82A}">
                    <a16:rowId xmlns:a16="http://schemas.microsoft.com/office/drawing/2014/main" val="2660047114"/>
                  </a:ext>
                </a:extLst>
              </a:tr>
              <a:tr h="285750">
                <a:tc vMerge="1">
                  <a:txBody>
                    <a:bodyPr/>
                    <a:lstStyle/>
                    <a:p>
                      <a:endParaRPr lang="nb-NO" sz="1400"/>
                    </a:p>
                  </a:txBody>
                  <a:tcPr/>
                </a:tc>
                <a:tc>
                  <a:txBody>
                    <a:bodyPr/>
                    <a:lstStyle/>
                    <a:p>
                      <a:r>
                        <a:rPr lang="nb-NO" sz="1200">
                          <a:solidFill>
                            <a:sysClr val="windowText" lastClr="000000"/>
                          </a:solidFill>
                        </a:rPr>
                        <a:t>Jordbær</a:t>
                      </a:r>
                    </a:p>
                  </a:txBody>
                  <a:tcPr>
                    <a:solidFill>
                      <a:schemeClr val="accent3"/>
                    </a:solidFill>
                  </a:tcPr>
                </a:tc>
                <a:tc>
                  <a:txBody>
                    <a:bodyPr/>
                    <a:lstStyle/>
                    <a:p>
                      <a:pPr algn="ctr"/>
                      <a:endParaRPr lang="nb-NO" sz="1200">
                        <a:solidFill>
                          <a:sysClr val="windowText" lastClr="000000"/>
                        </a:solidFill>
                      </a:endParaRPr>
                    </a:p>
                  </a:txBody>
                  <a:tcPr>
                    <a:solidFill>
                      <a:schemeClr val="accent3"/>
                    </a:solidFill>
                  </a:tcPr>
                </a:tc>
                <a:tc>
                  <a:txBody>
                    <a:bodyPr/>
                    <a:lstStyle/>
                    <a:p>
                      <a:pPr algn="ctr"/>
                      <a:endParaRPr lang="nb-NO" sz="1200">
                        <a:solidFill>
                          <a:sysClr val="windowText" lastClr="000000"/>
                        </a:solidFill>
                      </a:endParaRPr>
                    </a:p>
                  </a:txBody>
                  <a:tcP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sz="1200">
                          <a:solidFill>
                            <a:sysClr val="windowText" lastClr="000000"/>
                          </a:solidFill>
                        </a:rPr>
                        <a:t>●</a:t>
                      </a:r>
                    </a:p>
                  </a:txBody>
                  <a:tcP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ysClr val="windowText" lastClr="000000"/>
                          </a:solidFill>
                          <a:effectLst/>
                          <a:uLnTx/>
                          <a:uFillTx/>
                          <a:latin typeface="Oslo Sans Office Normal"/>
                          <a:ea typeface="+mn-ea"/>
                          <a:cs typeface="+mn-cs"/>
                        </a:rPr>
                        <a:t>●</a:t>
                      </a:r>
                    </a:p>
                  </a:txBody>
                  <a:tcP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ysClr val="windowText" lastClr="000000"/>
                          </a:solidFill>
                          <a:effectLst/>
                          <a:uLnTx/>
                          <a:uFillTx/>
                          <a:latin typeface="Oslo Sans Office Normal"/>
                          <a:ea typeface="+mn-ea"/>
                          <a:cs typeface="+mn-cs"/>
                        </a:rPr>
                        <a:t>●</a:t>
                      </a:r>
                    </a:p>
                  </a:txBody>
                  <a:tcPr>
                    <a:solidFill>
                      <a:schemeClr val="accent3"/>
                    </a:solidFill>
                  </a:tcPr>
                </a:tc>
                <a:tc>
                  <a:txBody>
                    <a:bodyPr/>
                    <a:lstStyle/>
                    <a:p>
                      <a:pPr algn="ctr"/>
                      <a:endParaRPr lang="nb-NO" sz="1200">
                        <a:solidFill>
                          <a:sysClr val="windowText" lastClr="000000"/>
                        </a:solidFill>
                      </a:endParaRPr>
                    </a:p>
                  </a:txBody>
                  <a:tcPr>
                    <a:solidFill>
                      <a:schemeClr val="accent3"/>
                    </a:solidFill>
                  </a:tcPr>
                </a:tc>
                <a:tc>
                  <a:txBody>
                    <a:bodyPr/>
                    <a:lstStyle/>
                    <a:p>
                      <a:pPr algn="ctr"/>
                      <a:endParaRPr lang="nb-NO" sz="1200">
                        <a:solidFill>
                          <a:sysClr val="windowText" lastClr="000000"/>
                        </a:solidFill>
                      </a:endParaRPr>
                    </a:p>
                  </a:txBody>
                  <a:tcPr>
                    <a:solidFill>
                      <a:schemeClr val="accent3"/>
                    </a:solidFill>
                  </a:tcPr>
                </a:tc>
                <a:tc>
                  <a:txBody>
                    <a:bodyPr/>
                    <a:lstStyle/>
                    <a:p>
                      <a:pPr algn="ctr"/>
                      <a:endParaRPr lang="nb-NO" sz="1200">
                        <a:solidFill>
                          <a:sysClr val="windowText" lastClr="000000"/>
                        </a:solidFill>
                      </a:endParaRPr>
                    </a:p>
                  </a:txBody>
                  <a:tcPr>
                    <a:solidFill>
                      <a:schemeClr val="accent3"/>
                    </a:solidFill>
                  </a:tcPr>
                </a:tc>
                <a:tc>
                  <a:txBody>
                    <a:bodyPr/>
                    <a:lstStyle/>
                    <a:p>
                      <a:pPr algn="ctr"/>
                      <a:endParaRPr lang="nb-NO" sz="1200">
                        <a:solidFill>
                          <a:sysClr val="windowText" lastClr="000000"/>
                        </a:solidFill>
                      </a:endParaRPr>
                    </a:p>
                  </a:txBody>
                  <a:tcPr>
                    <a:solidFill>
                      <a:schemeClr val="accent3"/>
                    </a:solidFill>
                  </a:tcPr>
                </a:tc>
                <a:tc>
                  <a:txBody>
                    <a:bodyPr/>
                    <a:lstStyle/>
                    <a:p>
                      <a:pPr algn="ctr"/>
                      <a:endParaRPr lang="nb-NO" sz="1200">
                        <a:solidFill>
                          <a:sysClr val="windowText" lastClr="000000"/>
                        </a:solidFill>
                      </a:endParaRPr>
                    </a:p>
                  </a:txBody>
                  <a:tcPr>
                    <a:solidFill>
                      <a:schemeClr val="accent3"/>
                    </a:solidFill>
                  </a:tcPr>
                </a:tc>
                <a:tc>
                  <a:txBody>
                    <a:bodyPr/>
                    <a:lstStyle/>
                    <a:p>
                      <a:pPr algn="ctr"/>
                      <a:endParaRPr lang="nb-NO" sz="1200">
                        <a:solidFill>
                          <a:sysClr val="windowText" lastClr="000000"/>
                        </a:solidFill>
                      </a:endParaRPr>
                    </a:p>
                  </a:txBody>
                  <a:tcPr>
                    <a:solidFill>
                      <a:schemeClr val="accent3"/>
                    </a:solidFill>
                  </a:tcPr>
                </a:tc>
                <a:tc>
                  <a:txBody>
                    <a:bodyPr/>
                    <a:lstStyle/>
                    <a:p>
                      <a:pPr algn="ctr"/>
                      <a:endParaRPr lang="nb-NO" sz="1200">
                        <a:solidFill>
                          <a:sysClr val="windowText" lastClr="000000"/>
                        </a:solidFill>
                      </a:endParaRPr>
                    </a:p>
                  </a:txBody>
                  <a:tcPr>
                    <a:solidFill>
                      <a:schemeClr val="accent3"/>
                    </a:solidFill>
                  </a:tcPr>
                </a:tc>
                <a:extLst>
                  <a:ext uri="{0D108BD9-81ED-4DB2-BD59-A6C34878D82A}">
                    <a16:rowId xmlns:a16="http://schemas.microsoft.com/office/drawing/2014/main" val="4009412653"/>
                  </a:ext>
                </a:extLst>
              </a:tr>
              <a:tr h="285750">
                <a:tc vMerge="1">
                  <a:txBody>
                    <a:bodyPr/>
                    <a:lstStyle/>
                    <a:p>
                      <a:endParaRPr lang="nb-NO" sz="1400"/>
                    </a:p>
                  </a:txBody>
                  <a:tcPr/>
                </a:tc>
                <a:tc>
                  <a:txBody>
                    <a:bodyPr/>
                    <a:lstStyle/>
                    <a:p>
                      <a:r>
                        <a:rPr lang="nb-NO" sz="1200">
                          <a:solidFill>
                            <a:sysClr val="windowText" lastClr="000000"/>
                          </a:solidFill>
                        </a:rPr>
                        <a:t>Blåbær</a:t>
                      </a:r>
                    </a:p>
                  </a:txBody>
                  <a:tcPr>
                    <a:solidFill>
                      <a:schemeClr val="accent3"/>
                    </a:solidFill>
                  </a:tcPr>
                </a:tc>
                <a:tc>
                  <a:txBody>
                    <a:bodyPr/>
                    <a:lstStyle/>
                    <a:p>
                      <a:pPr algn="ctr"/>
                      <a:endParaRPr lang="nb-NO" sz="1200">
                        <a:solidFill>
                          <a:sysClr val="windowText" lastClr="000000"/>
                        </a:solidFill>
                      </a:endParaRPr>
                    </a:p>
                  </a:txBody>
                  <a:tcPr>
                    <a:solidFill>
                      <a:schemeClr val="accent3"/>
                    </a:solidFill>
                  </a:tcPr>
                </a:tc>
                <a:tc>
                  <a:txBody>
                    <a:bodyPr/>
                    <a:lstStyle/>
                    <a:p>
                      <a:pPr algn="ctr"/>
                      <a:endParaRPr lang="nb-NO" sz="1200">
                        <a:solidFill>
                          <a:sysClr val="windowText" lastClr="000000"/>
                        </a:solidFill>
                      </a:endParaRPr>
                    </a:p>
                  </a:txBody>
                  <a:tcPr>
                    <a:solidFill>
                      <a:schemeClr val="accent3"/>
                    </a:solidFill>
                  </a:tcPr>
                </a:tc>
                <a:tc>
                  <a:txBody>
                    <a:bodyPr/>
                    <a:lstStyle/>
                    <a:p>
                      <a:pPr algn="ctr"/>
                      <a:endParaRPr lang="nb-NO" sz="1200">
                        <a:solidFill>
                          <a:sysClr val="windowText" lastClr="000000"/>
                        </a:solidFill>
                      </a:endParaRPr>
                    </a:p>
                  </a:txBody>
                  <a:tcP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200" b="0" i="0" u="none" strike="noStrike" kern="1200" cap="none" spc="0" normalizeH="0" baseline="0" noProof="0">
                        <a:ln>
                          <a:noFill/>
                        </a:ln>
                        <a:solidFill>
                          <a:sysClr val="windowText" lastClr="000000"/>
                        </a:solidFill>
                        <a:effectLst/>
                        <a:uLnTx/>
                        <a:uFillTx/>
                        <a:latin typeface="Oslo Sans Office Normal"/>
                        <a:ea typeface="+mn-ea"/>
                        <a:cs typeface="+mn-cs"/>
                      </a:endParaRPr>
                    </a:p>
                  </a:txBody>
                  <a:tcP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ysClr val="windowText" lastClr="000000"/>
                          </a:solidFill>
                          <a:effectLst/>
                          <a:uLnTx/>
                          <a:uFillTx/>
                          <a:latin typeface="Oslo Sans Office Normal"/>
                          <a:ea typeface="+mn-ea"/>
                          <a:cs typeface="+mn-cs"/>
                        </a:rPr>
                        <a:t>●</a:t>
                      </a:r>
                    </a:p>
                  </a:txBody>
                  <a:tcP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sz="1200">
                          <a:solidFill>
                            <a:sysClr val="windowText" lastClr="000000"/>
                          </a:solidFill>
                        </a:rPr>
                        <a:t>●</a:t>
                      </a:r>
                    </a:p>
                  </a:txBody>
                  <a:tcPr>
                    <a:solidFill>
                      <a:schemeClr val="accent3"/>
                    </a:solidFill>
                  </a:tcPr>
                </a:tc>
                <a:tc>
                  <a:txBody>
                    <a:bodyPr/>
                    <a:lstStyle/>
                    <a:p>
                      <a:pPr algn="ctr"/>
                      <a:endParaRPr lang="nb-NO" sz="1200">
                        <a:solidFill>
                          <a:sysClr val="windowText" lastClr="000000"/>
                        </a:solidFill>
                      </a:endParaRPr>
                    </a:p>
                  </a:txBody>
                  <a:tcPr>
                    <a:solidFill>
                      <a:schemeClr val="accent3"/>
                    </a:solidFill>
                  </a:tcPr>
                </a:tc>
                <a:tc>
                  <a:txBody>
                    <a:bodyPr/>
                    <a:lstStyle/>
                    <a:p>
                      <a:pPr algn="ctr"/>
                      <a:endParaRPr lang="nb-NO" sz="1200">
                        <a:solidFill>
                          <a:sysClr val="windowText" lastClr="000000"/>
                        </a:solidFill>
                      </a:endParaRPr>
                    </a:p>
                  </a:txBody>
                  <a:tcPr>
                    <a:solidFill>
                      <a:schemeClr val="accent3"/>
                    </a:solidFill>
                  </a:tcPr>
                </a:tc>
                <a:tc>
                  <a:txBody>
                    <a:bodyPr/>
                    <a:lstStyle/>
                    <a:p>
                      <a:pPr algn="ctr"/>
                      <a:endParaRPr lang="nb-NO" sz="1200">
                        <a:solidFill>
                          <a:sysClr val="windowText" lastClr="000000"/>
                        </a:solidFill>
                      </a:endParaRPr>
                    </a:p>
                  </a:txBody>
                  <a:tcPr>
                    <a:solidFill>
                      <a:schemeClr val="accent3"/>
                    </a:solidFill>
                  </a:tcPr>
                </a:tc>
                <a:tc>
                  <a:txBody>
                    <a:bodyPr/>
                    <a:lstStyle/>
                    <a:p>
                      <a:pPr algn="ctr"/>
                      <a:endParaRPr lang="nb-NO" sz="1200">
                        <a:solidFill>
                          <a:sysClr val="windowText" lastClr="000000"/>
                        </a:solidFill>
                      </a:endParaRPr>
                    </a:p>
                  </a:txBody>
                  <a:tcPr>
                    <a:solidFill>
                      <a:schemeClr val="accent3"/>
                    </a:solidFill>
                  </a:tcPr>
                </a:tc>
                <a:tc>
                  <a:txBody>
                    <a:bodyPr/>
                    <a:lstStyle/>
                    <a:p>
                      <a:pPr algn="ctr"/>
                      <a:endParaRPr lang="nb-NO" sz="1200">
                        <a:solidFill>
                          <a:sysClr val="windowText" lastClr="000000"/>
                        </a:solidFill>
                      </a:endParaRPr>
                    </a:p>
                  </a:txBody>
                  <a:tcPr>
                    <a:solidFill>
                      <a:schemeClr val="accent3"/>
                    </a:solidFill>
                  </a:tcPr>
                </a:tc>
                <a:tc>
                  <a:txBody>
                    <a:bodyPr/>
                    <a:lstStyle/>
                    <a:p>
                      <a:pPr algn="ctr"/>
                      <a:endParaRPr lang="nb-NO" sz="1200">
                        <a:solidFill>
                          <a:sysClr val="windowText" lastClr="000000"/>
                        </a:solidFill>
                      </a:endParaRPr>
                    </a:p>
                  </a:txBody>
                  <a:tcPr>
                    <a:solidFill>
                      <a:schemeClr val="accent3"/>
                    </a:solidFill>
                  </a:tcPr>
                </a:tc>
                <a:extLst>
                  <a:ext uri="{0D108BD9-81ED-4DB2-BD59-A6C34878D82A}">
                    <a16:rowId xmlns:a16="http://schemas.microsoft.com/office/drawing/2014/main" val="1949850468"/>
                  </a:ext>
                </a:extLst>
              </a:tr>
              <a:tr h="285750">
                <a:tc rowSpan="4">
                  <a:txBody>
                    <a:bodyPr/>
                    <a:lstStyle/>
                    <a:p>
                      <a:pPr algn="ctr"/>
                      <a:r>
                        <a:rPr lang="nb-NO" sz="1600" b="1" dirty="0">
                          <a:solidFill>
                            <a:sysClr val="windowText" lastClr="000000"/>
                          </a:solidFill>
                        </a:rPr>
                        <a:t>Frukt</a:t>
                      </a:r>
                    </a:p>
                  </a:txBody>
                  <a:tcPr>
                    <a:solidFill>
                      <a:srgbClr val="EBFBEB"/>
                    </a:solidFill>
                  </a:tcPr>
                </a:tc>
                <a:tc>
                  <a:txBody>
                    <a:bodyPr/>
                    <a:lstStyle/>
                    <a:p>
                      <a:r>
                        <a:rPr lang="nb-NO" sz="1200">
                          <a:solidFill>
                            <a:sysClr val="windowText" lastClr="000000"/>
                          </a:solidFill>
                        </a:rPr>
                        <a:t>Epler</a:t>
                      </a:r>
                    </a:p>
                  </a:txBody>
                  <a:tcPr>
                    <a:solidFill>
                      <a:srgbClr val="EBFBEB"/>
                    </a:solidFill>
                  </a:tcPr>
                </a:tc>
                <a:tc>
                  <a:txBody>
                    <a:bodyPr/>
                    <a:lstStyle/>
                    <a:p>
                      <a:pPr algn="ctr"/>
                      <a:endParaRPr lang="nb-NO" sz="1200">
                        <a:solidFill>
                          <a:sysClr val="windowText" lastClr="000000"/>
                        </a:solidFill>
                      </a:endParaRPr>
                    </a:p>
                  </a:txBody>
                  <a:tcPr>
                    <a:solidFill>
                      <a:srgbClr val="EBFBEB"/>
                    </a:solidFill>
                  </a:tcPr>
                </a:tc>
                <a:tc>
                  <a:txBody>
                    <a:bodyPr/>
                    <a:lstStyle/>
                    <a:p>
                      <a:pPr algn="ctr"/>
                      <a:endParaRPr lang="nb-NO" sz="1200">
                        <a:solidFill>
                          <a:sysClr val="windowText" lastClr="000000"/>
                        </a:solidFill>
                      </a:endParaRPr>
                    </a:p>
                  </a:txBody>
                  <a:tcPr>
                    <a:solidFill>
                      <a:srgbClr val="EBFBEB"/>
                    </a:solidFill>
                  </a:tcPr>
                </a:tc>
                <a:tc>
                  <a:txBody>
                    <a:bodyPr/>
                    <a:lstStyle/>
                    <a:p>
                      <a:pPr algn="ctr"/>
                      <a:endParaRPr lang="nb-NO" sz="1200">
                        <a:solidFill>
                          <a:sysClr val="windowText" lastClr="000000"/>
                        </a:solidFill>
                      </a:endParaRPr>
                    </a:p>
                  </a:txBody>
                  <a:tcPr>
                    <a:solidFill>
                      <a:srgbClr val="EBFBE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ysClr val="windowText" lastClr="000000"/>
                          </a:solidFill>
                          <a:effectLst/>
                          <a:uLnTx/>
                          <a:uFillTx/>
                          <a:latin typeface="Oslo Sans Office Normal"/>
                          <a:ea typeface="+mn-ea"/>
                          <a:cs typeface="+mn-cs"/>
                        </a:rPr>
                        <a:t>●</a:t>
                      </a:r>
                    </a:p>
                  </a:txBody>
                  <a:tcPr>
                    <a:solidFill>
                      <a:srgbClr val="EBFBE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ysClr val="windowText" lastClr="000000"/>
                          </a:solidFill>
                          <a:effectLst/>
                          <a:uLnTx/>
                          <a:uFillTx/>
                          <a:latin typeface="Oslo Sans Office Normal"/>
                          <a:ea typeface="+mn-ea"/>
                          <a:cs typeface="+mn-cs"/>
                        </a:rPr>
                        <a:t>●</a:t>
                      </a:r>
                    </a:p>
                  </a:txBody>
                  <a:tcPr>
                    <a:solidFill>
                      <a:srgbClr val="EBFBE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sz="1200">
                          <a:solidFill>
                            <a:sysClr val="windowText" lastClr="000000"/>
                          </a:solidFill>
                        </a:rPr>
                        <a:t>●</a:t>
                      </a:r>
                    </a:p>
                  </a:txBody>
                  <a:tcPr>
                    <a:solidFill>
                      <a:srgbClr val="EBFBE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sz="1200">
                          <a:solidFill>
                            <a:sysClr val="windowText" lastClr="000000"/>
                          </a:solidFill>
                        </a:rPr>
                        <a:t>●</a:t>
                      </a:r>
                    </a:p>
                  </a:txBody>
                  <a:tcPr>
                    <a:solidFill>
                      <a:srgbClr val="EBFBEB"/>
                    </a:solidFill>
                  </a:tcPr>
                </a:tc>
                <a:tc>
                  <a:txBody>
                    <a:bodyPr/>
                    <a:lstStyle/>
                    <a:p>
                      <a:pPr algn="ctr"/>
                      <a:endParaRPr lang="nb-NO" sz="1200">
                        <a:solidFill>
                          <a:sysClr val="windowText" lastClr="000000"/>
                        </a:solidFill>
                      </a:endParaRPr>
                    </a:p>
                  </a:txBody>
                  <a:tcPr>
                    <a:solidFill>
                      <a:srgbClr val="EBFBEB"/>
                    </a:solidFill>
                  </a:tcPr>
                </a:tc>
                <a:tc>
                  <a:txBody>
                    <a:bodyPr/>
                    <a:lstStyle/>
                    <a:p>
                      <a:pPr algn="ctr"/>
                      <a:endParaRPr lang="nb-NO" sz="1200">
                        <a:solidFill>
                          <a:sysClr val="windowText" lastClr="000000"/>
                        </a:solidFill>
                      </a:endParaRPr>
                    </a:p>
                  </a:txBody>
                  <a:tcPr>
                    <a:solidFill>
                      <a:srgbClr val="EBFBEB"/>
                    </a:solidFill>
                  </a:tcPr>
                </a:tc>
                <a:tc>
                  <a:txBody>
                    <a:bodyPr/>
                    <a:lstStyle/>
                    <a:p>
                      <a:pPr algn="ctr"/>
                      <a:endParaRPr lang="nb-NO" sz="1200">
                        <a:solidFill>
                          <a:sysClr val="windowText" lastClr="000000"/>
                        </a:solidFill>
                      </a:endParaRPr>
                    </a:p>
                  </a:txBody>
                  <a:tcPr>
                    <a:solidFill>
                      <a:srgbClr val="EBFBEB"/>
                    </a:solidFill>
                  </a:tcPr>
                </a:tc>
                <a:tc>
                  <a:txBody>
                    <a:bodyPr/>
                    <a:lstStyle/>
                    <a:p>
                      <a:pPr algn="ctr"/>
                      <a:endParaRPr lang="nb-NO" sz="1200">
                        <a:solidFill>
                          <a:sysClr val="windowText" lastClr="000000"/>
                        </a:solidFill>
                      </a:endParaRPr>
                    </a:p>
                  </a:txBody>
                  <a:tcPr>
                    <a:solidFill>
                      <a:srgbClr val="EBFBEB"/>
                    </a:solidFill>
                  </a:tcPr>
                </a:tc>
                <a:tc>
                  <a:txBody>
                    <a:bodyPr/>
                    <a:lstStyle/>
                    <a:p>
                      <a:pPr algn="ctr"/>
                      <a:endParaRPr lang="nb-NO" sz="1200">
                        <a:solidFill>
                          <a:sysClr val="windowText" lastClr="000000"/>
                        </a:solidFill>
                      </a:endParaRPr>
                    </a:p>
                  </a:txBody>
                  <a:tcPr>
                    <a:solidFill>
                      <a:srgbClr val="EBFBEB"/>
                    </a:solidFill>
                  </a:tcPr>
                </a:tc>
                <a:extLst>
                  <a:ext uri="{0D108BD9-81ED-4DB2-BD59-A6C34878D82A}">
                    <a16:rowId xmlns:a16="http://schemas.microsoft.com/office/drawing/2014/main" val="1770046947"/>
                  </a:ext>
                </a:extLst>
              </a:tr>
              <a:tr h="285750">
                <a:tc vMerge="1">
                  <a:txBody>
                    <a:bodyPr/>
                    <a:lstStyle/>
                    <a:p>
                      <a:endParaRPr lang="nb-NO" sz="1400"/>
                    </a:p>
                  </a:txBody>
                  <a:tcPr/>
                </a:tc>
                <a:tc>
                  <a:txBody>
                    <a:bodyPr/>
                    <a:lstStyle/>
                    <a:p>
                      <a:r>
                        <a:rPr lang="nb-NO" sz="1200">
                          <a:solidFill>
                            <a:sysClr val="windowText" lastClr="000000"/>
                          </a:solidFill>
                        </a:rPr>
                        <a:t>Moreller</a:t>
                      </a:r>
                    </a:p>
                  </a:txBody>
                  <a:tcPr>
                    <a:solidFill>
                      <a:srgbClr val="EBFBEB"/>
                    </a:solidFill>
                  </a:tcPr>
                </a:tc>
                <a:tc>
                  <a:txBody>
                    <a:bodyPr/>
                    <a:lstStyle/>
                    <a:p>
                      <a:pPr algn="ctr"/>
                      <a:endParaRPr lang="nb-NO" sz="1200">
                        <a:solidFill>
                          <a:sysClr val="windowText" lastClr="000000"/>
                        </a:solidFill>
                      </a:endParaRPr>
                    </a:p>
                  </a:txBody>
                  <a:tcPr>
                    <a:solidFill>
                      <a:srgbClr val="EBFBEB"/>
                    </a:solidFill>
                  </a:tcPr>
                </a:tc>
                <a:tc>
                  <a:txBody>
                    <a:bodyPr/>
                    <a:lstStyle/>
                    <a:p>
                      <a:pPr algn="ctr"/>
                      <a:endParaRPr lang="nb-NO" sz="1200">
                        <a:solidFill>
                          <a:sysClr val="windowText" lastClr="000000"/>
                        </a:solidFill>
                      </a:endParaRPr>
                    </a:p>
                  </a:txBody>
                  <a:tcPr>
                    <a:solidFill>
                      <a:srgbClr val="EBFBEB"/>
                    </a:solidFill>
                  </a:tcPr>
                </a:tc>
                <a:tc>
                  <a:txBody>
                    <a:bodyPr/>
                    <a:lstStyle/>
                    <a:p>
                      <a:pPr algn="ctr"/>
                      <a:endParaRPr lang="nb-NO" sz="1200">
                        <a:solidFill>
                          <a:sysClr val="windowText" lastClr="000000"/>
                        </a:solidFill>
                      </a:endParaRPr>
                    </a:p>
                  </a:txBody>
                  <a:tcPr>
                    <a:solidFill>
                      <a:srgbClr val="EBFBE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ysClr val="windowText" lastClr="000000"/>
                          </a:solidFill>
                          <a:effectLst/>
                          <a:uLnTx/>
                          <a:uFillTx/>
                          <a:latin typeface="Oslo Sans Office Normal"/>
                          <a:ea typeface="+mn-ea"/>
                          <a:cs typeface="+mn-cs"/>
                        </a:rPr>
                        <a:t>●</a:t>
                      </a:r>
                    </a:p>
                  </a:txBody>
                  <a:tcPr>
                    <a:solidFill>
                      <a:srgbClr val="EBFBE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ysClr val="windowText" lastClr="000000"/>
                          </a:solidFill>
                          <a:effectLst/>
                          <a:uLnTx/>
                          <a:uFillTx/>
                          <a:latin typeface="Oslo Sans Office Normal"/>
                          <a:ea typeface="+mn-ea"/>
                          <a:cs typeface="+mn-cs"/>
                        </a:rPr>
                        <a:t>●</a:t>
                      </a:r>
                    </a:p>
                  </a:txBody>
                  <a:tcPr>
                    <a:solidFill>
                      <a:srgbClr val="EBFBEB"/>
                    </a:solidFill>
                  </a:tcPr>
                </a:tc>
                <a:tc>
                  <a:txBody>
                    <a:bodyPr/>
                    <a:lstStyle/>
                    <a:p>
                      <a:pPr algn="ctr"/>
                      <a:endParaRPr lang="nb-NO" sz="1200">
                        <a:solidFill>
                          <a:sysClr val="windowText" lastClr="000000"/>
                        </a:solidFill>
                      </a:endParaRPr>
                    </a:p>
                  </a:txBody>
                  <a:tcPr>
                    <a:solidFill>
                      <a:srgbClr val="EBFBEB"/>
                    </a:solidFill>
                  </a:tcPr>
                </a:tc>
                <a:tc>
                  <a:txBody>
                    <a:bodyPr/>
                    <a:lstStyle/>
                    <a:p>
                      <a:pPr algn="ctr"/>
                      <a:endParaRPr lang="nb-NO" sz="1200">
                        <a:solidFill>
                          <a:sysClr val="windowText" lastClr="000000"/>
                        </a:solidFill>
                      </a:endParaRPr>
                    </a:p>
                  </a:txBody>
                  <a:tcPr>
                    <a:solidFill>
                      <a:srgbClr val="EBFBEB"/>
                    </a:solidFill>
                  </a:tcPr>
                </a:tc>
                <a:tc>
                  <a:txBody>
                    <a:bodyPr/>
                    <a:lstStyle/>
                    <a:p>
                      <a:pPr algn="ctr"/>
                      <a:endParaRPr lang="nb-NO" sz="1200">
                        <a:solidFill>
                          <a:sysClr val="windowText" lastClr="000000"/>
                        </a:solidFill>
                      </a:endParaRPr>
                    </a:p>
                  </a:txBody>
                  <a:tcPr>
                    <a:solidFill>
                      <a:srgbClr val="EBFBEB"/>
                    </a:solidFill>
                  </a:tcPr>
                </a:tc>
                <a:tc>
                  <a:txBody>
                    <a:bodyPr/>
                    <a:lstStyle/>
                    <a:p>
                      <a:pPr algn="ctr"/>
                      <a:endParaRPr lang="nb-NO" sz="1200">
                        <a:solidFill>
                          <a:sysClr val="windowText" lastClr="000000"/>
                        </a:solidFill>
                      </a:endParaRPr>
                    </a:p>
                  </a:txBody>
                  <a:tcPr>
                    <a:solidFill>
                      <a:srgbClr val="EBFBEB"/>
                    </a:solidFill>
                  </a:tcPr>
                </a:tc>
                <a:tc>
                  <a:txBody>
                    <a:bodyPr/>
                    <a:lstStyle/>
                    <a:p>
                      <a:pPr algn="ctr"/>
                      <a:endParaRPr lang="nb-NO" sz="1200">
                        <a:solidFill>
                          <a:sysClr val="windowText" lastClr="000000"/>
                        </a:solidFill>
                      </a:endParaRPr>
                    </a:p>
                  </a:txBody>
                  <a:tcPr>
                    <a:solidFill>
                      <a:srgbClr val="EBFBEB"/>
                    </a:solidFill>
                  </a:tcPr>
                </a:tc>
                <a:tc>
                  <a:txBody>
                    <a:bodyPr/>
                    <a:lstStyle/>
                    <a:p>
                      <a:pPr algn="ctr"/>
                      <a:endParaRPr lang="nb-NO" sz="1200">
                        <a:solidFill>
                          <a:sysClr val="windowText" lastClr="000000"/>
                        </a:solidFill>
                      </a:endParaRPr>
                    </a:p>
                  </a:txBody>
                  <a:tcPr>
                    <a:solidFill>
                      <a:srgbClr val="EBFBEB"/>
                    </a:solidFill>
                  </a:tcPr>
                </a:tc>
                <a:tc>
                  <a:txBody>
                    <a:bodyPr/>
                    <a:lstStyle/>
                    <a:p>
                      <a:pPr algn="ctr"/>
                      <a:endParaRPr lang="nb-NO" sz="1200">
                        <a:solidFill>
                          <a:sysClr val="windowText" lastClr="000000"/>
                        </a:solidFill>
                      </a:endParaRPr>
                    </a:p>
                  </a:txBody>
                  <a:tcPr>
                    <a:solidFill>
                      <a:srgbClr val="EBFBEB"/>
                    </a:solidFill>
                  </a:tcPr>
                </a:tc>
                <a:extLst>
                  <a:ext uri="{0D108BD9-81ED-4DB2-BD59-A6C34878D82A}">
                    <a16:rowId xmlns:a16="http://schemas.microsoft.com/office/drawing/2014/main" val="672076233"/>
                  </a:ext>
                </a:extLst>
              </a:tr>
              <a:tr h="285750">
                <a:tc vMerge="1">
                  <a:txBody>
                    <a:bodyPr/>
                    <a:lstStyle/>
                    <a:p>
                      <a:endParaRPr lang="nb-NO" sz="1400"/>
                    </a:p>
                  </a:txBody>
                  <a:tcPr/>
                </a:tc>
                <a:tc>
                  <a:txBody>
                    <a:bodyPr/>
                    <a:lstStyle/>
                    <a:p>
                      <a:r>
                        <a:rPr lang="nb-NO" sz="1200">
                          <a:solidFill>
                            <a:sysClr val="windowText" lastClr="000000"/>
                          </a:solidFill>
                        </a:rPr>
                        <a:t>Plommer</a:t>
                      </a:r>
                    </a:p>
                  </a:txBody>
                  <a:tcPr>
                    <a:solidFill>
                      <a:srgbClr val="EBFBEB"/>
                    </a:solidFill>
                  </a:tcPr>
                </a:tc>
                <a:tc>
                  <a:txBody>
                    <a:bodyPr/>
                    <a:lstStyle/>
                    <a:p>
                      <a:pPr algn="ctr"/>
                      <a:endParaRPr lang="nb-NO" sz="1200">
                        <a:solidFill>
                          <a:sysClr val="windowText" lastClr="000000"/>
                        </a:solidFill>
                      </a:endParaRPr>
                    </a:p>
                  </a:txBody>
                  <a:tcPr>
                    <a:solidFill>
                      <a:srgbClr val="EBFBEB"/>
                    </a:solidFill>
                  </a:tcPr>
                </a:tc>
                <a:tc>
                  <a:txBody>
                    <a:bodyPr/>
                    <a:lstStyle/>
                    <a:p>
                      <a:pPr algn="ctr"/>
                      <a:endParaRPr lang="nb-NO" sz="1200">
                        <a:solidFill>
                          <a:sysClr val="windowText" lastClr="000000"/>
                        </a:solidFill>
                      </a:endParaRPr>
                    </a:p>
                  </a:txBody>
                  <a:tcPr>
                    <a:solidFill>
                      <a:srgbClr val="EBFBEB"/>
                    </a:solidFill>
                  </a:tcPr>
                </a:tc>
                <a:tc>
                  <a:txBody>
                    <a:bodyPr/>
                    <a:lstStyle/>
                    <a:p>
                      <a:pPr algn="ctr"/>
                      <a:endParaRPr lang="nb-NO" sz="1200">
                        <a:solidFill>
                          <a:sysClr val="windowText" lastClr="000000"/>
                        </a:solidFill>
                      </a:endParaRPr>
                    </a:p>
                  </a:txBody>
                  <a:tcPr>
                    <a:solidFill>
                      <a:srgbClr val="EBFBEB"/>
                    </a:solidFill>
                  </a:tcPr>
                </a:tc>
                <a:tc>
                  <a:txBody>
                    <a:bodyPr/>
                    <a:lstStyle/>
                    <a:p>
                      <a:pPr algn="ctr"/>
                      <a:endParaRPr lang="nb-NO" sz="1200">
                        <a:solidFill>
                          <a:sysClr val="windowText" lastClr="000000"/>
                        </a:solidFill>
                      </a:endParaRPr>
                    </a:p>
                  </a:txBody>
                  <a:tcPr>
                    <a:solidFill>
                      <a:srgbClr val="EBFBE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sz="1200">
                          <a:solidFill>
                            <a:sysClr val="windowText" lastClr="000000"/>
                          </a:solidFill>
                        </a:rPr>
                        <a:t>●</a:t>
                      </a:r>
                    </a:p>
                  </a:txBody>
                  <a:tcPr>
                    <a:solidFill>
                      <a:srgbClr val="EBFBE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ysClr val="windowText" lastClr="000000"/>
                          </a:solidFill>
                          <a:effectLst/>
                          <a:uLnTx/>
                          <a:uFillTx/>
                          <a:latin typeface="Oslo Sans Office Normal"/>
                          <a:ea typeface="+mn-ea"/>
                          <a:cs typeface="+mn-cs"/>
                        </a:rPr>
                        <a:t>●</a:t>
                      </a:r>
                    </a:p>
                  </a:txBody>
                  <a:tcPr>
                    <a:solidFill>
                      <a:srgbClr val="EBFBEB"/>
                    </a:solidFill>
                  </a:tcPr>
                </a:tc>
                <a:tc>
                  <a:txBody>
                    <a:bodyPr/>
                    <a:lstStyle/>
                    <a:p>
                      <a:pPr algn="ctr"/>
                      <a:endParaRPr lang="nb-NO" sz="1200">
                        <a:solidFill>
                          <a:sysClr val="windowText" lastClr="000000"/>
                        </a:solidFill>
                      </a:endParaRPr>
                    </a:p>
                  </a:txBody>
                  <a:tcPr>
                    <a:solidFill>
                      <a:srgbClr val="EBFBEB"/>
                    </a:solidFill>
                  </a:tcPr>
                </a:tc>
                <a:tc>
                  <a:txBody>
                    <a:bodyPr/>
                    <a:lstStyle/>
                    <a:p>
                      <a:pPr algn="ctr"/>
                      <a:endParaRPr lang="nb-NO" sz="1200">
                        <a:solidFill>
                          <a:sysClr val="windowText" lastClr="000000"/>
                        </a:solidFill>
                      </a:endParaRPr>
                    </a:p>
                  </a:txBody>
                  <a:tcPr>
                    <a:solidFill>
                      <a:srgbClr val="EBFBEB"/>
                    </a:solidFill>
                  </a:tcPr>
                </a:tc>
                <a:tc>
                  <a:txBody>
                    <a:bodyPr/>
                    <a:lstStyle/>
                    <a:p>
                      <a:pPr algn="ctr"/>
                      <a:endParaRPr lang="nb-NO" sz="1200">
                        <a:solidFill>
                          <a:sysClr val="windowText" lastClr="000000"/>
                        </a:solidFill>
                      </a:endParaRPr>
                    </a:p>
                  </a:txBody>
                  <a:tcPr>
                    <a:solidFill>
                      <a:srgbClr val="EBFBEB"/>
                    </a:solidFill>
                  </a:tcPr>
                </a:tc>
                <a:tc>
                  <a:txBody>
                    <a:bodyPr/>
                    <a:lstStyle/>
                    <a:p>
                      <a:pPr algn="ctr"/>
                      <a:endParaRPr lang="nb-NO" sz="1200">
                        <a:solidFill>
                          <a:sysClr val="windowText" lastClr="000000"/>
                        </a:solidFill>
                      </a:endParaRPr>
                    </a:p>
                  </a:txBody>
                  <a:tcPr>
                    <a:solidFill>
                      <a:srgbClr val="EBFBEB"/>
                    </a:solidFill>
                  </a:tcPr>
                </a:tc>
                <a:tc>
                  <a:txBody>
                    <a:bodyPr/>
                    <a:lstStyle/>
                    <a:p>
                      <a:pPr algn="ctr"/>
                      <a:endParaRPr lang="nb-NO" sz="1200">
                        <a:solidFill>
                          <a:sysClr val="windowText" lastClr="000000"/>
                        </a:solidFill>
                      </a:endParaRPr>
                    </a:p>
                  </a:txBody>
                  <a:tcPr>
                    <a:solidFill>
                      <a:srgbClr val="EBFBEB"/>
                    </a:solidFill>
                  </a:tcPr>
                </a:tc>
                <a:tc>
                  <a:txBody>
                    <a:bodyPr/>
                    <a:lstStyle/>
                    <a:p>
                      <a:pPr algn="ctr"/>
                      <a:endParaRPr lang="nb-NO" sz="1200">
                        <a:solidFill>
                          <a:sysClr val="windowText" lastClr="000000"/>
                        </a:solidFill>
                      </a:endParaRPr>
                    </a:p>
                  </a:txBody>
                  <a:tcPr>
                    <a:solidFill>
                      <a:srgbClr val="EBFBEB"/>
                    </a:solidFill>
                  </a:tcPr>
                </a:tc>
                <a:extLst>
                  <a:ext uri="{0D108BD9-81ED-4DB2-BD59-A6C34878D82A}">
                    <a16:rowId xmlns:a16="http://schemas.microsoft.com/office/drawing/2014/main" val="3035592498"/>
                  </a:ext>
                </a:extLst>
              </a:tr>
              <a:tr h="285750">
                <a:tc vMerge="1">
                  <a:txBody>
                    <a:bodyPr/>
                    <a:lstStyle/>
                    <a:p>
                      <a:endParaRPr lang="nb-NO" sz="1400"/>
                    </a:p>
                  </a:txBody>
                  <a:tcPr/>
                </a:tc>
                <a:tc>
                  <a:txBody>
                    <a:bodyPr/>
                    <a:lstStyle/>
                    <a:p>
                      <a:r>
                        <a:rPr lang="nb-NO" sz="1200">
                          <a:solidFill>
                            <a:sysClr val="windowText" lastClr="000000"/>
                          </a:solidFill>
                        </a:rPr>
                        <a:t>Pærer</a:t>
                      </a:r>
                    </a:p>
                  </a:txBody>
                  <a:tcPr>
                    <a:solidFill>
                      <a:srgbClr val="EBFBEB"/>
                    </a:solidFill>
                  </a:tcPr>
                </a:tc>
                <a:tc>
                  <a:txBody>
                    <a:bodyPr/>
                    <a:lstStyle/>
                    <a:p>
                      <a:pPr algn="ctr"/>
                      <a:endParaRPr lang="nb-NO" sz="1200">
                        <a:solidFill>
                          <a:sysClr val="windowText" lastClr="000000"/>
                        </a:solidFill>
                      </a:endParaRPr>
                    </a:p>
                  </a:txBody>
                  <a:tcPr>
                    <a:solidFill>
                      <a:srgbClr val="EBFBEB"/>
                    </a:solidFill>
                  </a:tcPr>
                </a:tc>
                <a:tc>
                  <a:txBody>
                    <a:bodyPr/>
                    <a:lstStyle/>
                    <a:p>
                      <a:pPr algn="ctr"/>
                      <a:endParaRPr lang="nb-NO" sz="1200">
                        <a:solidFill>
                          <a:sysClr val="windowText" lastClr="000000"/>
                        </a:solidFill>
                      </a:endParaRPr>
                    </a:p>
                  </a:txBody>
                  <a:tcPr>
                    <a:solidFill>
                      <a:srgbClr val="EBFBEB"/>
                    </a:solidFill>
                  </a:tcPr>
                </a:tc>
                <a:tc>
                  <a:txBody>
                    <a:bodyPr/>
                    <a:lstStyle/>
                    <a:p>
                      <a:pPr algn="ctr"/>
                      <a:endParaRPr lang="nb-NO" sz="1200">
                        <a:solidFill>
                          <a:sysClr val="windowText" lastClr="000000"/>
                        </a:solidFill>
                      </a:endParaRPr>
                    </a:p>
                  </a:txBody>
                  <a:tcPr>
                    <a:solidFill>
                      <a:srgbClr val="EBFBEB"/>
                    </a:solidFill>
                  </a:tcPr>
                </a:tc>
                <a:tc>
                  <a:txBody>
                    <a:bodyPr/>
                    <a:lstStyle/>
                    <a:p>
                      <a:pPr algn="ctr"/>
                      <a:endParaRPr lang="nb-NO" sz="1200">
                        <a:solidFill>
                          <a:sysClr val="windowText" lastClr="000000"/>
                        </a:solidFill>
                      </a:endParaRPr>
                    </a:p>
                  </a:txBody>
                  <a:tcPr>
                    <a:solidFill>
                      <a:srgbClr val="EBFBEB"/>
                    </a:solidFill>
                  </a:tcPr>
                </a:tc>
                <a:tc>
                  <a:txBody>
                    <a:bodyPr/>
                    <a:lstStyle/>
                    <a:p>
                      <a:pPr algn="ctr"/>
                      <a:endParaRPr lang="nb-NO" sz="1200">
                        <a:solidFill>
                          <a:sysClr val="windowText" lastClr="000000"/>
                        </a:solidFill>
                      </a:endParaRPr>
                    </a:p>
                  </a:txBody>
                  <a:tcPr>
                    <a:solidFill>
                      <a:srgbClr val="EBFBE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ysClr val="windowText" lastClr="000000"/>
                          </a:solidFill>
                          <a:effectLst/>
                          <a:uLnTx/>
                          <a:uFillTx/>
                          <a:latin typeface="Oslo Sans Office Normal"/>
                          <a:ea typeface="+mn-ea"/>
                          <a:cs typeface="+mn-cs"/>
                        </a:rPr>
                        <a:t>●</a:t>
                      </a:r>
                    </a:p>
                  </a:txBody>
                  <a:tcPr>
                    <a:solidFill>
                      <a:srgbClr val="EBFBE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sz="1200">
                          <a:solidFill>
                            <a:sysClr val="windowText" lastClr="000000"/>
                          </a:solidFill>
                        </a:rPr>
                        <a:t>●</a:t>
                      </a:r>
                    </a:p>
                  </a:txBody>
                  <a:tcPr>
                    <a:solidFill>
                      <a:srgbClr val="EBFBEB"/>
                    </a:solidFill>
                  </a:tcPr>
                </a:tc>
                <a:tc>
                  <a:txBody>
                    <a:bodyPr/>
                    <a:lstStyle/>
                    <a:p>
                      <a:pPr algn="ctr"/>
                      <a:endParaRPr lang="nb-NO" sz="1200">
                        <a:solidFill>
                          <a:sysClr val="windowText" lastClr="000000"/>
                        </a:solidFill>
                      </a:endParaRPr>
                    </a:p>
                  </a:txBody>
                  <a:tcPr>
                    <a:solidFill>
                      <a:srgbClr val="EBFBEB"/>
                    </a:solidFill>
                  </a:tcPr>
                </a:tc>
                <a:tc>
                  <a:txBody>
                    <a:bodyPr/>
                    <a:lstStyle/>
                    <a:p>
                      <a:pPr algn="ctr"/>
                      <a:endParaRPr lang="nb-NO" sz="1200">
                        <a:solidFill>
                          <a:sysClr val="windowText" lastClr="000000"/>
                        </a:solidFill>
                      </a:endParaRPr>
                    </a:p>
                  </a:txBody>
                  <a:tcPr>
                    <a:solidFill>
                      <a:srgbClr val="EBFBEB"/>
                    </a:solidFill>
                  </a:tcPr>
                </a:tc>
                <a:tc>
                  <a:txBody>
                    <a:bodyPr/>
                    <a:lstStyle/>
                    <a:p>
                      <a:pPr algn="ctr"/>
                      <a:endParaRPr lang="nb-NO" sz="1200">
                        <a:solidFill>
                          <a:sysClr val="windowText" lastClr="000000"/>
                        </a:solidFill>
                      </a:endParaRPr>
                    </a:p>
                  </a:txBody>
                  <a:tcPr>
                    <a:solidFill>
                      <a:srgbClr val="EBFBEB"/>
                    </a:solidFill>
                  </a:tcPr>
                </a:tc>
                <a:tc>
                  <a:txBody>
                    <a:bodyPr/>
                    <a:lstStyle/>
                    <a:p>
                      <a:pPr algn="ctr"/>
                      <a:endParaRPr lang="nb-NO" sz="1200">
                        <a:solidFill>
                          <a:sysClr val="windowText" lastClr="000000"/>
                        </a:solidFill>
                      </a:endParaRPr>
                    </a:p>
                  </a:txBody>
                  <a:tcPr>
                    <a:solidFill>
                      <a:srgbClr val="EBFBEB"/>
                    </a:solidFill>
                  </a:tcPr>
                </a:tc>
                <a:tc>
                  <a:txBody>
                    <a:bodyPr/>
                    <a:lstStyle/>
                    <a:p>
                      <a:pPr algn="ctr"/>
                      <a:endParaRPr lang="nb-NO" sz="1200">
                        <a:solidFill>
                          <a:sysClr val="windowText" lastClr="000000"/>
                        </a:solidFill>
                      </a:endParaRPr>
                    </a:p>
                  </a:txBody>
                  <a:tcPr>
                    <a:solidFill>
                      <a:srgbClr val="EBFBEB"/>
                    </a:solidFill>
                  </a:tcPr>
                </a:tc>
                <a:extLst>
                  <a:ext uri="{0D108BD9-81ED-4DB2-BD59-A6C34878D82A}">
                    <a16:rowId xmlns:a16="http://schemas.microsoft.com/office/drawing/2014/main" val="4157411580"/>
                  </a:ext>
                </a:extLst>
              </a:tr>
              <a:tr h="285750">
                <a:tc rowSpan="11">
                  <a:txBody>
                    <a:bodyPr/>
                    <a:lstStyle/>
                    <a:p>
                      <a:pPr algn="ctr"/>
                      <a:r>
                        <a:rPr lang="nb-NO" sz="1600" b="1">
                          <a:solidFill>
                            <a:sysClr val="windowText" lastClr="000000"/>
                          </a:solidFill>
                        </a:rPr>
                        <a:t>Grønnsaker</a:t>
                      </a:r>
                    </a:p>
                  </a:txBody>
                  <a:tcPr>
                    <a:solidFill>
                      <a:schemeClr val="accent3"/>
                    </a:solidFill>
                  </a:tcPr>
                </a:tc>
                <a:tc>
                  <a:txBody>
                    <a:bodyPr/>
                    <a:lstStyle/>
                    <a:p>
                      <a:r>
                        <a:rPr lang="nb-NO" sz="1200" u="none" strike="noStrike" kern="1200" baseline="0">
                          <a:solidFill>
                            <a:sysClr val="windowText" lastClr="000000"/>
                          </a:solidFill>
                        </a:rPr>
                        <a:t>Asparges</a:t>
                      </a:r>
                      <a:endParaRPr lang="nb-NO" sz="1200">
                        <a:solidFill>
                          <a:sysClr val="windowText" lastClr="000000"/>
                        </a:solidFill>
                      </a:endParaRPr>
                    </a:p>
                  </a:txBody>
                  <a:tcPr>
                    <a:solidFill>
                      <a:schemeClr val="accent3"/>
                    </a:solidFill>
                  </a:tcPr>
                </a:tc>
                <a:tc>
                  <a:txBody>
                    <a:bodyPr/>
                    <a:lstStyle/>
                    <a:p>
                      <a:pPr algn="ctr"/>
                      <a:endParaRPr lang="nb-NO" sz="1200">
                        <a:solidFill>
                          <a:sysClr val="windowText" lastClr="000000"/>
                        </a:solidFill>
                      </a:endParaRPr>
                    </a:p>
                  </a:txBody>
                  <a:tcPr>
                    <a:solidFill>
                      <a:schemeClr val="accent3"/>
                    </a:solidFill>
                  </a:tcPr>
                </a:tc>
                <a:tc>
                  <a:txBody>
                    <a:bodyPr/>
                    <a:lstStyle/>
                    <a:p>
                      <a:pPr algn="ctr"/>
                      <a:r>
                        <a:rPr lang="nb-NO" sz="1200">
                          <a:solidFill>
                            <a:sysClr val="windowText" lastClr="000000"/>
                          </a:solidFill>
                        </a:rPr>
                        <a:t>●</a:t>
                      </a:r>
                    </a:p>
                  </a:txBody>
                  <a:tcP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ysClr val="windowText" lastClr="000000"/>
                          </a:solidFill>
                          <a:effectLst/>
                          <a:uLnTx/>
                          <a:uFillTx/>
                          <a:latin typeface="Oslo Sans Office Normal"/>
                          <a:ea typeface="+mn-ea"/>
                          <a:cs typeface="+mn-cs"/>
                        </a:rPr>
                        <a:t>●</a:t>
                      </a:r>
                    </a:p>
                  </a:txBody>
                  <a:tcPr>
                    <a:solidFill>
                      <a:schemeClr val="accent3"/>
                    </a:solidFill>
                  </a:tcPr>
                </a:tc>
                <a:tc>
                  <a:txBody>
                    <a:bodyPr/>
                    <a:lstStyle/>
                    <a:p>
                      <a:pPr algn="ctr"/>
                      <a:endParaRPr lang="nb-NO" sz="1200">
                        <a:solidFill>
                          <a:sysClr val="windowText" lastClr="000000"/>
                        </a:solidFill>
                      </a:endParaRPr>
                    </a:p>
                  </a:txBody>
                  <a:tcPr>
                    <a:solidFill>
                      <a:schemeClr val="accent3"/>
                    </a:solidFill>
                  </a:tcPr>
                </a:tc>
                <a:tc>
                  <a:txBody>
                    <a:bodyPr/>
                    <a:lstStyle/>
                    <a:p>
                      <a:pPr algn="ctr"/>
                      <a:endParaRPr lang="nb-NO" sz="1200">
                        <a:solidFill>
                          <a:sysClr val="windowText" lastClr="000000"/>
                        </a:solidFill>
                      </a:endParaRPr>
                    </a:p>
                  </a:txBody>
                  <a:tcPr>
                    <a:solidFill>
                      <a:schemeClr val="accent3"/>
                    </a:solidFill>
                  </a:tcPr>
                </a:tc>
                <a:tc>
                  <a:txBody>
                    <a:bodyPr/>
                    <a:lstStyle/>
                    <a:p>
                      <a:pPr algn="ctr"/>
                      <a:endParaRPr lang="nb-NO" sz="1200">
                        <a:solidFill>
                          <a:sysClr val="windowText" lastClr="000000"/>
                        </a:solidFill>
                      </a:endParaRPr>
                    </a:p>
                  </a:txBody>
                  <a:tcPr>
                    <a:solidFill>
                      <a:schemeClr val="accent3"/>
                    </a:solidFill>
                  </a:tcPr>
                </a:tc>
                <a:tc>
                  <a:txBody>
                    <a:bodyPr/>
                    <a:lstStyle/>
                    <a:p>
                      <a:pPr algn="ctr"/>
                      <a:endParaRPr lang="nb-NO" sz="1200">
                        <a:solidFill>
                          <a:sysClr val="windowText" lastClr="000000"/>
                        </a:solidFill>
                      </a:endParaRPr>
                    </a:p>
                  </a:txBody>
                  <a:tcPr>
                    <a:solidFill>
                      <a:schemeClr val="accent3"/>
                    </a:solidFill>
                  </a:tcPr>
                </a:tc>
                <a:tc>
                  <a:txBody>
                    <a:bodyPr/>
                    <a:lstStyle/>
                    <a:p>
                      <a:pPr algn="ctr"/>
                      <a:endParaRPr lang="nb-NO" sz="1200">
                        <a:solidFill>
                          <a:sysClr val="windowText" lastClr="000000"/>
                        </a:solidFill>
                      </a:endParaRPr>
                    </a:p>
                  </a:txBody>
                  <a:tcPr>
                    <a:solidFill>
                      <a:schemeClr val="accent3"/>
                    </a:solidFill>
                  </a:tcPr>
                </a:tc>
                <a:tc>
                  <a:txBody>
                    <a:bodyPr/>
                    <a:lstStyle/>
                    <a:p>
                      <a:pPr algn="ctr"/>
                      <a:endParaRPr lang="nb-NO" sz="1200">
                        <a:solidFill>
                          <a:sysClr val="windowText" lastClr="000000"/>
                        </a:solidFill>
                      </a:endParaRPr>
                    </a:p>
                  </a:txBody>
                  <a:tcPr>
                    <a:solidFill>
                      <a:schemeClr val="accent3"/>
                    </a:solidFill>
                  </a:tcPr>
                </a:tc>
                <a:tc>
                  <a:txBody>
                    <a:bodyPr/>
                    <a:lstStyle/>
                    <a:p>
                      <a:pPr algn="ctr"/>
                      <a:endParaRPr lang="nb-NO" sz="1200">
                        <a:solidFill>
                          <a:sysClr val="windowText" lastClr="000000"/>
                        </a:solidFill>
                      </a:endParaRPr>
                    </a:p>
                  </a:txBody>
                  <a:tcPr>
                    <a:solidFill>
                      <a:schemeClr val="accent3"/>
                    </a:solidFill>
                  </a:tcPr>
                </a:tc>
                <a:tc>
                  <a:txBody>
                    <a:bodyPr/>
                    <a:lstStyle/>
                    <a:p>
                      <a:pPr algn="ctr"/>
                      <a:endParaRPr lang="nb-NO" sz="1200">
                        <a:solidFill>
                          <a:sysClr val="windowText" lastClr="000000"/>
                        </a:solidFill>
                      </a:endParaRPr>
                    </a:p>
                  </a:txBody>
                  <a:tcPr>
                    <a:solidFill>
                      <a:schemeClr val="accent3"/>
                    </a:solidFill>
                  </a:tcPr>
                </a:tc>
                <a:tc>
                  <a:txBody>
                    <a:bodyPr/>
                    <a:lstStyle/>
                    <a:p>
                      <a:pPr algn="ctr"/>
                      <a:endParaRPr lang="nb-NO" sz="1200">
                        <a:solidFill>
                          <a:sysClr val="windowText" lastClr="000000"/>
                        </a:solidFill>
                      </a:endParaRPr>
                    </a:p>
                  </a:txBody>
                  <a:tcPr>
                    <a:solidFill>
                      <a:schemeClr val="accent3"/>
                    </a:solidFill>
                  </a:tcPr>
                </a:tc>
                <a:extLst>
                  <a:ext uri="{0D108BD9-81ED-4DB2-BD59-A6C34878D82A}">
                    <a16:rowId xmlns:a16="http://schemas.microsoft.com/office/drawing/2014/main" val="866190571"/>
                  </a:ext>
                </a:extLst>
              </a:tr>
              <a:tr h="285750">
                <a:tc vMerge="1">
                  <a:txBody>
                    <a:bodyPr/>
                    <a:lstStyle/>
                    <a:p>
                      <a:endParaRPr lang="nb-NO" sz="1400"/>
                    </a:p>
                  </a:txBody>
                  <a:tcPr/>
                </a:tc>
                <a:tc>
                  <a:txBody>
                    <a:bodyPr/>
                    <a:lstStyle/>
                    <a:p>
                      <a:r>
                        <a:rPr lang="nb-NO" sz="1200">
                          <a:solidFill>
                            <a:sysClr val="windowText" lastClr="000000"/>
                          </a:solidFill>
                        </a:rPr>
                        <a:t>Blomkål</a:t>
                      </a:r>
                    </a:p>
                  </a:txBody>
                  <a:tcPr>
                    <a:solidFill>
                      <a:schemeClr val="accent3"/>
                    </a:solidFill>
                  </a:tcPr>
                </a:tc>
                <a:tc>
                  <a:txBody>
                    <a:bodyPr/>
                    <a:lstStyle/>
                    <a:p>
                      <a:pPr algn="ctr"/>
                      <a:endParaRPr lang="nb-NO" sz="1200">
                        <a:solidFill>
                          <a:sysClr val="windowText" lastClr="000000"/>
                        </a:solidFill>
                      </a:endParaRPr>
                    </a:p>
                  </a:txBody>
                  <a:tcPr>
                    <a:solidFill>
                      <a:schemeClr val="accent3"/>
                    </a:solidFill>
                  </a:tcPr>
                </a:tc>
                <a:tc>
                  <a:txBody>
                    <a:bodyPr/>
                    <a:lstStyle/>
                    <a:p>
                      <a:pPr algn="ctr"/>
                      <a:endParaRPr lang="nb-NO" sz="1200">
                        <a:solidFill>
                          <a:sysClr val="windowText" lastClr="000000"/>
                        </a:solidFill>
                      </a:endParaRPr>
                    </a:p>
                  </a:txBody>
                  <a:tcP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ysClr val="windowText" lastClr="000000"/>
                          </a:solidFill>
                          <a:effectLst/>
                          <a:uLnTx/>
                          <a:uFillTx/>
                          <a:latin typeface="Oslo Sans Office Normal"/>
                          <a:ea typeface="+mn-ea"/>
                          <a:cs typeface="+mn-cs"/>
                        </a:rPr>
                        <a:t>●</a:t>
                      </a:r>
                    </a:p>
                  </a:txBody>
                  <a:tcP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ysClr val="windowText" lastClr="000000"/>
                          </a:solidFill>
                          <a:effectLst/>
                          <a:uLnTx/>
                          <a:uFillTx/>
                          <a:latin typeface="Oslo Sans Office Normal"/>
                          <a:ea typeface="+mn-ea"/>
                          <a:cs typeface="+mn-cs"/>
                        </a:rPr>
                        <a:t>●</a:t>
                      </a:r>
                    </a:p>
                  </a:txBody>
                  <a:tcP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ysClr val="windowText" lastClr="000000"/>
                          </a:solidFill>
                          <a:effectLst/>
                          <a:uLnTx/>
                          <a:uFillTx/>
                          <a:latin typeface="Oslo Sans Office Normal"/>
                          <a:ea typeface="+mn-ea"/>
                          <a:cs typeface="+mn-cs"/>
                        </a:rPr>
                        <a:t>●</a:t>
                      </a:r>
                    </a:p>
                  </a:txBody>
                  <a:tcP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ysClr val="windowText" lastClr="000000"/>
                          </a:solidFill>
                          <a:effectLst/>
                          <a:uLnTx/>
                          <a:uFillTx/>
                          <a:latin typeface="Oslo Sans Office Normal"/>
                          <a:ea typeface="+mn-ea"/>
                          <a:cs typeface="+mn-cs"/>
                        </a:rPr>
                        <a:t>●</a:t>
                      </a:r>
                    </a:p>
                  </a:txBody>
                  <a:tcP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ysClr val="windowText" lastClr="000000"/>
                          </a:solidFill>
                          <a:effectLst/>
                          <a:uLnTx/>
                          <a:uFillTx/>
                          <a:latin typeface="Oslo Sans Office Normal"/>
                          <a:ea typeface="+mn-ea"/>
                          <a:cs typeface="+mn-cs"/>
                        </a:rPr>
                        <a:t>●</a:t>
                      </a:r>
                    </a:p>
                  </a:txBody>
                  <a:tcPr>
                    <a:solidFill>
                      <a:schemeClr val="accent3"/>
                    </a:solidFill>
                  </a:tcPr>
                </a:tc>
                <a:tc>
                  <a:txBody>
                    <a:bodyPr/>
                    <a:lstStyle/>
                    <a:p>
                      <a:pPr algn="ctr"/>
                      <a:endParaRPr lang="nb-NO" sz="1200">
                        <a:solidFill>
                          <a:sysClr val="windowText" lastClr="000000"/>
                        </a:solidFill>
                      </a:endParaRPr>
                    </a:p>
                  </a:txBody>
                  <a:tcPr>
                    <a:solidFill>
                      <a:schemeClr val="accent3"/>
                    </a:solidFill>
                  </a:tcPr>
                </a:tc>
                <a:tc>
                  <a:txBody>
                    <a:bodyPr/>
                    <a:lstStyle/>
                    <a:p>
                      <a:pPr algn="ctr"/>
                      <a:endParaRPr lang="nb-NO" sz="1200">
                        <a:solidFill>
                          <a:sysClr val="windowText" lastClr="000000"/>
                        </a:solidFill>
                      </a:endParaRPr>
                    </a:p>
                  </a:txBody>
                  <a:tcPr>
                    <a:solidFill>
                      <a:schemeClr val="accent3"/>
                    </a:solidFill>
                  </a:tcPr>
                </a:tc>
                <a:tc>
                  <a:txBody>
                    <a:bodyPr/>
                    <a:lstStyle/>
                    <a:p>
                      <a:pPr algn="ctr"/>
                      <a:endParaRPr lang="nb-NO" sz="1200">
                        <a:solidFill>
                          <a:sysClr val="windowText" lastClr="000000"/>
                        </a:solidFill>
                      </a:endParaRPr>
                    </a:p>
                  </a:txBody>
                  <a:tcPr>
                    <a:solidFill>
                      <a:schemeClr val="accent3"/>
                    </a:solidFill>
                  </a:tcPr>
                </a:tc>
                <a:tc>
                  <a:txBody>
                    <a:bodyPr/>
                    <a:lstStyle/>
                    <a:p>
                      <a:pPr algn="ctr"/>
                      <a:endParaRPr lang="nb-NO" sz="1200">
                        <a:solidFill>
                          <a:sysClr val="windowText" lastClr="000000"/>
                        </a:solidFill>
                      </a:endParaRPr>
                    </a:p>
                  </a:txBody>
                  <a:tcPr>
                    <a:solidFill>
                      <a:schemeClr val="accent3"/>
                    </a:solidFill>
                  </a:tcPr>
                </a:tc>
                <a:tc>
                  <a:txBody>
                    <a:bodyPr/>
                    <a:lstStyle/>
                    <a:p>
                      <a:pPr algn="ctr"/>
                      <a:endParaRPr lang="nb-NO" sz="1200">
                        <a:solidFill>
                          <a:sysClr val="windowText" lastClr="000000"/>
                        </a:solidFill>
                      </a:endParaRPr>
                    </a:p>
                  </a:txBody>
                  <a:tcPr>
                    <a:solidFill>
                      <a:schemeClr val="accent3"/>
                    </a:solidFill>
                  </a:tcPr>
                </a:tc>
                <a:extLst>
                  <a:ext uri="{0D108BD9-81ED-4DB2-BD59-A6C34878D82A}">
                    <a16:rowId xmlns:a16="http://schemas.microsoft.com/office/drawing/2014/main" val="1444398909"/>
                  </a:ext>
                </a:extLst>
              </a:tr>
              <a:tr h="285750">
                <a:tc vMerge="1">
                  <a:txBody>
                    <a:bodyPr/>
                    <a:lstStyle/>
                    <a:p>
                      <a:endParaRPr lang="nb-NO"/>
                    </a:p>
                  </a:txBody>
                  <a:tcPr/>
                </a:tc>
                <a:tc>
                  <a:txBody>
                    <a:bodyPr/>
                    <a:lstStyle/>
                    <a:p>
                      <a:r>
                        <a:rPr lang="nb-NO" sz="1200">
                          <a:solidFill>
                            <a:sysClr val="windowText" lastClr="000000"/>
                          </a:solidFill>
                        </a:rPr>
                        <a:t>Brokkoli</a:t>
                      </a:r>
                    </a:p>
                  </a:txBody>
                  <a:tcPr>
                    <a:solidFill>
                      <a:schemeClr val="accent3"/>
                    </a:solidFill>
                  </a:tcPr>
                </a:tc>
                <a:tc>
                  <a:txBody>
                    <a:bodyPr/>
                    <a:lstStyle/>
                    <a:p>
                      <a:pPr algn="ctr"/>
                      <a:endParaRPr lang="nb-NO" sz="1200">
                        <a:solidFill>
                          <a:sysClr val="windowText" lastClr="000000"/>
                        </a:solidFill>
                      </a:endParaRPr>
                    </a:p>
                  </a:txBody>
                  <a:tcPr>
                    <a:solidFill>
                      <a:schemeClr val="accent3"/>
                    </a:solidFill>
                  </a:tcPr>
                </a:tc>
                <a:tc>
                  <a:txBody>
                    <a:bodyPr/>
                    <a:lstStyle/>
                    <a:p>
                      <a:pPr algn="ctr"/>
                      <a:endParaRPr lang="nb-NO" sz="1200">
                        <a:solidFill>
                          <a:sysClr val="windowText" lastClr="000000"/>
                        </a:solidFill>
                      </a:endParaRPr>
                    </a:p>
                  </a:txBody>
                  <a:tcP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ysClr val="windowText" lastClr="000000"/>
                          </a:solidFill>
                          <a:effectLst/>
                          <a:uLnTx/>
                          <a:uFillTx/>
                          <a:latin typeface="Oslo Sans Office Normal"/>
                          <a:ea typeface="+mn-ea"/>
                          <a:cs typeface="+mn-cs"/>
                        </a:rPr>
                        <a:t>●</a:t>
                      </a:r>
                    </a:p>
                  </a:txBody>
                  <a:tcP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ysClr val="windowText" lastClr="000000"/>
                          </a:solidFill>
                          <a:effectLst/>
                          <a:uLnTx/>
                          <a:uFillTx/>
                          <a:latin typeface="Oslo Sans Office Normal"/>
                          <a:ea typeface="+mn-ea"/>
                          <a:cs typeface="+mn-cs"/>
                        </a:rPr>
                        <a:t>●</a:t>
                      </a:r>
                    </a:p>
                  </a:txBody>
                  <a:tcP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ysClr val="windowText" lastClr="000000"/>
                          </a:solidFill>
                          <a:effectLst/>
                          <a:uLnTx/>
                          <a:uFillTx/>
                          <a:latin typeface="Oslo Sans Office Normal"/>
                          <a:ea typeface="+mn-ea"/>
                          <a:cs typeface="+mn-cs"/>
                        </a:rPr>
                        <a:t>●</a:t>
                      </a:r>
                    </a:p>
                  </a:txBody>
                  <a:tcP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ysClr val="windowText" lastClr="000000"/>
                          </a:solidFill>
                          <a:effectLst/>
                          <a:uLnTx/>
                          <a:uFillTx/>
                          <a:latin typeface="Oslo Sans Office Normal"/>
                          <a:ea typeface="+mn-ea"/>
                          <a:cs typeface="+mn-cs"/>
                        </a:rPr>
                        <a:t>●</a:t>
                      </a:r>
                    </a:p>
                  </a:txBody>
                  <a:tcP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ysClr val="windowText" lastClr="000000"/>
                          </a:solidFill>
                          <a:effectLst/>
                          <a:uLnTx/>
                          <a:uFillTx/>
                          <a:latin typeface="Oslo Sans Office Normal"/>
                          <a:ea typeface="+mn-ea"/>
                          <a:cs typeface="+mn-cs"/>
                        </a:rPr>
                        <a:t>●</a:t>
                      </a:r>
                    </a:p>
                  </a:txBody>
                  <a:tcPr>
                    <a:solidFill>
                      <a:schemeClr val="accent3"/>
                    </a:solidFill>
                  </a:tcPr>
                </a:tc>
                <a:tc>
                  <a:txBody>
                    <a:bodyPr/>
                    <a:lstStyle/>
                    <a:p>
                      <a:pPr algn="ctr"/>
                      <a:endParaRPr lang="nb-NO" sz="1200">
                        <a:solidFill>
                          <a:sysClr val="windowText" lastClr="000000"/>
                        </a:solidFill>
                      </a:endParaRPr>
                    </a:p>
                  </a:txBody>
                  <a:tcPr>
                    <a:solidFill>
                      <a:schemeClr val="accent3"/>
                    </a:solidFill>
                  </a:tcPr>
                </a:tc>
                <a:tc>
                  <a:txBody>
                    <a:bodyPr/>
                    <a:lstStyle/>
                    <a:p>
                      <a:pPr algn="ctr"/>
                      <a:endParaRPr lang="nb-NO" sz="1200">
                        <a:solidFill>
                          <a:sysClr val="windowText" lastClr="000000"/>
                        </a:solidFill>
                      </a:endParaRPr>
                    </a:p>
                  </a:txBody>
                  <a:tcPr>
                    <a:solidFill>
                      <a:schemeClr val="accent3"/>
                    </a:solidFill>
                  </a:tcPr>
                </a:tc>
                <a:tc>
                  <a:txBody>
                    <a:bodyPr/>
                    <a:lstStyle/>
                    <a:p>
                      <a:pPr algn="ctr"/>
                      <a:endParaRPr lang="nb-NO" sz="1200">
                        <a:solidFill>
                          <a:sysClr val="windowText" lastClr="000000"/>
                        </a:solidFill>
                      </a:endParaRPr>
                    </a:p>
                  </a:txBody>
                  <a:tcPr>
                    <a:solidFill>
                      <a:schemeClr val="accent3"/>
                    </a:solidFill>
                  </a:tcPr>
                </a:tc>
                <a:tc>
                  <a:txBody>
                    <a:bodyPr/>
                    <a:lstStyle/>
                    <a:p>
                      <a:pPr algn="ctr"/>
                      <a:endParaRPr lang="nb-NO" sz="1200">
                        <a:solidFill>
                          <a:sysClr val="windowText" lastClr="000000"/>
                        </a:solidFill>
                      </a:endParaRPr>
                    </a:p>
                  </a:txBody>
                  <a:tcPr>
                    <a:solidFill>
                      <a:schemeClr val="accent3"/>
                    </a:solidFill>
                  </a:tcPr>
                </a:tc>
                <a:tc>
                  <a:txBody>
                    <a:bodyPr/>
                    <a:lstStyle/>
                    <a:p>
                      <a:pPr algn="ctr"/>
                      <a:endParaRPr lang="nb-NO" sz="1200">
                        <a:solidFill>
                          <a:sysClr val="windowText" lastClr="000000"/>
                        </a:solidFill>
                      </a:endParaRPr>
                    </a:p>
                  </a:txBody>
                  <a:tcPr>
                    <a:solidFill>
                      <a:schemeClr val="accent3"/>
                    </a:solidFill>
                  </a:tcPr>
                </a:tc>
                <a:extLst>
                  <a:ext uri="{0D108BD9-81ED-4DB2-BD59-A6C34878D82A}">
                    <a16:rowId xmlns:a16="http://schemas.microsoft.com/office/drawing/2014/main" val="702269775"/>
                  </a:ext>
                </a:extLst>
              </a:tr>
              <a:tr h="285750">
                <a:tc vMerge="1">
                  <a:txBody>
                    <a:bodyPr/>
                    <a:lstStyle/>
                    <a:p>
                      <a:endParaRPr lang="nb-NO" sz="1400"/>
                    </a:p>
                  </a:txBody>
                  <a:tcPr/>
                </a:tc>
                <a:tc>
                  <a:txBody>
                    <a:bodyPr/>
                    <a:lstStyle/>
                    <a:p>
                      <a:r>
                        <a:rPr lang="nb-NO" sz="1200">
                          <a:solidFill>
                            <a:sysClr val="windowText" lastClr="000000"/>
                          </a:solidFill>
                        </a:rPr>
                        <a:t>Gulrot</a:t>
                      </a:r>
                    </a:p>
                  </a:txBody>
                  <a:tcPr>
                    <a:solidFill>
                      <a:schemeClr val="accent3"/>
                    </a:solidFill>
                  </a:tcPr>
                </a:tc>
                <a:tc>
                  <a:txBody>
                    <a:bodyPr/>
                    <a:lstStyle/>
                    <a:p>
                      <a:pPr algn="ctr"/>
                      <a:endParaRPr lang="nb-NO" sz="1200">
                        <a:solidFill>
                          <a:sysClr val="windowText" lastClr="000000"/>
                        </a:solidFill>
                      </a:endParaRPr>
                    </a:p>
                  </a:txBody>
                  <a:tcPr>
                    <a:solidFill>
                      <a:schemeClr val="accent3"/>
                    </a:solidFill>
                  </a:tcPr>
                </a:tc>
                <a:tc>
                  <a:txBody>
                    <a:bodyPr/>
                    <a:lstStyle/>
                    <a:p>
                      <a:pPr algn="ctr"/>
                      <a:endParaRPr lang="nb-NO" sz="1200">
                        <a:solidFill>
                          <a:sysClr val="windowText" lastClr="000000"/>
                        </a:solidFill>
                      </a:endParaRPr>
                    </a:p>
                  </a:txBody>
                  <a:tcPr>
                    <a:solidFill>
                      <a:schemeClr val="accent3"/>
                    </a:solidFill>
                  </a:tcPr>
                </a:tc>
                <a:tc>
                  <a:txBody>
                    <a:bodyPr/>
                    <a:lstStyle/>
                    <a:p>
                      <a:pPr algn="ctr"/>
                      <a:endParaRPr lang="nb-NO" sz="1200">
                        <a:solidFill>
                          <a:sysClr val="windowText" lastClr="000000"/>
                        </a:solidFill>
                      </a:endParaRPr>
                    </a:p>
                  </a:txBody>
                  <a:tcP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ysClr val="windowText" lastClr="000000"/>
                          </a:solidFill>
                          <a:effectLst/>
                          <a:uLnTx/>
                          <a:uFillTx/>
                          <a:latin typeface="Oslo Sans Office Normal"/>
                          <a:ea typeface="+mn-ea"/>
                          <a:cs typeface="+mn-cs"/>
                        </a:rPr>
                        <a:t>●</a:t>
                      </a:r>
                    </a:p>
                  </a:txBody>
                  <a:tcP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ysClr val="windowText" lastClr="000000"/>
                          </a:solidFill>
                          <a:effectLst/>
                          <a:uLnTx/>
                          <a:uFillTx/>
                          <a:latin typeface="Oslo Sans Office Normal"/>
                          <a:ea typeface="+mn-ea"/>
                          <a:cs typeface="+mn-cs"/>
                        </a:rPr>
                        <a:t>●</a:t>
                      </a:r>
                    </a:p>
                  </a:txBody>
                  <a:tcP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ysClr val="windowText" lastClr="000000"/>
                          </a:solidFill>
                          <a:effectLst/>
                          <a:uLnTx/>
                          <a:uFillTx/>
                          <a:latin typeface="Oslo Sans Office Normal"/>
                          <a:ea typeface="+mn-ea"/>
                          <a:cs typeface="+mn-cs"/>
                        </a:rPr>
                        <a:t>●</a:t>
                      </a:r>
                    </a:p>
                  </a:txBody>
                  <a:tcP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ysClr val="windowText" lastClr="000000"/>
                          </a:solidFill>
                          <a:effectLst/>
                          <a:uLnTx/>
                          <a:uFillTx/>
                          <a:latin typeface="Oslo Sans Office Normal"/>
                          <a:ea typeface="+mn-ea"/>
                          <a:cs typeface="+mn-cs"/>
                        </a:rPr>
                        <a:t>●</a:t>
                      </a:r>
                    </a:p>
                  </a:txBody>
                  <a:tcPr>
                    <a:solidFill>
                      <a:schemeClr val="accent3"/>
                    </a:solidFill>
                  </a:tcPr>
                </a:tc>
                <a:tc>
                  <a:txBody>
                    <a:bodyPr/>
                    <a:lstStyle/>
                    <a:p>
                      <a:pPr algn="ctr"/>
                      <a:endParaRPr lang="nb-NO" sz="1200">
                        <a:solidFill>
                          <a:sysClr val="windowText" lastClr="000000"/>
                        </a:solidFill>
                      </a:endParaRPr>
                    </a:p>
                  </a:txBody>
                  <a:tcPr>
                    <a:solidFill>
                      <a:schemeClr val="accent3"/>
                    </a:solidFill>
                  </a:tcPr>
                </a:tc>
                <a:tc>
                  <a:txBody>
                    <a:bodyPr/>
                    <a:lstStyle/>
                    <a:p>
                      <a:pPr algn="ctr"/>
                      <a:endParaRPr lang="nb-NO" sz="1200">
                        <a:solidFill>
                          <a:sysClr val="windowText" lastClr="000000"/>
                        </a:solidFill>
                      </a:endParaRPr>
                    </a:p>
                  </a:txBody>
                  <a:tcPr>
                    <a:solidFill>
                      <a:schemeClr val="accent3"/>
                    </a:solidFill>
                  </a:tcPr>
                </a:tc>
                <a:tc>
                  <a:txBody>
                    <a:bodyPr/>
                    <a:lstStyle/>
                    <a:p>
                      <a:pPr algn="ctr"/>
                      <a:endParaRPr lang="nb-NO" sz="1200">
                        <a:solidFill>
                          <a:sysClr val="windowText" lastClr="000000"/>
                        </a:solidFill>
                      </a:endParaRPr>
                    </a:p>
                  </a:txBody>
                  <a:tcPr>
                    <a:solidFill>
                      <a:schemeClr val="accent3"/>
                    </a:solidFill>
                  </a:tcPr>
                </a:tc>
                <a:tc>
                  <a:txBody>
                    <a:bodyPr/>
                    <a:lstStyle/>
                    <a:p>
                      <a:pPr algn="ctr"/>
                      <a:endParaRPr lang="nb-NO" sz="1200">
                        <a:solidFill>
                          <a:sysClr val="windowText" lastClr="000000"/>
                        </a:solidFill>
                      </a:endParaRPr>
                    </a:p>
                  </a:txBody>
                  <a:tcPr>
                    <a:solidFill>
                      <a:schemeClr val="accent3"/>
                    </a:solidFill>
                  </a:tcPr>
                </a:tc>
                <a:tc>
                  <a:txBody>
                    <a:bodyPr/>
                    <a:lstStyle/>
                    <a:p>
                      <a:pPr algn="ctr"/>
                      <a:endParaRPr lang="nb-NO" sz="1200">
                        <a:solidFill>
                          <a:sysClr val="windowText" lastClr="000000"/>
                        </a:solidFill>
                      </a:endParaRPr>
                    </a:p>
                  </a:txBody>
                  <a:tcPr>
                    <a:solidFill>
                      <a:schemeClr val="accent3"/>
                    </a:solidFill>
                  </a:tcPr>
                </a:tc>
                <a:extLst>
                  <a:ext uri="{0D108BD9-81ED-4DB2-BD59-A6C34878D82A}">
                    <a16:rowId xmlns:a16="http://schemas.microsoft.com/office/drawing/2014/main" val="563065637"/>
                  </a:ext>
                </a:extLst>
              </a:tr>
              <a:tr h="285750">
                <a:tc vMerge="1">
                  <a:txBody>
                    <a:bodyPr/>
                    <a:lstStyle/>
                    <a:p>
                      <a:endParaRPr lang="nb-NO" sz="1400"/>
                    </a:p>
                  </a:txBody>
                  <a:tcPr/>
                </a:tc>
                <a:tc>
                  <a:txBody>
                    <a:bodyPr/>
                    <a:lstStyle/>
                    <a:p>
                      <a:r>
                        <a:rPr lang="nb-NO" sz="1200">
                          <a:solidFill>
                            <a:sysClr val="windowText" lastClr="000000"/>
                          </a:solidFill>
                        </a:rPr>
                        <a:t>Hodekål</a:t>
                      </a:r>
                    </a:p>
                  </a:txBody>
                  <a:tcPr>
                    <a:solidFill>
                      <a:schemeClr val="accent3"/>
                    </a:solidFill>
                  </a:tcPr>
                </a:tc>
                <a:tc>
                  <a:txBody>
                    <a:bodyPr/>
                    <a:lstStyle/>
                    <a:p>
                      <a:pPr algn="ctr"/>
                      <a:endParaRPr lang="nb-NO" sz="1200">
                        <a:solidFill>
                          <a:sysClr val="windowText" lastClr="000000"/>
                        </a:solidFill>
                      </a:endParaRPr>
                    </a:p>
                  </a:txBody>
                  <a:tcPr>
                    <a:solidFill>
                      <a:schemeClr val="accent3"/>
                    </a:solidFill>
                  </a:tcPr>
                </a:tc>
                <a:tc>
                  <a:txBody>
                    <a:bodyPr/>
                    <a:lstStyle/>
                    <a:p>
                      <a:pPr algn="ctr"/>
                      <a:endParaRPr lang="nb-NO" sz="1200">
                        <a:solidFill>
                          <a:sysClr val="windowText" lastClr="000000"/>
                        </a:solidFill>
                      </a:endParaRPr>
                    </a:p>
                  </a:txBody>
                  <a:tcP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ysClr val="windowText" lastClr="000000"/>
                          </a:solidFill>
                          <a:effectLst/>
                          <a:uLnTx/>
                          <a:uFillTx/>
                          <a:latin typeface="Oslo Sans Office Normal"/>
                          <a:ea typeface="+mn-ea"/>
                          <a:cs typeface="+mn-cs"/>
                        </a:rPr>
                        <a:t>●</a:t>
                      </a:r>
                    </a:p>
                  </a:txBody>
                  <a:tcP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ysClr val="windowText" lastClr="000000"/>
                          </a:solidFill>
                          <a:effectLst/>
                          <a:uLnTx/>
                          <a:uFillTx/>
                          <a:latin typeface="Oslo Sans Office Normal"/>
                          <a:ea typeface="+mn-ea"/>
                          <a:cs typeface="+mn-cs"/>
                        </a:rPr>
                        <a:t>●</a:t>
                      </a:r>
                    </a:p>
                  </a:txBody>
                  <a:tcP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ysClr val="windowText" lastClr="000000"/>
                          </a:solidFill>
                          <a:effectLst/>
                          <a:uLnTx/>
                          <a:uFillTx/>
                          <a:latin typeface="Oslo Sans Office Normal"/>
                          <a:ea typeface="+mn-ea"/>
                          <a:cs typeface="+mn-cs"/>
                        </a:rPr>
                        <a:t>●</a:t>
                      </a:r>
                    </a:p>
                  </a:txBody>
                  <a:tcP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ysClr val="windowText" lastClr="000000"/>
                          </a:solidFill>
                          <a:effectLst/>
                          <a:uLnTx/>
                          <a:uFillTx/>
                          <a:latin typeface="Oslo Sans Office Normal"/>
                          <a:ea typeface="+mn-ea"/>
                          <a:cs typeface="+mn-cs"/>
                        </a:rPr>
                        <a:t>●</a:t>
                      </a:r>
                    </a:p>
                  </a:txBody>
                  <a:tcPr>
                    <a:solidFill>
                      <a:schemeClr val="accent3"/>
                    </a:solidFill>
                  </a:tcPr>
                </a:tc>
                <a:tc>
                  <a:txBody>
                    <a:bodyPr/>
                    <a:lstStyle/>
                    <a:p>
                      <a:pPr algn="ctr"/>
                      <a:endParaRPr lang="nb-NO" sz="1200">
                        <a:solidFill>
                          <a:sysClr val="windowText" lastClr="000000"/>
                        </a:solidFill>
                      </a:endParaRPr>
                    </a:p>
                  </a:txBody>
                  <a:tcPr>
                    <a:solidFill>
                      <a:schemeClr val="accent3"/>
                    </a:solidFill>
                  </a:tcPr>
                </a:tc>
                <a:tc>
                  <a:txBody>
                    <a:bodyPr/>
                    <a:lstStyle/>
                    <a:p>
                      <a:pPr algn="ctr"/>
                      <a:endParaRPr lang="nb-NO" sz="1200">
                        <a:solidFill>
                          <a:sysClr val="windowText" lastClr="000000"/>
                        </a:solidFill>
                      </a:endParaRPr>
                    </a:p>
                  </a:txBody>
                  <a:tcPr>
                    <a:solidFill>
                      <a:schemeClr val="accent3"/>
                    </a:solidFill>
                  </a:tcPr>
                </a:tc>
                <a:tc>
                  <a:txBody>
                    <a:bodyPr/>
                    <a:lstStyle/>
                    <a:p>
                      <a:pPr algn="ctr"/>
                      <a:endParaRPr lang="nb-NO" sz="1200">
                        <a:solidFill>
                          <a:sysClr val="windowText" lastClr="000000"/>
                        </a:solidFill>
                      </a:endParaRPr>
                    </a:p>
                  </a:txBody>
                  <a:tcPr>
                    <a:solidFill>
                      <a:schemeClr val="accent3"/>
                    </a:solidFill>
                  </a:tcPr>
                </a:tc>
                <a:tc>
                  <a:txBody>
                    <a:bodyPr/>
                    <a:lstStyle/>
                    <a:p>
                      <a:pPr algn="ctr"/>
                      <a:endParaRPr lang="nb-NO" sz="1200">
                        <a:solidFill>
                          <a:sysClr val="windowText" lastClr="000000"/>
                        </a:solidFill>
                      </a:endParaRPr>
                    </a:p>
                  </a:txBody>
                  <a:tcPr>
                    <a:solidFill>
                      <a:schemeClr val="accent3"/>
                    </a:solidFill>
                  </a:tcPr>
                </a:tc>
                <a:tc>
                  <a:txBody>
                    <a:bodyPr/>
                    <a:lstStyle/>
                    <a:p>
                      <a:pPr algn="ctr"/>
                      <a:endParaRPr lang="nb-NO" sz="1200">
                        <a:solidFill>
                          <a:sysClr val="windowText" lastClr="000000"/>
                        </a:solidFill>
                      </a:endParaRPr>
                    </a:p>
                  </a:txBody>
                  <a:tcPr>
                    <a:solidFill>
                      <a:schemeClr val="accent3"/>
                    </a:solidFill>
                  </a:tcPr>
                </a:tc>
                <a:tc>
                  <a:txBody>
                    <a:bodyPr/>
                    <a:lstStyle/>
                    <a:p>
                      <a:pPr algn="ctr"/>
                      <a:endParaRPr lang="nb-NO" sz="1200">
                        <a:solidFill>
                          <a:sysClr val="windowText" lastClr="000000"/>
                        </a:solidFill>
                      </a:endParaRPr>
                    </a:p>
                  </a:txBody>
                  <a:tcPr>
                    <a:solidFill>
                      <a:schemeClr val="accent3"/>
                    </a:solidFill>
                  </a:tcPr>
                </a:tc>
                <a:extLst>
                  <a:ext uri="{0D108BD9-81ED-4DB2-BD59-A6C34878D82A}">
                    <a16:rowId xmlns:a16="http://schemas.microsoft.com/office/drawing/2014/main" val="2092155813"/>
                  </a:ext>
                </a:extLst>
              </a:tr>
              <a:tr h="285750">
                <a:tc vMerge="1">
                  <a:txBody>
                    <a:bodyPr/>
                    <a:lstStyle/>
                    <a:p>
                      <a:endParaRPr lang="nb-NO" sz="1400"/>
                    </a:p>
                  </a:txBody>
                  <a:tcPr/>
                </a:tc>
                <a:tc>
                  <a:txBody>
                    <a:bodyPr/>
                    <a:lstStyle/>
                    <a:p>
                      <a:r>
                        <a:rPr lang="nb-NO" sz="1200">
                          <a:solidFill>
                            <a:sysClr val="windowText" lastClr="000000"/>
                          </a:solidFill>
                        </a:rPr>
                        <a:t>Kålrot</a:t>
                      </a:r>
                    </a:p>
                  </a:txBody>
                  <a:tcPr>
                    <a:solidFill>
                      <a:schemeClr val="accent3"/>
                    </a:solidFill>
                  </a:tcPr>
                </a:tc>
                <a:tc>
                  <a:txBody>
                    <a:bodyPr/>
                    <a:lstStyle/>
                    <a:p>
                      <a:pPr algn="ctr"/>
                      <a:endParaRPr lang="nb-NO" sz="1200">
                        <a:solidFill>
                          <a:sysClr val="windowText" lastClr="000000"/>
                        </a:solidFill>
                      </a:endParaRPr>
                    </a:p>
                  </a:txBody>
                  <a:tcPr>
                    <a:solidFill>
                      <a:schemeClr val="accent3"/>
                    </a:solidFill>
                  </a:tcPr>
                </a:tc>
                <a:tc>
                  <a:txBody>
                    <a:bodyPr/>
                    <a:lstStyle/>
                    <a:p>
                      <a:pPr algn="ctr"/>
                      <a:endParaRPr lang="nb-NO" sz="1200">
                        <a:solidFill>
                          <a:sysClr val="windowText" lastClr="000000"/>
                        </a:solidFill>
                      </a:endParaRPr>
                    </a:p>
                  </a:txBody>
                  <a:tcPr>
                    <a:solidFill>
                      <a:schemeClr val="accent3"/>
                    </a:solidFill>
                  </a:tcPr>
                </a:tc>
                <a:tc>
                  <a:txBody>
                    <a:bodyPr/>
                    <a:lstStyle/>
                    <a:p>
                      <a:pPr algn="ctr"/>
                      <a:endParaRPr lang="nb-NO" sz="1200">
                        <a:solidFill>
                          <a:sysClr val="windowText" lastClr="000000"/>
                        </a:solidFill>
                      </a:endParaRPr>
                    </a:p>
                  </a:txBody>
                  <a:tcPr>
                    <a:solidFill>
                      <a:schemeClr val="accent3"/>
                    </a:solidFill>
                  </a:tcPr>
                </a:tc>
                <a:tc>
                  <a:txBody>
                    <a:bodyPr/>
                    <a:lstStyle/>
                    <a:p>
                      <a:pPr algn="ctr"/>
                      <a:endParaRPr lang="nb-NO" sz="1200">
                        <a:solidFill>
                          <a:sysClr val="windowText" lastClr="000000"/>
                        </a:solidFill>
                      </a:endParaRPr>
                    </a:p>
                  </a:txBody>
                  <a:tcP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ysClr val="windowText" lastClr="000000"/>
                          </a:solidFill>
                          <a:effectLst/>
                          <a:uLnTx/>
                          <a:uFillTx/>
                          <a:latin typeface="Oslo Sans Office Normal"/>
                          <a:ea typeface="+mn-ea"/>
                          <a:cs typeface="+mn-cs"/>
                        </a:rPr>
                        <a:t>●</a:t>
                      </a:r>
                    </a:p>
                  </a:txBody>
                  <a:tcP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ysClr val="windowText" lastClr="000000"/>
                          </a:solidFill>
                          <a:effectLst/>
                          <a:uLnTx/>
                          <a:uFillTx/>
                          <a:latin typeface="Oslo Sans Office Normal"/>
                          <a:ea typeface="+mn-ea"/>
                          <a:cs typeface="+mn-cs"/>
                        </a:rPr>
                        <a:t>●</a:t>
                      </a:r>
                    </a:p>
                  </a:txBody>
                  <a:tcP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ysClr val="windowText" lastClr="000000"/>
                          </a:solidFill>
                          <a:effectLst/>
                          <a:uLnTx/>
                          <a:uFillTx/>
                          <a:latin typeface="Oslo Sans Office Normal"/>
                          <a:ea typeface="+mn-ea"/>
                          <a:cs typeface="+mn-cs"/>
                        </a:rPr>
                        <a:t>●</a:t>
                      </a:r>
                    </a:p>
                  </a:txBody>
                  <a:tcPr>
                    <a:solidFill>
                      <a:schemeClr val="accent3"/>
                    </a:solidFill>
                  </a:tcPr>
                </a:tc>
                <a:tc>
                  <a:txBody>
                    <a:bodyPr/>
                    <a:lstStyle/>
                    <a:p>
                      <a:pPr algn="ctr"/>
                      <a:endParaRPr lang="nb-NO" sz="1200">
                        <a:solidFill>
                          <a:sysClr val="windowText" lastClr="000000"/>
                        </a:solidFill>
                      </a:endParaRPr>
                    </a:p>
                  </a:txBody>
                  <a:tcPr>
                    <a:solidFill>
                      <a:schemeClr val="accent3"/>
                    </a:solidFill>
                  </a:tcPr>
                </a:tc>
                <a:tc>
                  <a:txBody>
                    <a:bodyPr/>
                    <a:lstStyle/>
                    <a:p>
                      <a:pPr algn="ctr"/>
                      <a:endParaRPr lang="nb-NO" sz="1200">
                        <a:solidFill>
                          <a:sysClr val="windowText" lastClr="000000"/>
                        </a:solidFill>
                      </a:endParaRPr>
                    </a:p>
                  </a:txBody>
                  <a:tcPr>
                    <a:solidFill>
                      <a:schemeClr val="accent3"/>
                    </a:solidFill>
                  </a:tcPr>
                </a:tc>
                <a:tc>
                  <a:txBody>
                    <a:bodyPr/>
                    <a:lstStyle/>
                    <a:p>
                      <a:pPr algn="ctr"/>
                      <a:endParaRPr lang="nb-NO" sz="1200">
                        <a:solidFill>
                          <a:sysClr val="windowText" lastClr="000000"/>
                        </a:solidFill>
                      </a:endParaRPr>
                    </a:p>
                  </a:txBody>
                  <a:tcPr>
                    <a:solidFill>
                      <a:schemeClr val="accent3"/>
                    </a:solidFill>
                  </a:tcPr>
                </a:tc>
                <a:tc>
                  <a:txBody>
                    <a:bodyPr/>
                    <a:lstStyle/>
                    <a:p>
                      <a:pPr algn="ctr"/>
                      <a:endParaRPr lang="nb-NO" sz="1200">
                        <a:solidFill>
                          <a:sysClr val="windowText" lastClr="000000"/>
                        </a:solidFill>
                      </a:endParaRPr>
                    </a:p>
                  </a:txBody>
                  <a:tcPr>
                    <a:solidFill>
                      <a:schemeClr val="accent3"/>
                    </a:solidFill>
                  </a:tcPr>
                </a:tc>
                <a:tc>
                  <a:txBody>
                    <a:bodyPr/>
                    <a:lstStyle/>
                    <a:p>
                      <a:pPr algn="ctr"/>
                      <a:endParaRPr lang="nb-NO" sz="1200">
                        <a:solidFill>
                          <a:sysClr val="windowText" lastClr="000000"/>
                        </a:solidFill>
                      </a:endParaRPr>
                    </a:p>
                  </a:txBody>
                  <a:tcPr>
                    <a:solidFill>
                      <a:schemeClr val="accent3"/>
                    </a:solidFill>
                  </a:tcPr>
                </a:tc>
                <a:extLst>
                  <a:ext uri="{0D108BD9-81ED-4DB2-BD59-A6C34878D82A}">
                    <a16:rowId xmlns:a16="http://schemas.microsoft.com/office/drawing/2014/main" val="16153462"/>
                  </a:ext>
                </a:extLst>
              </a:tr>
              <a:tr h="285750">
                <a:tc vMerge="1">
                  <a:txBody>
                    <a:bodyPr/>
                    <a:lstStyle/>
                    <a:p>
                      <a:endParaRPr lang="nb-NO" sz="1400"/>
                    </a:p>
                  </a:txBody>
                  <a:tcPr/>
                </a:tc>
                <a:tc>
                  <a:txBody>
                    <a:bodyPr/>
                    <a:lstStyle/>
                    <a:p>
                      <a:r>
                        <a:rPr lang="nb-NO" sz="1200">
                          <a:solidFill>
                            <a:sysClr val="windowText" lastClr="000000"/>
                          </a:solidFill>
                        </a:rPr>
                        <a:t>Løk</a:t>
                      </a:r>
                    </a:p>
                  </a:txBody>
                  <a:tcPr>
                    <a:solidFill>
                      <a:schemeClr val="accent3"/>
                    </a:solidFill>
                  </a:tcPr>
                </a:tc>
                <a:tc>
                  <a:txBody>
                    <a:bodyPr/>
                    <a:lstStyle/>
                    <a:p>
                      <a:pPr algn="ctr"/>
                      <a:endParaRPr lang="nb-NO" sz="1200">
                        <a:solidFill>
                          <a:sysClr val="windowText" lastClr="000000"/>
                        </a:solidFill>
                      </a:endParaRPr>
                    </a:p>
                  </a:txBody>
                  <a:tcPr>
                    <a:solidFill>
                      <a:schemeClr val="accent3"/>
                    </a:solidFill>
                  </a:tcPr>
                </a:tc>
                <a:tc>
                  <a:txBody>
                    <a:bodyPr/>
                    <a:lstStyle/>
                    <a:p>
                      <a:pPr algn="ctr"/>
                      <a:endParaRPr lang="nb-NO" sz="1200">
                        <a:solidFill>
                          <a:sysClr val="windowText" lastClr="000000"/>
                        </a:solidFill>
                      </a:endParaRPr>
                    </a:p>
                  </a:txBody>
                  <a:tcPr>
                    <a:solidFill>
                      <a:schemeClr val="accent3"/>
                    </a:solidFill>
                  </a:tcPr>
                </a:tc>
                <a:tc>
                  <a:txBody>
                    <a:bodyPr/>
                    <a:lstStyle/>
                    <a:p>
                      <a:pPr algn="ctr"/>
                      <a:endParaRPr lang="nb-NO" sz="1200">
                        <a:solidFill>
                          <a:sysClr val="windowText" lastClr="000000"/>
                        </a:solidFill>
                      </a:endParaRPr>
                    </a:p>
                  </a:txBody>
                  <a:tcP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ysClr val="windowText" lastClr="000000"/>
                          </a:solidFill>
                          <a:effectLst/>
                          <a:uLnTx/>
                          <a:uFillTx/>
                          <a:latin typeface="Oslo Sans Office Normal"/>
                          <a:ea typeface="+mn-ea"/>
                          <a:cs typeface="+mn-cs"/>
                        </a:rPr>
                        <a:t>●</a:t>
                      </a:r>
                    </a:p>
                  </a:txBody>
                  <a:tcP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ysClr val="windowText" lastClr="000000"/>
                          </a:solidFill>
                          <a:effectLst/>
                          <a:uLnTx/>
                          <a:uFillTx/>
                          <a:latin typeface="Oslo Sans Office Normal"/>
                          <a:ea typeface="+mn-ea"/>
                          <a:cs typeface="+mn-cs"/>
                        </a:rPr>
                        <a:t>●</a:t>
                      </a:r>
                    </a:p>
                  </a:txBody>
                  <a:tcP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ysClr val="windowText" lastClr="000000"/>
                          </a:solidFill>
                          <a:effectLst/>
                          <a:uLnTx/>
                          <a:uFillTx/>
                          <a:latin typeface="Oslo Sans Office Normal"/>
                          <a:ea typeface="+mn-ea"/>
                          <a:cs typeface="+mn-cs"/>
                        </a:rPr>
                        <a:t>●</a:t>
                      </a:r>
                    </a:p>
                  </a:txBody>
                  <a:tcPr>
                    <a:solidFill>
                      <a:schemeClr val="accent3"/>
                    </a:solidFill>
                  </a:tcPr>
                </a:tc>
                <a:tc>
                  <a:txBody>
                    <a:bodyPr/>
                    <a:lstStyle/>
                    <a:p>
                      <a:pPr algn="ctr"/>
                      <a:endParaRPr lang="nb-NO" sz="1200">
                        <a:solidFill>
                          <a:sysClr val="windowText" lastClr="000000"/>
                        </a:solidFill>
                      </a:endParaRPr>
                    </a:p>
                  </a:txBody>
                  <a:tcPr>
                    <a:solidFill>
                      <a:schemeClr val="accent3"/>
                    </a:solidFill>
                  </a:tcPr>
                </a:tc>
                <a:tc>
                  <a:txBody>
                    <a:bodyPr/>
                    <a:lstStyle/>
                    <a:p>
                      <a:pPr algn="ctr"/>
                      <a:endParaRPr lang="nb-NO" sz="1200">
                        <a:solidFill>
                          <a:sysClr val="windowText" lastClr="000000"/>
                        </a:solidFill>
                      </a:endParaRPr>
                    </a:p>
                  </a:txBody>
                  <a:tcPr>
                    <a:solidFill>
                      <a:schemeClr val="accent3"/>
                    </a:solidFill>
                  </a:tcPr>
                </a:tc>
                <a:tc>
                  <a:txBody>
                    <a:bodyPr/>
                    <a:lstStyle/>
                    <a:p>
                      <a:pPr algn="ctr"/>
                      <a:endParaRPr lang="nb-NO" sz="1200">
                        <a:solidFill>
                          <a:sysClr val="windowText" lastClr="000000"/>
                        </a:solidFill>
                      </a:endParaRPr>
                    </a:p>
                  </a:txBody>
                  <a:tcPr>
                    <a:solidFill>
                      <a:schemeClr val="accent3"/>
                    </a:solidFill>
                  </a:tcPr>
                </a:tc>
                <a:tc>
                  <a:txBody>
                    <a:bodyPr/>
                    <a:lstStyle/>
                    <a:p>
                      <a:pPr algn="ctr"/>
                      <a:endParaRPr lang="nb-NO" sz="1200">
                        <a:solidFill>
                          <a:sysClr val="windowText" lastClr="000000"/>
                        </a:solidFill>
                      </a:endParaRPr>
                    </a:p>
                  </a:txBody>
                  <a:tcPr>
                    <a:solidFill>
                      <a:schemeClr val="accent3"/>
                    </a:solidFill>
                  </a:tcPr>
                </a:tc>
                <a:tc>
                  <a:txBody>
                    <a:bodyPr/>
                    <a:lstStyle/>
                    <a:p>
                      <a:pPr algn="ctr"/>
                      <a:endParaRPr lang="nb-NO" sz="1200">
                        <a:solidFill>
                          <a:sysClr val="windowText" lastClr="000000"/>
                        </a:solidFill>
                      </a:endParaRPr>
                    </a:p>
                  </a:txBody>
                  <a:tcPr>
                    <a:solidFill>
                      <a:schemeClr val="accent3"/>
                    </a:solidFill>
                  </a:tcPr>
                </a:tc>
                <a:tc>
                  <a:txBody>
                    <a:bodyPr/>
                    <a:lstStyle/>
                    <a:p>
                      <a:pPr algn="ctr"/>
                      <a:endParaRPr lang="nb-NO" sz="1200">
                        <a:solidFill>
                          <a:sysClr val="windowText" lastClr="000000"/>
                        </a:solidFill>
                      </a:endParaRPr>
                    </a:p>
                  </a:txBody>
                  <a:tcPr>
                    <a:solidFill>
                      <a:schemeClr val="accent3"/>
                    </a:solidFill>
                  </a:tcPr>
                </a:tc>
                <a:extLst>
                  <a:ext uri="{0D108BD9-81ED-4DB2-BD59-A6C34878D82A}">
                    <a16:rowId xmlns:a16="http://schemas.microsoft.com/office/drawing/2014/main" val="1252226353"/>
                  </a:ext>
                </a:extLst>
              </a:tr>
              <a:tr h="285750">
                <a:tc vMerge="1">
                  <a:txBody>
                    <a:bodyPr/>
                    <a:lstStyle/>
                    <a:p>
                      <a:endParaRPr lang="nb-NO" sz="1400"/>
                    </a:p>
                  </a:txBody>
                  <a:tcPr/>
                </a:tc>
                <a:tc>
                  <a:txBody>
                    <a:bodyPr/>
                    <a:lstStyle/>
                    <a:p>
                      <a:r>
                        <a:rPr lang="nb-NO" sz="1200">
                          <a:solidFill>
                            <a:sysClr val="windowText" lastClr="000000"/>
                          </a:solidFill>
                        </a:rPr>
                        <a:t>Potet</a:t>
                      </a:r>
                    </a:p>
                  </a:txBody>
                  <a:tcPr>
                    <a:solidFill>
                      <a:schemeClr val="accent3"/>
                    </a:solidFill>
                  </a:tcPr>
                </a:tc>
                <a:tc>
                  <a:txBody>
                    <a:bodyPr/>
                    <a:lstStyle/>
                    <a:p>
                      <a:pPr algn="ctr"/>
                      <a:endParaRPr lang="nb-NO" sz="1200">
                        <a:solidFill>
                          <a:sysClr val="windowText" lastClr="000000"/>
                        </a:solidFill>
                      </a:endParaRPr>
                    </a:p>
                  </a:txBody>
                  <a:tcPr>
                    <a:solidFill>
                      <a:schemeClr val="accent3"/>
                    </a:solidFill>
                  </a:tcPr>
                </a:tc>
                <a:tc>
                  <a:txBody>
                    <a:bodyPr/>
                    <a:lstStyle/>
                    <a:p>
                      <a:pPr algn="ctr"/>
                      <a:endParaRPr lang="nb-NO" sz="1200">
                        <a:solidFill>
                          <a:sysClr val="windowText" lastClr="000000"/>
                        </a:solidFill>
                      </a:endParaRPr>
                    </a:p>
                  </a:txBody>
                  <a:tcP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ysClr val="windowText" lastClr="000000"/>
                          </a:solidFill>
                          <a:effectLst/>
                          <a:uLnTx/>
                          <a:uFillTx/>
                          <a:latin typeface="+mn-lt"/>
                          <a:ea typeface="+mn-ea"/>
                          <a:cs typeface="+mn-cs"/>
                        </a:rPr>
                        <a:t>●</a:t>
                      </a:r>
                    </a:p>
                  </a:txBody>
                  <a:tcP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ysClr val="windowText" lastClr="000000"/>
                          </a:solidFill>
                          <a:effectLst/>
                          <a:uLnTx/>
                          <a:uFillTx/>
                          <a:latin typeface="Oslo Sans Office Normal"/>
                          <a:ea typeface="+mn-ea"/>
                          <a:cs typeface="+mn-cs"/>
                        </a:rPr>
                        <a:t>●</a:t>
                      </a:r>
                    </a:p>
                  </a:txBody>
                  <a:tcP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ysClr val="windowText" lastClr="000000"/>
                          </a:solidFill>
                          <a:effectLst/>
                          <a:uLnTx/>
                          <a:uFillTx/>
                          <a:latin typeface="Oslo Sans Office Normal"/>
                          <a:ea typeface="+mn-ea"/>
                          <a:cs typeface="+mn-cs"/>
                        </a:rPr>
                        <a:t>●</a:t>
                      </a:r>
                    </a:p>
                  </a:txBody>
                  <a:tcP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ysClr val="windowText" lastClr="000000"/>
                          </a:solidFill>
                          <a:effectLst/>
                          <a:uLnTx/>
                          <a:uFillTx/>
                          <a:latin typeface="Oslo Sans Office Normal"/>
                          <a:ea typeface="+mn-ea"/>
                          <a:cs typeface="+mn-cs"/>
                        </a:rPr>
                        <a:t>●</a:t>
                      </a:r>
                    </a:p>
                  </a:txBody>
                  <a:tcP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ysClr val="windowText" lastClr="000000"/>
                          </a:solidFill>
                          <a:effectLst/>
                          <a:uLnTx/>
                          <a:uFillTx/>
                          <a:latin typeface="Oslo Sans Office Normal"/>
                          <a:ea typeface="+mn-ea"/>
                          <a:cs typeface="+mn-cs"/>
                        </a:rPr>
                        <a:t>●</a:t>
                      </a:r>
                    </a:p>
                  </a:txBody>
                  <a:tcPr>
                    <a:solidFill>
                      <a:schemeClr val="accent3"/>
                    </a:solidFill>
                  </a:tcPr>
                </a:tc>
                <a:tc>
                  <a:txBody>
                    <a:bodyPr/>
                    <a:lstStyle/>
                    <a:p>
                      <a:pPr algn="ctr"/>
                      <a:endParaRPr lang="nb-NO" sz="1200">
                        <a:solidFill>
                          <a:sysClr val="windowText" lastClr="000000"/>
                        </a:solidFill>
                      </a:endParaRPr>
                    </a:p>
                  </a:txBody>
                  <a:tcPr>
                    <a:solidFill>
                      <a:schemeClr val="accent3"/>
                    </a:solidFill>
                  </a:tcPr>
                </a:tc>
                <a:tc>
                  <a:txBody>
                    <a:bodyPr/>
                    <a:lstStyle/>
                    <a:p>
                      <a:pPr algn="ctr"/>
                      <a:endParaRPr lang="nb-NO" sz="1200">
                        <a:solidFill>
                          <a:sysClr val="windowText" lastClr="000000"/>
                        </a:solidFill>
                      </a:endParaRPr>
                    </a:p>
                  </a:txBody>
                  <a:tcPr>
                    <a:solidFill>
                      <a:schemeClr val="accent3"/>
                    </a:solidFill>
                  </a:tcPr>
                </a:tc>
                <a:tc>
                  <a:txBody>
                    <a:bodyPr/>
                    <a:lstStyle/>
                    <a:p>
                      <a:pPr algn="ctr"/>
                      <a:endParaRPr lang="nb-NO" sz="1200">
                        <a:solidFill>
                          <a:sysClr val="windowText" lastClr="000000"/>
                        </a:solidFill>
                      </a:endParaRPr>
                    </a:p>
                  </a:txBody>
                  <a:tcPr>
                    <a:solidFill>
                      <a:schemeClr val="accent3"/>
                    </a:solidFill>
                  </a:tcPr>
                </a:tc>
                <a:tc>
                  <a:txBody>
                    <a:bodyPr/>
                    <a:lstStyle/>
                    <a:p>
                      <a:pPr algn="ctr"/>
                      <a:endParaRPr lang="nb-NO" sz="1200">
                        <a:solidFill>
                          <a:sysClr val="windowText" lastClr="000000"/>
                        </a:solidFill>
                      </a:endParaRPr>
                    </a:p>
                  </a:txBody>
                  <a:tcPr>
                    <a:solidFill>
                      <a:schemeClr val="accent3"/>
                    </a:solidFill>
                  </a:tcPr>
                </a:tc>
                <a:tc>
                  <a:txBody>
                    <a:bodyPr/>
                    <a:lstStyle/>
                    <a:p>
                      <a:pPr algn="ctr"/>
                      <a:endParaRPr lang="nb-NO" sz="1200">
                        <a:solidFill>
                          <a:sysClr val="windowText" lastClr="000000"/>
                        </a:solidFill>
                      </a:endParaRPr>
                    </a:p>
                  </a:txBody>
                  <a:tcPr>
                    <a:solidFill>
                      <a:schemeClr val="accent3"/>
                    </a:solidFill>
                  </a:tcPr>
                </a:tc>
                <a:extLst>
                  <a:ext uri="{0D108BD9-81ED-4DB2-BD59-A6C34878D82A}">
                    <a16:rowId xmlns:a16="http://schemas.microsoft.com/office/drawing/2014/main" val="140836791"/>
                  </a:ext>
                </a:extLst>
              </a:tr>
              <a:tr h="285750">
                <a:tc vMerge="1">
                  <a:txBody>
                    <a:bodyPr/>
                    <a:lstStyle/>
                    <a:p>
                      <a:endParaRPr lang="nb-NO" sz="1400"/>
                    </a:p>
                  </a:txBody>
                  <a:tcPr/>
                </a:tc>
                <a:tc>
                  <a:txBody>
                    <a:bodyPr/>
                    <a:lstStyle/>
                    <a:p>
                      <a:r>
                        <a:rPr lang="nb-NO" sz="1200">
                          <a:solidFill>
                            <a:sysClr val="windowText" lastClr="000000"/>
                          </a:solidFill>
                        </a:rPr>
                        <a:t>Purre</a:t>
                      </a:r>
                    </a:p>
                  </a:txBody>
                  <a:tcPr>
                    <a:solidFill>
                      <a:schemeClr val="accent3"/>
                    </a:solidFill>
                  </a:tcPr>
                </a:tc>
                <a:tc>
                  <a:txBody>
                    <a:bodyPr/>
                    <a:lstStyle/>
                    <a:p>
                      <a:pPr algn="ctr"/>
                      <a:endParaRPr lang="nb-NO" sz="1200">
                        <a:solidFill>
                          <a:sysClr val="windowText" lastClr="000000"/>
                        </a:solidFill>
                      </a:endParaRPr>
                    </a:p>
                  </a:txBody>
                  <a:tcPr>
                    <a:solidFill>
                      <a:schemeClr val="accent3"/>
                    </a:solidFill>
                  </a:tcPr>
                </a:tc>
                <a:tc>
                  <a:txBody>
                    <a:bodyPr/>
                    <a:lstStyle/>
                    <a:p>
                      <a:pPr algn="ctr"/>
                      <a:endParaRPr lang="nb-NO" sz="1200">
                        <a:solidFill>
                          <a:sysClr val="windowText" lastClr="000000"/>
                        </a:solidFill>
                      </a:endParaRPr>
                    </a:p>
                  </a:txBody>
                  <a:tcPr>
                    <a:solidFill>
                      <a:schemeClr val="accent3"/>
                    </a:solidFill>
                  </a:tcPr>
                </a:tc>
                <a:tc>
                  <a:txBody>
                    <a:bodyPr/>
                    <a:lstStyle/>
                    <a:p>
                      <a:pPr algn="ctr"/>
                      <a:endParaRPr lang="nb-NO" sz="1200">
                        <a:solidFill>
                          <a:sysClr val="windowText" lastClr="000000"/>
                        </a:solidFill>
                      </a:endParaRPr>
                    </a:p>
                  </a:txBody>
                  <a:tcP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ysClr val="windowText" lastClr="000000"/>
                          </a:solidFill>
                          <a:effectLst/>
                          <a:uLnTx/>
                          <a:uFillTx/>
                          <a:latin typeface="Oslo Sans Office Normal"/>
                          <a:ea typeface="+mn-ea"/>
                          <a:cs typeface="+mn-cs"/>
                        </a:rPr>
                        <a:t>●</a:t>
                      </a:r>
                    </a:p>
                  </a:txBody>
                  <a:tcP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ysClr val="windowText" lastClr="000000"/>
                          </a:solidFill>
                          <a:effectLst/>
                          <a:uLnTx/>
                          <a:uFillTx/>
                          <a:latin typeface="Oslo Sans Office Normal"/>
                          <a:ea typeface="+mn-ea"/>
                          <a:cs typeface="+mn-cs"/>
                        </a:rPr>
                        <a:t>●</a:t>
                      </a:r>
                    </a:p>
                  </a:txBody>
                  <a:tcP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ysClr val="windowText" lastClr="000000"/>
                          </a:solidFill>
                          <a:effectLst/>
                          <a:uLnTx/>
                          <a:uFillTx/>
                          <a:latin typeface="Oslo Sans Office Normal"/>
                          <a:ea typeface="+mn-ea"/>
                          <a:cs typeface="+mn-cs"/>
                        </a:rPr>
                        <a:t>●</a:t>
                      </a:r>
                    </a:p>
                  </a:txBody>
                  <a:tcPr>
                    <a:solidFill>
                      <a:schemeClr val="accent3"/>
                    </a:solidFill>
                  </a:tcPr>
                </a:tc>
                <a:tc>
                  <a:txBody>
                    <a:bodyPr/>
                    <a:lstStyle/>
                    <a:p>
                      <a:pPr algn="ctr"/>
                      <a:endParaRPr lang="nb-NO" sz="1200">
                        <a:solidFill>
                          <a:sysClr val="windowText" lastClr="000000"/>
                        </a:solidFill>
                      </a:endParaRPr>
                    </a:p>
                  </a:txBody>
                  <a:tcPr>
                    <a:solidFill>
                      <a:schemeClr val="accent3"/>
                    </a:solidFill>
                  </a:tcPr>
                </a:tc>
                <a:tc>
                  <a:txBody>
                    <a:bodyPr/>
                    <a:lstStyle/>
                    <a:p>
                      <a:pPr algn="ctr"/>
                      <a:endParaRPr lang="nb-NO" sz="1200">
                        <a:solidFill>
                          <a:sysClr val="windowText" lastClr="000000"/>
                        </a:solidFill>
                      </a:endParaRPr>
                    </a:p>
                  </a:txBody>
                  <a:tcPr>
                    <a:solidFill>
                      <a:schemeClr val="accent3"/>
                    </a:solidFill>
                  </a:tcPr>
                </a:tc>
                <a:tc>
                  <a:txBody>
                    <a:bodyPr/>
                    <a:lstStyle/>
                    <a:p>
                      <a:pPr algn="ctr"/>
                      <a:endParaRPr lang="nb-NO" sz="1200">
                        <a:solidFill>
                          <a:sysClr val="windowText" lastClr="000000"/>
                        </a:solidFill>
                      </a:endParaRPr>
                    </a:p>
                  </a:txBody>
                  <a:tcPr>
                    <a:solidFill>
                      <a:schemeClr val="accent3"/>
                    </a:solidFill>
                  </a:tcPr>
                </a:tc>
                <a:tc>
                  <a:txBody>
                    <a:bodyPr/>
                    <a:lstStyle/>
                    <a:p>
                      <a:pPr algn="ctr"/>
                      <a:endParaRPr lang="nb-NO" sz="1200">
                        <a:solidFill>
                          <a:sysClr val="windowText" lastClr="000000"/>
                        </a:solidFill>
                      </a:endParaRPr>
                    </a:p>
                  </a:txBody>
                  <a:tcPr>
                    <a:solidFill>
                      <a:schemeClr val="accent3"/>
                    </a:solidFill>
                  </a:tcPr>
                </a:tc>
                <a:tc>
                  <a:txBody>
                    <a:bodyPr/>
                    <a:lstStyle/>
                    <a:p>
                      <a:pPr algn="ctr"/>
                      <a:endParaRPr lang="nb-NO" sz="1200">
                        <a:solidFill>
                          <a:sysClr val="windowText" lastClr="000000"/>
                        </a:solidFill>
                      </a:endParaRPr>
                    </a:p>
                  </a:txBody>
                  <a:tcPr>
                    <a:solidFill>
                      <a:schemeClr val="accent3"/>
                    </a:solidFill>
                  </a:tcPr>
                </a:tc>
                <a:tc>
                  <a:txBody>
                    <a:bodyPr/>
                    <a:lstStyle/>
                    <a:p>
                      <a:pPr algn="ctr"/>
                      <a:endParaRPr lang="nb-NO" sz="1200">
                        <a:solidFill>
                          <a:sysClr val="windowText" lastClr="000000"/>
                        </a:solidFill>
                      </a:endParaRPr>
                    </a:p>
                  </a:txBody>
                  <a:tcPr>
                    <a:solidFill>
                      <a:schemeClr val="accent3"/>
                    </a:solidFill>
                  </a:tcPr>
                </a:tc>
                <a:extLst>
                  <a:ext uri="{0D108BD9-81ED-4DB2-BD59-A6C34878D82A}">
                    <a16:rowId xmlns:a16="http://schemas.microsoft.com/office/drawing/2014/main" val="4048319594"/>
                  </a:ext>
                </a:extLst>
              </a:tr>
              <a:tr h="285750">
                <a:tc vMerge="1">
                  <a:txBody>
                    <a:bodyPr/>
                    <a:lstStyle/>
                    <a:p>
                      <a:endParaRPr lang="nb-NO" sz="1400"/>
                    </a:p>
                  </a:txBody>
                  <a:tcPr/>
                </a:tc>
                <a:tc>
                  <a:txBody>
                    <a:bodyPr/>
                    <a:lstStyle/>
                    <a:p>
                      <a:r>
                        <a:rPr lang="nb-NO" sz="1200">
                          <a:solidFill>
                            <a:sysClr val="windowText" lastClr="000000"/>
                          </a:solidFill>
                        </a:rPr>
                        <a:t>Rødkål</a:t>
                      </a:r>
                    </a:p>
                  </a:txBody>
                  <a:tcPr>
                    <a:solidFill>
                      <a:schemeClr val="accent3"/>
                    </a:solidFill>
                  </a:tcPr>
                </a:tc>
                <a:tc>
                  <a:txBody>
                    <a:bodyPr/>
                    <a:lstStyle/>
                    <a:p>
                      <a:pPr algn="ctr"/>
                      <a:endParaRPr lang="nb-NO" sz="1200">
                        <a:solidFill>
                          <a:sysClr val="windowText" lastClr="000000"/>
                        </a:solidFill>
                      </a:endParaRPr>
                    </a:p>
                  </a:txBody>
                  <a:tcPr>
                    <a:solidFill>
                      <a:schemeClr val="accent3"/>
                    </a:solidFill>
                  </a:tcPr>
                </a:tc>
                <a:tc>
                  <a:txBody>
                    <a:bodyPr/>
                    <a:lstStyle/>
                    <a:p>
                      <a:pPr algn="ctr"/>
                      <a:endParaRPr lang="nb-NO" sz="1200">
                        <a:solidFill>
                          <a:sysClr val="windowText" lastClr="000000"/>
                        </a:solidFill>
                      </a:endParaRPr>
                    </a:p>
                  </a:txBody>
                  <a:tcPr>
                    <a:solidFill>
                      <a:schemeClr val="accent3"/>
                    </a:solidFill>
                  </a:tcPr>
                </a:tc>
                <a:tc>
                  <a:txBody>
                    <a:bodyPr/>
                    <a:lstStyle/>
                    <a:p>
                      <a:pPr algn="ctr"/>
                      <a:endParaRPr lang="nb-NO" sz="1200">
                        <a:solidFill>
                          <a:sysClr val="windowText" lastClr="000000"/>
                        </a:solidFill>
                      </a:endParaRPr>
                    </a:p>
                  </a:txBody>
                  <a:tcPr>
                    <a:solidFill>
                      <a:schemeClr val="accent3"/>
                    </a:solidFill>
                  </a:tcPr>
                </a:tc>
                <a:tc>
                  <a:txBody>
                    <a:bodyPr/>
                    <a:lstStyle/>
                    <a:p>
                      <a:pPr algn="ctr"/>
                      <a:endParaRPr lang="nb-NO" sz="1200">
                        <a:solidFill>
                          <a:sysClr val="windowText" lastClr="000000"/>
                        </a:solidFill>
                      </a:endParaRPr>
                    </a:p>
                  </a:txBody>
                  <a:tcP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ysClr val="windowText" lastClr="000000"/>
                          </a:solidFill>
                          <a:effectLst/>
                          <a:uLnTx/>
                          <a:uFillTx/>
                          <a:latin typeface="Oslo Sans Office Normal"/>
                          <a:ea typeface="+mn-ea"/>
                          <a:cs typeface="+mn-cs"/>
                        </a:rPr>
                        <a:t>●</a:t>
                      </a:r>
                    </a:p>
                  </a:txBody>
                  <a:tcP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ysClr val="windowText" lastClr="000000"/>
                          </a:solidFill>
                          <a:effectLst/>
                          <a:uLnTx/>
                          <a:uFillTx/>
                          <a:latin typeface="Oslo Sans Office Normal"/>
                          <a:ea typeface="+mn-ea"/>
                          <a:cs typeface="+mn-cs"/>
                        </a:rPr>
                        <a:t>●</a:t>
                      </a:r>
                    </a:p>
                  </a:txBody>
                  <a:tcP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ysClr val="windowText" lastClr="000000"/>
                          </a:solidFill>
                          <a:effectLst/>
                          <a:uLnTx/>
                          <a:uFillTx/>
                          <a:latin typeface="Oslo Sans Office Normal"/>
                          <a:ea typeface="+mn-ea"/>
                          <a:cs typeface="+mn-cs"/>
                        </a:rPr>
                        <a:t>●</a:t>
                      </a:r>
                    </a:p>
                  </a:txBody>
                  <a:tcPr>
                    <a:solidFill>
                      <a:schemeClr val="accent3"/>
                    </a:solidFill>
                  </a:tcPr>
                </a:tc>
                <a:tc>
                  <a:txBody>
                    <a:bodyPr/>
                    <a:lstStyle/>
                    <a:p>
                      <a:pPr algn="ctr"/>
                      <a:endParaRPr lang="nb-NO" sz="1200">
                        <a:solidFill>
                          <a:sysClr val="windowText" lastClr="000000"/>
                        </a:solidFill>
                      </a:endParaRPr>
                    </a:p>
                  </a:txBody>
                  <a:tcPr>
                    <a:solidFill>
                      <a:schemeClr val="accent3"/>
                    </a:solidFill>
                  </a:tcPr>
                </a:tc>
                <a:tc>
                  <a:txBody>
                    <a:bodyPr/>
                    <a:lstStyle/>
                    <a:p>
                      <a:pPr algn="ctr"/>
                      <a:endParaRPr lang="nb-NO" sz="1200">
                        <a:solidFill>
                          <a:sysClr val="windowText" lastClr="000000"/>
                        </a:solidFill>
                      </a:endParaRPr>
                    </a:p>
                  </a:txBody>
                  <a:tcPr>
                    <a:solidFill>
                      <a:schemeClr val="accent3"/>
                    </a:solidFill>
                  </a:tcPr>
                </a:tc>
                <a:tc>
                  <a:txBody>
                    <a:bodyPr/>
                    <a:lstStyle/>
                    <a:p>
                      <a:pPr algn="ctr"/>
                      <a:endParaRPr lang="nb-NO" sz="1200">
                        <a:solidFill>
                          <a:sysClr val="windowText" lastClr="000000"/>
                        </a:solidFill>
                      </a:endParaRPr>
                    </a:p>
                  </a:txBody>
                  <a:tcPr>
                    <a:solidFill>
                      <a:schemeClr val="accent3"/>
                    </a:solidFill>
                  </a:tcPr>
                </a:tc>
                <a:tc>
                  <a:txBody>
                    <a:bodyPr/>
                    <a:lstStyle/>
                    <a:p>
                      <a:pPr algn="ctr"/>
                      <a:endParaRPr lang="nb-NO" sz="1200">
                        <a:solidFill>
                          <a:sysClr val="windowText" lastClr="000000"/>
                        </a:solidFill>
                      </a:endParaRPr>
                    </a:p>
                  </a:txBody>
                  <a:tcPr>
                    <a:solidFill>
                      <a:schemeClr val="accent3"/>
                    </a:solidFill>
                  </a:tcPr>
                </a:tc>
                <a:tc>
                  <a:txBody>
                    <a:bodyPr/>
                    <a:lstStyle/>
                    <a:p>
                      <a:pPr algn="ctr"/>
                      <a:endParaRPr lang="nb-NO" sz="1200">
                        <a:solidFill>
                          <a:sysClr val="windowText" lastClr="000000"/>
                        </a:solidFill>
                      </a:endParaRPr>
                    </a:p>
                  </a:txBody>
                  <a:tcPr>
                    <a:solidFill>
                      <a:schemeClr val="accent3"/>
                    </a:solidFill>
                  </a:tcPr>
                </a:tc>
                <a:extLst>
                  <a:ext uri="{0D108BD9-81ED-4DB2-BD59-A6C34878D82A}">
                    <a16:rowId xmlns:a16="http://schemas.microsoft.com/office/drawing/2014/main" val="649530315"/>
                  </a:ext>
                </a:extLst>
              </a:tr>
              <a:tr h="285750">
                <a:tc vMerge="1">
                  <a:txBody>
                    <a:bodyPr/>
                    <a:lstStyle/>
                    <a:p>
                      <a:endParaRPr lang="nb-NO" sz="1400"/>
                    </a:p>
                  </a:txBody>
                  <a:tcPr/>
                </a:tc>
                <a:tc>
                  <a:txBody>
                    <a:bodyPr/>
                    <a:lstStyle/>
                    <a:p>
                      <a:r>
                        <a:rPr lang="nb-NO" sz="1200">
                          <a:solidFill>
                            <a:sysClr val="windowText" lastClr="000000"/>
                          </a:solidFill>
                        </a:rPr>
                        <a:t>Squash</a:t>
                      </a:r>
                    </a:p>
                  </a:txBody>
                  <a:tcPr>
                    <a:solidFill>
                      <a:schemeClr val="accent3"/>
                    </a:solidFill>
                  </a:tcPr>
                </a:tc>
                <a:tc>
                  <a:txBody>
                    <a:bodyPr/>
                    <a:lstStyle/>
                    <a:p>
                      <a:pPr algn="ctr"/>
                      <a:endParaRPr lang="nb-NO" sz="1200">
                        <a:solidFill>
                          <a:sysClr val="windowText" lastClr="000000"/>
                        </a:solidFill>
                      </a:endParaRPr>
                    </a:p>
                  </a:txBody>
                  <a:tcPr>
                    <a:solidFill>
                      <a:schemeClr val="accent3"/>
                    </a:solidFill>
                  </a:tcPr>
                </a:tc>
                <a:tc>
                  <a:txBody>
                    <a:bodyPr/>
                    <a:lstStyle/>
                    <a:p>
                      <a:pPr algn="ctr"/>
                      <a:endParaRPr lang="nb-NO" sz="1200">
                        <a:solidFill>
                          <a:sysClr val="windowText" lastClr="000000"/>
                        </a:solidFill>
                      </a:endParaRPr>
                    </a:p>
                  </a:txBody>
                  <a:tcP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ysClr val="windowText" lastClr="000000"/>
                          </a:solidFill>
                          <a:effectLst/>
                          <a:uLnTx/>
                          <a:uFillTx/>
                          <a:latin typeface="Oslo Sans Office Normal"/>
                          <a:ea typeface="+mn-ea"/>
                          <a:cs typeface="+mn-cs"/>
                        </a:rPr>
                        <a:t>●</a:t>
                      </a:r>
                    </a:p>
                  </a:txBody>
                  <a:tcP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ysClr val="windowText" lastClr="000000"/>
                          </a:solidFill>
                          <a:effectLst/>
                          <a:uLnTx/>
                          <a:uFillTx/>
                          <a:latin typeface="Oslo Sans Office Normal"/>
                          <a:ea typeface="+mn-ea"/>
                          <a:cs typeface="+mn-cs"/>
                        </a:rPr>
                        <a:t>●</a:t>
                      </a:r>
                    </a:p>
                  </a:txBody>
                  <a:tcP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ysClr val="windowText" lastClr="000000"/>
                          </a:solidFill>
                          <a:effectLst/>
                          <a:uLnTx/>
                          <a:uFillTx/>
                          <a:latin typeface="Oslo Sans Office Normal"/>
                          <a:ea typeface="+mn-ea"/>
                          <a:cs typeface="+mn-cs"/>
                        </a:rPr>
                        <a:t>●</a:t>
                      </a:r>
                    </a:p>
                  </a:txBody>
                  <a:tcP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ysClr val="windowText" lastClr="000000"/>
                          </a:solidFill>
                          <a:effectLst/>
                          <a:uLnTx/>
                          <a:uFillTx/>
                          <a:latin typeface="Oslo Sans Office Normal"/>
                          <a:ea typeface="+mn-ea"/>
                          <a:cs typeface="+mn-cs"/>
                        </a:rPr>
                        <a:t>●</a:t>
                      </a:r>
                    </a:p>
                  </a:txBody>
                  <a:tcPr>
                    <a:solidFill>
                      <a:schemeClr val="accent3"/>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ysClr val="windowText" lastClr="000000"/>
                          </a:solidFill>
                          <a:effectLst/>
                          <a:uLnTx/>
                          <a:uFillTx/>
                          <a:latin typeface="Oslo Sans Office Normal"/>
                          <a:ea typeface="+mn-ea"/>
                          <a:cs typeface="+mn-cs"/>
                        </a:rPr>
                        <a:t>●</a:t>
                      </a:r>
                    </a:p>
                  </a:txBody>
                  <a:tcPr>
                    <a:solidFill>
                      <a:schemeClr val="accent3"/>
                    </a:solidFill>
                  </a:tcPr>
                </a:tc>
                <a:tc>
                  <a:txBody>
                    <a:bodyPr/>
                    <a:lstStyle/>
                    <a:p>
                      <a:pPr algn="ctr"/>
                      <a:endParaRPr lang="nb-NO" sz="1200">
                        <a:solidFill>
                          <a:sysClr val="windowText" lastClr="000000"/>
                        </a:solidFill>
                      </a:endParaRPr>
                    </a:p>
                  </a:txBody>
                  <a:tcPr>
                    <a:solidFill>
                      <a:schemeClr val="accent3"/>
                    </a:solidFill>
                  </a:tcPr>
                </a:tc>
                <a:tc>
                  <a:txBody>
                    <a:bodyPr/>
                    <a:lstStyle/>
                    <a:p>
                      <a:pPr algn="ctr"/>
                      <a:endParaRPr lang="nb-NO" sz="1200">
                        <a:solidFill>
                          <a:sysClr val="windowText" lastClr="000000"/>
                        </a:solidFill>
                      </a:endParaRPr>
                    </a:p>
                  </a:txBody>
                  <a:tcPr>
                    <a:solidFill>
                      <a:schemeClr val="accent3"/>
                    </a:solidFill>
                  </a:tcPr>
                </a:tc>
                <a:tc>
                  <a:txBody>
                    <a:bodyPr/>
                    <a:lstStyle/>
                    <a:p>
                      <a:pPr algn="ctr"/>
                      <a:endParaRPr lang="nb-NO" sz="1200">
                        <a:solidFill>
                          <a:sysClr val="windowText" lastClr="000000"/>
                        </a:solidFill>
                      </a:endParaRPr>
                    </a:p>
                  </a:txBody>
                  <a:tcPr>
                    <a:solidFill>
                      <a:schemeClr val="accent3"/>
                    </a:solidFill>
                  </a:tcPr>
                </a:tc>
                <a:tc>
                  <a:txBody>
                    <a:bodyPr/>
                    <a:lstStyle/>
                    <a:p>
                      <a:pPr algn="ctr"/>
                      <a:endParaRPr lang="nb-NO" sz="1200">
                        <a:solidFill>
                          <a:sysClr val="windowText" lastClr="000000"/>
                        </a:solidFill>
                      </a:endParaRPr>
                    </a:p>
                  </a:txBody>
                  <a:tcPr>
                    <a:solidFill>
                      <a:schemeClr val="accent3"/>
                    </a:solidFill>
                  </a:tcPr>
                </a:tc>
                <a:tc>
                  <a:txBody>
                    <a:bodyPr/>
                    <a:lstStyle/>
                    <a:p>
                      <a:pPr algn="ctr"/>
                      <a:endParaRPr lang="nb-NO" sz="1200">
                        <a:solidFill>
                          <a:sysClr val="windowText" lastClr="000000"/>
                        </a:solidFill>
                      </a:endParaRPr>
                    </a:p>
                  </a:txBody>
                  <a:tcPr>
                    <a:solidFill>
                      <a:schemeClr val="accent3"/>
                    </a:solidFill>
                  </a:tcPr>
                </a:tc>
                <a:extLst>
                  <a:ext uri="{0D108BD9-81ED-4DB2-BD59-A6C34878D82A}">
                    <a16:rowId xmlns:a16="http://schemas.microsoft.com/office/drawing/2014/main" val="3761729551"/>
                  </a:ext>
                </a:extLst>
              </a:tr>
              <a:tr h="285750">
                <a:tc rowSpan="5">
                  <a:txBody>
                    <a:bodyPr/>
                    <a:lstStyle/>
                    <a:p>
                      <a:pPr algn="ctr"/>
                      <a:r>
                        <a:rPr lang="nb-NO" sz="1600" b="1" dirty="0">
                          <a:solidFill>
                            <a:sysClr val="windowText" lastClr="000000"/>
                          </a:solidFill>
                        </a:rPr>
                        <a:t>Fisk</a:t>
                      </a:r>
                    </a:p>
                  </a:txBody>
                  <a:tcPr>
                    <a:solidFill>
                      <a:srgbClr val="EBFBEB"/>
                    </a:solidFill>
                  </a:tcPr>
                </a:tc>
                <a:tc>
                  <a:txBody>
                    <a:bodyPr/>
                    <a:lstStyle/>
                    <a:p>
                      <a:r>
                        <a:rPr lang="nb-NO" sz="1200">
                          <a:solidFill>
                            <a:sysClr val="windowText" lastClr="000000"/>
                          </a:solidFill>
                        </a:rPr>
                        <a:t>Makrell</a:t>
                      </a:r>
                    </a:p>
                  </a:txBody>
                  <a:tcPr>
                    <a:solidFill>
                      <a:srgbClr val="EBFBEB"/>
                    </a:solidFill>
                  </a:tcPr>
                </a:tc>
                <a:tc>
                  <a:txBody>
                    <a:bodyPr/>
                    <a:lstStyle/>
                    <a:p>
                      <a:endParaRPr lang="nb-NO" sz="1200">
                        <a:solidFill>
                          <a:sysClr val="windowText" lastClr="000000"/>
                        </a:solidFill>
                      </a:endParaRPr>
                    </a:p>
                  </a:txBody>
                  <a:tcPr>
                    <a:solidFill>
                      <a:srgbClr val="EBFBE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ysClr val="windowText" lastClr="000000"/>
                          </a:solidFill>
                          <a:effectLst/>
                          <a:uLnTx/>
                          <a:uFillTx/>
                          <a:latin typeface="Oslo Sans Office Normal"/>
                          <a:ea typeface="+mn-ea"/>
                          <a:cs typeface="+mn-cs"/>
                        </a:rPr>
                        <a:t>●</a:t>
                      </a:r>
                    </a:p>
                  </a:txBody>
                  <a:tcPr>
                    <a:solidFill>
                      <a:srgbClr val="EBFBE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ysClr val="windowText" lastClr="000000"/>
                          </a:solidFill>
                          <a:effectLst/>
                          <a:uLnTx/>
                          <a:uFillTx/>
                          <a:latin typeface="Oslo Sans Office Normal"/>
                          <a:ea typeface="+mn-ea"/>
                          <a:cs typeface="+mn-cs"/>
                        </a:rPr>
                        <a:t>●</a:t>
                      </a:r>
                    </a:p>
                  </a:txBody>
                  <a:tcPr>
                    <a:solidFill>
                      <a:srgbClr val="EBFBE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ysClr val="windowText" lastClr="000000"/>
                          </a:solidFill>
                          <a:effectLst/>
                          <a:uLnTx/>
                          <a:uFillTx/>
                          <a:latin typeface="Oslo Sans Office Normal"/>
                          <a:ea typeface="+mn-ea"/>
                          <a:cs typeface="+mn-cs"/>
                        </a:rPr>
                        <a:t>●</a:t>
                      </a:r>
                    </a:p>
                  </a:txBody>
                  <a:tcPr>
                    <a:solidFill>
                      <a:srgbClr val="EBFBE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ysClr val="windowText" lastClr="000000"/>
                          </a:solidFill>
                          <a:effectLst/>
                          <a:uLnTx/>
                          <a:uFillTx/>
                          <a:latin typeface="Oslo Sans Office Normal"/>
                          <a:ea typeface="+mn-ea"/>
                          <a:cs typeface="+mn-cs"/>
                        </a:rPr>
                        <a:t>●</a:t>
                      </a:r>
                    </a:p>
                  </a:txBody>
                  <a:tcPr>
                    <a:solidFill>
                      <a:srgbClr val="EBFBE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ysClr val="windowText" lastClr="000000"/>
                          </a:solidFill>
                          <a:effectLst/>
                          <a:uLnTx/>
                          <a:uFillTx/>
                          <a:latin typeface="Oslo Sans Office Normal"/>
                          <a:ea typeface="+mn-ea"/>
                          <a:cs typeface="+mn-cs"/>
                        </a:rPr>
                        <a:t>●</a:t>
                      </a:r>
                    </a:p>
                  </a:txBody>
                  <a:tcPr>
                    <a:solidFill>
                      <a:srgbClr val="EBFBE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ysClr val="windowText" lastClr="000000"/>
                          </a:solidFill>
                          <a:effectLst/>
                          <a:uLnTx/>
                          <a:uFillTx/>
                          <a:latin typeface="Oslo Sans Office Normal"/>
                          <a:ea typeface="+mn-ea"/>
                          <a:cs typeface="+mn-cs"/>
                        </a:rPr>
                        <a:t>●</a:t>
                      </a:r>
                    </a:p>
                  </a:txBody>
                  <a:tcPr>
                    <a:solidFill>
                      <a:srgbClr val="EBFBEB"/>
                    </a:solidFill>
                  </a:tcPr>
                </a:tc>
                <a:tc>
                  <a:txBody>
                    <a:bodyPr/>
                    <a:lstStyle/>
                    <a:p>
                      <a:endParaRPr lang="nb-NO" sz="1200">
                        <a:solidFill>
                          <a:sysClr val="windowText" lastClr="000000"/>
                        </a:solidFill>
                      </a:endParaRPr>
                    </a:p>
                  </a:txBody>
                  <a:tcPr>
                    <a:solidFill>
                      <a:srgbClr val="EBFBEB"/>
                    </a:solidFill>
                  </a:tcPr>
                </a:tc>
                <a:tc>
                  <a:txBody>
                    <a:bodyPr/>
                    <a:lstStyle/>
                    <a:p>
                      <a:endParaRPr lang="nb-NO" sz="1200">
                        <a:solidFill>
                          <a:sysClr val="windowText" lastClr="000000"/>
                        </a:solidFill>
                      </a:endParaRPr>
                    </a:p>
                  </a:txBody>
                  <a:tcPr>
                    <a:solidFill>
                      <a:srgbClr val="EBFBEB"/>
                    </a:solidFill>
                  </a:tcPr>
                </a:tc>
                <a:tc>
                  <a:txBody>
                    <a:bodyPr/>
                    <a:lstStyle/>
                    <a:p>
                      <a:endParaRPr lang="nb-NO" sz="1200">
                        <a:solidFill>
                          <a:sysClr val="windowText" lastClr="000000"/>
                        </a:solidFill>
                      </a:endParaRPr>
                    </a:p>
                  </a:txBody>
                  <a:tcPr>
                    <a:solidFill>
                      <a:srgbClr val="EBFBEB"/>
                    </a:solidFill>
                  </a:tcPr>
                </a:tc>
                <a:tc>
                  <a:txBody>
                    <a:bodyPr/>
                    <a:lstStyle/>
                    <a:p>
                      <a:endParaRPr lang="nb-NO" sz="1200">
                        <a:solidFill>
                          <a:sysClr val="windowText" lastClr="000000"/>
                        </a:solidFill>
                      </a:endParaRPr>
                    </a:p>
                  </a:txBody>
                  <a:tcPr>
                    <a:solidFill>
                      <a:srgbClr val="EBFBEB"/>
                    </a:solidFill>
                  </a:tcPr>
                </a:tc>
                <a:tc>
                  <a:txBody>
                    <a:bodyPr/>
                    <a:lstStyle/>
                    <a:p>
                      <a:endParaRPr lang="nb-NO" sz="1200">
                        <a:solidFill>
                          <a:sysClr val="windowText" lastClr="000000"/>
                        </a:solidFill>
                      </a:endParaRPr>
                    </a:p>
                  </a:txBody>
                  <a:tcPr>
                    <a:solidFill>
                      <a:srgbClr val="EBFBEB"/>
                    </a:solidFill>
                  </a:tcPr>
                </a:tc>
                <a:extLst>
                  <a:ext uri="{0D108BD9-81ED-4DB2-BD59-A6C34878D82A}">
                    <a16:rowId xmlns:a16="http://schemas.microsoft.com/office/drawing/2014/main" val="3971876496"/>
                  </a:ext>
                </a:extLst>
              </a:tr>
              <a:tr h="285750">
                <a:tc vMerge="1">
                  <a:txBody>
                    <a:bodyPr/>
                    <a:lstStyle/>
                    <a:p>
                      <a:endParaRPr lang="nb-NO" sz="1400"/>
                    </a:p>
                  </a:txBody>
                  <a:tcPr/>
                </a:tc>
                <a:tc>
                  <a:txBody>
                    <a:bodyPr/>
                    <a:lstStyle/>
                    <a:p>
                      <a:r>
                        <a:rPr lang="nb-NO" sz="1200">
                          <a:solidFill>
                            <a:sysClr val="windowText" lastClr="000000"/>
                          </a:solidFill>
                        </a:rPr>
                        <a:t>Sei</a:t>
                      </a:r>
                    </a:p>
                  </a:txBody>
                  <a:tcPr>
                    <a:solidFill>
                      <a:srgbClr val="EBFBEB"/>
                    </a:solidFill>
                  </a:tcPr>
                </a:tc>
                <a:tc>
                  <a:txBody>
                    <a:bodyPr/>
                    <a:lstStyle/>
                    <a:p>
                      <a:endParaRPr lang="nb-NO" sz="1200">
                        <a:solidFill>
                          <a:sysClr val="windowText" lastClr="000000"/>
                        </a:solidFill>
                      </a:endParaRPr>
                    </a:p>
                  </a:txBody>
                  <a:tcPr>
                    <a:solidFill>
                      <a:srgbClr val="EBFBE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ysClr val="windowText" lastClr="000000"/>
                          </a:solidFill>
                          <a:effectLst/>
                          <a:uLnTx/>
                          <a:uFillTx/>
                          <a:latin typeface="Oslo Sans Office Normal"/>
                          <a:ea typeface="+mn-ea"/>
                          <a:cs typeface="+mn-cs"/>
                        </a:rPr>
                        <a:t>●</a:t>
                      </a:r>
                    </a:p>
                  </a:txBody>
                  <a:tcPr>
                    <a:solidFill>
                      <a:srgbClr val="EBFBE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ysClr val="windowText" lastClr="000000"/>
                          </a:solidFill>
                          <a:effectLst/>
                          <a:uLnTx/>
                          <a:uFillTx/>
                          <a:latin typeface="Oslo Sans Office Normal"/>
                          <a:ea typeface="+mn-ea"/>
                          <a:cs typeface="+mn-cs"/>
                        </a:rPr>
                        <a:t>●</a:t>
                      </a:r>
                    </a:p>
                  </a:txBody>
                  <a:tcPr>
                    <a:solidFill>
                      <a:srgbClr val="EBFBE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ysClr val="windowText" lastClr="000000"/>
                          </a:solidFill>
                          <a:effectLst/>
                          <a:uLnTx/>
                          <a:uFillTx/>
                          <a:latin typeface="Oslo Sans Office Normal"/>
                          <a:ea typeface="+mn-ea"/>
                          <a:cs typeface="+mn-cs"/>
                        </a:rPr>
                        <a:t>●</a:t>
                      </a:r>
                    </a:p>
                  </a:txBody>
                  <a:tcPr>
                    <a:solidFill>
                      <a:srgbClr val="EBFBE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ysClr val="windowText" lastClr="000000"/>
                          </a:solidFill>
                          <a:effectLst/>
                          <a:uLnTx/>
                          <a:uFillTx/>
                          <a:latin typeface="Oslo Sans Office Normal"/>
                          <a:ea typeface="+mn-ea"/>
                          <a:cs typeface="+mn-cs"/>
                        </a:rPr>
                        <a:t>●</a:t>
                      </a:r>
                    </a:p>
                  </a:txBody>
                  <a:tcPr>
                    <a:solidFill>
                      <a:srgbClr val="EBFBEB"/>
                    </a:solidFill>
                  </a:tcPr>
                </a:tc>
                <a:tc>
                  <a:txBody>
                    <a:bodyPr/>
                    <a:lstStyle/>
                    <a:p>
                      <a:endParaRPr lang="nb-NO" sz="1200">
                        <a:solidFill>
                          <a:sysClr val="windowText" lastClr="000000"/>
                        </a:solidFill>
                      </a:endParaRPr>
                    </a:p>
                  </a:txBody>
                  <a:tcPr>
                    <a:solidFill>
                      <a:srgbClr val="EBFBEB"/>
                    </a:solidFill>
                  </a:tcPr>
                </a:tc>
                <a:tc>
                  <a:txBody>
                    <a:bodyPr/>
                    <a:lstStyle/>
                    <a:p>
                      <a:endParaRPr lang="nb-NO" sz="1200">
                        <a:solidFill>
                          <a:sysClr val="windowText" lastClr="000000"/>
                        </a:solidFill>
                      </a:endParaRPr>
                    </a:p>
                  </a:txBody>
                  <a:tcPr>
                    <a:solidFill>
                      <a:srgbClr val="EBFBEB"/>
                    </a:solidFill>
                  </a:tcPr>
                </a:tc>
                <a:tc>
                  <a:txBody>
                    <a:bodyPr/>
                    <a:lstStyle/>
                    <a:p>
                      <a:endParaRPr lang="nb-NO" sz="1200">
                        <a:solidFill>
                          <a:sysClr val="windowText" lastClr="000000"/>
                        </a:solidFill>
                      </a:endParaRPr>
                    </a:p>
                  </a:txBody>
                  <a:tcPr>
                    <a:solidFill>
                      <a:srgbClr val="EBFBEB"/>
                    </a:solidFill>
                  </a:tcPr>
                </a:tc>
                <a:tc>
                  <a:txBody>
                    <a:bodyPr/>
                    <a:lstStyle/>
                    <a:p>
                      <a:endParaRPr lang="nb-NO" sz="1200">
                        <a:solidFill>
                          <a:sysClr val="windowText" lastClr="000000"/>
                        </a:solidFill>
                      </a:endParaRPr>
                    </a:p>
                  </a:txBody>
                  <a:tcPr>
                    <a:solidFill>
                      <a:srgbClr val="EBFBEB"/>
                    </a:solidFill>
                  </a:tcPr>
                </a:tc>
                <a:tc>
                  <a:txBody>
                    <a:bodyPr/>
                    <a:lstStyle/>
                    <a:p>
                      <a:endParaRPr lang="nb-NO" sz="1200">
                        <a:solidFill>
                          <a:sysClr val="windowText" lastClr="000000"/>
                        </a:solidFill>
                      </a:endParaRPr>
                    </a:p>
                  </a:txBody>
                  <a:tcPr>
                    <a:solidFill>
                      <a:srgbClr val="EBFBEB"/>
                    </a:solidFill>
                  </a:tcPr>
                </a:tc>
                <a:tc>
                  <a:txBody>
                    <a:bodyPr/>
                    <a:lstStyle/>
                    <a:p>
                      <a:endParaRPr lang="nb-NO" sz="1200">
                        <a:solidFill>
                          <a:sysClr val="windowText" lastClr="000000"/>
                        </a:solidFill>
                      </a:endParaRPr>
                    </a:p>
                  </a:txBody>
                  <a:tcPr>
                    <a:solidFill>
                      <a:srgbClr val="EBFBEB"/>
                    </a:solidFill>
                  </a:tcPr>
                </a:tc>
                <a:tc>
                  <a:txBody>
                    <a:bodyPr/>
                    <a:lstStyle/>
                    <a:p>
                      <a:endParaRPr lang="nb-NO" sz="1200">
                        <a:solidFill>
                          <a:sysClr val="windowText" lastClr="000000"/>
                        </a:solidFill>
                      </a:endParaRPr>
                    </a:p>
                  </a:txBody>
                  <a:tcPr>
                    <a:solidFill>
                      <a:srgbClr val="EBFBEB"/>
                    </a:solidFill>
                  </a:tcPr>
                </a:tc>
                <a:extLst>
                  <a:ext uri="{0D108BD9-81ED-4DB2-BD59-A6C34878D82A}">
                    <a16:rowId xmlns:a16="http://schemas.microsoft.com/office/drawing/2014/main" val="366015988"/>
                  </a:ext>
                </a:extLst>
              </a:tr>
              <a:tr h="285750">
                <a:tc vMerge="1">
                  <a:txBody>
                    <a:bodyPr/>
                    <a:lstStyle/>
                    <a:p>
                      <a:endParaRPr lang="nb-NO" sz="1400"/>
                    </a:p>
                  </a:txBody>
                  <a:tcPr/>
                </a:tc>
                <a:tc>
                  <a:txBody>
                    <a:bodyPr/>
                    <a:lstStyle/>
                    <a:p>
                      <a:r>
                        <a:rPr lang="nb-NO" sz="1200">
                          <a:solidFill>
                            <a:sysClr val="windowText" lastClr="000000"/>
                          </a:solidFill>
                        </a:rPr>
                        <a:t>Steinbit</a:t>
                      </a:r>
                    </a:p>
                  </a:txBody>
                  <a:tcPr>
                    <a:solidFill>
                      <a:srgbClr val="EBFBEB"/>
                    </a:solidFill>
                  </a:tcPr>
                </a:tc>
                <a:tc>
                  <a:txBody>
                    <a:bodyPr/>
                    <a:lstStyle/>
                    <a:p>
                      <a:endParaRPr lang="nb-NO" sz="1200">
                        <a:solidFill>
                          <a:sysClr val="windowText" lastClr="000000"/>
                        </a:solidFill>
                      </a:endParaRPr>
                    </a:p>
                  </a:txBody>
                  <a:tcPr>
                    <a:solidFill>
                      <a:srgbClr val="EBFBEB"/>
                    </a:solidFill>
                  </a:tcPr>
                </a:tc>
                <a:tc>
                  <a:txBody>
                    <a:bodyPr/>
                    <a:lstStyle/>
                    <a:p>
                      <a:endParaRPr lang="nb-NO" sz="1200">
                        <a:solidFill>
                          <a:sysClr val="windowText" lastClr="000000"/>
                        </a:solidFill>
                      </a:endParaRPr>
                    </a:p>
                  </a:txBody>
                  <a:tcPr>
                    <a:solidFill>
                      <a:srgbClr val="EBFBE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ysClr val="windowText" lastClr="000000"/>
                          </a:solidFill>
                          <a:effectLst/>
                          <a:uLnTx/>
                          <a:uFillTx/>
                          <a:latin typeface="Oslo Sans Office Normal"/>
                          <a:ea typeface="+mn-ea"/>
                          <a:cs typeface="+mn-cs"/>
                        </a:rPr>
                        <a:t>●</a:t>
                      </a:r>
                    </a:p>
                  </a:txBody>
                  <a:tcPr>
                    <a:solidFill>
                      <a:srgbClr val="EBFBE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ysClr val="windowText" lastClr="000000"/>
                          </a:solidFill>
                          <a:effectLst/>
                          <a:uLnTx/>
                          <a:uFillTx/>
                          <a:latin typeface="Oslo Sans Office Normal"/>
                          <a:ea typeface="+mn-ea"/>
                          <a:cs typeface="+mn-cs"/>
                        </a:rPr>
                        <a:t>●</a:t>
                      </a:r>
                    </a:p>
                  </a:txBody>
                  <a:tcPr>
                    <a:solidFill>
                      <a:srgbClr val="EBFBE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ysClr val="windowText" lastClr="000000"/>
                          </a:solidFill>
                          <a:effectLst/>
                          <a:uLnTx/>
                          <a:uFillTx/>
                          <a:latin typeface="Oslo Sans Office Normal"/>
                          <a:ea typeface="+mn-ea"/>
                          <a:cs typeface="+mn-cs"/>
                        </a:rPr>
                        <a:t>●</a:t>
                      </a:r>
                    </a:p>
                  </a:txBody>
                  <a:tcPr>
                    <a:solidFill>
                      <a:srgbClr val="EBFBE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ysClr val="windowText" lastClr="000000"/>
                          </a:solidFill>
                          <a:effectLst/>
                          <a:uLnTx/>
                          <a:uFillTx/>
                          <a:latin typeface="Oslo Sans Office Normal"/>
                          <a:ea typeface="+mn-ea"/>
                          <a:cs typeface="+mn-cs"/>
                        </a:rPr>
                        <a:t>●</a:t>
                      </a:r>
                    </a:p>
                  </a:txBody>
                  <a:tcPr>
                    <a:solidFill>
                      <a:srgbClr val="EBFBEB"/>
                    </a:solidFill>
                  </a:tcPr>
                </a:tc>
                <a:tc>
                  <a:txBody>
                    <a:bodyPr/>
                    <a:lstStyle/>
                    <a:p>
                      <a:endParaRPr lang="nb-NO" sz="1200">
                        <a:solidFill>
                          <a:sysClr val="windowText" lastClr="000000"/>
                        </a:solidFill>
                      </a:endParaRPr>
                    </a:p>
                  </a:txBody>
                  <a:tcPr>
                    <a:solidFill>
                      <a:srgbClr val="EBFBEB"/>
                    </a:solidFill>
                  </a:tcPr>
                </a:tc>
                <a:tc>
                  <a:txBody>
                    <a:bodyPr/>
                    <a:lstStyle/>
                    <a:p>
                      <a:endParaRPr lang="nb-NO" sz="1200">
                        <a:solidFill>
                          <a:sysClr val="windowText" lastClr="000000"/>
                        </a:solidFill>
                      </a:endParaRPr>
                    </a:p>
                  </a:txBody>
                  <a:tcPr>
                    <a:solidFill>
                      <a:srgbClr val="EBFBEB"/>
                    </a:solidFill>
                  </a:tcPr>
                </a:tc>
                <a:tc>
                  <a:txBody>
                    <a:bodyPr/>
                    <a:lstStyle/>
                    <a:p>
                      <a:endParaRPr lang="nb-NO" sz="1200">
                        <a:solidFill>
                          <a:sysClr val="windowText" lastClr="000000"/>
                        </a:solidFill>
                      </a:endParaRPr>
                    </a:p>
                  </a:txBody>
                  <a:tcPr>
                    <a:solidFill>
                      <a:srgbClr val="EBFBEB"/>
                    </a:solidFill>
                  </a:tcPr>
                </a:tc>
                <a:tc>
                  <a:txBody>
                    <a:bodyPr/>
                    <a:lstStyle/>
                    <a:p>
                      <a:endParaRPr lang="nb-NO" sz="1200">
                        <a:solidFill>
                          <a:sysClr val="windowText" lastClr="000000"/>
                        </a:solidFill>
                      </a:endParaRPr>
                    </a:p>
                  </a:txBody>
                  <a:tcPr>
                    <a:solidFill>
                      <a:srgbClr val="EBFBEB"/>
                    </a:solidFill>
                  </a:tcPr>
                </a:tc>
                <a:tc>
                  <a:txBody>
                    <a:bodyPr/>
                    <a:lstStyle/>
                    <a:p>
                      <a:endParaRPr lang="nb-NO" sz="1200">
                        <a:solidFill>
                          <a:sysClr val="windowText" lastClr="000000"/>
                        </a:solidFill>
                      </a:endParaRPr>
                    </a:p>
                  </a:txBody>
                  <a:tcPr>
                    <a:solidFill>
                      <a:srgbClr val="EBFBEB"/>
                    </a:solidFill>
                  </a:tcPr>
                </a:tc>
                <a:tc>
                  <a:txBody>
                    <a:bodyPr/>
                    <a:lstStyle/>
                    <a:p>
                      <a:endParaRPr lang="nb-NO" sz="1200">
                        <a:solidFill>
                          <a:sysClr val="windowText" lastClr="000000"/>
                        </a:solidFill>
                      </a:endParaRPr>
                    </a:p>
                  </a:txBody>
                  <a:tcPr>
                    <a:solidFill>
                      <a:srgbClr val="EBFBEB"/>
                    </a:solidFill>
                  </a:tcPr>
                </a:tc>
                <a:extLst>
                  <a:ext uri="{0D108BD9-81ED-4DB2-BD59-A6C34878D82A}">
                    <a16:rowId xmlns:a16="http://schemas.microsoft.com/office/drawing/2014/main" val="4205286569"/>
                  </a:ext>
                </a:extLst>
              </a:tr>
              <a:tr h="285750">
                <a:tc vMerge="1">
                  <a:txBody>
                    <a:bodyPr/>
                    <a:lstStyle/>
                    <a:p>
                      <a:endParaRPr lang="nb-NO" sz="1400"/>
                    </a:p>
                  </a:txBody>
                  <a:tcPr/>
                </a:tc>
                <a:tc>
                  <a:txBody>
                    <a:bodyPr/>
                    <a:lstStyle/>
                    <a:p>
                      <a:r>
                        <a:rPr lang="nb-NO" sz="1200">
                          <a:solidFill>
                            <a:sysClr val="windowText" lastClr="000000"/>
                          </a:solidFill>
                        </a:rPr>
                        <a:t>Torsk</a:t>
                      </a:r>
                    </a:p>
                  </a:txBody>
                  <a:tcPr>
                    <a:solidFill>
                      <a:srgbClr val="EBFBEB"/>
                    </a:solidFill>
                  </a:tcPr>
                </a:tc>
                <a:tc>
                  <a:txBody>
                    <a:bodyPr/>
                    <a:lstStyle/>
                    <a:p>
                      <a:endParaRPr lang="nb-NO" sz="1200">
                        <a:solidFill>
                          <a:sysClr val="windowText" lastClr="000000"/>
                        </a:solidFill>
                      </a:endParaRPr>
                    </a:p>
                  </a:txBody>
                  <a:tcPr>
                    <a:solidFill>
                      <a:srgbClr val="EBFBEB"/>
                    </a:solidFill>
                  </a:tcPr>
                </a:tc>
                <a:tc>
                  <a:txBody>
                    <a:bodyPr/>
                    <a:lstStyle/>
                    <a:p>
                      <a:endParaRPr lang="nb-NO" sz="1200">
                        <a:solidFill>
                          <a:sysClr val="windowText" lastClr="000000"/>
                        </a:solidFill>
                      </a:endParaRPr>
                    </a:p>
                  </a:txBody>
                  <a:tcPr>
                    <a:solidFill>
                      <a:srgbClr val="EBFBEB"/>
                    </a:solidFill>
                  </a:tcPr>
                </a:tc>
                <a:tc>
                  <a:txBody>
                    <a:bodyPr/>
                    <a:lstStyle/>
                    <a:p>
                      <a:endParaRPr lang="nb-NO" sz="1200">
                        <a:solidFill>
                          <a:sysClr val="windowText" lastClr="000000"/>
                        </a:solidFill>
                      </a:endParaRPr>
                    </a:p>
                  </a:txBody>
                  <a:tcPr>
                    <a:solidFill>
                      <a:srgbClr val="EBFBEB"/>
                    </a:solidFill>
                  </a:tcPr>
                </a:tc>
                <a:tc>
                  <a:txBody>
                    <a:bodyPr/>
                    <a:lstStyle/>
                    <a:p>
                      <a:endParaRPr lang="nb-NO" sz="1200">
                        <a:solidFill>
                          <a:sysClr val="windowText" lastClr="000000"/>
                        </a:solidFill>
                      </a:endParaRPr>
                    </a:p>
                  </a:txBody>
                  <a:tcPr>
                    <a:solidFill>
                      <a:srgbClr val="EBFBEB"/>
                    </a:solidFill>
                  </a:tcPr>
                </a:tc>
                <a:tc>
                  <a:txBody>
                    <a:bodyPr/>
                    <a:lstStyle/>
                    <a:p>
                      <a:endParaRPr lang="nb-NO" sz="1200">
                        <a:solidFill>
                          <a:sysClr val="windowText" lastClr="000000"/>
                        </a:solidFill>
                      </a:endParaRPr>
                    </a:p>
                  </a:txBody>
                  <a:tcPr>
                    <a:solidFill>
                      <a:srgbClr val="EBFBE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ysClr val="windowText" lastClr="000000"/>
                          </a:solidFill>
                          <a:effectLst/>
                          <a:uLnTx/>
                          <a:uFillTx/>
                          <a:latin typeface="Oslo Sans Office Normal"/>
                          <a:ea typeface="+mn-ea"/>
                          <a:cs typeface="+mn-cs"/>
                        </a:rPr>
                        <a:t>●</a:t>
                      </a:r>
                    </a:p>
                  </a:txBody>
                  <a:tcPr>
                    <a:solidFill>
                      <a:srgbClr val="EBFBE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ysClr val="windowText" lastClr="000000"/>
                          </a:solidFill>
                          <a:effectLst/>
                          <a:uLnTx/>
                          <a:uFillTx/>
                          <a:latin typeface="Oslo Sans Office Normal"/>
                          <a:ea typeface="+mn-ea"/>
                          <a:cs typeface="+mn-cs"/>
                        </a:rPr>
                        <a:t>●</a:t>
                      </a:r>
                    </a:p>
                  </a:txBody>
                  <a:tcPr>
                    <a:solidFill>
                      <a:srgbClr val="EBFBE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ysClr val="windowText" lastClr="000000"/>
                          </a:solidFill>
                          <a:effectLst/>
                          <a:uLnTx/>
                          <a:uFillTx/>
                          <a:latin typeface="Oslo Sans Office Normal"/>
                          <a:ea typeface="+mn-ea"/>
                          <a:cs typeface="+mn-cs"/>
                        </a:rPr>
                        <a:t>●</a:t>
                      </a:r>
                    </a:p>
                  </a:txBody>
                  <a:tcPr>
                    <a:solidFill>
                      <a:srgbClr val="EBFBE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ysClr val="windowText" lastClr="000000"/>
                          </a:solidFill>
                          <a:effectLst/>
                          <a:uLnTx/>
                          <a:uFillTx/>
                          <a:latin typeface="Oslo Sans Office Normal"/>
                          <a:ea typeface="+mn-ea"/>
                          <a:cs typeface="+mn-cs"/>
                        </a:rPr>
                        <a:t>●</a:t>
                      </a:r>
                    </a:p>
                  </a:txBody>
                  <a:tcPr>
                    <a:solidFill>
                      <a:srgbClr val="EBFBE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ysClr val="windowText" lastClr="000000"/>
                          </a:solidFill>
                          <a:effectLst/>
                          <a:uLnTx/>
                          <a:uFillTx/>
                          <a:latin typeface="Oslo Sans Office Normal"/>
                          <a:ea typeface="+mn-ea"/>
                          <a:cs typeface="+mn-cs"/>
                        </a:rPr>
                        <a:t>●</a:t>
                      </a:r>
                    </a:p>
                  </a:txBody>
                  <a:tcPr>
                    <a:solidFill>
                      <a:srgbClr val="EBFBE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ysClr val="windowText" lastClr="000000"/>
                          </a:solidFill>
                          <a:effectLst/>
                          <a:uLnTx/>
                          <a:uFillTx/>
                          <a:latin typeface="Oslo Sans Office Normal"/>
                          <a:ea typeface="+mn-ea"/>
                          <a:cs typeface="+mn-cs"/>
                        </a:rPr>
                        <a:t>●</a:t>
                      </a:r>
                    </a:p>
                  </a:txBody>
                  <a:tcPr>
                    <a:solidFill>
                      <a:srgbClr val="EBFBE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ysClr val="windowText" lastClr="000000"/>
                          </a:solidFill>
                          <a:effectLst/>
                          <a:uLnTx/>
                          <a:uFillTx/>
                          <a:latin typeface="Oslo Sans Office Normal"/>
                          <a:ea typeface="+mn-ea"/>
                          <a:cs typeface="+mn-cs"/>
                        </a:rPr>
                        <a:t>●</a:t>
                      </a:r>
                    </a:p>
                  </a:txBody>
                  <a:tcPr>
                    <a:solidFill>
                      <a:srgbClr val="EBFBEB"/>
                    </a:solidFill>
                  </a:tcPr>
                </a:tc>
                <a:extLst>
                  <a:ext uri="{0D108BD9-81ED-4DB2-BD59-A6C34878D82A}">
                    <a16:rowId xmlns:a16="http://schemas.microsoft.com/office/drawing/2014/main" val="3106209206"/>
                  </a:ext>
                </a:extLst>
              </a:tr>
              <a:tr h="285750">
                <a:tc vMerge="1">
                  <a:txBody>
                    <a:bodyPr/>
                    <a:lstStyle/>
                    <a:p>
                      <a:endParaRPr lang="nb-NO" sz="1400"/>
                    </a:p>
                  </a:txBody>
                  <a:tcPr/>
                </a:tc>
                <a:tc>
                  <a:txBody>
                    <a:bodyPr/>
                    <a:lstStyle/>
                    <a:p>
                      <a:r>
                        <a:rPr lang="nb-NO" sz="1200">
                          <a:solidFill>
                            <a:sysClr val="windowText" lastClr="000000"/>
                          </a:solidFill>
                        </a:rPr>
                        <a:t>Skrei </a:t>
                      </a:r>
                    </a:p>
                  </a:txBody>
                  <a:tcPr>
                    <a:solidFill>
                      <a:srgbClr val="EBFBEB"/>
                    </a:solidFill>
                  </a:tcPr>
                </a:tc>
                <a:tc>
                  <a:txBody>
                    <a:bodyPr/>
                    <a:lstStyle/>
                    <a:p>
                      <a:endParaRPr lang="nb-NO" sz="1200">
                        <a:solidFill>
                          <a:sysClr val="windowText" lastClr="000000"/>
                        </a:solidFill>
                      </a:endParaRPr>
                    </a:p>
                  </a:txBody>
                  <a:tcPr>
                    <a:solidFill>
                      <a:srgbClr val="EBFBEB"/>
                    </a:solidFill>
                  </a:tcPr>
                </a:tc>
                <a:tc>
                  <a:txBody>
                    <a:bodyPr/>
                    <a:lstStyle/>
                    <a:p>
                      <a:endParaRPr lang="nb-NO" sz="1200">
                        <a:solidFill>
                          <a:sysClr val="windowText" lastClr="000000"/>
                        </a:solidFill>
                      </a:endParaRPr>
                    </a:p>
                  </a:txBody>
                  <a:tcPr>
                    <a:solidFill>
                      <a:srgbClr val="EBFBEB"/>
                    </a:solidFill>
                  </a:tcPr>
                </a:tc>
                <a:tc>
                  <a:txBody>
                    <a:bodyPr/>
                    <a:lstStyle/>
                    <a:p>
                      <a:endParaRPr lang="nb-NO" sz="1200">
                        <a:solidFill>
                          <a:sysClr val="windowText" lastClr="000000"/>
                        </a:solidFill>
                      </a:endParaRPr>
                    </a:p>
                  </a:txBody>
                  <a:tcPr>
                    <a:solidFill>
                      <a:srgbClr val="EBFBEB"/>
                    </a:solidFill>
                  </a:tcPr>
                </a:tc>
                <a:tc>
                  <a:txBody>
                    <a:bodyPr/>
                    <a:lstStyle/>
                    <a:p>
                      <a:endParaRPr lang="nb-NO" sz="1200">
                        <a:solidFill>
                          <a:sysClr val="windowText" lastClr="000000"/>
                        </a:solidFill>
                      </a:endParaRPr>
                    </a:p>
                  </a:txBody>
                  <a:tcPr>
                    <a:solidFill>
                      <a:srgbClr val="EBFBEB"/>
                    </a:solidFill>
                  </a:tcPr>
                </a:tc>
                <a:tc>
                  <a:txBody>
                    <a:bodyPr/>
                    <a:lstStyle/>
                    <a:p>
                      <a:endParaRPr lang="nb-NO" sz="1200">
                        <a:solidFill>
                          <a:sysClr val="windowText" lastClr="000000"/>
                        </a:solidFill>
                      </a:endParaRPr>
                    </a:p>
                  </a:txBody>
                  <a:tcPr>
                    <a:solidFill>
                      <a:srgbClr val="EBFBEB"/>
                    </a:solidFill>
                  </a:tcPr>
                </a:tc>
                <a:tc>
                  <a:txBody>
                    <a:bodyPr/>
                    <a:lstStyle/>
                    <a:p>
                      <a:endParaRPr lang="nb-NO" sz="1200">
                        <a:solidFill>
                          <a:sysClr val="windowText" lastClr="000000"/>
                        </a:solidFill>
                      </a:endParaRPr>
                    </a:p>
                  </a:txBody>
                  <a:tcPr>
                    <a:solidFill>
                      <a:srgbClr val="EBFBEB"/>
                    </a:solidFill>
                  </a:tcPr>
                </a:tc>
                <a:tc>
                  <a:txBody>
                    <a:bodyPr/>
                    <a:lstStyle/>
                    <a:p>
                      <a:endParaRPr lang="nb-NO" sz="1200">
                        <a:solidFill>
                          <a:sysClr val="windowText" lastClr="000000"/>
                        </a:solidFill>
                      </a:endParaRPr>
                    </a:p>
                  </a:txBody>
                  <a:tcPr>
                    <a:solidFill>
                      <a:srgbClr val="EBFBEB"/>
                    </a:solidFill>
                  </a:tcPr>
                </a:tc>
                <a:tc>
                  <a:txBody>
                    <a:bodyPr/>
                    <a:lstStyle/>
                    <a:p>
                      <a:endParaRPr lang="nb-NO" sz="1200">
                        <a:solidFill>
                          <a:sysClr val="windowText" lastClr="000000"/>
                        </a:solidFill>
                      </a:endParaRPr>
                    </a:p>
                  </a:txBody>
                  <a:tcPr>
                    <a:solidFill>
                      <a:srgbClr val="EBFBEB"/>
                    </a:solidFill>
                  </a:tcPr>
                </a:tc>
                <a:tc>
                  <a:txBody>
                    <a:bodyPr/>
                    <a:lstStyle/>
                    <a:p>
                      <a:endParaRPr lang="nb-NO" sz="1200">
                        <a:solidFill>
                          <a:sysClr val="windowText" lastClr="000000"/>
                        </a:solidFill>
                      </a:endParaRPr>
                    </a:p>
                  </a:txBody>
                  <a:tcPr>
                    <a:solidFill>
                      <a:srgbClr val="EBFBE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ysClr val="windowText" lastClr="000000"/>
                          </a:solidFill>
                          <a:effectLst/>
                          <a:uLnTx/>
                          <a:uFillTx/>
                          <a:latin typeface="Oslo Sans Office Normal"/>
                          <a:ea typeface="+mn-ea"/>
                          <a:cs typeface="+mn-cs"/>
                        </a:rPr>
                        <a:t>●</a:t>
                      </a:r>
                    </a:p>
                  </a:txBody>
                  <a:tcPr>
                    <a:solidFill>
                      <a:srgbClr val="EBFBE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ysClr val="windowText" lastClr="000000"/>
                          </a:solidFill>
                          <a:effectLst/>
                          <a:uLnTx/>
                          <a:uFillTx/>
                          <a:latin typeface="Oslo Sans Office Normal"/>
                          <a:ea typeface="+mn-ea"/>
                          <a:cs typeface="+mn-cs"/>
                        </a:rPr>
                        <a:t>●</a:t>
                      </a:r>
                    </a:p>
                  </a:txBody>
                  <a:tcPr>
                    <a:solidFill>
                      <a:srgbClr val="EBFBE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sysClr val="windowText" lastClr="000000"/>
                          </a:solidFill>
                          <a:effectLst/>
                          <a:uLnTx/>
                          <a:uFillTx/>
                          <a:latin typeface="Oslo Sans Office Normal"/>
                          <a:ea typeface="+mn-ea"/>
                          <a:cs typeface="+mn-cs"/>
                        </a:rPr>
                        <a:t>●</a:t>
                      </a:r>
                    </a:p>
                  </a:txBody>
                  <a:tcPr>
                    <a:solidFill>
                      <a:srgbClr val="EBFBEB"/>
                    </a:solidFill>
                  </a:tcPr>
                </a:tc>
                <a:extLst>
                  <a:ext uri="{0D108BD9-81ED-4DB2-BD59-A6C34878D82A}">
                    <a16:rowId xmlns:a16="http://schemas.microsoft.com/office/drawing/2014/main" val="2825331078"/>
                  </a:ext>
                </a:extLst>
              </a:tr>
            </a:tbl>
          </a:graphicData>
        </a:graphic>
      </p:graphicFrame>
      <p:pic>
        <p:nvPicPr>
          <p:cNvPr id="5" name="Bild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53554" y="3359930"/>
            <a:ext cx="231417" cy="231417"/>
          </a:xfrm>
          <a:prstGeom prst="rect">
            <a:avLst/>
          </a:prstGeom>
        </p:spPr>
      </p:pic>
      <p:pic>
        <p:nvPicPr>
          <p:cNvPr id="7" name="Bilde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07470" y="737419"/>
            <a:ext cx="208802" cy="208802"/>
          </a:xfrm>
          <a:prstGeom prst="rect">
            <a:avLst/>
          </a:prstGeom>
        </p:spPr>
      </p:pic>
      <p:pic>
        <p:nvPicPr>
          <p:cNvPr id="27" name="Bilde 26"/>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73508" y="1634158"/>
            <a:ext cx="279162" cy="279162"/>
          </a:xfrm>
          <a:prstGeom prst="rect">
            <a:avLst/>
          </a:prstGeom>
        </p:spPr>
      </p:pic>
      <p:pic>
        <p:nvPicPr>
          <p:cNvPr id="30" name="Bilde 29"/>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flipH="1">
            <a:off x="-1511771" y="4562613"/>
            <a:ext cx="232944" cy="232944"/>
          </a:xfrm>
          <a:prstGeom prst="rect">
            <a:avLst/>
          </a:prstGeom>
        </p:spPr>
      </p:pic>
      <p:pic>
        <p:nvPicPr>
          <p:cNvPr id="31" name="Bilde 30"/>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88711" y="3219477"/>
            <a:ext cx="258232" cy="258232"/>
          </a:xfrm>
          <a:prstGeom prst="rect">
            <a:avLst/>
          </a:prstGeom>
        </p:spPr>
      </p:pic>
      <p:pic>
        <p:nvPicPr>
          <p:cNvPr id="32" name="Bilde 31"/>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781325" y="4135281"/>
            <a:ext cx="232944" cy="232944"/>
          </a:xfrm>
          <a:prstGeom prst="rect">
            <a:avLst/>
          </a:prstGeom>
        </p:spPr>
      </p:pic>
      <p:sp>
        <p:nvSpPr>
          <p:cNvPr id="4" name="TekstSylinder 3">
            <a:extLst>
              <a:ext uri="{FF2B5EF4-FFF2-40B4-BE49-F238E27FC236}">
                <a16:creationId xmlns:a16="http://schemas.microsoft.com/office/drawing/2014/main" id="{E4E9539A-EAB5-4D01-81C0-D6E1C0937964}"/>
              </a:ext>
            </a:extLst>
          </p:cNvPr>
          <p:cNvSpPr txBox="1"/>
          <p:nvPr/>
        </p:nvSpPr>
        <p:spPr>
          <a:xfrm>
            <a:off x="-2856822" y="2350123"/>
            <a:ext cx="1985967" cy="523220"/>
          </a:xfrm>
          <a:prstGeom prst="rect">
            <a:avLst/>
          </a:prstGeom>
          <a:noFill/>
        </p:spPr>
        <p:txBody>
          <a:bodyPr wrap="square" rtlCol="0">
            <a:spAutoFit/>
          </a:bodyPr>
          <a:lstStyle/>
          <a:p>
            <a:pPr algn="l"/>
            <a:r>
              <a:rPr lang="nb-NO" sz="1400"/>
              <a:t>Grønnsaksikon som</a:t>
            </a:r>
            <a:br>
              <a:rPr lang="nb-NO" sz="1400"/>
            </a:br>
            <a:r>
              <a:rPr lang="nb-NO" sz="1400"/>
              <a:t>kan flyttes inn:</a:t>
            </a:r>
          </a:p>
        </p:txBody>
      </p:sp>
      <p:pic>
        <p:nvPicPr>
          <p:cNvPr id="10" name="24råvarerisesong">
            <a:hlinkClick r:id="" action="ppaction://media"/>
            <a:extLst>
              <a:ext uri="{FF2B5EF4-FFF2-40B4-BE49-F238E27FC236}">
                <a16:creationId xmlns:a16="http://schemas.microsoft.com/office/drawing/2014/main" id="{6BAA4833-C306-443E-8D6C-A6F87CEB153E}"/>
              </a:ext>
            </a:extLst>
          </p:cNvPr>
          <p:cNvPicPr>
            <a:picLocks noChangeAspect="1"/>
          </p:cNvPicPr>
          <p:nvPr>
            <a:audioFile r:link="rId1"/>
            <p:extLst>
              <p:ext uri="{DAA4B4D4-6D71-4841-9C94-3DE7FCFB9230}">
                <p14:media xmlns:p14="http://schemas.microsoft.com/office/powerpoint/2010/main" r:embed="rId2">
                  <p14:trim st="992" end="1331"/>
                </p14:media>
              </p:ext>
            </p:extLst>
          </p:nvPr>
        </p:nvPicPr>
        <p:blipFill>
          <a:blip r:embed="rId11"/>
          <a:stretch>
            <a:fillRect/>
          </a:stretch>
        </p:blipFill>
        <p:spPr>
          <a:xfrm>
            <a:off x="36000" y="324000"/>
            <a:ext cx="486000" cy="486000"/>
          </a:xfrm>
          <a:prstGeom prst="rect">
            <a:avLst/>
          </a:prstGeom>
        </p:spPr>
      </p:pic>
      <p:grpSp>
        <p:nvGrpSpPr>
          <p:cNvPr id="57" name="Gruppe 56">
            <a:extLst>
              <a:ext uri="{FF2B5EF4-FFF2-40B4-BE49-F238E27FC236}">
                <a16:creationId xmlns:a16="http://schemas.microsoft.com/office/drawing/2014/main" id="{433FB277-CC1F-474F-816C-A91E58D4DA27}"/>
              </a:ext>
            </a:extLst>
          </p:cNvPr>
          <p:cNvGrpSpPr/>
          <p:nvPr/>
        </p:nvGrpSpPr>
        <p:grpSpPr>
          <a:xfrm>
            <a:off x="109545" y="6228000"/>
            <a:ext cx="531369" cy="639466"/>
            <a:chOff x="1085151" y="6172096"/>
            <a:chExt cx="531369" cy="639466"/>
          </a:xfrm>
        </p:grpSpPr>
        <p:grpSp>
          <p:nvGrpSpPr>
            <p:cNvPr id="59" name="Gruppe 58">
              <a:extLst>
                <a:ext uri="{FF2B5EF4-FFF2-40B4-BE49-F238E27FC236}">
                  <a16:creationId xmlns:a16="http://schemas.microsoft.com/office/drawing/2014/main" id="{A9B3EF6F-B9B9-4703-A5D1-AF388B576939}"/>
                </a:ext>
              </a:extLst>
            </p:cNvPr>
            <p:cNvGrpSpPr/>
            <p:nvPr/>
          </p:nvGrpSpPr>
          <p:grpSpPr>
            <a:xfrm>
              <a:off x="1144485" y="6172096"/>
              <a:ext cx="404812" cy="350838"/>
              <a:chOff x="4445001" y="6167438"/>
              <a:chExt cx="404812" cy="350838"/>
            </a:xfrm>
          </p:grpSpPr>
          <p:sp>
            <p:nvSpPr>
              <p:cNvPr id="61" name="Freeform 108">
                <a:extLst>
                  <a:ext uri="{FF2B5EF4-FFF2-40B4-BE49-F238E27FC236}">
                    <a16:creationId xmlns:a16="http://schemas.microsoft.com/office/drawing/2014/main" id="{085A8ABA-9E8F-444D-887C-BD5E2EEEF7C8}"/>
                  </a:ext>
                </a:extLst>
              </p:cNvPr>
              <p:cNvSpPr>
                <a:spLocks/>
              </p:cNvSpPr>
              <p:nvPr/>
            </p:nvSpPr>
            <p:spPr bwMode="auto">
              <a:xfrm>
                <a:off x="4445001" y="6302375"/>
                <a:ext cx="134938" cy="215900"/>
              </a:xfrm>
              <a:custGeom>
                <a:avLst/>
                <a:gdLst>
                  <a:gd name="T0" fmla="*/ 85 w 85"/>
                  <a:gd name="T1" fmla="*/ 136 h 136"/>
                  <a:gd name="T2" fmla="*/ 0 w 85"/>
                  <a:gd name="T3" fmla="*/ 136 h 136"/>
                  <a:gd name="T4" fmla="*/ 0 w 85"/>
                  <a:gd name="T5" fmla="*/ 0 h 136"/>
                  <a:gd name="T6" fmla="*/ 85 w 85"/>
                  <a:gd name="T7" fmla="*/ 0 h 136"/>
                  <a:gd name="T8" fmla="*/ 85 w 85"/>
                  <a:gd name="T9" fmla="*/ 136 h 136"/>
                  <a:gd name="T10" fmla="*/ 85 w 85"/>
                  <a:gd name="T11" fmla="*/ 136 h 136"/>
                </a:gdLst>
                <a:ahLst/>
                <a:cxnLst>
                  <a:cxn ang="0">
                    <a:pos x="T0" y="T1"/>
                  </a:cxn>
                  <a:cxn ang="0">
                    <a:pos x="T2" y="T3"/>
                  </a:cxn>
                  <a:cxn ang="0">
                    <a:pos x="T4" y="T5"/>
                  </a:cxn>
                  <a:cxn ang="0">
                    <a:pos x="T6" y="T7"/>
                  </a:cxn>
                  <a:cxn ang="0">
                    <a:pos x="T8" y="T9"/>
                  </a:cxn>
                  <a:cxn ang="0">
                    <a:pos x="T10" y="T11"/>
                  </a:cxn>
                </a:cxnLst>
                <a:rect l="0" t="0" r="r" b="b"/>
                <a:pathLst>
                  <a:path w="85" h="136">
                    <a:moveTo>
                      <a:pt x="85" y="136"/>
                    </a:moveTo>
                    <a:lnTo>
                      <a:pt x="0" y="136"/>
                    </a:lnTo>
                    <a:lnTo>
                      <a:pt x="0" y="0"/>
                    </a:lnTo>
                    <a:lnTo>
                      <a:pt x="85" y="0"/>
                    </a:lnTo>
                    <a:lnTo>
                      <a:pt x="85" y="136"/>
                    </a:lnTo>
                    <a:lnTo>
                      <a:pt x="85" y="136"/>
                    </a:lnTo>
                    <a:close/>
                  </a:path>
                </a:pathLst>
              </a:custGeom>
              <a:solidFill>
                <a:srgbClr val="F8F0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62" name="Freeform 109">
                <a:extLst>
                  <a:ext uri="{FF2B5EF4-FFF2-40B4-BE49-F238E27FC236}">
                    <a16:creationId xmlns:a16="http://schemas.microsoft.com/office/drawing/2014/main" id="{0E016DDF-6947-4E3C-A376-31C6180F2D3A}"/>
                  </a:ext>
                </a:extLst>
              </p:cNvPr>
              <p:cNvSpPr>
                <a:spLocks/>
              </p:cNvSpPr>
              <p:nvPr/>
            </p:nvSpPr>
            <p:spPr bwMode="auto">
              <a:xfrm>
                <a:off x="4579938" y="6167438"/>
                <a:ext cx="269875" cy="350838"/>
              </a:xfrm>
              <a:custGeom>
                <a:avLst/>
                <a:gdLst>
                  <a:gd name="T0" fmla="*/ 86 w 170"/>
                  <a:gd name="T1" fmla="*/ 0 h 221"/>
                  <a:gd name="T2" fmla="*/ 0 w 170"/>
                  <a:gd name="T3" fmla="*/ 85 h 221"/>
                  <a:gd name="T4" fmla="*/ 0 w 170"/>
                  <a:gd name="T5" fmla="*/ 221 h 221"/>
                  <a:gd name="T6" fmla="*/ 86 w 170"/>
                  <a:gd name="T7" fmla="*/ 221 h 221"/>
                  <a:gd name="T8" fmla="*/ 170 w 170"/>
                  <a:gd name="T9" fmla="*/ 221 h 221"/>
                  <a:gd name="T10" fmla="*/ 170 w 170"/>
                  <a:gd name="T11" fmla="*/ 85 h 221"/>
                  <a:gd name="T12" fmla="*/ 86 w 170"/>
                  <a:gd name="T13" fmla="*/ 0 h 221"/>
                  <a:gd name="T14" fmla="*/ 86 w 170"/>
                  <a:gd name="T15" fmla="*/ 0 h 2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0" h="221">
                    <a:moveTo>
                      <a:pt x="86" y="0"/>
                    </a:moveTo>
                    <a:lnTo>
                      <a:pt x="0" y="85"/>
                    </a:lnTo>
                    <a:lnTo>
                      <a:pt x="0" y="221"/>
                    </a:lnTo>
                    <a:lnTo>
                      <a:pt x="86" y="221"/>
                    </a:lnTo>
                    <a:lnTo>
                      <a:pt x="170" y="221"/>
                    </a:lnTo>
                    <a:lnTo>
                      <a:pt x="170" y="85"/>
                    </a:lnTo>
                    <a:lnTo>
                      <a:pt x="86" y="0"/>
                    </a:lnTo>
                    <a:lnTo>
                      <a:pt x="86" y="0"/>
                    </a:lnTo>
                    <a:close/>
                  </a:path>
                </a:pathLst>
              </a:custGeom>
              <a:solidFill>
                <a:srgbClr val="D0BFA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63" name="Freeform 115">
                <a:extLst>
                  <a:ext uri="{FF2B5EF4-FFF2-40B4-BE49-F238E27FC236}">
                    <a16:creationId xmlns:a16="http://schemas.microsoft.com/office/drawing/2014/main" id="{4B4B61A4-7F9A-454C-9A71-89DB336EB3EE}"/>
                  </a:ext>
                </a:extLst>
              </p:cNvPr>
              <p:cNvSpPr>
                <a:spLocks/>
              </p:cNvSpPr>
              <p:nvPr/>
            </p:nvSpPr>
            <p:spPr bwMode="auto">
              <a:xfrm>
                <a:off x="4445001" y="6167438"/>
                <a:ext cx="271463" cy="134938"/>
              </a:xfrm>
              <a:custGeom>
                <a:avLst/>
                <a:gdLst>
                  <a:gd name="T0" fmla="*/ 85 w 171"/>
                  <a:gd name="T1" fmla="*/ 85 h 85"/>
                  <a:gd name="T2" fmla="*/ 0 w 171"/>
                  <a:gd name="T3" fmla="*/ 85 h 85"/>
                  <a:gd name="T4" fmla="*/ 85 w 171"/>
                  <a:gd name="T5" fmla="*/ 0 h 85"/>
                  <a:gd name="T6" fmla="*/ 171 w 171"/>
                  <a:gd name="T7" fmla="*/ 0 h 85"/>
                  <a:gd name="T8" fmla="*/ 85 w 171"/>
                  <a:gd name="T9" fmla="*/ 85 h 85"/>
                  <a:gd name="T10" fmla="*/ 85 w 171"/>
                  <a:gd name="T11" fmla="*/ 85 h 85"/>
                </a:gdLst>
                <a:ahLst/>
                <a:cxnLst>
                  <a:cxn ang="0">
                    <a:pos x="T0" y="T1"/>
                  </a:cxn>
                  <a:cxn ang="0">
                    <a:pos x="T2" y="T3"/>
                  </a:cxn>
                  <a:cxn ang="0">
                    <a:pos x="T4" y="T5"/>
                  </a:cxn>
                  <a:cxn ang="0">
                    <a:pos x="T6" y="T7"/>
                  </a:cxn>
                  <a:cxn ang="0">
                    <a:pos x="T8" y="T9"/>
                  </a:cxn>
                  <a:cxn ang="0">
                    <a:pos x="T10" y="T11"/>
                  </a:cxn>
                </a:cxnLst>
                <a:rect l="0" t="0" r="r" b="b"/>
                <a:pathLst>
                  <a:path w="171" h="85">
                    <a:moveTo>
                      <a:pt x="85" y="85"/>
                    </a:moveTo>
                    <a:lnTo>
                      <a:pt x="0" y="85"/>
                    </a:lnTo>
                    <a:lnTo>
                      <a:pt x="85" y="0"/>
                    </a:lnTo>
                    <a:lnTo>
                      <a:pt x="171" y="0"/>
                    </a:lnTo>
                    <a:lnTo>
                      <a:pt x="85" y="85"/>
                    </a:lnTo>
                    <a:lnTo>
                      <a:pt x="85" y="85"/>
                    </a:lnTo>
                    <a:close/>
                  </a:path>
                </a:pathLst>
              </a:custGeom>
              <a:solidFill>
                <a:srgbClr val="2A28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sp>
            <p:nvSpPr>
              <p:cNvPr id="64" name="Freeform 116">
                <a:extLst>
                  <a:ext uri="{FF2B5EF4-FFF2-40B4-BE49-F238E27FC236}">
                    <a16:creationId xmlns:a16="http://schemas.microsoft.com/office/drawing/2014/main" id="{44A8E464-C31B-4149-8856-3704237137F7}"/>
                  </a:ext>
                </a:extLst>
              </p:cNvPr>
              <p:cNvSpPr>
                <a:spLocks/>
              </p:cNvSpPr>
              <p:nvPr/>
            </p:nvSpPr>
            <p:spPr bwMode="auto">
              <a:xfrm>
                <a:off x="4689476" y="6465888"/>
                <a:ext cx="53975" cy="52388"/>
              </a:xfrm>
              <a:custGeom>
                <a:avLst/>
                <a:gdLst>
                  <a:gd name="T0" fmla="*/ 34 w 34"/>
                  <a:gd name="T1" fmla="*/ 33 h 33"/>
                  <a:gd name="T2" fmla="*/ 0 w 34"/>
                  <a:gd name="T3" fmla="*/ 33 h 33"/>
                  <a:gd name="T4" fmla="*/ 0 w 34"/>
                  <a:gd name="T5" fmla="*/ 0 h 33"/>
                  <a:gd name="T6" fmla="*/ 34 w 34"/>
                  <a:gd name="T7" fmla="*/ 0 h 33"/>
                  <a:gd name="T8" fmla="*/ 34 w 34"/>
                  <a:gd name="T9" fmla="*/ 33 h 33"/>
                  <a:gd name="T10" fmla="*/ 34 w 34"/>
                  <a:gd name="T11" fmla="*/ 33 h 33"/>
                </a:gdLst>
                <a:ahLst/>
                <a:cxnLst>
                  <a:cxn ang="0">
                    <a:pos x="T0" y="T1"/>
                  </a:cxn>
                  <a:cxn ang="0">
                    <a:pos x="T2" y="T3"/>
                  </a:cxn>
                  <a:cxn ang="0">
                    <a:pos x="T4" y="T5"/>
                  </a:cxn>
                  <a:cxn ang="0">
                    <a:pos x="T6" y="T7"/>
                  </a:cxn>
                  <a:cxn ang="0">
                    <a:pos x="T8" y="T9"/>
                  </a:cxn>
                  <a:cxn ang="0">
                    <a:pos x="T10" y="T11"/>
                  </a:cxn>
                </a:cxnLst>
                <a:rect l="0" t="0" r="r" b="b"/>
                <a:pathLst>
                  <a:path w="34" h="33">
                    <a:moveTo>
                      <a:pt x="34" y="33"/>
                    </a:moveTo>
                    <a:lnTo>
                      <a:pt x="0" y="33"/>
                    </a:lnTo>
                    <a:lnTo>
                      <a:pt x="0" y="0"/>
                    </a:lnTo>
                    <a:lnTo>
                      <a:pt x="34" y="0"/>
                    </a:lnTo>
                    <a:lnTo>
                      <a:pt x="34" y="33"/>
                    </a:lnTo>
                    <a:lnTo>
                      <a:pt x="34" y="33"/>
                    </a:lnTo>
                    <a:close/>
                  </a:path>
                </a:pathLst>
              </a:custGeom>
              <a:solidFill>
                <a:srgbClr val="2A28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nb-NO"/>
              </a:p>
            </p:txBody>
          </p:sp>
        </p:grpSp>
        <p:sp>
          <p:nvSpPr>
            <p:cNvPr id="60" name="TekstSylinder 59">
              <a:extLst>
                <a:ext uri="{FF2B5EF4-FFF2-40B4-BE49-F238E27FC236}">
                  <a16:creationId xmlns:a16="http://schemas.microsoft.com/office/drawing/2014/main" id="{07CD42AD-975B-4104-B141-230AC3870911}"/>
                </a:ext>
              </a:extLst>
            </p:cNvPr>
            <p:cNvSpPr txBox="1"/>
            <p:nvPr/>
          </p:nvSpPr>
          <p:spPr>
            <a:xfrm>
              <a:off x="1085151" y="6549952"/>
              <a:ext cx="531369" cy="261610"/>
            </a:xfrm>
            <a:prstGeom prst="rect">
              <a:avLst/>
            </a:prstGeom>
            <a:noFill/>
          </p:spPr>
          <p:txBody>
            <a:bodyPr wrap="square" rtlCol="0">
              <a:spAutoFit/>
            </a:bodyPr>
            <a:lstStyle/>
            <a:p>
              <a:pPr algn="ctr"/>
              <a:r>
                <a:rPr lang="nb-NO" sz="1100"/>
                <a:t>Hjem</a:t>
              </a:r>
            </a:p>
          </p:txBody>
        </p:sp>
      </p:grpSp>
      <p:pic>
        <p:nvPicPr>
          <p:cNvPr id="8" name="Bilde 7"/>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flipH="1">
            <a:off x="716053" y="5930554"/>
            <a:ext cx="291339" cy="291339"/>
          </a:xfrm>
          <a:prstGeom prst="rect">
            <a:avLst/>
          </a:prstGeom>
        </p:spPr>
      </p:pic>
      <p:sp>
        <p:nvSpPr>
          <p:cNvPr id="23" name="TekstSylinder 22">
            <a:hlinkClick r:id="rId13" action="ppaction://hlinksldjump"/>
            <a:extLst>
              <a:ext uri="{FF2B5EF4-FFF2-40B4-BE49-F238E27FC236}">
                <a16:creationId xmlns:a16="http://schemas.microsoft.com/office/drawing/2014/main" id="{1D656195-6683-4546-9EC5-E4B73AD003EC}"/>
              </a:ext>
            </a:extLst>
          </p:cNvPr>
          <p:cNvSpPr txBox="1"/>
          <p:nvPr/>
        </p:nvSpPr>
        <p:spPr>
          <a:xfrm>
            <a:off x="46633" y="5930554"/>
            <a:ext cx="760837" cy="936911"/>
          </a:xfrm>
          <a:prstGeom prst="rect">
            <a:avLst/>
          </a:prstGeom>
          <a:noFill/>
        </p:spPr>
        <p:txBody>
          <a:bodyPr wrap="square" rtlCol="0">
            <a:spAutoFit/>
          </a:bodyPr>
          <a:lstStyle/>
          <a:p>
            <a:pPr algn="l"/>
            <a:endParaRPr lang="nb-NO"/>
          </a:p>
        </p:txBody>
      </p:sp>
    </p:spTree>
    <p:extLst>
      <p:ext uri="{BB962C8B-B14F-4D97-AF65-F5344CB8AC3E}">
        <p14:creationId xmlns:p14="http://schemas.microsoft.com/office/powerpoint/2010/main" val="372083097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27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5allergiogintoleranse">
            <a:hlinkClick r:id="" action="ppaction://media"/>
            <a:extLst>
              <a:ext uri="{FF2B5EF4-FFF2-40B4-BE49-F238E27FC236}">
                <a16:creationId xmlns:a16="http://schemas.microsoft.com/office/drawing/2014/main" id="{0ED00108-07C0-4BDB-A2AA-DAC280A610F1}"/>
              </a:ext>
            </a:extLst>
          </p:cNvPr>
          <p:cNvPicPr>
            <a:picLocks noChangeAspect="1"/>
          </p:cNvPicPr>
          <p:nvPr>
            <a:audioFile r:link="rId1"/>
            <p:extLst>
              <p:ext uri="{DAA4B4D4-6D71-4841-9C94-3DE7FCFB9230}">
                <p14:media xmlns:p14="http://schemas.microsoft.com/office/powerpoint/2010/main" r:embed="rId2">
                  <p14:trim st="400" end="960.0022"/>
                </p14:media>
              </p:ext>
            </p:extLst>
          </p:nvPr>
        </p:nvPicPr>
        <p:blipFill>
          <a:blip r:embed="rId5"/>
          <a:stretch>
            <a:fillRect/>
          </a:stretch>
        </p:blipFill>
        <p:spPr>
          <a:xfrm>
            <a:off x="36000" y="0"/>
            <a:ext cx="486000" cy="486000"/>
          </a:xfrm>
          <a:prstGeom prst="rect">
            <a:avLst/>
          </a:prstGeom>
        </p:spPr>
      </p:pic>
      <p:pic>
        <p:nvPicPr>
          <p:cNvPr id="9" name="Plassholder for bilde 8">
            <a:extLst>
              <a:ext uri="{FF2B5EF4-FFF2-40B4-BE49-F238E27FC236}">
                <a16:creationId xmlns:a16="http://schemas.microsoft.com/office/drawing/2014/main" id="{0276A16C-6FB0-4050-BB8E-1604DC805744}"/>
              </a:ext>
            </a:extLst>
          </p:cNvPr>
          <p:cNvPicPr>
            <a:picLocks noGrp="1" noChangeAspect="1"/>
          </p:cNvPicPr>
          <p:nvPr>
            <p:ph type="pic" sz="quarter" idx="17"/>
          </p:nvPr>
        </p:nvPicPr>
        <p:blipFill>
          <a:blip r:embed="rId6"/>
          <a:srcRect l="489" r="489"/>
          <a:stretch>
            <a:fillRect/>
          </a:stretch>
        </p:blipFill>
        <p:spPr>
          <a:xfrm>
            <a:off x="-60960" y="8878"/>
            <a:ext cx="12193200" cy="6858000"/>
          </a:xfrm>
          <a:prstGeom prst="rect">
            <a:avLst/>
          </a:prstGeom>
        </p:spPr>
      </p:pic>
      <p:sp>
        <p:nvSpPr>
          <p:cNvPr id="32" name="TekstSylinder 31">
            <a:hlinkClick r:id="rId7" action="ppaction://hlinksldjump"/>
            <a:extLst>
              <a:ext uri="{FF2B5EF4-FFF2-40B4-BE49-F238E27FC236}">
                <a16:creationId xmlns:a16="http://schemas.microsoft.com/office/drawing/2014/main" id="{D54FA50D-F67D-4B55-8242-2B61177AAF82}"/>
              </a:ext>
            </a:extLst>
          </p:cNvPr>
          <p:cNvSpPr txBox="1"/>
          <p:nvPr/>
        </p:nvSpPr>
        <p:spPr>
          <a:xfrm>
            <a:off x="49427" y="5720515"/>
            <a:ext cx="1000004" cy="989458"/>
          </a:xfrm>
          <a:prstGeom prst="rect">
            <a:avLst/>
          </a:prstGeom>
          <a:noFill/>
        </p:spPr>
        <p:txBody>
          <a:bodyPr wrap="square" rtlCol="0">
            <a:spAutoFit/>
          </a:bodyPr>
          <a:lstStyle/>
          <a:p>
            <a:pPr algn="l"/>
            <a:endParaRPr lang="nb-NO"/>
          </a:p>
        </p:txBody>
      </p:sp>
    </p:spTree>
    <p:extLst>
      <p:ext uri="{BB962C8B-B14F-4D97-AF65-F5344CB8AC3E}">
        <p14:creationId xmlns:p14="http://schemas.microsoft.com/office/powerpoint/2010/main" val="241194154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988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a:extLst>
              <a:ext uri="{FF2B5EF4-FFF2-40B4-BE49-F238E27FC236}">
                <a16:creationId xmlns:a16="http://schemas.microsoft.com/office/drawing/2014/main" id="{205EEFAA-A979-4E82-95FC-2D9CA4DF031F}"/>
              </a:ext>
            </a:extLst>
          </p:cNvPr>
          <p:cNvPicPr>
            <a:picLocks noChangeAspect="1"/>
          </p:cNvPicPr>
          <p:nvPr/>
        </p:nvPicPr>
        <p:blipFill rotWithShape="1">
          <a:blip r:embed="rId5"/>
          <a:srcRect t="50" b="50"/>
          <a:stretch/>
        </p:blipFill>
        <p:spPr>
          <a:xfrm>
            <a:off x="-90786" y="10886"/>
            <a:ext cx="12191999" cy="6858000"/>
          </a:xfrm>
          <a:prstGeom prst="rect">
            <a:avLst/>
          </a:prstGeom>
        </p:spPr>
      </p:pic>
      <p:pic>
        <p:nvPicPr>
          <p:cNvPr id="3" name="26 allergenopplysning">
            <a:hlinkClick r:id="" action="ppaction://media"/>
            <a:extLst>
              <a:ext uri="{FF2B5EF4-FFF2-40B4-BE49-F238E27FC236}">
                <a16:creationId xmlns:a16="http://schemas.microsoft.com/office/drawing/2014/main" id="{614917DE-E412-4F35-8558-9E87635FB785}"/>
              </a:ext>
            </a:extLst>
          </p:cNvPr>
          <p:cNvPicPr>
            <a:picLocks noChangeAspect="1"/>
          </p:cNvPicPr>
          <p:nvPr>
            <a:audioFile r:link="rId1"/>
            <p:extLst>
              <p:ext uri="{DAA4B4D4-6D71-4841-9C94-3DE7FCFB9230}">
                <p14:media xmlns:p14="http://schemas.microsoft.com/office/powerpoint/2010/main" r:embed="rId2">
                  <p14:trim st="908" end="1348.9375"/>
                </p14:media>
              </p:ext>
            </p:extLst>
          </p:nvPr>
        </p:nvPicPr>
        <p:blipFill>
          <a:blip r:embed="rId6"/>
          <a:stretch>
            <a:fillRect/>
          </a:stretch>
        </p:blipFill>
        <p:spPr>
          <a:xfrm>
            <a:off x="36000" y="0"/>
            <a:ext cx="487363" cy="487363"/>
          </a:xfrm>
          <a:prstGeom prst="rect">
            <a:avLst/>
          </a:prstGeom>
        </p:spPr>
      </p:pic>
      <p:sp>
        <p:nvSpPr>
          <p:cNvPr id="24" name="TekstSylinder 23">
            <a:hlinkClick r:id="rId7" action="ppaction://hlinksldjump"/>
            <a:extLst>
              <a:ext uri="{FF2B5EF4-FFF2-40B4-BE49-F238E27FC236}">
                <a16:creationId xmlns:a16="http://schemas.microsoft.com/office/drawing/2014/main" id="{9F315A0B-AC4A-45B3-80F9-323C73960F75}"/>
              </a:ext>
            </a:extLst>
          </p:cNvPr>
          <p:cNvSpPr txBox="1"/>
          <p:nvPr/>
        </p:nvSpPr>
        <p:spPr>
          <a:xfrm>
            <a:off x="49427" y="5720515"/>
            <a:ext cx="1000004" cy="989458"/>
          </a:xfrm>
          <a:prstGeom prst="rect">
            <a:avLst/>
          </a:prstGeom>
          <a:noFill/>
        </p:spPr>
        <p:txBody>
          <a:bodyPr wrap="square" rtlCol="0">
            <a:spAutoFit/>
          </a:bodyPr>
          <a:lstStyle/>
          <a:p>
            <a:pPr algn="l"/>
            <a:endParaRPr lang="nb-NO"/>
          </a:p>
        </p:txBody>
      </p:sp>
    </p:spTree>
    <p:extLst>
      <p:ext uri="{BB962C8B-B14F-4D97-AF65-F5344CB8AC3E}">
        <p14:creationId xmlns:p14="http://schemas.microsoft.com/office/powerpoint/2010/main" val="170369723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1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bilde 5">
            <a:extLst>
              <a:ext uri="{FF2B5EF4-FFF2-40B4-BE49-F238E27FC236}">
                <a16:creationId xmlns:a16="http://schemas.microsoft.com/office/drawing/2014/main" id="{0A28F1FC-ABC8-4BC9-8927-4DE9C67744E1}"/>
              </a:ext>
            </a:extLst>
          </p:cNvPr>
          <p:cNvPicPr>
            <a:picLocks noGrp="1" noChangeAspect="1"/>
          </p:cNvPicPr>
          <p:nvPr>
            <p:ph type="pic" sz="quarter" idx="17"/>
          </p:nvPr>
        </p:nvPicPr>
        <p:blipFill rotWithShape="1">
          <a:blip r:embed="rId5"/>
          <a:srcRect l="1070" r="-1058"/>
          <a:stretch/>
        </p:blipFill>
        <p:spPr>
          <a:xfrm>
            <a:off x="-2064657" y="10886"/>
            <a:ext cx="14267543" cy="6858000"/>
          </a:xfrm>
          <a:prstGeom prst="rect">
            <a:avLst/>
          </a:prstGeom>
        </p:spPr>
      </p:pic>
      <p:sp>
        <p:nvSpPr>
          <p:cNvPr id="23" name="TekstSylinder 22">
            <a:hlinkClick r:id="rId6" action="ppaction://hlinksldjump"/>
            <a:extLst>
              <a:ext uri="{FF2B5EF4-FFF2-40B4-BE49-F238E27FC236}">
                <a16:creationId xmlns:a16="http://schemas.microsoft.com/office/drawing/2014/main" id="{AE8862DF-D64C-4BA8-A213-0C49658EF142}"/>
              </a:ext>
            </a:extLst>
          </p:cNvPr>
          <p:cNvSpPr txBox="1"/>
          <p:nvPr/>
        </p:nvSpPr>
        <p:spPr>
          <a:xfrm>
            <a:off x="49427" y="5720515"/>
            <a:ext cx="1000004" cy="989458"/>
          </a:xfrm>
          <a:prstGeom prst="rect">
            <a:avLst/>
          </a:prstGeom>
          <a:noFill/>
        </p:spPr>
        <p:txBody>
          <a:bodyPr wrap="square" rtlCol="0">
            <a:spAutoFit/>
          </a:bodyPr>
          <a:lstStyle/>
          <a:p>
            <a:pPr algn="l"/>
            <a:endParaRPr lang="nb-NO"/>
          </a:p>
        </p:txBody>
      </p:sp>
      <p:pic>
        <p:nvPicPr>
          <p:cNvPr id="24" name="27allergeneksempel">
            <a:hlinkClick r:id="" action="ppaction://media"/>
            <a:extLst>
              <a:ext uri="{FF2B5EF4-FFF2-40B4-BE49-F238E27FC236}">
                <a16:creationId xmlns:a16="http://schemas.microsoft.com/office/drawing/2014/main" id="{B0DB1B13-E18E-4A08-B4B9-0955B8CA6A77}"/>
              </a:ext>
            </a:extLst>
          </p:cNvPr>
          <p:cNvPicPr>
            <a:picLocks noChangeAspect="1"/>
          </p:cNvPicPr>
          <p:nvPr>
            <a:audioFile r:link="rId1"/>
            <p:extLst>
              <p:ext uri="{DAA4B4D4-6D71-4841-9C94-3DE7FCFB9230}">
                <p14:media xmlns:p14="http://schemas.microsoft.com/office/powerpoint/2010/main" r:embed="rId2">
                  <p14:trim st="1092" end="1475.6666"/>
                </p14:media>
              </p:ext>
            </p:extLst>
          </p:nvPr>
        </p:nvPicPr>
        <p:blipFill>
          <a:blip r:embed="rId7"/>
          <a:stretch>
            <a:fillRect/>
          </a:stretch>
        </p:blipFill>
        <p:spPr>
          <a:xfrm>
            <a:off x="36000" y="0"/>
            <a:ext cx="487363" cy="487363"/>
          </a:xfrm>
          <a:prstGeom prst="rect">
            <a:avLst/>
          </a:prstGeom>
        </p:spPr>
      </p:pic>
    </p:spTree>
    <p:extLst>
      <p:ext uri="{BB962C8B-B14F-4D97-AF65-F5344CB8AC3E}">
        <p14:creationId xmlns:p14="http://schemas.microsoft.com/office/powerpoint/2010/main" val="50610528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608"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bilde 5">
            <a:extLst>
              <a:ext uri="{FF2B5EF4-FFF2-40B4-BE49-F238E27FC236}">
                <a16:creationId xmlns:a16="http://schemas.microsoft.com/office/drawing/2014/main" id="{E8AADF1C-F9CF-42B7-9CC6-ECD358C9A894}"/>
              </a:ext>
            </a:extLst>
          </p:cNvPr>
          <p:cNvPicPr>
            <a:picLocks noGrp="1" noChangeAspect="1"/>
          </p:cNvPicPr>
          <p:nvPr>
            <p:ph type="pic" sz="quarter" idx="17"/>
          </p:nvPr>
        </p:nvPicPr>
        <p:blipFill rotWithShape="1">
          <a:blip r:embed="rId5"/>
          <a:srcRect l="366" r="376"/>
          <a:stretch/>
        </p:blipFill>
        <p:spPr>
          <a:xfrm>
            <a:off x="-43544" y="10886"/>
            <a:ext cx="12192000" cy="6858000"/>
          </a:xfrm>
          <a:prstGeom prst="rect">
            <a:avLst/>
          </a:prstGeom>
        </p:spPr>
      </p:pic>
      <p:pic>
        <p:nvPicPr>
          <p:cNvPr id="2" name="28foreldresamarbeid(1)">
            <a:hlinkClick r:id="" action="ppaction://media"/>
            <a:extLst>
              <a:ext uri="{FF2B5EF4-FFF2-40B4-BE49-F238E27FC236}">
                <a16:creationId xmlns:a16="http://schemas.microsoft.com/office/drawing/2014/main" id="{4AF234B8-EE8D-4033-88E1-C18F4EEF64B3}"/>
              </a:ext>
            </a:extLst>
          </p:cNvPr>
          <p:cNvPicPr>
            <a:picLocks noChangeAspect="1"/>
          </p:cNvPicPr>
          <p:nvPr>
            <a:audioFile r:link="rId1"/>
            <p:extLst>
              <p:ext uri="{DAA4B4D4-6D71-4841-9C94-3DE7FCFB9230}">
                <p14:media xmlns:p14="http://schemas.microsoft.com/office/powerpoint/2010/main" r:embed="rId2">
                  <p14:trim st="720" end="705.875"/>
                </p14:media>
              </p:ext>
            </p:extLst>
          </p:nvPr>
        </p:nvPicPr>
        <p:blipFill>
          <a:blip r:embed="rId6"/>
          <a:stretch>
            <a:fillRect/>
          </a:stretch>
        </p:blipFill>
        <p:spPr>
          <a:xfrm>
            <a:off x="36000" y="0"/>
            <a:ext cx="487363" cy="487363"/>
          </a:xfrm>
          <a:prstGeom prst="rect">
            <a:avLst/>
          </a:prstGeom>
        </p:spPr>
      </p:pic>
      <p:sp>
        <p:nvSpPr>
          <p:cNvPr id="31" name="TekstSylinder 30">
            <a:hlinkClick r:id="rId7" action="ppaction://hlinksldjump"/>
            <a:extLst>
              <a:ext uri="{FF2B5EF4-FFF2-40B4-BE49-F238E27FC236}">
                <a16:creationId xmlns:a16="http://schemas.microsoft.com/office/drawing/2014/main" id="{EC4F205D-F348-4BF3-B9F6-0529C47CD06B}"/>
              </a:ext>
            </a:extLst>
          </p:cNvPr>
          <p:cNvSpPr txBox="1"/>
          <p:nvPr/>
        </p:nvSpPr>
        <p:spPr>
          <a:xfrm>
            <a:off x="49427" y="5720515"/>
            <a:ext cx="1000004" cy="989458"/>
          </a:xfrm>
          <a:prstGeom prst="rect">
            <a:avLst/>
          </a:prstGeom>
          <a:noFill/>
        </p:spPr>
        <p:txBody>
          <a:bodyPr wrap="square" rtlCol="0">
            <a:spAutoFit/>
          </a:bodyPr>
          <a:lstStyle/>
          <a:p>
            <a:pPr algn="l"/>
            <a:endParaRPr lang="nb-NO"/>
          </a:p>
        </p:txBody>
      </p:sp>
    </p:spTree>
    <p:extLst>
      <p:ext uri="{BB962C8B-B14F-4D97-AF65-F5344CB8AC3E}">
        <p14:creationId xmlns:p14="http://schemas.microsoft.com/office/powerpoint/2010/main" val="402518324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7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Bilde 13">
            <a:extLst>
              <a:ext uri="{FF2B5EF4-FFF2-40B4-BE49-F238E27FC236}">
                <a16:creationId xmlns:a16="http://schemas.microsoft.com/office/drawing/2014/main" id="{0EF350C6-7DF2-47BA-A7DA-10BF33902761}"/>
              </a:ext>
            </a:extLst>
          </p:cNvPr>
          <p:cNvPicPr>
            <a:picLocks noChangeAspect="1"/>
          </p:cNvPicPr>
          <p:nvPr/>
        </p:nvPicPr>
        <p:blipFill rotWithShape="1">
          <a:blip r:embed="rId5"/>
          <a:srcRect t="-900" b="-900"/>
          <a:stretch/>
        </p:blipFill>
        <p:spPr>
          <a:xfrm>
            <a:off x="-134472" y="-71718"/>
            <a:ext cx="12319497" cy="7010400"/>
          </a:xfrm>
          <a:prstGeom prst="rect">
            <a:avLst/>
          </a:prstGeom>
        </p:spPr>
      </p:pic>
      <p:pic>
        <p:nvPicPr>
          <p:cNvPr id="31" name="29del3evaluering">
            <a:hlinkClick r:id="" action="ppaction://media"/>
            <a:extLst>
              <a:ext uri="{FF2B5EF4-FFF2-40B4-BE49-F238E27FC236}">
                <a16:creationId xmlns:a16="http://schemas.microsoft.com/office/drawing/2014/main" id="{7568276A-49E5-4E62-92DC-4E153FB57DC1}"/>
              </a:ext>
            </a:extLst>
          </p:cNvPr>
          <p:cNvPicPr>
            <a:picLocks noChangeAspect="1"/>
          </p:cNvPicPr>
          <p:nvPr>
            <a:audioFile r:link="rId1"/>
            <p:extLst>
              <p:ext uri="{DAA4B4D4-6D71-4841-9C94-3DE7FCFB9230}">
                <p14:media xmlns:p14="http://schemas.microsoft.com/office/powerpoint/2010/main" r:embed="rId2">
                  <p14:trim st="968" end="176.6666"/>
                </p14:media>
              </p:ext>
            </p:extLst>
          </p:nvPr>
        </p:nvPicPr>
        <p:blipFill>
          <a:blip r:embed="rId6"/>
          <a:stretch>
            <a:fillRect/>
          </a:stretch>
        </p:blipFill>
        <p:spPr>
          <a:xfrm>
            <a:off x="36000" y="0"/>
            <a:ext cx="486000" cy="486000"/>
          </a:xfrm>
          <a:prstGeom prst="rect">
            <a:avLst/>
          </a:prstGeom>
        </p:spPr>
      </p:pic>
      <p:sp>
        <p:nvSpPr>
          <p:cNvPr id="32" name="TekstSylinder 31">
            <a:hlinkClick r:id="rId7" action="ppaction://hlinksldjump"/>
            <a:extLst>
              <a:ext uri="{FF2B5EF4-FFF2-40B4-BE49-F238E27FC236}">
                <a16:creationId xmlns:a16="http://schemas.microsoft.com/office/drawing/2014/main" id="{4B307F03-F36A-413F-97D9-13E3E4D36B55}"/>
              </a:ext>
            </a:extLst>
          </p:cNvPr>
          <p:cNvSpPr txBox="1"/>
          <p:nvPr/>
        </p:nvSpPr>
        <p:spPr>
          <a:xfrm>
            <a:off x="35999" y="5879428"/>
            <a:ext cx="1139657" cy="989458"/>
          </a:xfrm>
          <a:prstGeom prst="rect">
            <a:avLst/>
          </a:prstGeom>
          <a:noFill/>
        </p:spPr>
        <p:txBody>
          <a:bodyPr wrap="square" rtlCol="0">
            <a:spAutoFit/>
          </a:bodyPr>
          <a:lstStyle/>
          <a:p>
            <a:pPr algn="l"/>
            <a:endParaRPr lang="nb-NO"/>
          </a:p>
        </p:txBody>
      </p:sp>
      <p:sp>
        <p:nvSpPr>
          <p:cNvPr id="45" name="TekstSylinder 44">
            <a:hlinkClick r:id="rId7" action="ppaction://hlinksldjump"/>
            <a:extLst>
              <a:ext uri="{FF2B5EF4-FFF2-40B4-BE49-F238E27FC236}">
                <a16:creationId xmlns:a16="http://schemas.microsoft.com/office/drawing/2014/main" id="{527C9C9A-0D82-4482-B2EA-5F349C441063}"/>
              </a:ext>
            </a:extLst>
          </p:cNvPr>
          <p:cNvSpPr txBox="1"/>
          <p:nvPr/>
        </p:nvSpPr>
        <p:spPr>
          <a:xfrm>
            <a:off x="35999" y="5809632"/>
            <a:ext cx="1000004" cy="989458"/>
          </a:xfrm>
          <a:prstGeom prst="rect">
            <a:avLst/>
          </a:prstGeom>
          <a:noFill/>
        </p:spPr>
        <p:txBody>
          <a:bodyPr wrap="square" rtlCol="0">
            <a:spAutoFit/>
          </a:bodyPr>
          <a:lstStyle/>
          <a:p>
            <a:pPr algn="l"/>
            <a:endParaRPr lang="nb-NO"/>
          </a:p>
        </p:txBody>
      </p:sp>
    </p:spTree>
    <p:extLst>
      <p:ext uri="{BB962C8B-B14F-4D97-AF65-F5344CB8AC3E}">
        <p14:creationId xmlns:p14="http://schemas.microsoft.com/office/powerpoint/2010/main" val="1171366775"/>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32"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lassholder for bilde 13">
            <a:extLst>
              <a:ext uri="{FF2B5EF4-FFF2-40B4-BE49-F238E27FC236}">
                <a16:creationId xmlns:a16="http://schemas.microsoft.com/office/drawing/2014/main" id="{1CC1CC0F-ADA1-43B7-9259-F092A9D3D1DC}"/>
              </a:ext>
            </a:extLst>
          </p:cNvPr>
          <p:cNvPicPr>
            <a:picLocks noGrp="1" noChangeAspect="1"/>
          </p:cNvPicPr>
          <p:nvPr>
            <p:ph type="pic" sz="quarter" idx="17"/>
          </p:nvPr>
        </p:nvPicPr>
        <p:blipFill>
          <a:blip r:embed="rId5"/>
          <a:srcRect l="324" r="324"/>
          <a:stretch>
            <a:fillRect/>
          </a:stretch>
        </p:blipFill>
        <p:spPr>
          <a:xfrm>
            <a:off x="-102797" y="-38858"/>
            <a:ext cx="12353215" cy="6948000"/>
          </a:xfrm>
          <a:prstGeom prst="rect">
            <a:avLst/>
          </a:prstGeom>
        </p:spPr>
      </p:pic>
      <p:pic>
        <p:nvPicPr>
          <p:cNvPr id="42" name="Del1maten3">
            <a:hlinkClick r:id="" action="ppaction://media"/>
            <a:extLst>
              <a:ext uri="{FF2B5EF4-FFF2-40B4-BE49-F238E27FC236}">
                <a16:creationId xmlns:a16="http://schemas.microsoft.com/office/drawing/2014/main" id="{778C33C0-12E6-417C-A94C-FC229154A8E5}"/>
              </a:ext>
            </a:extLst>
          </p:cNvPr>
          <p:cNvPicPr>
            <a:picLocks noChangeAspect="1"/>
          </p:cNvPicPr>
          <p:nvPr>
            <a:audioFile r:link="rId1"/>
            <p:extLst>
              <p:ext uri="{DAA4B4D4-6D71-4841-9C94-3DE7FCFB9230}">
                <p14:media xmlns:p14="http://schemas.microsoft.com/office/powerpoint/2010/main" r:embed="rId2">
                  <p14:trim st="515" end="594.3333"/>
                </p14:media>
              </p:ext>
            </p:extLst>
          </p:nvPr>
        </p:nvPicPr>
        <p:blipFill>
          <a:blip r:embed="rId6"/>
          <a:stretch>
            <a:fillRect/>
          </a:stretch>
        </p:blipFill>
        <p:spPr>
          <a:xfrm>
            <a:off x="36000" y="0"/>
            <a:ext cx="486000" cy="486000"/>
          </a:xfrm>
          <a:prstGeom prst="rect">
            <a:avLst/>
          </a:prstGeom>
        </p:spPr>
      </p:pic>
      <p:sp>
        <p:nvSpPr>
          <p:cNvPr id="43" name="TekstSylinder 42">
            <a:hlinkClick r:id="rId7" action="ppaction://hlinksldjump"/>
            <a:extLst>
              <a:ext uri="{FF2B5EF4-FFF2-40B4-BE49-F238E27FC236}">
                <a16:creationId xmlns:a16="http://schemas.microsoft.com/office/drawing/2014/main" id="{7CE6F1E1-4871-4130-B546-762362B9A963}"/>
              </a:ext>
            </a:extLst>
          </p:cNvPr>
          <p:cNvSpPr txBox="1"/>
          <p:nvPr/>
        </p:nvSpPr>
        <p:spPr>
          <a:xfrm>
            <a:off x="0" y="6103088"/>
            <a:ext cx="1158949" cy="736912"/>
          </a:xfrm>
          <a:prstGeom prst="rect">
            <a:avLst/>
          </a:prstGeom>
          <a:noFill/>
        </p:spPr>
        <p:txBody>
          <a:bodyPr wrap="square" rtlCol="0">
            <a:spAutoFit/>
          </a:bodyPr>
          <a:lstStyle/>
          <a:p>
            <a:pPr algn="l"/>
            <a:endParaRPr lang="nb-NO" dirty="0"/>
          </a:p>
        </p:txBody>
      </p:sp>
    </p:spTree>
    <p:extLst>
      <p:ext uri="{BB962C8B-B14F-4D97-AF65-F5344CB8AC3E}">
        <p14:creationId xmlns:p14="http://schemas.microsoft.com/office/powerpoint/2010/main" val="2926884939"/>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1250">
        <p15:prstTrans prst="pageCurlDoub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985" fill="hold"/>
                                        <p:tgtEl>
                                          <p:spTgt spid="4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8F5513B2-079C-4768-8966-CD5B256B8B1B}"/>
              </a:ext>
            </a:extLst>
          </p:cNvPr>
          <p:cNvPicPr>
            <a:picLocks noChangeAspect="1"/>
          </p:cNvPicPr>
          <p:nvPr/>
        </p:nvPicPr>
        <p:blipFill rotWithShape="1">
          <a:blip r:embed="rId5"/>
          <a:srcRect l="125" r="-1530" b="3258"/>
          <a:stretch/>
        </p:blipFill>
        <p:spPr>
          <a:xfrm>
            <a:off x="-71718" y="0"/>
            <a:ext cx="12218753" cy="6938682"/>
          </a:xfrm>
          <a:prstGeom prst="rect">
            <a:avLst/>
          </a:prstGeom>
        </p:spPr>
      </p:pic>
      <p:pic>
        <p:nvPicPr>
          <p:cNvPr id="2" name="30kjennetegnvedgodpraksis">
            <a:hlinkClick r:id="" action="ppaction://media"/>
            <a:extLst>
              <a:ext uri="{FF2B5EF4-FFF2-40B4-BE49-F238E27FC236}">
                <a16:creationId xmlns:a16="http://schemas.microsoft.com/office/drawing/2014/main" id="{547C3220-1310-4527-849E-94DBC67A6CFB}"/>
              </a:ext>
            </a:extLst>
          </p:cNvPr>
          <p:cNvPicPr>
            <a:picLocks noChangeAspect="1"/>
          </p:cNvPicPr>
          <p:nvPr>
            <a:audioFile r:link="rId1"/>
            <p:extLst>
              <p:ext uri="{DAA4B4D4-6D71-4841-9C94-3DE7FCFB9230}">
                <p14:media xmlns:p14="http://schemas.microsoft.com/office/powerpoint/2010/main" r:embed="rId2">
                  <p14:trim st="1104" end="1100"/>
                </p14:media>
              </p:ext>
            </p:extLst>
          </p:nvPr>
        </p:nvPicPr>
        <p:blipFill>
          <a:blip r:embed="rId6"/>
          <a:stretch>
            <a:fillRect/>
          </a:stretch>
        </p:blipFill>
        <p:spPr>
          <a:xfrm>
            <a:off x="36000" y="0"/>
            <a:ext cx="486000" cy="486000"/>
          </a:xfrm>
          <a:prstGeom prst="rect">
            <a:avLst/>
          </a:prstGeom>
        </p:spPr>
      </p:pic>
      <p:sp>
        <p:nvSpPr>
          <p:cNvPr id="95" name="TekstSylinder 94">
            <a:hlinkClick r:id="rId7" action="ppaction://hlinksldjump"/>
            <a:extLst>
              <a:ext uri="{FF2B5EF4-FFF2-40B4-BE49-F238E27FC236}">
                <a16:creationId xmlns:a16="http://schemas.microsoft.com/office/drawing/2014/main" id="{E45D0F0B-6350-4FCA-BBBE-4670339ED9DB}"/>
              </a:ext>
            </a:extLst>
          </p:cNvPr>
          <p:cNvSpPr txBox="1"/>
          <p:nvPr/>
        </p:nvSpPr>
        <p:spPr>
          <a:xfrm>
            <a:off x="35999" y="5809632"/>
            <a:ext cx="1000004" cy="989458"/>
          </a:xfrm>
          <a:prstGeom prst="rect">
            <a:avLst/>
          </a:prstGeom>
          <a:noFill/>
        </p:spPr>
        <p:txBody>
          <a:bodyPr wrap="square" rtlCol="0">
            <a:spAutoFit/>
          </a:bodyPr>
          <a:lstStyle/>
          <a:p>
            <a:pPr algn="l"/>
            <a:endParaRPr lang="nb-NO"/>
          </a:p>
        </p:txBody>
      </p:sp>
    </p:spTree>
    <p:extLst>
      <p:ext uri="{BB962C8B-B14F-4D97-AF65-F5344CB8AC3E}">
        <p14:creationId xmlns:p14="http://schemas.microsoft.com/office/powerpoint/2010/main" val="256832060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8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ssholder for bilde 5">
            <a:extLst>
              <a:ext uri="{FF2B5EF4-FFF2-40B4-BE49-F238E27FC236}">
                <a16:creationId xmlns:a16="http://schemas.microsoft.com/office/drawing/2014/main" id="{DAC7E4A2-C8B7-4958-ABE4-09BB5F333E44}"/>
              </a:ext>
            </a:extLst>
          </p:cNvPr>
          <p:cNvPicPr>
            <a:picLocks noGrp="1" noChangeAspect="1"/>
          </p:cNvPicPr>
          <p:nvPr>
            <p:ph type="pic" sz="quarter" idx="17"/>
          </p:nvPr>
        </p:nvPicPr>
        <p:blipFill rotWithShape="1">
          <a:blip r:embed="rId5"/>
          <a:srcRect l="120" r="120"/>
          <a:stretch/>
        </p:blipFill>
        <p:spPr>
          <a:xfrm>
            <a:off x="-72000" y="0"/>
            <a:ext cx="12193200" cy="6858000"/>
          </a:xfrm>
          <a:prstGeom prst="rect">
            <a:avLst/>
          </a:prstGeom>
        </p:spPr>
      </p:pic>
      <p:sp>
        <p:nvSpPr>
          <p:cNvPr id="7" name="TekstSylinder 6">
            <a:hlinkClick r:id="rId6" action="ppaction://hlinksldjump"/>
            <a:extLst>
              <a:ext uri="{FF2B5EF4-FFF2-40B4-BE49-F238E27FC236}">
                <a16:creationId xmlns:a16="http://schemas.microsoft.com/office/drawing/2014/main" id="{E7465FAB-9C4E-4D24-82BF-9E8BE7F9D558}"/>
              </a:ext>
            </a:extLst>
          </p:cNvPr>
          <p:cNvSpPr txBox="1"/>
          <p:nvPr/>
        </p:nvSpPr>
        <p:spPr>
          <a:xfrm>
            <a:off x="72319" y="5781834"/>
            <a:ext cx="1099630" cy="884780"/>
          </a:xfrm>
          <a:prstGeom prst="rect">
            <a:avLst/>
          </a:prstGeom>
          <a:noFill/>
        </p:spPr>
        <p:txBody>
          <a:bodyPr wrap="square" rtlCol="0">
            <a:spAutoFit/>
          </a:bodyPr>
          <a:lstStyle/>
          <a:p>
            <a:pPr algn="l"/>
            <a:endParaRPr lang="nb-NO" dirty="0"/>
          </a:p>
        </p:txBody>
      </p:sp>
      <p:pic>
        <p:nvPicPr>
          <p:cNvPr id="4" name="4mattilbudet">
            <a:hlinkClick r:id="" action="ppaction://media"/>
            <a:extLst>
              <a:ext uri="{FF2B5EF4-FFF2-40B4-BE49-F238E27FC236}">
                <a16:creationId xmlns:a16="http://schemas.microsoft.com/office/drawing/2014/main" id="{8030C58E-4B7C-4089-8106-E5318EB50457}"/>
              </a:ext>
            </a:extLst>
          </p:cNvPr>
          <p:cNvPicPr>
            <a:picLocks noChangeAspect="1"/>
          </p:cNvPicPr>
          <p:nvPr>
            <a:audioFile r:link="rId1"/>
            <p:extLst>
              <p:ext uri="{DAA4B4D4-6D71-4841-9C94-3DE7FCFB9230}">
                <p14:media xmlns:p14="http://schemas.microsoft.com/office/powerpoint/2010/main" r:embed="rId2">
                  <p14:trim st="800" end="1223.0208"/>
                </p14:media>
              </p:ext>
            </p:extLst>
          </p:nvPr>
        </p:nvPicPr>
        <p:blipFill>
          <a:blip r:embed="rId7"/>
          <a:stretch>
            <a:fillRect/>
          </a:stretch>
        </p:blipFill>
        <p:spPr>
          <a:xfrm>
            <a:off x="36000" y="0"/>
            <a:ext cx="487363" cy="487363"/>
          </a:xfrm>
          <a:prstGeom prst="rect">
            <a:avLst/>
          </a:prstGeom>
        </p:spPr>
      </p:pic>
    </p:spTree>
    <p:extLst>
      <p:ext uri="{BB962C8B-B14F-4D97-AF65-F5344CB8AC3E}">
        <p14:creationId xmlns:p14="http://schemas.microsoft.com/office/powerpoint/2010/main" val="244082482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8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ssholder for bilde 3">
            <a:extLst>
              <a:ext uri="{FF2B5EF4-FFF2-40B4-BE49-F238E27FC236}">
                <a16:creationId xmlns:a16="http://schemas.microsoft.com/office/drawing/2014/main" id="{03DD02F1-5912-4A9D-9EB8-BABA02B9CCFA}"/>
              </a:ext>
            </a:extLst>
          </p:cNvPr>
          <p:cNvPicPr>
            <a:picLocks noGrp="1" noChangeAspect="1"/>
          </p:cNvPicPr>
          <p:nvPr>
            <p:ph type="pic" sz="quarter" idx="17"/>
          </p:nvPr>
        </p:nvPicPr>
        <p:blipFill rotWithShape="1">
          <a:blip r:embed="rId5"/>
          <a:srcRect l="1529" r="-7"/>
          <a:stretch/>
        </p:blipFill>
        <p:spPr>
          <a:xfrm>
            <a:off x="0" y="0"/>
            <a:ext cx="12192000" cy="6858000"/>
          </a:xfrm>
          <a:prstGeom prst="rect">
            <a:avLst/>
          </a:prstGeom>
        </p:spPr>
      </p:pic>
      <p:pic>
        <p:nvPicPr>
          <p:cNvPr id="26" name="5planlegging_følgekostråd">
            <a:hlinkClick r:id="" action="ppaction://media"/>
            <a:extLst>
              <a:ext uri="{FF2B5EF4-FFF2-40B4-BE49-F238E27FC236}">
                <a16:creationId xmlns:a16="http://schemas.microsoft.com/office/drawing/2014/main" id="{CD06AD44-CFFC-4E57-8C71-74D541FB5EA7}"/>
              </a:ext>
            </a:extLst>
          </p:cNvPr>
          <p:cNvPicPr>
            <a:picLocks noChangeAspect="1"/>
          </p:cNvPicPr>
          <p:nvPr>
            <a:audioFile r:link="rId1"/>
            <p:extLst>
              <p:ext uri="{DAA4B4D4-6D71-4841-9C94-3DE7FCFB9230}">
                <p14:media xmlns:p14="http://schemas.microsoft.com/office/powerpoint/2010/main" r:embed="rId2">
                  <p14:trim st="872" end="1065.6458"/>
                </p14:media>
              </p:ext>
            </p:extLst>
          </p:nvPr>
        </p:nvPicPr>
        <p:blipFill>
          <a:blip r:embed="rId6"/>
          <a:stretch>
            <a:fillRect/>
          </a:stretch>
        </p:blipFill>
        <p:spPr>
          <a:xfrm>
            <a:off x="36000" y="0"/>
            <a:ext cx="487363" cy="487363"/>
          </a:xfrm>
          <a:prstGeom prst="rect">
            <a:avLst/>
          </a:prstGeom>
        </p:spPr>
      </p:pic>
      <p:sp>
        <p:nvSpPr>
          <p:cNvPr id="27" name="TekstSylinder 26">
            <a:hlinkClick r:id="rId7" action="ppaction://hlinksldjump"/>
            <a:extLst>
              <a:ext uri="{FF2B5EF4-FFF2-40B4-BE49-F238E27FC236}">
                <a16:creationId xmlns:a16="http://schemas.microsoft.com/office/drawing/2014/main" id="{149D58B6-0A4F-423C-8F53-8034883A2965}"/>
              </a:ext>
            </a:extLst>
          </p:cNvPr>
          <p:cNvSpPr txBox="1"/>
          <p:nvPr/>
        </p:nvSpPr>
        <p:spPr>
          <a:xfrm>
            <a:off x="72319" y="5781834"/>
            <a:ext cx="1099630" cy="884780"/>
          </a:xfrm>
          <a:prstGeom prst="rect">
            <a:avLst/>
          </a:prstGeom>
          <a:noFill/>
        </p:spPr>
        <p:txBody>
          <a:bodyPr wrap="square" rtlCol="0">
            <a:spAutoFit/>
          </a:bodyPr>
          <a:lstStyle/>
          <a:p>
            <a:pPr algn="l"/>
            <a:endParaRPr lang="nb-NO" dirty="0"/>
          </a:p>
        </p:txBody>
      </p:sp>
    </p:spTree>
    <p:extLst>
      <p:ext uri="{BB962C8B-B14F-4D97-AF65-F5344CB8AC3E}">
        <p14:creationId xmlns:p14="http://schemas.microsoft.com/office/powerpoint/2010/main" val="6178786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818"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ssholder for bilde 7">
            <a:extLst>
              <a:ext uri="{FF2B5EF4-FFF2-40B4-BE49-F238E27FC236}">
                <a16:creationId xmlns:a16="http://schemas.microsoft.com/office/drawing/2014/main" id="{FE1E945F-5C3D-4A86-987B-1CD9A9EEB6BE}"/>
              </a:ext>
            </a:extLst>
          </p:cNvPr>
          <p:cNvPicPr>
            <a:picLocks noGrp="1" noChangeAspect="1"/>
          </p:cNvPicPr>
          <p:nvPr>
            <p:ph type="pic" sz="quarter" idx="17"/>
          </p:nvPr>
        </p:nvPicPr>
        <p:blipFill>
          <a:blip r:embed="rId5"/>
          <a:srcRect l="805" r="805"/>
          <a:stretch>
            <a:fillRect/>
          </a:stretch>
        </p:blipFill>
        <p:spPr>
          <a:xfrm>
            <a:off x="-113038" y="0"/>
            <a:ext cx="12193200" cy="6858000"/>
          </a:xfrm>
          <a:prstGeom prst="rect">
            <a:avLst/>
          </a:prstGeom>
        </p:spPr>
      </p:pic>
      <p:pic>
        <p:nvPicPr>
          <p:cNvPr id="3" name="6menyeksempel">
            <a:hlinkClick r:id="" action="ppaction://media"/>
            <a:extLst>
              <a:ext uri="{FF2B5EF4-FFF2-40B4-BE49-F238E27FC236}">
                <a16:creationId xmlns:a16="http://schemas.microsoft.com/office/drawing/2014/main" id="{3B2791F1-F947-4328-9520-7DA9914D2E9D}"/>
              </a:ext>
            </a:extLst>
          </p:cNvPr>
          <p:cNvPicPr>
            <a:picLocks noChangeAspect="1"/>
          </p:cNvPicPr>
          <p:nvPr>
            <a:audioFile r:link="rId1"/>
            <p:extLst>
              <p:ext uri="{DAA4B4D4-6D71-4841-9C94-3DE7FCFB9230}">
                <p14:media xmlns:p14="http://schemas.microsoft.com/office/powerpoint/2010/main" r:embed="rId2">
                  <p14:trim st="979" end="1024.6041"/>
                </p14:media>
              </p:ext>
            </p:extLst>
          </p:nvPr>
        </p:nvPicPr>
        <p:blipFill>
          <a:blip r:embed="rId6"/>
          <a:stretch>
            <a:fillRect/>
          </a:stretch>
        </p:blipFill>
        <p:spPr>
          <a:xfrm>
            <a:off x="36000" y="0"/>
            <a:ext cx="487363" cy="487363"/>
          </a:xfrm>
          <a:prstGeom prst="rect">
            <a:avLst/>
          </a:prstGeom>
        </p:spPr>
      </p:pic>
      <p:sp>
        <p:nvSpPr>
          <p:cNvPr id="22" name="TekstSylinder 21">
            <a:hlinkClick r:id="rId7" action="ppaction://hlinksldjump"/>
            <a:extLst>
              <a:ext uri="{FF2B5EF4-FFF2-40B4-BE49-F238E27FC236}">
                <a16:creationId xmlns:a16="http://schemas.microsoft.com/office/drawing/2014/main" id="{84264617-5B63-4444-AD63-ED9F8A564941}"/>
              </a:ext>
            </a:extLst>
          </p:cNvPr>
          <p:cNvSpPr txBox="1"/>
          <p:nvPr/>
        </p:nvSpPr>
        <p:spPr>
          <a:xfrm>
            <a:off x="72319" y="5781834"/>
            <a:ext cx="1099630" cy="884780"/>
          </a:xfrm>
          <a:prstGeom prst="rect">
            <a:avLst/>
          </a:prstGeom>
          <a:noFill/>
        </p:spPr>
        <p:txBody>
          <a:bodyPr wrap="square" rtlCol="0">
            <a:spAutoFit/>
          </a:bodyPr>
          <a:lstStyle/>
          <a:p>
            <a:pPr algn="l"/>
            <a:endParaRPr lang="nb-NO"/>
          </a:p>
        </p:txBody>
      </p:sp>
    </p:spTree>
    <p:extLst>
      <p:ext uri="{BB962C8B-B14F-4D97-AF65-F5344CB8AC3E}">
        <p14:creationId xmlns:p14="http://schemas.microsoft.com/office/powerpoint/2010/main" val="2629531577"/>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84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ssholder for bilde 4">
            <a:extLst>
              <a:ext uri="{FF2B5EF4-FFF2-40B4-BE49-F238E27FC236}">
                <a16:creationId xmlns:a16="http://schemas.microsoft.com/office/drawing/2014/main" id="{AFAC71BC-EE68-4FDB-BEBD-8605792483E9}"/>
              </a:ext>
            </a:extLst>
          </p:cNvPr>
          <p:cNvPicPr>
            <a:picLocks noGrp="1" noChangeAspect="1"/>
          </p:cNvPicPr>
          <p:nvPr>
            <p:ph type="pic" sz="quarter" idx="17"/>
          </p:nvPr>
        </p:nvPicPr>
        <p:blipFill rotWithShape="1">
          <a:blip r:embed="rId5"/>
          <a:srcRect l="436" r="10158"/>
          <a:stretch/>
        </p:blipFill>
        <p:spPr>
          <a:xfrm>
            <a:off x="-22860" y="0"/>
            <a:ext cx="12355776" cy="6964680"/>
          </a:xfrm>
          <a:prstGeom prst="rect">
            <a:avLst/>
          </a:prstGeom>
        </p:spPr>
      </p:pic>
      <p:pic>
        <p:nvPicPr>
          <p:cNvPr id="2" name="7settesammenmatrett">
            <a:hlinkClick r:id="" action="ppaction://media"/>
            <a:extLst>
              <a:ext uri="{FF2B5EF4-FFF2-40B4-BE49-F238E27FC236}">
                <a16:creationId xmlns:a16="http://schemas.microsoft.com/office/drawing/2014/main" id="{CD514ED2-16C7-411F-B0F3-A8AEA218F845}"/>
              </a:ext>
            </a:extLst>
          </p:cNvPr>
          <p:cNvPicPr>
            <a:picLocks noChangeAspect="1"/>
          </p:cNvPicPr>
          <p:nvPr>
            <a:audioFile r:link="rId1"/>
            <p:extLst>
              <p:ext uri="{DAA4B4D4-6D71-4841-9C94-3DE7FCFB9230}">
                <p14:media xmlns:p14="http://schemas.microsoft.com/office/powerpoint/2010/main" r:embed="rId2">
                  <p14:trim st="1352"/>
                </p14:media>
              </p:ext>
            </p:extLst>
          </p:nvPr>
        </p:nvPicPr>
        <p:blipFill>
          <a:blip r:embed="rId6"/>
          <a:stretch>
            <a:fillRect/>
          </a:stretch>
        </p:blipFill>
        <p:spPr>
          <a:xfrm>
            <a:off x="36000" y="0"/>
            <a:ext cx="487363" cy="487363"/>
          </a:xfrm>
          <a:prstGeom prst="rect">
            <a:avLst/>
          </a:prstGeom>
        </p:spPr>
      </p:pic>
      <p:sp>
        <p:nvSpPr>
          <p:cNvPr id="1210" name="TekstSylinder 1209">
            <a:hlinkClick r:id="rId7" action="ppaction://hlinksldjump"/>
            <a:extLst>
              <a:ext uri="{FF2B5EF4-FFF2-40B4-BE49-F238E27FC236}">
                <a16:creationId xmlns:a16="http://schemas.microsoft.com/office/drawing/2014/main" id="{7C1ADE55-C000-4D56-91A8-826E5C82449D}"/>
              </a:ext>
            </a:extLst>
          </p:cNvPr>
          <p:cNvSpPr txBox="1"/>
          <p:nvPr/>
        </p:nvSpPr>
        <p:spPr>
          <a:xfrm>
            <a:off x="72319" y="5781834"/>
            <a:ext cx="1099630" cy="884780"/>
          </a:xfrm>
          <a:prstGeom prst="rect">
            <a:avLst/>
          </a:prstGeom>
          <a:noFill/>
        </p:spPr>
        <p:txBody>
          <a:bodyPr wrap="square" rtlCol="0">
            <a:spAutoFit/>
          </a:bodyPr>
          <a:lstStyle/>
          <a:p>
            <a:pPr algn="l"/>
            <a:endParaRPr lang="nb-NO"/>
          </a:p>
        </p:txBody>
      </p:sp>
    </p:spTree>
    <p:extLst>
      <p:ext uri="{BB962C8B-B14F-4D97-AF65-F5344CB8AC3E}">
        <p14:creationId xmlns:p14="http://schemas.microsoft.com/office/powerpoint/2010/main" val="389231103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78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e 5">
            <a:extLst>
              <a:ext uri="{FF2B5EF4-FFF2-40B4-BE49-F238E27FC236}">
                <a16:creationId xmlns:a16="http://schemas.microsoft.com/office/drawing/2014/main" id="{FA8335F4-B8C7-4794-A3F8-A43681208C5F}"/>
              </a:ext>
            </a:extLst>
          </p:cNvPr>
          <p:cNvPicPr>
            <a:picLocks noChangeAspect="1"/>
          </p:cNvPicPr>
          <p:nvPr/>
        </p:nvPicPr>
        <p:blipFill rotWithShape="1">
          <a:blip r:embed="rId5"/>
          <a:srcRect l="697" r="-696"/>
          <a:stretch/>
        </p:blipFill>
        <p:spPr>
          <a:xfrm>
            <a:off x="0" y="0"/>
            <a:ext cx="12192000" cy="6860484"/>
          </a:xfrm>
          <a:prstGeom prst="rect">
            <a:avLst/>
          </a:prstGeom>
        </p:spPr>
      </p:pic>
      <p:pic>
        <p:nvPicPr>
          <p:cNvPr id="3" name="6Sunnevalg">
            <a:hlinkClick r:id="" action="ppaction://media"/>
            <a:extLst>
              <a:ext uri="{FF2B5EF4-FFF2-40B4-BE49-F238E27FC236}">
                <a16:creationId xmlns:a16="http://schemas.microsoft.com/office/drawing/2014/main" id="{60DB5838-531D-4CC2-90A2-2620B1978B1E}"/>
              </a:ext>
            </a:extLst>
          </p:cNvPr>
          <p:cNvPicPr>
            <a:picLocks noChangeAspect="1"/>
          </p:cNvPicPr>
          <p:nvPr>
            <a:audioFile r:link="rId1"/>
            <p:extLst>
              <p:ext uri="{DAA4B4D4-6D71-4841-9C94-3DE7FCFB9230}">
                <p14:media xmlns:p14="http://schemas.microsoft.com/office/powerpoint/2010/main" r:embed="rId2">
                  <p14:trim st="1052" end="1560.3958"/>
                </p14:media>
              </p:ext>
            </p:extLst>
          </p:nvPr>
        </p:nvPicPr>
        <p:blipFill>
          <a:blip r:embed="rId6"/>
          <a:stretch>
            <a:fillRect/>
          </a:stretch>
        </p:blipFill>
        <p:spPr>
          <a:xfrm>
            <a:off x="36000" y="0"/>
            <a:ext cx="486000" cy="486000"/>
          </a:xfrm>
          <a:prstGeom prst="rect">
            <a:avLst/>
          </a:prstGeom>
        </p:spPr>
      </p:pic>
      <p:sp>
        <p:nvSpPr>
          <p:cNvPr id="33" name="TekstSylinder 32">
            <a:hlinkClick r:id="rId7" action="ppaction://hlinksldjump"/>
            <a:extLst>
              <a:ext uri="{FF2B5EF4-FFF2-40B4-BE49-F238E27FC236}">
                <a16:creationId xmlns:a16="http://schemas.microsoft.com/office/drawing/2014/main" id="{549B4CD3-06BF-46BC-96C7-DB5420AB3096}"/>
              </a:ext>
            </a:extLst>
          </p:cNvPr>
          <p:cNvSpPr txBox="1"/>
          <p:nvPr/>
        </p:nvSpPr>
        <p:spPr>
          <a:xfrm>
            <a:off x="72319" y="5781834"/>
            <a:ext cx="1099630" cy="884780"/>
          </a:xfrm>
          <a:prstGeom prst="rect">
            <a:avLst/>
          </a:prstGeom>
          <a:noFill/>
        </p:spPr>
        <p:txBody>
          <a:bodyPr wrap="square" rtlCol="0">
            <a:spAutoFit/>
          </a:bodyPr>
          <a:lstStyle/>
          <a:p>
            <a:pPr algn="l"/>
            <a:endParaRPr lang="nb-NO"/>
          </a:p>
        </p:txBody>
      </p:sp>
    </p:spTree>
    <p:extLst>
      <p:ext uri="{BB962C8B-B14F-4D97-AF65-F5344CB8AC3E}">
        <p14:creationId xmlns:p14="http://schemas.microsoft.com/office/powerpoint/2010/main" val="99661755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0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7Brødmåltid">
            <a:hlinkClick r:id="" action="ppaction://media"/>
            <a:extLst>
              <a:ext uri="{FF2B5EF4-FFF2-40B4-BE49-F238E27FC236}">
                <a16:creationId xmlns:a16="http://schemas.microsoft.com/office/drawing/2014/main" id="{784BF9E9-F0CA-4554-9342-B4E5941D490A}"/>
              </a:ext>
            </a:extLst>
          </p:cNvPr>
          <p:cNvPicPr>
            <a:picLocks noChangeAspect="1"/>
          </p:cNvPicPr>
          <p:nvPr>
            <a:audioFile r:link="rId1"/>
            <p:extLst>
              <p:ext uri="{DAA4B4D4-6D71-4841-9C94-3DE7FCFB9230}">
                <p14:media xmlns:p14="http://schemas.microsoft.com/office/powerpoint/2010/main" r:embed="rId2">
                  <p14:trim st="920" end="539.0208"/>
                </p14:media>
              </p:ext>
            </p:extLst>
          </p:nvPr>
        </p:nvPicPr>
        <p:blipFill>
          <a:blip r:embed="rId5"/>
          <a:stretch>
            <a:fillRect/>
          </a:stretch>
        </p:blipFill>
        <p:spPr>
          <a:xfrm>
            <a:off x="36000" y="0"/>
            <a:ext cx="486000" cy="486000"/>
          </a:xfrm>
          <a:prstGeom prst="rect">
            <a:avLst/>
          </a:prstGeom>
        </p:spPr>
      </p:pic>
      <p:sp>
        <p:nvSpPr>
          <p:cNvPr id="66" name="TekstSylinder 65">
            <a:hlinkClick r:id="rId6" action="ppaction://hlinksldjump"/>
            <a:extLst>
              <a:ext uri="{FF2B5EF4-FFF2-40B4-BE49-F238E27FC236}">
                <a16:creationId xmlns:a16="http://schemas.microsoft.com/office/drawing/2014/main" id="{8B465D53-3086-4B47-BC38-4A51BED63F9B}"/>
              </a:ext>
            </a:extLst>
          </p:cNvPr>
          <p:cNvSpPr txBox="1"/>
          <p:nvPr/>
        </p:nvSpPr>
        <p:spPr>
          <a:xfrm>
            <a:off x="72319" y="5781834"/>
            <a:ext cx="1099630" cy="884780"/>
          </a:xfrm>
          <a:prstGeom prst="rect">
            <a:avLst/>
          </a:prstGeom>
          <a:noFill/>
        </p:spPr>
        <p:txBody>
          <a:bodyPr wrap="square" rtlCol="0">
            <a:spAutoFit/>
          </a:bodyPr>
          <a:lstStyle/>
          <a:p>
            <a:pPr algn="l"/>
            <a:endParaRPr lang="nb-NO"/>
          </a:p>
        </p:txBody>
      </p:sp>
      <p:pic>
        <p:nvPicPr>
          <p:cNvPr id="4" name="Plassholder for bilde 3">
            <a:extLst>
              <a:ext uri="{FF2B5EF4-FFF2-40B4-BE49-F238E27FC236}">
                <a16:creationId xmlns:a16="http://schemas.microsoft.com/office/drawing/2014/main" id="{BBD18907-54B2-41CE-BF05-D526E355AD8E}"/>
              </a:ext>
            </a:extLst>
          </p:cNvPr>
          <p:cNvPicPr>
            <a:picLocks noGrp="1" noChangeAspect="1"/>
          </p:cNvPicPr>
          <p:nvPr>
            <p:ph type="pic" sz="quarter" idx="17"/>
          </p:nvPr>
        </p:nvPicPr>
        <p:blipFill rotWithShape="1">
          <a:blip r:embed="rId7"/>
          <a:srcRect l="637" r="9942" b="772"/>
          <a:stretch/>
        </p:blipFill>
        <p:spPr>
          <a:xfrm>
            <a:off x="0" y="8878"/>
            <a:ext cx="12192000" cy="6858000"/>
          </a:xfrm>
          <a:prstGeom prst="rect">
            <a:avLst/>
          </a:prstGeom>
        </p:spPr>
      </p:pic>
      <p:sp>
        <p:nvSpPr>
          <p:cNvPr id="8" name="TekstSylinder 7">
            <a:hlinkClick r:id="rId6" action="ppaction://hlinksldjump"/>
            <a:extLst>
              <a:ext uri="{FF2B5EF4-FFF2-40B4-BE49-F238E27FC236}">
                <a16:creationId xmlns:a16="http://schemas.microsoft.com/office/drawing/2014/main" id="{61331060-6347-4AE9-901F-508E41050E61}"/>
              </a:ext>
            </a:extLst>
          </p:cNvPr>
          <p:cNvSpPr txBox="1"/>
          <p:nvPr/>
        </p:nvSpPr>
        <p:spPr>
          <a:xfrm>
            <a:off x="36000" y="5881966"/>
            <a:ext cx="1099630" cy="884780"/>
          </a:xfrm>
          <a:prstGeom prst="rect">
            <a:avLst/>
          </a:prstGeom>
          <a:noFill/>
        </p:spPr>
        <p:txBody>
          <a:bodyPr wrap="square" rtlCol="0">
            <a:spAutoFit/>
          </a:bodyPr>
          <a:lstStyle/>
          <a:p>
            <a:pPr algn="l"/>
            <a:endParaRPr lang="nb-NO"/>
          </a:p>
        </p:txBody>
      </p:sp>
    </p:spTree>
    <p:extLst>
      <p:ext uri="{BB962C8B-B14F-4D97-AF65-F5344CB8AC3E}">
        <p14:creationId xmlns:p14="http://schemas.microsoft.com/office/powerpoint/2010/main" val="2039227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339" fill="hold"/>
                                        <p:tgtEl>
                                          <p:spTgt spid="6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5"/>
                </p:tgtEl>
              </p:cMediaNode>
            </p:audio>
          </p:childTnLst>
        </p:cTn>
      </p:par>
    </p:tnLst>
  </p:timing>
</p:sld>
</file>

<file path=ppt/theme/theme1.xml><?xml version="1.0" encoding="utf-8"?>
<a:theme xmlns:a="http://schemas.openxmlformats.org/drawingml/2006/main" name="Oslo 2019 / positiv">
  <a:themeElements>
    <a:clrScheme name="Oslo">
      <a:dk1>
        <a:srgbClr val="000000"/>
      </a:dk1>
      <a:lt1>
        <a:srgbClr val="FFFFFF"/>
      </a:lt1>
      <a:dk2>
        <a:srgbClr val="2A2859"/>
      </a:dk2>
      <a:lt2>
        <a:srgbClr val="F8F0DD"/>
      </a:lt2>
      <a:accent1>
        <a:srgbClr val="034B45"/>
      </a:accent1>
      <a:accent2>
        <a:srgbClr val="4EF8B6"/>
      </a:accent2>
      <a:accent3>
        <a:srgbClr val="C7F6C9"/>
      </a:accent3>
      <a:accent4>
        <a:srgbClr val="6FE9FF"/>
      </a:accent4>
      <a:accent5>
        <a:srgbClr val="FF8274"/>
      </a:accent5>
      <a:accent6>
        <a:srgbClr val="F9C66B"/>
      </a:accent6>
      <a:hlink>
        <a:srgbClr val="000000"/>
      </a:hlink>
      <a:folHlink>
        <a:srgbClr val="000000"/>
      </a:folHlink>
    </a:clrScheme>
    <a:fontScheme name="Oslo Sans Office">
      <a:majorFont>
        <a:latin typeface="Oslo Sans Office"/>
        <a:ea typeface=""/>
        <a:cs typeface=""/>
      </a:majorFont>
      <a:minorFont>
        <a:latin typeface="Oslo Sans Offic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dirty="0" smtClean="0"/>
        </a:defPPr>
      </a:lstStyle>
    </a:txDef>
  </a:objectDefaults>
  <a:extraClrSchemeLst/>
  <a:extLst>
    <a:ext uri="{05A4C25C-085E-4340-85A3-A5531E510DB2}">
      <thm15:themeFamily xmlns:thm15="http://schemas.microsoft.com/office/thememl/2012/main" name="Presentasjon6" id="{DDEC73CC-74F5-44B9-9C62-DF98DDDE316C}" vid="{67161073-4402-421E-AEE8-146B51FBEF4B}"/>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98C51689A0E41541B39A944CCE595565" ma:contentTypeVersion="13" ma:contentTypeDescription="Opprett et nytt dokument." ma:contentTypeScope="" ma:versionID="15923307c3e23c6ca2a6296e84ce1d9c">
  <xsd:schema xmlns:xsd="http://www.w3.org/2001/XMLSchema" xmlns:xs="http://www.w3.org/2001/XMLSchema" xmlns:p="http://schemas.microsoft.com/office/2006/metadata/properties" xmlns:ns2="b8f83e52-0fa3-4b10-bee3-c1c8bff03d99" xmlns:ns3="85974b9d-27a7-4c79-b190-cbdb368bd36a" targetNamespace="http://schemas.microsoft.com/office/2006/metadata/properties" ma:root="true" ma:fieldsID="fa5f2f2f0ae5f01b6dbeba8af998fa88" ns2:_="" ns3:_="">
    <xsd:import namespace="b8f83e52-0fa3-4b10-bee3-c1c8bff03d99"/>
    <xsd:import namespace="85974b9d-27a7-4c79-b190-cbdb368bd36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8f83e52-0fa3-4b10-bee3-c1c8bff03d9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5974b9d-27a7-4c79-b190-cbdb368bd36a" elementFormDefault="qualified">
    <xsd:import namespace="http://schemas.microsoft.com/office/2006/documentManagement/types"/>
    <xsd:import namespace="http://schemas.microsoft.com/office/infopath/2007/PartnerControls"/>
    <xsd:element name="SharedWithUsers" ma:index="19"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D55DCC0-D64D-4DB0-AE2A-1383654E3FB4}">
  <ds:schemaRefs>
    <ds:schemaRef ds:uri="http://schemas.openxmlformats.org/package/2006/metadata/core-properties"/>
    <ds:schemaRef ds:uri="http://schemas.microsoft.com/office/2006/documentManagement/types"/>
    <ds:schemaRef ds:uri="http://schemas.microsoft.com/office/infopath/2007/PartnerControls"/>
    <ds:schemaRef ds:uri="85974b9d-27a7-4c79-b190-cbdb368bd36a"/>
    <ds:schemaRef ds:uri="http://purl.org/dc/elements/1.1/"/>
    <ds:schemaRef ds:uri="http://schemas.microsoft.com/office/2006/metadata/properties"/>
    <ds:schemaRef ds:uri="http://purl.org/dc/terms/"/>
    <ds:schemaRef ds:uri="b8f83e52-0fa3-4b10-bee3-c1c8bff03d99"/>
    <ds:schemaRef ds:uri="http://www.w3.org/XML/1998/namespace"/>
    <ds:schemaRef ds:uri="http://purl.org/dc/dcmitype/"/>
  </ds:schemaRefs>
</ds:datastoreItem>
</file>

<file path=customXml/itemProps2.xml><?xml version="1.0" encoding="utf-8"?>
<ds:datastoreItem xmlns:ds="http://schemas.openxmlformats.org/officeDocument/2006/customXml" ds:itemID="{1D9676C3-365D-476B-9CFD-98C254A638C0}">
  <ds:schemaRefs>
    <ds:schemaRef ds:uri="http://schemas.microsoft.com/sharepoint/v3/contenttype/forms"/>
  </ds:schemaRefs>
</ds:datastoreItem>
</file>

<file path=customXml/itemProps3.xml><?xml version="1.0" encoding="utf-8"?>
<ds:datastoreItem xmlns:ds="http://schemas.openxmlformats.org/officeDocument/2006/customXml" ds:itemID="{EEEA4EEE-2350-4E51-B659-EE6536EA4F3D}">
  <ds:schemaRefs>
    <ds:schemaRef ds:uri="85974b9d-27a7-4c79-b190-cbdb368bd36a"/>
    <ds:schemaRef ds:uri="b8f83e52-0fa3-4b10-bee3-c1c8bff03d9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Oslomal_komprimert_alleOslofarger</Template>
  <TotalTime>676</TotalTime>
  <Words>3636</Words>
  <Application>Microsoft Office PowerPoint</Application>
  <PresentationFormat>Widescreen</PresentationFormat>
  <Paragraphs>253</Paragraphs>
  <Slides>30</Slides>
  <Notes>30</Notes>
  <HiddenSlides>0</HiddenSlides>
  <MMClips>30</MMClips>
  <ScaleCrop>false</ScaleCrop>
  <HeadingPairs>
    <vt:vector size="6" baseType="variant">
      <vt:variant>
        <vt:lpstr>Brukte skrifter</vt:lpstr>
      </vt:variant>
      <vt:variant>
        <vt:i4>5</vt:i4>
      </vt:variant>
      <vt:variant>
        <vt:lpstr>Tema</vt:lpstr>
      </vt:variant>
      <vt:variant>
        <vt:i4>1</vt:i4>
      </vt:variant>
      <vt:variant>
        <vt:lpstr>Lysbildetitler</vt:lpstr>
      </vt:variant>
      <vt:variant>
        <vt:i4>30</vt:i4>
      </vt:variant>
    </vt:vector>
  </HeadingPairs>
  <TitlesOfParts>
    <vt:vector size="36" baseType="lpstr">
      <vt:lpstr>Oslo Sans Office Normal</vt:lpstr>
      <vt:lpstr>Oslo Sans Office</vt:lpstr>
      <vt:lpstr>Arial</vt:lpstr>
      <vt:lpstr>Calibri</vt:lpstr>
      <vt:lpstr>Wingdings</vt:lpstr>
      <vt:lpstr>Oslo 2019 / positiv</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Company>Oslo kommune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 og måltider i barnehagen</dc:title>
  <dc:creator>Marte Diana Østlien Getz</dc:creator>
  <cp:lastModifiedBy>Marte Diana Østlien Getz</cp:lastModifiedBy>
  <cp:revision>1</cp:revision>
  <cp:lastPrinted>2019-03-22T09:42:42Z</cp:lastPrinted>
  <dcterms:created xsi:type="dcterms:W3CDTF">2022-05-27T09:32:20Z</dcterms:created>
  <dcterms:modified xsi:type="dcterms:W3CDTF">2022-07-05T13:00:15Z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a2396b7-5846-48ff-8468-5f49f8ad722a_Enabled">
    <vt:lpwstr>true</vt:lpwstr>
  </property>
  <property fmtid="{D5CDD505-2E9C-101B-9397-08002B2CF9AE}" pid="3" name="MSIP_Label_7a2396b7-5846-48ff-8468-5f49f8ad722a_SetDate">
    <vt:lpwstr>2022-05-23T13:29:10Z</vt:lpwstr>
  </property>
  <property fmtid="{D5CDD505-2E9C-101B-9397-08002B2CF9AE}" pid="4" name="MSIP_Label_7a2396b7-5846-48ff-8468-5f49f8ad722a_Method">
    <vt:lpwstr>Standard</vt:lpwstr>
  </property>
  <property fmtid="{D5CDD505-2E9C-101B-9397-08002B2CF9AE}" pid="5" name="MSIP_Label_7a2396b7-5846-48ff-8468-5f49f8ad722a_Name">
    <vt:lpwstr>Lav</vt:lpwstr>
  </property>
  <property fmtid="{D5CDD505-2E9C-101B-9397-08002B2CF9AE}" pid="6" name="MSIP_Label_7a2396b7-5846-48ff-8468-5f49f8ad722a_SiteId">
    <vt:lpwstr>e6795081-6391-442e-9ab4-5e9ef74f18ea</vt:lpwstr>
  </property>
  <property fmtid="{D5CDD505-2E9C-101B-9397-08002B2CF9AE}" pid="7" name="MSIP_Label_7a2396b7-5846-48ff-8468-5f49f8ad722a_ActionId">
    <vt:lpwstr>eda04488-e61c-408c-b7c8-11da6150dfee</vt:lpwstr>
  </property>
  <property fmtid="{D5CDD505-2E9C-101B-9397-08002B2CF9AE}" pid="8" name="MSIP_Label_7a2396b7-5846-48ff-8468-5f49f8ad722a_ContentBits">
    <vt:lpwstr>0</vt:lpwstr>
  </property>
  <property fmtid="{D5CDD505-2E9C-101B-9397-08002B2CF9AE}" pid="9" name="ContentTypeId">
    <vt:lpwstr>0x01010098C51689A0E41541B39A944CCE595565</vt:lpwstr>
  </property>
</Properties>
</file>